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2" r:id="rId5"/>
    <p:sldId id="281" r:id="rId6"/>
    <p:sldId id="282" r:id="rId7"/>
    <p:sldId id="268" r:id="rId8"/>
    <p:sldId id="267" r:id="rId9"/>
    <p:sldId id="260" r:id="rId10"/>
    <p:sldId id="277" r:id="rId11"/>
    <p:sldId id="271" r:id="rId12"/>
    <p:sldId id="269" r:id="rId13"/>
    <p:sldId id="265" r:id="rId14"/>
    <p:sldId id="278" r:id="rId15"/>
    <p:sldId id="273" r:id="rId16"/>
    <p:sldId id="279" r:id="rId17"/>
    <p:sldId id="275" r:id="rId18"/>
    <p:sldId id="280" r:id="rId19"/>
    <p:sldId id="272" r:id="rId20"/>
    <p:sldId id="276" r:id="rId21"/>
    <p:sldId id="257" r:id="rId22"/>
    <p:sldId id="26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AD5E8"/>
    <a:srgbClr val="CCCCCC"/>
    <a:srgbClr val="AFABAB"/>
    <a:srgbClr val="7F7F7F"/>
    <a:srgbClr val="92A8D1"/>
    <a:srgbClr val="DCE3F0"/>
    <a:srgbClr val="B9C7E1"/>
    <a:srgbClr val="BCD2E3"/>
    <a:srgbClr val="228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3" d="100"/>
          <a:sy n="53" d="100"/>
        </p:scale>
        <p:origin x="63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CE3F0"/>
            </a:solidFill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2">
                <a:lumMod val="50000"/>
                <a:alpha val="61000"/>
              </a:schemeClr>
            </a:solidFill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92A8D1">
                <a:alpha val="65000"/>
              </a:srgbClr>
            </a:solidFill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7600192"/>
        <c:axId val="-672719904"/>
      </c:areaChart>
      <c:catAx>
        <c:axId val="-1227600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672719904"/>
        <c:crosses val="autoZero"/>
        <c:auto val="1"/>
        <c:lblAlgn val="ctr"/>
        <c:lblOffset val="100"/>
        <c:noMultiLvlLbl val="0"/>
      </c:catAx>
      <c:valAx>
        <c:axId val="-672719904"/>
        <c:scaling>
          <c:orientation val="minMax"/>
        </c:scaling>
        <c:delete val="0"/>
        <c:axPos val="l"/>
        <c:majorGridlines>
          <c:spPr>
            <a:ln>
              <a:solidFill>
                <a:srgbClr val="DBDBDB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4D4D4D"/>
            </a:solidFill>
          </a:ln>
        </c:spPr>
        <c:txPr>
          <a:bodyPr/>
          <a:lstStyle/>
          <a:p>
            <a:pPr>
              <a:defRPr lang="en-US" sz="700" b="0" i="0">
                <a:solidFill>
                  <a:schemeClr val="tx1">
                    <a:lumMod val="40000"/>
                    <a:lumOff val="6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Light"/>
              </a:defRPr>
            </a:pPr>
            <a:endParaRPr lang="zh-CN"/>
          </a:p>
        </c:txPr>
        <c:crossAx val="-1227600192"/>
        <c:crosses val="autoZero"/>
        <c:crossBetween val="midCat"/>
      </c:valAx>
      <c:spPr>
        <a:noFill/>
        <a:ln w="3175" cmpd="sng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effectLst/>
          </c:spPr>
          <c:dPt>
            <c:idx val="0"/>
            <c:bubble3D val="0"/>
            <c:spPr>
              <a:solidFill>
                <a:srgbClr val="92A8D1"/>
              </a:solidFill>
              <a:effectLst/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effectLst/>
            </c:spPr>
          </c:dPt>
          <c:dPt>
            <c:idx val="2"/>
            <c:bubble3D val="0"/>
            <c:spPr>
              <a:solidFill>
                <a:srgbClr val="CAD5E8"/>
              </a:solidFill>
              <a:effectLst/>
            </c:spPr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5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0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7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70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2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48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13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42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74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30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71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228C2-7A4D-4D5B-9F8C-B6753259D432}" type="datetimeFigureOut">
              <a:rPr lang="zh-CN" altLang="en-US" smtClean="0"/>
              <a:t>2017/2/12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64EB8-FE88-4362-BD50-0B017AABB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1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223248" y="-2"/>
            <a:ext cx="7853082" cy="30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4728015" y="612194"/>
            <a:ext cx="2735970" cy="1835606"/>
          </a:xfrm>
          <a:custGeom>
            <a:avLst/>
            <a:gdLst>
              <a:gd name="connsiteX0" fmla="*/ 1888760 w 2735970"/>
              <a:gd name="connsiteY0" fmla="*/ 1628241 h 1835606"/>
              <a:gd name="connsiteX1" fmla="*/ 2180289 w 2735970"/>
              <a:gd name="connsiteY1" fmla="*/ 1628241 h 1835606"/>
              <a:gd name="connsiteX2" fmla="*/ 2300560 w 2735970"/>
              <a:gd name="connsiteY2" fmla="*/ 1835606 h 1835606"/>
              <a:gd name="connsiteX3" fmla="*/ 411800 w 2735970"/>
              <a:gd name="connsiteY3" fmla="*/ 1835606 h 1835606"/>
              <a:gd name="connsiteX4" fmla="*/ 532071 w 2735970"/>
              <a:gd name="connsiteY4" fmla="*/ 1628242 h 1835606"/>
              <a:gd name="connsiteX5" fmla="*/ 1888760 w 2735970"/>
              <a:gd name="connsiteY5" fmla="*/ 1628242 h 1835606"/>
              <a:gd name="connsiteX6" fmla="*/ 1367985 w 2735970"/>
              <a:gd name="connsiteY6" fmla="*/ 730354 h 1835606"/>
              <a:gd name="connsiteX7" fmla="*/ 1888760 w 2735970"/>
              <a:gd name="connsiteY7" fmla="*/ 1628241 h 1835606"/>
              <a:gd name="connsiteX8" fmla="*/ 847210 w 2735970"/>
              <a:gd name="connsiteY8" fmla="*/ 1628241 h 1835606"/>
              <a:gd name="connsiteX9" fmla="*/ 1356180 w 2735970"/>
              <a:gd name="connsiteY9" fmla="*/ 207365 h 1835606"/>
              <a:gd name="connsiteX10" fmla="*/ 1513749 w 2735970"/>
              <a:gd name="connsiteY10" fmla="*/ 479036 h 1835606"/>
              <a:gd name="connsiteX11" fmla="*/ 1367985 w 2735970"/>
              <a:gd name="connsiteY11" fmla="*/ 730354 h 1835606"/>
              <a:gd name="connsiteX12" fmla="*/ 1210416 w 2735970"/>
              <a:gd name="connsiteY12" fmla="*/ 458683 h 1835606"/>
              <a:gd name="connsiteX13" fmla="*/ 944380 w 2735970"/>
              <a:gd name="connsiteY13" fmla="*/ 1 h 1835606"/>
              <a:gd name="connsiteX14" fmla="*/ 1210416 w 2735970"/>
              <a:gd name="connsiteY14" fmla="*/ 458683 h 1835606"/>
              <a:gd name="connsiteX15" fmla="*/ 532071 w 2735970"/>
              <a:gd name="connsiteY15" fmla="*/ 1628242 h 1835606"/>
              <a:gd name="connsiteX16" fmla="*/ 0 w 2735970"/>
              <a:gd name="connsiteY16" fmla="*/ 1628242 h 1835606"/>
              <a:gd name="connsiteX17" fmla="*/ 1791590 w 2735970"/>
              <a:gd name="connsiteY17" fmla="*/ 0 h 1835606"/>
              <a:gd name="connsiteX18" fmla="*/ 2735970 w 2735970"/>
              <a:gd name="connsiteY18" fmla="*/ 1628241 h 1835606"/>
              <a:gd name="connsiteX19" fmla="*/ 2180289 w 2735970"/>
              <a:gd name="connsiteY19" fmla="*/ 1628241 h 1835606"/>
              <a:gd name="connsiteX20" fmla="*/ 1513749 w 2735970"/>
              <a:gd name="connsiteY20" fmla="*/ 479036 h 183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35970" h="1835606">
                <a:moveTo>
                  <a:pt x="1888760" y="1628241"/>
                </a:moveTo>
                <a:lnTo>
                  <a:pt x="2180289" y="1628241"/>
                </a:lnTo>
                <a:lnTo>
                  <a:pt x="2300560" y="1835606"/>
                </a:lnTo>
                <a:lnTo>
                  <a:pt x="411800" y="1835606"/>
                </a:lnTo>
                <a:lnTo>
                  <a:pt x="532071" y="1628242"/>
                </a:lnTo>
                <a:lnTo>
                  <a:pt x="1888760" y="1628242"/>
                </a:lnTo>
                <a:close/>
                <a:moveTo>
                  <a:pt x="1367985" y="730354"/>
                </a:moveTo>
                <a:lnTo>
                  <a:pt x="1888760" y="1628241"/>
                </a:lnTo>
                <a:lnTo>
                  <a:pt x="847210" y="1628241"/>
                </a:lnTo>
                <a:close/>
                <a:moveTo>
                  <a:pt x="1356180" y="207365"/>
                </a:moveTo>
                <a:lnTo>
                  <a:pt x="1513749" y="479036"/>
                </a:lnTo>
                <a:lnTo>
                  <a:pt x="1367985" y="730354"/>
                </a:lnTo>
                <a:lnTo>
                  <a:pt x="1210416" y="458683"/>
                </a:lnTo>
                <a:close/>
                <a:moveTo>
                  <a:pt x="944380" y="1"/>
                </a:moveTo>
                <a:lnTo>
                  <a:pt x="1210416" y="458683"/>
                </a:lnTo>
                <a:lnTo>
                  <a:pt x="532071" y="1628242"/>
                </a:lnTo>
                <a:lnTo>
                  <a:pt x="0" y="1628242"/>
                </a:lnTo>
                <a:close/>
                <a:moveTo>
                  <a:pt x="1791590" y="0"/>
                </a:moveTo>
                <a:lnTo>
                  <a:pt x="2735970" y="1628241"/>
                </a:lnTo>
                <a:lnTo>
                  <a:pt x="2180289" y="1628241"/>
                </a:lnTo>
                <a:lnTo>
                  <a:pt x="1513749" y="47903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456279" y="3992859"/>
            <a:ext cx="3279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BLUE CONTROL</a:t>
            </a:r>
            <a:endParaRPr lang="zh-CN" altLang="en-US" sz="4000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18957" y="5386049"/>
            <a:ext cx="3279441" cy="436253"/>
          </a:xfrm>
          <a:prstGeom prst="rect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By</a:t>
            </a:r>
            <a:r>
              <a:rPr lang="zh-CN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：</a:t>
            </a:r>
            <a:r>
              <a:rPr lang="en-US" altLang="zh-CN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MOON</a:t>
            </a:r>
            <a:endParaRPr lang="zh-CN" altLang="en-US" sz="2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848670" y="-3"/>
            <a:ext cx="1800000" cy="3420000"/>
          </a:xfrm>
          <a:custGeom>
            <a:avLst/>
            <a:gdLst>
              <a:gd name="connsiteX0" fmla="*/ 180000 w 1800000"/>
              <a:gd name="connsiteY0" fmla="*/ 3240000 h 3420000"/>
              <a:gd name="connsiteX1" fmla="*/ 1800000 w 1800000"/>
              <a:gd name="connsiteY1" fmla="*/ 3240000 h 3420000"/>
              <a:gd name="connsiteX2" fmla="*/ 1800000 w 1800000"/>
              <a:gd name="connsiteY2" fmla="*/ 3420000 h 3420000"/>
              <a:gd name="connsiteX3" fmla="*/ 180000 w 1800000"/>
              <a:gd name="connsiteY3" fmla="*/ 3420000 h 3420000"/>
              <a:gd name="connsiteX4" fmla="*/ 0 w 1800000"/>
              <a:gd name="connsiteY4" fmla="*/ 0 h 3420000"/>
              <a:gd name="connsiteX5" fmla="*/ 180000 w 1800000"/>
              <a:gd name="connsiteY5" fmla="*/ 0 h 3420000"/>
              <a:gd name="connsiteX6" fmla="*/ 180000 w 1800000"/>
              <a:gd name="connsiteY6" fmla="*/ 3240000 h 3420000"/>
              <a:gd name="connsiteX7" fmla="*/ 0 w 1800000"/>
              <a:gd name="connsiteY7" fmla="*/ 324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0000" h="3420000">
                <a:moveTo>
                  <a:pt x="180000" y="3240000"/>
                </a:moveTo>
                <a:lnTo>
                  <a:pt x="1800000" y="3240000"/>
                </a:lnTo>
                <a:lnTo>
                  <a:pt x="1800000" y="3420000"/>
                </a:lnTo>
                <a:lnTo>
                  <a:pt x="180000" y="3420000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 flipH="1">
            <a:off x="8682502" y="-3"/>
            <a:ext cx="1800000" cy="3420000"/>
          </a:xfrm>
          <a:custGeom>
            <a:avLst/>
            <a:gdLst>
              <a:gd name="connsiteX0" fmla="*/ 180000 w 1800000"/>
              <a:gd name="connsiteY0" fmla="*/ 3240000 h 3420000"/>
              <a:gd name="connsiteX1" fmla="*/ 1800000 w 1800000"/>
              <a:gd name="connsiteY1" fmla="*/ 3240000 h 3420000"/>
              <a:gd name="connsiteX2" fmla="*/ 1800000 w 1800000"/>
              <a:gd name="connsiteY2" fmla="*/ 3420000 h 3420000"/>
              <a:gd name="connsiteX3" fmla="*/ 180000 w 1800000"/>
              <a:gd name="connsiteY3" fmla="*/ 3420000 h 3420000"/>
              <a:gd name="connsiteX4" fmla="*/ 0 w 1800000"/>
              <a:gd name="connsiteY4" fmla="*/ 0 h 3420000"/>
              <a:gd name="connsiteX5" fmla="*/ 180000 w 1800000"/>
              <a:gd name="connsiteY5" fmla="*/ 0 h 3420000"/>
              <a:gd name="connsiteX6" fmla="*/ 180000 w 1800000"/>
              <a:gd name="connsiteY6" fmla="*/ 3240000 h 3420000"/>
              <a:gd name="connsiteX7" fmla="*/ 0 w 1800000"/>
              <a:gd name="connsiteY7" fmla="*/ 324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0000" h="3420000">
                <a:moveTo>
                  <a:pt x="180000" y="3240000"/>
                </a:moveTo>
                <a:lnTo>
                  <a:pt x="1800000" y="3240000"/>
                </a:lnTo>
                <a:lnTo>
                  <a:pt x="1800000" y="3420000"/>
                </a:lnTo>
                <a:lnTo>
                  <a:pt x="180000" y="3420000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8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0072" y="-6991"/>
            <a:ext cx="4696734" cy="687998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96065" y="473233"/>
            <a:ext cx="2090477" cy="3004485"/>
            <a:chOff x="5996065" y="473233"/>
            <a:chExt cx="2090477" cy="3004485"/>
          </a:xfrm>
        </p:grpSpPr>
        <p:sp>
          <p:nvSpPr>
            <p:cNvPr id="6" name="矩形 5"/>
            <p:cNvSpPr/>
            <p:nvPr/>
          </p:nvSpPr>
          <p:spPr>
            <a:xfrm>
              <a:off x="5996065" y="473233"/>
              <a:ext cx="2090477" cy="3004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175948" y="673086"/>
              <a:ext cx="1700681" cy="2594770"/>
            </a:xfrm>
            <a:prstGeom prst="rect">
              <a:avLst/>
            </a:prstGeom>
            <a:noFill/>
            <a:ln w="101600">
              <a:solidFill>
                <a:srgbClr val="BCD2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等腰三角形 7"/>
          <p:cNvSpPr/>
          <p:nvPr/>
        </p:nvSpPr>
        <p:spPr>
          <a:xfrm rot="5400000">
            <a:off x="-540000" y="2918684"/>
            <a:ext cx="2160000" cy="1080000"/>
          </a:xfrm>
          <a:prstGeom prst="triangle">
            <a:avLst/>
          </a:prstGeom>
          <a:solidFill>
            <a:srgbClr val="BCD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30763" y="2621525"/>
            <a:ext cx="3655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36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30763" y="3443727"/>
            <a:ext cx="2770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like</a:t>
            </a:r>
          </a:p>
        </p:txBody>
      </p:sp>
    </p:spTree>
    <p:extLst>
      <p:ext uri="{BB962C8B-B14F-4D97-AF65-F5344CB8AC3E}">
        <p14:creationId xmlns:p14="http://schemas.microsoft.com/office/powerpoint/2010/main" val="29530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225259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676527" y="453957"/>
            <a:ext cx="1097463" cy="3327817"/>
            <a:chOff x="8601172" y="464694"/>
            <a:chExt cx="1097463" cy="3327817"/>
          </a:xfrm>
        </p:grpSpPr>
        <p:sp>
          <p:nvSpPr>
            <p:cNvPr id="6" name="矩形 5"/>
            <p:cNvSpPr/>
            <p:nvPr/>
          </p:nvSpPr>
          <p:spPr>
            <a:xfrm>
              <a:off x="8601172" y="464694"/>
              <a:ext cx="1097463" cy="33278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786249" y="649538"/>
              <a:ext cx="717514" cy="2944744"/>
            </a:xfrm>
            <a:prstGeom prst="rect">
              <a:avLst/>
            </a:prstGeom>
            <a:noFill/>
            <a:ln w="1016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等腰三角形 7"/>
          <p:cNvSpPr/>
          <p:nvPr/>
        </p:nvSpPr>
        <p:spPr>
          <a:xfrm rot="10800000">
            <a:off x="543580" y="0"/>
            <a:ext cx="2160000" cy="1080000"/>
          </a:xfrm>
          <a:prstGeom prst="triangle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287525" y="2439171"/>
            <a:ext cx="345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36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61727" y="3587798"/>
            <a:ext cx="2711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like.</a:t>
            </a:r>
          </a:p>
        </p:txBody>
      </p:sp>
    </p:spTree>
    <p:extLst>
      <p:ext uri="{BB962C8B-B14F-4D97-AF65-F5344CB8AC3E}">
        <p14:creationId xmlns:p14="http://schemas.microsoft.com/office/powerpoint/2010/main" val="46828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4156" y="1"/>
            <a:ext cx="12226154" cy="6857999"/>
            <a:chOff x="-34156" y="1"/>
            <a:chExt cx="12226154" cy="685799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409"/>
                      </a14:imgEffect>
                      <a14:imgEffect>
                        <a14:saturation sa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234862" y="1"/>
              <a:ext cx="1957136" cy="685799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409"/>
                      </a14:imgEffect>
                      <a14:imgEffect>
                        <a14:saturation sa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 flipH="1">
              <a:off x="-34156" y="1"/>
              <a:ext cx="10845602" cy="6857999"/>
            </a:xfrm>
            <a:prstGeom prst="rect">
              <a:avLst/>
            </a:prstGeom>
          </p:spPr>
        </p:pic>
      </p:grpSp>
      <p:sp>
        <p:nvSpPr>
          <p:cNvPr id="4" name="等腰三角形 3"/>
          <p:cNvSpPr/>
          <p:nvPr/>
        </p:nvSpPr>
        <p:spPr>
          <a:xfrm flipV="1">
            <a:off x="9430891" y="1374367"/>
            <a:ext cx="1961804" cy="1691210"/>
          </a:xfrm>
          <a:prstGeom prst="triangle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94202" y="650312"/>
            <a:ext cx="1770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03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Meiryo UI" panose="020B0604030504040204" pitchFamily="34" charset="-128"/>
              <a:cs typeface="Segoe UI Black" panose="020B0A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94076" y="2139549"/>
            <a:ext cx="294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Kozuka Mincho Pr6N H" panose="02020900000000000000" pitchFamily="18" charset="-128"/>
                <a:ea typeface="Kozuka Mincho Pr6N H" panose="02020900000000000000" pitchFamily="18" charset="-128"/>
                <a:cs typeface="Segoe UI Black" panose="020B0A02040204020203" pitchFamily="34" charset="0"/>
              </a:rPr>
              <a:t>BLUE CONTROL</a:t>
            </a:r>
            <a:endParaRPr lang="zh-CN" altLang="en-US" sz="2400" dirty="0">
              <a:latin typeface="Kozuka Mincho Pr6N H" panose="02020900000000000000" pitchFamily="18" charset="-128"/>
              <a:ea typeface="Kozuka Mincho Pr6N H" panose="02020900000000000000" pitchFamily="18" charset="-128"/>
              <a:cs typeface="Segoe UI Black" panose="020B0A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62151" y="3505893"/>
            <a:ext cx="7292159" cy="1125080"/>
          </a:xfrm>
          <a:prstGeom prst="rect">
            <a:avLst/>
          </a:prstGeom>
          <a:solidFill>
            <a:srgbClr val="CAD5E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61455" y="3553755"/>
            <a:ext cx="7032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Click here to add  you to the center of the  narrative thought.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</p:txBody>
      </p:sp>
    </p:spTree>
    <p:extLst>
      <p:ext uri="{BB962C8B-B14F-4D97-AF65-F5344CB8AC3E}">
        <p14:creationId xmlns:p14="http://schemas.microsoft.com/office/powerpoint/2010/main" val="15207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-1"/>
            <a:ext cx="12219830" cy="33481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64682" y="3754893"/>
            <a:ext cx="113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6AABCC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01</a:t>
            </a:r>
            <a:endParaRPr lang="zh-CN" altLang="en-US" sz="4800" dirty="0">
              <a:solidFill>
                <a:srgbClr val="6AABCC"/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21369" y="3752571"/>
            <a:ext cx="97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6AABCC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02</a:t>
            </a:r>
            <a:endParaRPr lang="zh-CN" altLang="en-US" sz="4800" dirty="0">
              <a:solidFill>
                <a:srgbClr val="6AABCC"/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93635" y="3752571"/>
            <a:ext cx="97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6AABCC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03</a:t>
            </a:r>
            <a:endParaRPr lang="zh-CN" altLang="en-US" sz="4800" dirty="0">
              <a:solidFill>
                <a:srgbClr val="6AABCC"/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7445" y="4621408"/>
            <a:ext cx="242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08113" y="5081665"/>
            <a:ext cx="2838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696647" y="5084852"/>
            <a:ext cx="282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353600" y="5084852"/>
            <a:ext cx="285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</a:t>
            </a:r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12192000" cy="3325091"/>
          </a:xfrm>
          <a:prstGeom prst="rect">
            <a:avLst/>
          </a:prstGeom>
          <a:solidFill>
            <a:srgbClr val="BCD2E3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728015" y="612195"/>
            <a:ext cx="2735970" cy="1835606"/>
            <a:chOff x="5079253" y="572273"/>
            <a:chExt cx="2735970" cy="1835606"/>
          </a:xfrm>
        </p:grpSpPr>
        <p:sp>
          <p:nvSpPr>
            <p:cNvPr id="25" name="等腰三角形 24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209732" y="1426315"/>
            <a:ext cx="593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ADD YOUR TITLE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74051" y="4621408"/>
            <a:ext cx="242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20657" y="4634044"/>
            <a:ext cx="242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4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43"/>
          <a:stretch/>
        </p:blipFill>
        <p:spPr>
          <a:xfrm>
            <a:off x="869430" y="1019417"/>
            <a:ext cx="6450768" cy="49078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81506" y="745909"/>
            <a:ext cx="34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60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81506" y="3957402"/>
            <a:ext cx="2695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like.</a:t>
            </a:r>
          </a:p>
        </p:txBody>
      </p:sp>
      <p:sp>
        <p:nvSpPr>
          <p:cNvPr id="30" name="任意多边形 29"/>
          <p:cNvSpPr/>
          <p:nvPr/>
        </p:nvSpPr>
        <p:spPr>
          <a:xfrm>
            <a:off x="869430" y="1019417"/>
            <a:ext cx="6450768" cy="4907804"/>
          </a:xfrm>
          <a:custGeom>
            <a:avLst/>
            <a:gdLst>
              <a:gd name="connsiteX0" fmla="*/ 3159551 w 6450768"/>
              <a:gd name="connsiteY0" fmla="*/ 2157211 h 4907804"/>
              <a:gd name="connsiteX1" fmla="*/ 3739955 w 6450768"/>
              <a:gd name="connsiteY1" fmla="*/ 3157907 h 4907804"/>
              <a:gd name="connsiteX2" fmla="*/ 2579148 w 6450768"/>
              <a:gd name="connsiteY2" fmla="*/ 3157907 h 4907804"/>
              <a:gd name="connsiteX3" fmla="*/ 3631429 w 6450768"/>
              <a:gd name="connsiteY3" fmla="*/ 1343629 h 4907804"/>
              <a:gd name="connsiteX4" fmla="*/ 3159551 w 6450768"/>
              <a:gd name="connsiteY4" fmla="*/ 2157211 h 4907804"/>
              <a:gd name="connsiteX5" fmla="*/ 2801764 w 6450768"/>
              <a:gd name="connsiteY5" fmla="*/ 1540337 h 4907804"/>
              <a:gd name="connsiteX6" fmla="*/ 1863573 w 6450768"/>
              <a:gd name="connsiteY6" fmla="*/ 3157907 h 4907804"/>
              <a:gd name="connsiteX7" fmla="*/ 2579148 w 6450768"/>
              <a:gd name="connsiteY7" fmla="*/ 3157907 h 4907804"/>
              <a:gd name="connsiteX8" fmla="*/ 2394309 w 6450768"/>
              <a:gd name="connsiteY8" fmla="*/ 3476594 h 4907804"/>
              <a:gd name="connsiteX9" fmla="*/ 4868549 w 6450768"/>
              <a:gd name="connsiteY9" fmla="*/ 3476594 h 4907804"/>
              <a:gd name="connsiteX10" fmla="*/ 0 w 6450768"/>
              <a:gd name="connsiteY10" fmla="*/ 0 h 4907804"/>
              <a:gd name="connsiteX11" fmla="*/ 6450768 w 6450768"/>
              <a:gd name="connsiteY11" fmla="*/ 0 h 4907804"/>
              <a:gd name="connsiteX12" fmla="*/ 6450768 w 6450768"/>
              <a:gd name="connsiteY12" fmla="*/ 4907804 h 4907804"/>
              <a:gd name="connsiteX13" fmla="*/ 0 w 6450768"/>
              <a:gd name="connsiteY13" fmla="*/ 4907804 h 490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0768" h="4907804">
                <a:moveTo>
                  <a:pt x="3159551" y="2157211"/>
                </a:moveTo>
                <a:lnTo>
                  <a:pt x="3739955" y="3157907"/>
                </a:lnTo>
                <a:lnTo>
                  <a:pt x="2579148" y="3157907"/>
                </a:lnTo>
                <a:close/>
                <a:moveTo>
                  <a:pt x="3631429" y="1343629"/>
                </a:moveTo>
                <a:lnTo>
                  <a:pt x="3159551" y="2157211"/>
                </a:lnTo>
                <a:lnTo>
                  <a:pt x="2801764" y="1540337"/>
                </a:lnTo>
                <a:lnTo>
                  <a:pt x="1863573" y="3157907"/>
                </a:lnTo>
                <a:lnTo>
                  <a:pt x="2579148" y="3157907"/>
                </a:lnTo>
                <a:lnTo>
                  <a:pt x="2394309" y="3476594"/>
                </a:lnTo>
                <a:lnTo>
                  <a:pt x="4868549" y="3476594"/>
                </a:lnTo>
                <a:close/>
                <a:moveTo>
                  <a:pt x="0" y="0"/>
                </a:moveTo>
                <a:lnTo>
                  <a:pt x="6450768" y="0"/>
                </a:lnTo>
                <a:lnTo>
                  <a:pt x="6450768" y="4907804"/>
                </a:lnTo>
                <a:lnTo>
                  <a:pt x="0" y="4907804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1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086007" y="0"/>
            <a:ext cx="6105993" cy="6858000"/>
            <a:chOff x="6086007" y="0"/>
            <a:chExt cx="6105993" cy="6858000"/>
          </a:xfrm>
        </p:grpSpPr>
        <p:sp>
          <p:nvSpPr>
            <p:cNvPr id="4" name="矩形 3"/>
            <p:cNvSpPr/>
            <p:nvPr/>
          </p:nvSpPr>
          <p:spPr>
            <a:xfrm>
              <a:off x="6086007" y="0"/>
              <a:ext cx="610599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123" y="517160"/>
              <a:ext cx="4367759" cy="582367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37408" y="725509"/>
            <a:ext cx="34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60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1475" y="3747540"/>
            <a:ext cx="412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like.</a:t>
            </a:r>
          </a:p>
        </p:txBody>
      </p:sp>
      <p:sp>
        <p:nvSpPr>
          <p:cNvPr id="11" name="任意多边形 10"/>
          <p:cNvSpPr/>
          <p:nvPr/>
        </p:nvSpPr>
        <p:spPr>
          <a:xfrm>
            <a:off x="6955122" y="521473"/>
            <a:ext cx="4367759" cy="5823679"/>
          </a:xfrm>
          <a:custGeom>
            <a:avLst/>
            <a:gdLst>
              <a:gd name="connsiteX0" fmla="*/ 2025393 w 4367759"/>
              <a:gd name="connsiteY0" fmla="*/ 2654625 h 5823679"/>
              <a:gd name="connsiteX1" fmla="*/ 2605797 w 4367759"/>
              <a:gd name="connsiteY1" fmla="*/ 3655321 h 5823679"/>
              <a:gd name="connsiteX2" fmla="*/ 1444990 w 4367759"/>
              <a:gd name="connsiteY2" fmla="*/ 3655321 h 5823679"/>
              <a:gd name="connsiteX3" fmla="*/ 2497271 w 4367759"/>
              <a:gd name="connsiteY3" fmla="*/ 1841043 h 5823679"/>
              <a:gd name="connsiteX4" fmla="*/ 2025393 w 4367759"/>
              <a:gd name="connsiteY4" fmla="*/ 2654625 h 5823679"/>
              <a:gd name="connsiteX5" fmla="*/ 1667606 w 4367759"/>
              <a:gd name="connsiteY5" fmla="*/ 2037751 h 5823679"/>
              <a:gd name="connsiteX6" fmla="*/ 729415 w 4367759"/>
              <a:gd name="connsiteY6" fmla="*/ 3655321 h 5823679"/>
              <a:gd name="connsiteX7" fmla="*/ 1444990 w 4367759"/>
              <a:gd name="connsiteY7" fmla="*/ 3655321 h 5823679"/>
              <a:gd name="connsiteX8" fmla="*/ 1260151 w 4367759"/>
              <a:gd name="connsiteY8" fmla="*/ 3974008 h 5823679"/>
              <a:gd name="connsiteX9" fmla="*/ 3734391 w 4367759"/>
              <a:gd name="connsiteY9" fmla="*/ 3974008 h 5823679"/>
              <a:gd name="connsiteX10" fmla="*/ 0 w 4367759"/>
              <a:gd name="connsiteY10" fmla="*/ 0 h 5823679"/>
              <a:gd name="connsiteX11" fmla="*/ 4367759 w 4367759"/>
              <a:gd name="connsiteY11" fmla="*/ 0 h 5823679"/>
              <a:gd name="connsiteX12" fmla="*/ 4367759 w 4367759"/>
              <a:gd name="connsiteY12" fmla="*/ 5823679 h 5823679"/>
              <a:gd name="connsiteX13" fmla="*/ 0 w 4367759"/>
              <a:gd name="connsiteY13" fmla="*/ 5823679 h 582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67759" h="5823679">
                <a:moveTo>
                  <a:pt x="2025393" y="2654625"/>
                </a:moveTo>
                <a:lnTo>
                  <a:pt x="2605797" y="3655321"/>
                </a:lnTo>
                <a:lnTo>
                  <a:pt x="1444990" y="3655321"/>
                </a:lnTo>
                <a:close/>
                <a:moveTo>
                  <a:pt x="2497271" y="1841043"/>
                </a:moveTo>
                <a:lnTo>
                  <a:pt x="2025393" y="2654625"/>
                </a:lnTo>
                <a:lnTo>
                  <a:pt x="1667606" y="2037751"/>
                </a:lnTo>
                <a:lnTo>
                  <a:pt x="729415" y="3655321"/>
                </a:lnTo>
                <a:lnTo>
                  <a:pt x="1444990" y="3655321"/>
                </a:lnTo>
                <a:lnTo>
                  <a:pt x="1260151" y="3974008"/>
                </a:lnTo>
                <a:lnTo>
                  <a:pt x="3734391" y="3974008"/>
                </a:lnTo>
                <a:close/>
                <a:moveTo>
                  <a:pt x="0" y="0"/>
                </a:moveTo>
                <a:lnTo>
                  <a:pt x="4367759" y="0"/>
                </a:lnTo>
                <a:lnTo>
                  <a:pt x="4367759" y="5823679"/>
                </a:lnTo>
                <a:lnTo>
                  <a:pt x="0" y="5823679"/>
                </a:lnTo>
                <a:close/>
              </a:path>
            </a:pathLst>
          </a:custGeom>
          <a:solidFill>
            <a:srgbClr val="FFFF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72629" y="745911"/>
            <a:ext cx="3585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60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72629" y="4182254"/>
            <a:ext cx="413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like.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0" y="-14990"/>
            <a:ext cx="4281765" cy="6872990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1171610" y="-14991"/>
            <a:ext cx="4281765" cy="6872990"/>
          </a:xfrm>
          <a:custGeom>
            <a:avLst/>
            <a:gdLst>
              <a:gd name="connsiteX0" fmla="*/ 1990644 w 4281765"/>
              <a:gd name="connsiteY0" fmla="*/ 3293359 h 6872990"/>
              <a:gd name="connsiteX1" fmla="*/ 2571048 w 4281765"/>
              <a:gd name="connsiteY1" fmla="*/ 4294055 h 6872990"/>
              <a:gd name="connsiteX2" fmla="*/ 1410241 w 4281765"/>
              <a:gd name="connsiteY2" fmla="*/ 4294055 h 6872990"/>
              <a:gd name="connsiteX3" fmla="*/ 2462522 w 4281765"/>
              <a:gd name="connsiteY3" fmla="*/ 2479777 h 6872990"/>
              <a:gd name="connsiteX4" fmla="*/ 1990644 w 4281765"/>
              <a:gd name="connsiteY4" fmla="*/ 3293359 h 6872990"/>
              <a:gd name="connsiteX5" fmla="*/ 1632857 w 4281765"/>
              <a:gd name="connsiteY5" fmla="*/ 2676485 h 6872990"/>
              <a:gd name="connsiteX6" fmla="*/ 694666 w 4281765"/>
              <a:gd name="connsiteY6" fmla="*/ 4294055 h 6872990"/>
              <a:gd name="connsiteX7" fmla="*/ 1410241 w 4281765"/>
              <a:gd name="connsiteY7" fmla="*/ 4294055 h 6872990"/>
              <a:gd name="connsiteX8" fmla="*/ 1225402 w 4281765"/>
              <a:gd name="connsiteY8" fmla="*/ 4612742 h 6872990"/>
              <a:gd name="connsiteX9" fmla="*/ 3699642 w 4281765"/>
              <a:gd name="connsiteY9" fmla="*/ 4612742 h 6872990"/>
              <a:gd name="connsiteX10" fmla="*/ 0 w 4281765"/>
              <a:gd name="connsiteY10" fmla="*/ 0 h 6872990"/>
              <a:gd name="connsiteX11" fmla="*/ 4281765 w 4281765"/>
              <a:gd name="connsiteY11" fmla="*/ 0 h 6872990"/>
              <a:gd name="connsiteX12" fmla="*/ 4281765 w 4281765"/>
              <a:gd name="connsiteY12" fmla="*/ 6872990 h 6872990"/>
              <a:gd name="connsiteX13" fmla="*/ 0 w 4281765"/>
              <a:gd name="connsiteY13" fmla="*/ 6872990 h 687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81765" h="6872990">
                <a:moveTo>
                  <a:pt x="1990644" y="3293359"/>
                </a:moveTo>
                <a:lnTo>
                  <a:pt x="2571048" y="4294055"/>
                </a:lnTo>
                <a:lnTo>
                  <a:pt x="1410241" y="4294055"/>
                </a:lnTo>
                <a:close/>
                <a:moveTo>
                  <a:pt x="2462522" y="2479777"/>
                </a:moveTo>
                <a:lnTo>
                  <a:pt x="1990644" y="3293359"/>
                </a:lnTo>
                <a:lnTo>
                  <a:pt x="1632857" y="2676485"/>
                </a:lnTo>
                <a:lnTo>
                  <a:pt x="694666" y="4294055"/>
                </a:lnTo>
                <a:lnTo>
                  <a:pt x="1410241" y="4294055"/>
                </a:lnTo>
                <a:lnTo>
                  <a:pt x="1225402" y="4612742"/>
                </a:lnTo>
                <a:lnTo>
                  <a:pt x="3699642" y="4612742"/>
                </a:lnTo>
                <a:close/>
                <a:moveTo>
                  <a:pt x="0" y="0"/>
                </a:moveTo>
                <a:lnTo>
                  <a:pt x="4281765" y="0"/>
                </a:lnTo>
                <a:lnTo>
                  <a:pt x="4281765" y="6872990"/>
                </a:lnTo>
                <a:lnTo>
                  <a:pt x="0" y="687299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3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9000"/>
                    </a14:imgEffect>
                    <a14:imgEffect>
                      <a14:brightnessContrast bright="9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>
          <a:xfrm flipV="1">
            <a:off x="1568335" y="1391146"/>
            <a:ext cx="1961804" cy="1691210"/>
          </a:xfrm>
          <a:prstGeom prst="triangle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61917" y="778695"/>
            <a:ext cx="172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04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Meiryo UI" panose="020B0604030504040204" pitchFamily="34" charset="-128"/>
              <a:cs typeface="Segoe UI Black" panose="020B0A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81053" y="3912556"/>
            <a:ext cx="7169419" cy="1148579"/>
          </a:xfrm>
          <a:prstGeom prst="rect">
            <a:avLst/>
          </a:prstGeom>
          <a:solidFill>
            <a:srgbClr val="DCE3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57254" y="3983918"/>
            <a:ext cx="7378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Click here to add  you to the center of the  narrative thought.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34244" y="2296628"/>
            <a:ext cx="294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Kozuka Mincho Pr6N H" panose="02020900000000000000" pitchFamily="18" charset="-128"/>
                <a:ea typeface="Kozuka Mincho Pr6N H" panose="02020900000000000000" pitchFamily="18" charset="-128"/>
                <a:cs typeface="Segoe UI Black" panose="020B0A02040204020203" pitchFamily="34" charset="0"/>
              </a:rPr>
              <a:t>Add your title</a:t>
            </a:r>
            <a:endParaRPr lang="zh-CN" altLang="en-US" sz="2800" dirty="0">
              <a:latin typeface="Kozuka Mincho Pr6N H" panose="02020900000000000000" pitchFamily="18" charset="-128"/>
              <a:ea typeface="Kozuka Mincho Pr6N H" panose="02020900000000000000" pitchFamily="18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736422" y="661879"/>
            <a:ext cx="2826411" cy="2826411"/>
          </a:xfrm>
          <a:prstGeom prst="rect">
            <a:avLst/>
          </a:prstGeom>
          <a:solidFill>
            <a:srgbClr val="DC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914403" y="3477811"/>
            <a:ext cx="2826411" cy="2826411"/>
          </a:xfrm>
          <a:prstGeom prst="rect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587431" y="997789"/>
            <a:ext cx="1117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92A8D1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01</a:t>
            </a:r>
            <a:endParaRPr lang="zh-CN" altLang="en-US" sz="5400" dirty="0">
              <a:solidFill>
                <a:srgbClr val="92A8D1"/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90263" y="3741868"/>
            <a:ext cx="110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bg1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06861" y="1755106"/>
            <a:ext cx="231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96714" y="2285703"/>
            <a:ext cx="244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98996" y="5108131"/>
            <a:ext cx="2399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212623" y="4574347"/>
            <a:ext cx="2256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0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918144" y="918146"/>
            <a:ext cx="6857998" cy="5021706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" y="0"/>
            <a:ext cx="5021707" cy="6857999"/>
          </a:xfrm>
          <a:prstGeom prst="rect">
            <a:avLst/>
          </a:prstGeom>
          <a:solidFill>
            <a:srgbClr val="DCE3F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1142869" y="997789"/>
            <a:ext cx="2735970" cy="1835606"/>
            <a:chOff x="5079253" y="572273"/>
            <a:chExt cx="2735970" cy="1835606"/>
          </a:xfrm>
        </p:grpSpPr>
        <p:sp>
          <p:nvSpPr>
            <p:cNvPr id="25" name="等腰三角形 24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671193" y="3428998"/>
            <a:ext cx="169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ADD YOUR TITLE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49158" y="704664"/>
            <a:ext cx="2784131" cy="2783626"/>
            <a:chOff x="5960043" y="704664"/>
            <a:chExt cx="2787041" cy="27836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0043" y="704664"/>
              <a:ext cx="2787041" cy="2783626"/>
            </a:xfrm>
            <a:prstGeom prst="rect">
              <a:avLst/>
            </a:prstGeom>
            <a:ln w="44450">
              <a:solidFill>
                <a:srgbClr val="CAD5E8"/>
              </a:solidFill>
            </a:ln>
          </p:spPr>
        </p:pic>
        <p:sp>
          <p:nvSpPr>
            <p:cNvPr id="4" name="等腰三角形 3"/>
            <p:cNvSpPr/>
            <p:nvPr/>
          </p:nvSpPr>
          <p:spPr>
            <a:xfrm flipV="1">
              <a:off x="6246833" y="1324577"/>
              <a:ext cx="2229812" cy="1922251"/>
            </a:xfrm>
            <a:prstGeom prst="triangle">
              <a:avLst/>
            </a:prstGeom>
            <a:solidFill>
              <a:srgbClr val="CAD5E8">
                <a:alpha val="50000"/>
              </a:srgbClr>
            </a:solidFill>
            <a:ln w="25400">
              <a:solidFill>
                <a:srgbClr val="FFFFFF">
                  <a:alpha val="5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8740814" y="3488290"/>
            <a:ext cx="2822019" cy="2815932"/>
          </a:xfrm>
          <a:prstGeom prst="rect">
            <a:avLst/>
          </a:prstGeom>
          <a:solidFill>
            <a:srgbClr val="92A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45"/>
          <p:cNvGraphicFramePr/>
          <p:nvPr>
            <p:extLst>
              <p:ext uri="{D42A27DB-BD31-4B8C-83A1-F6EECF244321}">
                <p14:modId xmlns:p14="http://schemas.microsoft.com/office/powerpoint/2010/main" val="521415506"/>
              </p:ext>
            </p:extLst>
          </p:nvPr>
        </p:nvGraphicFramePr>
        <p:xfrm>
          <a:off x="914401" y="1889577"/>
          <a:ext cx="7320216" cy="364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83"/>
          <p:cNvSpPr/>
          <p:nvPr/>
        </p:nvSpPr>
        <p:spPr>
          <a:xfrm>
            <a:off x="9095970" y="3458722"/>
            <a:ext cx="180000" cy="180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9363393" y="3393023"/>
            <a:ext cx="2012892" cy="911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b="1" dirty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Title</a:t>
            </a:r>
            <a:r>
              <a:rPr lang="en-US" sz="2000" b="1" dirty="0" smtClean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 </a:t>
            </a:r>
            <a:r>
              <a:rPr lang="en-US" sz="2000" b="1" dirty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Two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40" name="Rectangle 96"/>
          <p:cNvSpPr/>
          <p:nvPr/>
        </p:nvSpPr>
        <p:spPr>
          <a:xfrm>
            <a:off x="1064303" y="5688614"/>
            <a:ext cx="7105336" cy="104931"/>
          </a:xfrm>
          <a:prstGeom prst="rect">
            <a:avLst/>
          </a:prstGeom>
          <a:solidFill>
            <a:srgbClr val="B9C7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83"/>
          <p:cNvSpPr/>
          <p:nvPr/>
        </p:nvSpPr>
        <p:spPr>
          <a:xfrm>
            <a:off x="9124259" y="1960734"/>
            <a:ext cx="180000" cy="180000"/>
          </a:xfrm>
          <a:prstGeom prst="rect">
            <a:avLst/>
          </a:prstGeom>
          <a:solidFill>
            <a:srgbClr val="92A8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A8D1"/>
              </a:solidFill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9363393" y="1889577"/>
            <a:ext cx="2012892" cy="988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b="1" dirty="0" smtClean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Title One</a:t>
            </a:r>
            <a:endParaRPr lang="en-US" sz="2000" b="1" dirty="0">
              <a:solidFill>
                <a:srgbClr val="4D4D4D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Segoe UI Black" panose="020B0A02040204020203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43" name="Rectangle 83"/>
          <p:cNvSpPr/>
          <p:nvPr/>
        </p:nvSpPr>
        <p:spPr>
          <a:xfrm>
            <a:off x="9095970" y="4896690"/>
            <a:ext cx="180000" cy="180000"/>
          </a:xfrm>
          <a:prstGeom prst="rect">
            <a:avLst/>
          </a:prstGeom>
          <a:solidFill>
            <a:srgbClr val="DCE3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363392" y="4819352"/>
            <a:ext cx="2173287" cy="135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b="1" dirty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Title</a:t>
            </a:r>
            <a:r>
              <a:rPr lang="en-US" sz="2000" b="1" dirty="0" smtClean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 </a:t>
            </a:r>
            <a:r>
              <a:rPr lang="en-US" sz="2000" b="1" dirty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Three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162317" y="480522"/>
            <a:ext cx="3852140" cy="549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10000"/>
              </a:lnSpc>
            </a:pPr>
            <a:r>
              <a:rPr lang="en-US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68519" y="1060575"/>
            <a:ext cx="328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/>
              <a:t>Your subtitle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0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3195"/>
            <a:ext cx="12192000" cy="1954941"/>
          </a:xfrm>
          <a:prstGeom prst="rect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058545" y="601646"/>
            <a:ext cx="3843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</a:t>
            </a:r>
            <a:r>
              <a:rPr lang="en-US" altLang="zh-CN" sz="4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ONTENTS</a:t>
            </a:r>
            <a:endParaRPr lang="zh-CN" altLang="en-US" sz="4800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1469037" y="2543963"/>
            <a:ext cx="484381" cy="357439"/>
          </a:xfrm>
          <a:prstGeom prst="chevron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燕尾形 9"/>
          <p:cNvSpPr/>
          <p:nvPr/>
        </p:nvSpPr>
        <p:spPr>
          <a:xfrm>
            <a:off x="1469036" y="3520822"/>
            <a:ext cx="484381" cy="357439"/>
          </a:xfrm>
          <a:prstGeom prst="chevron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燕尾形 10"/>
          <p:cNvSpPr/>
          <p:nvPr/>
        </p:nvSpPr>
        <p:spPr>
          <a:xfrm>
            <a:off x="1469036" y="4497681"/>
            <a:ext cx="484381" cy="357439"/>
          </a:xfrm>
          <a:prstGeom prst="chevron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燕尾形 11"/>
          <p:cNvSpPr/>
          <p:nvPr/>
        </p:nvSpPr>
        <p:spPr>
          <a:xfrm>
            <a:off x="1469035" y="5474540"/>
            <a:ext cx="484381" cy="357439"/>
          </a:xfrm>
          <a:prstGeom prst="chevron">
            <a:avLst/>
          </a:pr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0452" y="2355310"/>
            <a:ext cx="2934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r>
              <a:rPr lang="en-US" altLang="zh-CN" sz="2400" b="1" dirty="0" smtClean="0"/>
              <a:t>  </a:t>
            </a:r>
            <a:r>
              <a:rPr lang="en-US" altLang="zh-CN" sz="24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title 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16613" y="2633903"/>
            <a:ext cx="4323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idea. </a:t>
            </a: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</a:t>
            </a:r>
            <a:endParaRPr lang="en-US" altLang="zh-CN" sz="1600" dirty="0">
              <a:latin typeface="华文细黑" panose="02010600040101010101" pitchFamily="2" charset="-122"/>
              <a:ea typeface="华文细黑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03980" y="3332169"/>
            <a:ext cx="2951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r>
              <a:rPr lang="en-US" altLang="zh-CN" sz="24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 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Add your title 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20453" y="4309028"/>
            <a:ext cx="293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r>
              <a:rPr lang="en-US" altLang="zh-CN" sz="4000" b="1" dirty="0" smtClean="0"/>
              <a:t>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Add</a:t>
            </a:r>
            <a:r>
              <a:rPr lang="en-US" altLang="zh-CN" sz="2400" b="1" dirty="0" smtClean="0"/>
              <a:t>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your</a:t>
            </a:r>
            <a:r>
              <a:rPr lang="en-US" altLang="zh-CN" sz="2400" b="1" dirty="0" smtClean="0"/>
              <a:t>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title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2703979" y="5285887"/>
            <a:ext cx="2951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04</a:t>
            </a:r>
            <a:r>
              <a:rPr lang="en-US" altLang="zh-CN" sz="2400" b="1" dirty="0" smtClean="0"/>
              <a:t> 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Add</a:t>
            </a:r>
            <a:r>
              <a:rPr lang="en-US" altLang="zh-CN" sz="2400" b="1" dirty="0" smtClean="0"/>
              <a:t>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your</a:t>
            </a:r>
            <a:r>
              <a:rPr lang="en-US" altLang="zh-CN" sz="2400" b="1" dirty="0" smtClean="0"/>
              <a:t> 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title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5816613" y="3602297"/>
            <a:ext cx="504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idea.</a:t>
            </a: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 Blue sea, wilt thou welcome </a:t>
            </a:r>
            <a:r>
              <a:rPr lang="en-US" altLang="zh-CN" dirty="0" smtClean="0">
                <a:ea typeface="Meiryo UI" panose="020B0604030504040204" pitchFamily="34" charset="-128"/>
              </a:rPr>
              <a:t>me. </a:t>
            </a:r>
            <a:endParaRPr lang="en-US" altLang="zh-CN" dirty="0">
              <a:solidFill>
                <a:srgbClr val="3F3E40"/>
              </a:solidFill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16613" y="4570691"/>
            <a:ext cx="5474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idea.</a:t>
            </a: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 My river awaits reply.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816613" y="5539085"/>
            <a:ext cx="4490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idea.</a:t>
            </a: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 Oh! Sea look graciously. 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869430" y="1693888"/>
            <a:ext cx="55613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5196590" y="313712"/>
            <a:ext cx="0" cy="16444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107637" y="1878559"/>
            <a:ext cx="3961500" cy="3961498"/>
            <a:chOff x="3852807" y="1593749"/>
            <a:chExt cx="3961500" cy="3961498"/>
          </a:xfrm>
        </p:grpSpPr>
        <p:sp>
          <p:nvSpPr>
            <p:cNvPr id="7" name="Oval 66"/>
            <p:cNvSpPr/>
            <p:nvPr/>
          </p:nvSpPr>
          <p:spPr>
            <a:xfrm>
              <a:off x="3852807" y="1593749"/>
              <a:ext cx="3961500" cy="3961498"/>
            </a:xfrm>
            <a:prstGeom prst="ellipse">
              <a:avLst/>
            </a:prstGeom>
            <a:solidFill>
              <a:schemeClr val="bg2">
                <a:alpha val="59000"/>
              </a:schemeClr>
            </a:solidFill>
            <a:ln w="6350" cmpd="sng">
              <a:solidFill>
                <a:srgbClr val="B8B8B8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Chart 41"/>
            <p:cNvGraphicFramePr/>
            <p:nvPr>
              <p:extLst>
                <p:ext uri="{D42A27DB-BD31-4B8C-83A1-F6EECF244321}">
                  <p14:modId xmlns:p14="http://schemas.microsoft.com/office/powerpoint/2010/main" val="309234397"/>
                </p:ext>
              </p:extLst>
            </p:nvPr>
          </p:nvGraphicFramePr>
          <p:xfrm>
            <a:off x="4071348" y="1771955"/>
            <a:ext cx="3575778" cy="36087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1" name="Oval 67"/>
            <p:cNvSpPr/>
            <p:nvPr/>
          </p:nvSpPr>
          <p:spPr>
            <a:xfrm>
              <a:off x="5519372" y="3235409"/>
              <a:ext cx="678178" cy="678178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 cmpd="sng">
              <a:solidFill>
                <a:srgbClr val="B8B8B8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ubtitle 2"/>
          <p:cNvSpPr txBox="1">
            <a:spLocks/>
          </p:cNvSpPr>
          <p:nvPr/>
        </p:nvSpPr>
        <p:spPr>
          <a:xfrm>
            <a:off x="8660830" y="1878559"/>
            <a:ext cx="2230671" cy="1339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20%</a:t>
            </a:r>
          </a:p>
          <a:p>
            <a:pPr algn="l">
              <a:lnSpc>
                <a:spcPct val="110000"/>
              </a:lnSpc>
            </a:pPr>
            <a:r>
              <a:rPr lang="en-US" sz="2000" b="1" dirty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Sample Heading</a:t>
            </a:r>
          </a:p>
          <a:p>
            <a:pPr algn="l"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252025" y="2937856"/>
            <a:ext cx="2286299" cy="1164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9600" b="1" dirty="0" smtClean="0">
                <a:solidFill>
                  <a:srgbClr val="CAD5E8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50%</a:t>
            </a:r>
          </a:p>
          <a:p>
            <a:pPr algn="r">
              <a:lnSpc>
                <a:spcPct val="110000"/>
              </a:lnSpc>
            </a:pPr>
            <a:r>
              <a:rPr lang="en-US" sz="7200" b="1" dirty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Sample </a:t>
            </a:r>
            <a:r>
              <a:rPr lang="en-US" sz="7200" b="1" dirty="0" smtClean="0">
                <a:solidFill>
                  <a:srgbClr val="4D4D4D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Segoe UI Black" panose="020B0A02040204020203" pitchFamily="34" charset="0"/>
              </a:rPr>
              <a:t>Heading</a:t>
            </a:r>
          </a:p>
          <a:p>
            <a:pPr algn="r">
              <a:lnSpc>
                <a:spcPct val="130000"/>
              </a:lnSpc>
            </a:pPr>
            <a:r>
              <a:rPr lang="en-US" altLang="zh-CN" sz="64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8660831" y="3859308"/>
            <a:ext cx="2230670" cy="1339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solidFill>
                  <a:srgbClr val="92A8D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8</a:t>
            </a:r>
            <a:r>
              <a:rPr lang="en-US" sz="2400" b="1" dirty="0" smtClean="0">
                <a:solidFill>
                  <a:srgbClr val="92A8D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0%</a:t>
            </a:r>
          </a:p>
          <a:p>
            <a:pPr algn="l">
              <a:lnSpc>
                <a:spcPct val="110000"/>
              </a:lnSpc>
            </a:pPr>
            <a:r>
              <a:rPr lang="en-US" sz="2000" b="1" dirty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Sample Heading</a:t>
            </a:r>
          </a:p>
          <a:p>
            <a:pPr algn="l">
              <a:lnSpc>
                <a:spcPct val="11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357359" y="4660341"/>
            <a:ext cx="2173574" cy="1164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9600" b="1" dirty="0">
                <a:solidFill>
                  <a:schemeClr val="bg2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4</a:t>
            </a:r>
            <a:r>
              <a:rPr lang="en-US" sz="9600" b="1" dirty="0" smtClean="0">
                <a:solidFill>
                  <a:schemeClr val="bg2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Oswald Regular"/>
              </a:rPr>
              <a:t>0%</a:t>
            </a:r>
          </a:p>
          <a:p>
            <a:pPr algn="r">
              <a:lnSpc>
                <a:spcPct val="110000"/>
              </a:lnSpc>
            </a:pPr>
            <a:r>
              <a:rPr lang="en-US" sz="8000" b="1" dirty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Sample </a:t>
            </a:r>
            <a:r>
              <a:rPr lang="en-US" sz="8000" b="1" dirty="0" smtClean="0">
                <a:solidFill>
                  <a:srgbClr val="4D4D4D"/>
                </a:solidFill>
                <a:latin typeface="+mj-lt"/>
                <a:ea typeface="Kozuka Mincho Pr6N H" panose="02020900000000000000" pitchFamily="18" charset="-128"/>
                <a:cs typeface="Segoe UI Black" panose="020B0A02040204020203" pitchFamily="34" charset="0"/>
              </a:rPr>
              <a:t>Heading</a:t>
            </a:r>
          </a:p>
          <a:p>
            <a:pPr algn="r">
              <a:lnSpc>
                <a:spcPct val="130000"/>
              </a:lnSpc>
            </a:pPr>
            <a:r>
              <a:rPr lang="en-US" altLang="zh-CN" sz="6400" dirty="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Click here to place your own text.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162317" y="480522"/>
            <a:ext cx="3852140" cy="549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10000"/>
              </a:lnSpc>
            </a:pPr>
            <a:r>
              <a:rPr lang="en-US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</a:t>
            </a:r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5636302" y="2083634"/>
            <a:ext cx="0" cy="5696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5636303" y="2083634"/>
            <a:ext cx="27881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320279" y="4079824"/>
            <a:ext cx="12091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174841" y="5233287"/>
            <a:ext cx="12091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675712" y="3187582"/>
            <a:ext cx="12091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4177340" y="4856814"/>
            <a:ext cx="0" cy="376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3675712" y="4853988"/>
            <a:ext cx="5141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4468519" y="1060575"/>
            <a:ext cx="3289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/>
              <a:t>Your subtitle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058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70967" y="614083"/>
            <a:ext cx="10739717" cy="5665694"/>
          </a:xfrm>
          <a:prstGeom prst="rect">
            <a:avLst/>
          </a:prstGeom>
          <a:solidFill>
            <a:srgbClr val="DCE3F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03295" y="1392087"/>
            <a:ext cx="331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Conclusion</a:t>
            </a:r>
            <a:endParaRPr lang="zh-CN" altLang="en-US" sz="4400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03294" y="2631322"/>
            <a:ext cx="787101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</a:pP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Click here to add  you to the center of the  narrative thought.</a:t>
            </a:r>
          </a:p>
          <a:p>
            <a:pPr defTabSz="457200">
              <a:lnSpc>
                <a:spcPct val="110000"/>
              </a:lnSpc>
              <a:spcBef>
                <a:spcPct val="20000"/>
              </a:spcBef>
            </a:pP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</a:t>
            </a:r>
          </a:p>
          <a:p>
            <a:pPr defTabSz="457200">
              <a:lnSpc>
                <a:spcPct val="110000"/>
              </a:lnSpc>
              <a:spcBef>
                <a:spcPct val="20000"/>
              </a:spcBef>
            </a:pP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Blue sea, wilt thou welcome me </a:t>
            </a:r>
          </a:p>
          <a:p>
            <a:pPr defTabSz="457200">
              <a:lnSpc>
                <a:spcPct val="110000"/>
              </a:lnSpc>
              <a:spcBef>
                <a:spcPct val="20000"/>
              </a:spcBef>
            </a:pP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awaits reply.</a:t>
            </a:r>
          </a:p>
          <a:p>
            <a:pPr defTabSz="457200">
              <a:lnSpc>
                <a:spcPct val="110000"/>
              </a:lnSpc>
              <a:spcBef>
                <a:spcPct val="20000"/>
              </a:spcBef>
            </a:pP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</p:txBody>
      </p:sp>
    </p:spTree>
    <p:extLst>
      <p:ext uri="{BB962C8B-B14F-4D97-AF65-F5344CB8AC3E}">
        <p14:creationId xmlns:p14="http://schemas.microsoft.com/office/powerpoint/2010/main" val="17923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342451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96090" y="966778"/>
            <a:ext cx="2735970" cy="1835606"/>
            <a:chOff x="5079253" y="572273"/>
            <a:chExt cx="2735970" cy="1835606"/>
          </a:xfrm>
        </p:grpSpPr>
        <p:sp>
          <p:nvSpPr>
            <p:cNvPr id="4" name="等腰三角形 3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10000" y="4391296"/>
            <a:ext cx="460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smtClean="0"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THANKS</a:t>
            </a:r>
            <a:endParaRPr lang="zh-CN" altLang="en-US" sz="6000" dirty="0"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0000" y="5406959"/>
            <a:ext cx="460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BLUE CONTROL</a:t>
            </a:r>
            <a:endParaRPr lang="zh-CN" altLang="en-US" sz="2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0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"/>
          <a:stretch/>
        </p:blipFill>
        <p:spPr>
          <a:xfrm>
            <a:off x="0" y="0"/>
            <a:ext cx="12192000" cy="686544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>
          <a:xfrm flipV="1">
            <a:off x="8927872" y="1246911"/>
            <a:ext cx="1961804" cy="1691210"/>
          </a:xfrm>
          <a:prstGeom prst="triangle">
            <a:avLst/>
          </a:prstGeom>
          <a:solidFill>
            <a:srgbClr val="9DC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354593" y="603808"/>
            <a:ext cx="167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01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Meiryo UI" panose="020B0604030504040204" pitchFamily="34" charset="-128"/>
              <a:cs typeface="Segoe UI Black" panose="020B0A02040204020203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91057" y="2012093"/>
            <a:ext cx="294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Kozuka Mincho Pr6N H" panose="02020900000000000000" pitchFamily="18" charset="-128"/>
                <a:ea typeface="Kozuka Mincho Pr6N H" panose="02020900000000000000" pitchFamily="18" charset="-128"/>
                <a:cs typeface="Segoe UI Black" panose="020B0A02040204020203" pitchFamily="34" charset="0"/>
              </a:rPr>
              <a:t>Add </a:t>
            </a:r>
            <a:r>
              <a:rPr lang="en-US" altLang="zh-CN" sz="2800" b="1" dirty="0" smtClean="0">
                <a:latin typeface="Kozuka Mincho Pr6N H" panose="02020900000000000000" pitchFamily="18" charset="-128"/>
                <a:ea typeface="Kozuka Mincho Pr6N H" panose="02020900000000000000" pitchFamily="18" charset="-128"/>
                <a:cs typeface="Segoe UI Black" panose="020B0A02040204020203" pitchFamily="34" charset="0"/>
              </a:rPr>
              <a:t>Your Title</a:t>
            </a:r>
            <a:endParaRPr lang="zh-CN" altLang="en-US" sz="2800" dirty="0">
              <a:latin typeface="Kozuka Mincho Pr6N H" panose="02020900000000000000" pitchFamily="18" charset="-128"/>
              <a:ea typeface="Kozuka Mincho Pr6N H" panose="02020900000000000000" pitchFamily="18" charset="-128"/>
              <a:cs typeface="Segoe UI Black" panose="020B0A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7655" y="3070804"/>
            <a:ext cx="7281945" cy="1127094"/>
          </a:xfrm>
          <a:prstGeom prst="rect">
            <a:avLst/>
          </a:prstGeom>
          <a:solidFill>
            <a:srgbClr val="9DC1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83431" y="3120680"/>
            <a:ext cx="7395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Click here to add  you to the center of the  narrative thought.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</p:txBody>
      </p:sp>
    </p:spTree>
    <p:extLst>
      <p:ext uri="{BB962C8B-B14F-4D97-AF65-F5344CB8AC3E}">
        <p14:creationId xmlns:p14="http://schemas.microsoft.com/office/powerpoint/2010/main" val="26975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01829" y="815553"/>
            <a:ext cx="2735970" cy="1835606"/>
            <a:chOff x="5079253" y="572273"/>
            <a:chExt cx="2735970" cy="1835606"/>
          </a:xfrm>
        </p:grpSpPr>
        <p:sp>
          <p:nvSpPr>
            <p:cNvPr id="11" name="等腰三角形 10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359" y="-1"/>
            <a:ext cx="4279641" cy="5183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86857" y="772122"/>
            <a:ext cx="29018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</a:t>
            </a:r>
          </a:p>
          <a:p>
            <a:r>
              <a:rPr lang="en-US" altLang="zh-CN" sz="5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Your</a:t>
            </a:r>
          </a:p>
          <a:p>
            <a:r>
              <a:rPr lang="en-US" altLang="zh-CN" sz="5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</a:t>
            </a:r>
            <a:endParaRPr lang="zh-CN" altLang="en-US" sz="5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31070" y="4260294"/>
            <a:ext cx="52130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thought.</a:t>
            </a:r>
          </a:p>
          <a:p>
            <a:endParaRPr lang="en-US" altLang="zh-CN" sz="16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  <a:p>
            <a:endParaRPr lang="en-US" altLang="zh-CN" dirty="0">
              <a:solidFill>
                <a:srgbClr val="3F3E40"/>
              </a:solidFill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 rot="5400000">
            <a:off x="2460654" y="-373166"/>
            <a:ext cx="2604055" cy="5425529"/>
          </a:xfrm>
          <a:custGeom>
            <a:avLst/>
            <a:gdLst>
              <a:gd name="connsiteX0" fmla="*/ 2450573 w 2604055"/>
              <a:gd name="connsiteY0" fmla="*/ 2719719 h 5425529"/>
              <a:gd name="connsiteX1" fmla="*/ 2450573 w 2604055"/>
              <a:gd name="connsiteY1" fmla="*/ 2611719 h 5425529"/>
              <a:gd name="connsiteX2" fmla="*/ 2604055 w 2604055"/>
              <a:gd name="connsiteY2" fmla="*/ 2611719 h 5425529"/>
              <a:gd name="connsiteX3" fmla="*/ 2604055 w 2604055"/>
              <a:gd name="connsiteY3" fmla="*/ 2719719 h 5425529"/>
              <a:gd name="connsiteX4" fmla="*/ 2342573 w 2604055"/>
              <a:gd name="connsiteY4" fmla="*/ 2611719 h 5425529"/>
              <a:gd name="connsiteX5" fmla="*/ 2342573 w 2604055"/>
              <a:gd name="connsiteY5" fmla="*/ 0 h 5425529"/>
              <a:gd name="connsiteX6" fmla="*/ 2450573 w 2604055"/>
              <a:gd name="connsiteY6" fmla="*/ 0 h 5425529"/>
              <a:gd name="connsiteX7" fmla="*/ 2450573 w 2604055"/>
              <a:gd name="connsiteY7" fmla="*/ 2611719 h 5425529"/>
              <a:gd name="connsiteX8" fmla="*/ 2342573 w 2604055"/>
              <a:gd name="connsiteY8" fmla="*/ 5425529 h 5425529"/>
              <a:gd name="connsiteX9" fmla="*/ 2342573 w 2604055"/>
              <a:gd name="connsiteY9" fmla="*/ 2719719 h 5425529"/>
              <a:gd name="connsiteX10" fmla="*/ 2450573 w 2604055"/>
              <a:gd name="connsiteY10" fmla="*/ 2719719 h 5425529"/>
              <a:gd name="connsiteX11" fmla="*/ 2450573 w 2604055"/>
              <a:gd name="connsiteY11" fmla="*/ 5425529 h 5425529"/>
              <a:gd name="connsiteX12" fmla="*/ 0 w 2604055"/>
              <a:gd name="connsiteY12" fmla="*/ 2719719 h 5425529"/>
              <a:gd name="connsiteX13" fmla="*/ 0 w 2604055"/>
              <a:gd name="connsiteY13" fmla="*/ 2611719 h 5425529"/>
              <a:gd name="connsiteX14" fmla="*/ 2342573 w 2604055"/>
              <a:gd name="connsiteY14" fmla="*/ 2611719 h 5425529"/>
              <a:gd name="connsiteX15" fmla="*/ 2342573 w 2604055"/>
              <a:gd name="connsiteY15" fmla="*/ 2719719 h 542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04055" h="5425529">
                <a:moveTo>
                  <a:pt x="2450573" y="2719719"/>
                </a:moveTo>
                <a:lnTo>
                  <a:pt x="2450573" y="2611719"/>
                </a:lnTo>
                <a:lnTo>
                  <a:pt x="2604055" y="2611719"/>
                </a:lnTo>
                <a:lnTo>
                  <a:pt x="2604055" y="2719719"/>
                </a:lnTo>
                <a:close/>
                <a:moveTo>
                  <a:pt x="2342573" y="2611719"/>
                </a:moveTo>
                <a:lnTo>
                  <a:pt x="2342573" y="0"/>
                </a:lnTo>
                <a:lnTo>
                  <a:pt x="2450573" y="0"/>
                </a:lnTo>
                <a:lnTo>
                  <a:pt x="2450573" y="2611719"/>
                </a:lnTo>
                <a:close/>
                <a:moveTo>
                  <a:pt x="2342573" y="5425529"/>
                </a:moveTo>
                <a:lnTo>
                  <a:pt x="2342573" y="2719719"/>
                </a:lnTo>
                <a:lnTo>
                  <a:pt x="2450573" y="2719719"/>
                </a:lnTo>
                <a:lnTo>
                  <a:pt x="2450573" y="5425529"/>
                </a:lnTo>
                <a:close/>
                <a:moveTo>
                  <a:pt x="0" y="2719719"/>
                </a:moveTo>
                <a:lnTo>
                  <a:pt x="0" y="2611719"/>
                </a:lnTo>
                <a:lnTo>
                  <a:pt x="2342573" y="2611719"/>
                </a:lnTo>
                <a:lnTo>
                  <a:pt x="2342573" y="2719719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rot="16200000">
            <a:off x="6639832" y="2844314"/>
            <a:ext cx="3600000" cy="1800000"/>
          </a:xfrm>
          <a:custGeom>
            <a:avLst/>
            <a:gdLst>
              <a:gd name="connsiteX0" fmla="*/ 108000 w 3600000"/>
              <a:gd name="connsiteY0" fmla="*/ 108000 h 1800000"/>
              <a:gd name="connsiteX1" fmla="*/ 108000 w 3600000"/>
              <a:gd name="connsiteY1" fmla="*/ 1800000 h 1800000"/>
              <a:gd name="connsiteX2" fmla="*/ 0 w 3600000"/>
              <a:gd name="connsiteY2" fmla="*/ 1800000 h 1800000"/>
              <a:gd name="connsiteX3" fmla="*/ 0 w 3600000"/>
              <a:gd name="connsiteY3" fmla="*/ 108000 h 1800000"/>
              <a:gd name="connsiteX4" fmla="*/ 3600000 w 3600000"/>
              <a:gd name="connsiteY4" fmla="*/ 0 h 1800000"/>
              <a:gd name="connsiteX5" fmla="*/ 3600000 w 3600000"/>
              <a:gd name="connsiteY5" fmla="*/ 108000 h 1800000"/>
              <a:gd name="connsiteX6" fmla="*/ 108000 w 3600000"/>
              <a:gd name="connsiteY6" fmla="*/ 108000 h 1800000"/>
              <a:gd name="connsiteX7" fmla="*/ 108000 w 3600000"/>
              <a:gd name="connsiteY7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0" h="1800000">
                <a:moveTo>
                  <a:pt x="108000" y="108000"/>
                </a:moveTo>
                <a:lnTo>
                  <a:pt x="108000" y="1800000"/>
                </a:lnTo>
                <a:lnTo>
                  <a:pt x="0" y="1800000"/>
                </a:lnTo>
                <a:lnTo>
                  <a:pt x="0" y="108000"/>
                </a:lnTo>
                <a:close/>
                <a:moveTo>
                  <a:pt x="3600000" y="0"/>
                </a:moveTo>
                <a:lnTo>
                  <a:pt x="3600000" y="108000"/>
                </a:lnTo>
                <a:lnTo>
                  <a:pt x="10800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844064" y="4210108"/>
            <a:ext cx="4705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5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44064" y="5151285"/>
            <a:ext cx="494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09" y="3596908"/>
            <a:ext cx="3977591" cy="2609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80" y="617388"/>
            <a:ext cx="4041945" cy="26514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08" y="632629"/>
            <a:ext cx="3977591" cy="2651447"/>
          </a:xfrm>
          <a:prstGeom prst="rect">
            <a:avLst/>
          </a:prstGeom>
        </p:spPr>
      </p:pic>
      <p:sp>
        <p:nvSpPr>
          <p:cNvPr id="19" name="任意多边形 18"/>
          <p:cNvSpPr/>
          <p:nvPr/>
        </p:nvSpPr>
        <p:spPr>
          <a:xfrm rot="5400000">
            <a:off x="6131454" y="455000"/>
            <a:ext cx="5873867" cy="5628419"/>
          </a:xfrm>
          <a:custGeom>
            <a:avLst/>
            <a:gdLst>
              <a:gd name="connsiteX0" fmla="*/ 3676114 w 5873867"/>
              <a:gd name="connsiteY0" fmla="*/ 972077 h 5628419"/>
              <a:gd name="connsiteX1" fmla="*/ 3676114 w 5873867"/>
              <a:gd name="connsiteY1" fmla="*/ 864076 h 5628419"/>
              <a:gd name="connsiteX2" fmla="*/ 5873867 w 5873867"/>
              <a:gd name="connsiteY2" fmla="*/ 864076 h 5628419"/>
              <a:gd name="connsiteX3" fmla="*/ 5873867 w 5873867"/>
              <a:gd name="connsiteY3" fmla="*/ 972077 h 5628419"/>
              <a:gd name="connsiteX4" fmla="*/ 3569166 w 5873867"/>
              <a:gd name="connsiteY4" fmla="*/ 864076 h 5628419"/>
              <a:gd name="connsiteX5" fmla="*/ 3569166 w 5873867"/>
              <a:gd name="connsiteY5" fmla="*/ 0 h 5628419"/>
              <a:gd name="connsiteX6" fmla="*/ 3676114 w 5873867"/>
              <a:gd name="connsiteY6" fmla="*/ 0 h 5628419"/>
              <a:gd name="connsiteX7" fmla="*/ 3676114 w 5873867"/>
              <a:gd name="connsiteY7" fmla="*/ 864076 h 5628419"/>
              <a:gd name="connsiteX8" fmla="*/ 3569166 w 5873867"/>
              <a:gd name="connsiteY8" fmla="*/ 5628419 h 5628419"/>
              <a:gd name="connsiteX9" fmla="*/ 3569166 w 5873867"/>
              <a:gd name="connsiteY9" fmla="*/ 972077 h 5628419"/>
              <a:gd name="connsiteX10" fmla="*/ 3676114 w 5873867"/>
              <a:gd name="connsiteY10" fmla="*/ 972077 h 5628419"/>
              <a:gd name="connsiteX11" fmla="*/ 3676114 w 5873867"/>
              <a:gd name="connsiteY11" fmla="*/ 5628419 h 5628419"/>
              <a:gd name="connsiteX12" fmla="*/ 0 w 5873867"/>
              <a:gd name="connsiteY12" fmla="*/ 972077 h 5628419"/>
              <a:gd name="connsiteX13" fmla="*/ 0 w 5873867"/>
              <a:gd name="connsiteY13" fmla="*/ 864076 h 5628419"/>
              <a:gd name="connsiteX14" fmla="*/ 3569166 w 5873867"/>
              <a:gd name="connsiteY14" fmla="*/ 864076 h 5628419"/>
              <a:gd name="connsiteX15" fmla="*/ 3569166 w 5873867"/>
              <a:gd name="connsiteY15" fmla="*/ 972077 h 562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3867" h="5628419">
                <a:moveTo>
                  <a:pt x="3676114" y="972077"/>
                </a:moveTo>
                <a:lnTo>
                  <a:pt x="3676114" y="864076"/>
                </a:lnTo>
                <a:lnTo>
                  <a:pt x="5873867" y="864076"/>
                </a:lnTo>
                <a:lnTo>
                  <a:pt x="5873867" y="972077"/>
                </a:lnTo>
                <a:close/>
                <a:moveTo>
                  <a:pt x="3569166" y="864076"/>
                </a:moveTo>
                <a:lnTo>
                  <a:pt x="3569166" y="0"/>
                </a:lnTo>
                <a:lnTo>
                  <a:pt x="3676114" y="0"/>
                </a:lnTo>
                <a:lnTo>
                  <a:pt x="3676114" y="864076"/>
                </a:lnTo>
                <a:close/>
                <a:moveTo>
                  <a:pt x="3569166" y="5628419"/>
                </a:moveTo>
                <a:lnTo>
                  <a:pt x="3569166" y="972077"/>
                </a:lnTo>
                <a:lnTo>
                  <a:pt x="3676114" y="972077"/>
                </a:lnTo>
                <a:lnTo>
                  <a:pt x="3676114" y="5628419"/>
                </a:lnTo>
                <a:close/>
                <a:moveTo>
                  <a:pt x="0" y="972077"/>
                </a:moveTo>
                <a:lnTo>
                  <a:pt x="0" y="864076"/>
                </a:lnTo>
                <a:lnTo>
                  <a:pt x="3569166" y="864076"/>
                </a:lnTo>
                <a:lnTo>
                  <a:pt x="3569166" y="972077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911356" y="1761302"/>
            <a:ext cx="2735970" cy="1835606"/>
            <a:chOff x="5079253" y="572273"/>
            <a:chExt cx="2735970" cy="1835606"/>
          </a:xfrm>
        </p:grpSpPr>
        <p:sp>
          <p:nvSpPr>
            <p:cNvPr id="16" name="等腰三角形 15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0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479" y="1765086"/>
            <a:ext cx="6824521" cy="422744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79753" y="351071"/>
            <a:ext cx="2735970" cy="1835606"/>
            <a:chOff x="5079253" y="572273"/>
            <a:chExt cx="2735970" cy="1835606"/>
          </a:xfrm>
        </p:grpSpPr>
        <p:sp>
          <p:nvSpPr>
            <p:cNvPr id="11" name="等腰三角形 10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DCE3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95143" y="673373"/>
            <a:ext cx="77446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</a:t>
            </a:r>
            <a:r>
              <a:rPr lang="en-US" altLang="zh-CN" sz="50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</a:t>
            </a:r>
            <a:endParaRPr lang="zh-CN" altLang="en-US" sz="5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09281" y="3378813"/>
            <a:ext cx="32268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Click here to add  you to the center of the  narrative thought.</a:t>
            </a:r>
          </a:p>
          <a:p>
            <a:endParaRPr lang="en-US" altLang="zh-CN" sz="16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  <a:p>
            <a:endParaRPr lang="en-US" altLang="zh-CN" dirty="0">
              <a:solidFill>
                <a:srgbClr val="3F3E40"/>
              </a:solidFill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5400000">
            <a:off x="4453025" y="1111604"/>
            <a:ext cx="2604055" cy="3801316"/>
          </a:xfrm>
          <a:custGeom>
            <a:avLst/>
            <a:gdLst>
              <a:gd name="connsiteX0" fmla="*/ 476443 w 2604055"/>
              <a:gd name="connsiteY0" fmla="*/ 2724393 h 3801316"/>
              <a:gd name="connsiteX1" fmla="*/ 476443 w 2604055"/>
              <a:gd name="connsiteY1" fmla="*/ 2616393 h 3801316"/>
              <a:gd name="connsiteX2" fmla="*/ 2604055 w 2604055"/>
              <a:gd name="connsiteY2" fmla="*/ 2616393 h 3801316"/>
              <a:gd name="connsiteX3" fmla="*/ 2604055 w 2604055"/>
              <a:gd name="connsiteY3" fmla="*/ 2724393 h 3801316"/>
              <a:gd name="connsiteX4" fmla="*/ 361441 w 2604055"/>
              <a:gd name="connsiteY4" fmla="*/ 2616393 h 3801316"/>
              <a:gd name="connsiteX5" fmla="*/ 361441 w 2604055"/>
              <a:gd name="connsiteY5" fmla="*/ 0 h 3801316"/>
              <a:gd name="connsiteX6" fmla="*/ 476443 w 2604055"/>
              <a:gd name="connsiteY6" fmla="*/ 0 h 3801316"/>
              <a:gd name="connsiteX7" fmla="*/ 476443 w 2604055"/>
              <a:gd name="connsiteY7" fmla="*/ 2616393 h 3801316"/>
              <a:gd name="connsiteX8" fmla="*/ 361441 w 2604055"/>
              <a:gd name="connsiteY8" fmla="*/ 3801316 h 3801316"/>
              <a:gd name="connsiteX9" fmla="*/ 361441 w 2604055"/>
              <a:gd name="connsiteY9" fmla="*/ 2724393 h 3801316"/>
              <a:gd name="connsiteX10" fmla="*/ 476443 w 2604055"/>
              <a:gd name="connsiteY10" fmla="*/ 2724393 h 3801316"/>
              <a:gd name="connsiteX11" fmla="*/ 476443 w 2604055"/>
              <a:gd name="connsiteY11" fmla="*/ 3801316 h 3801316"/>
              <a:gd name="connsiteX12" fmla="*/ 0 w 2604055"/>
              <a:gd name="connsiteY12" fmla="*/ 2724393 h 3801316"/>
              <a:gd name="connsiteX13" fmla="*/ 0 w 2604055"/>
              <a:gd name="connsiteY13" fmla="*/ 2616393 h 3801316"/>
              <a:gd name="connsiteX14" fmla="*/ 361441 w 2604055"/>
              <a:gd name="connsiteY14" fmla="*/ 2616393 h 3801316"/>
              <a:gd name="connsiteX15" fmla="*/ 361441 w 2604055"/>
              <a:gd name="connsiteY15" fmla="*/ 2724393 h 38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04055" h="3801316">
                <a:moveTo>
                  <a:pt x="476443" y="2724393"/>
                </a:moveTo>
                <a:lnTo>
                  <a:pt x="476443" y="2616393"/>
                </a:lnTo>
                <a:lnTo>
                  <a:pt x="2604055" y="2616393"/>
                </a:lnTo>
                <a:lnTo>
                  <a:pt x="2604055" y="2724393"/>
                </a:lnTo>
                <a:close/>
                <a:moveTo>
                  <a:pt x="361441" y="2616393"/>
                </a:moveTo>
                <a:lnTo>
                  <a:pt x="361441" y="0"/>
                </a:lnTo>
                <a:lnTo>
                  <a:pt x="476443" y="0"/>
                </a:lnTo>
                <a:lnTo>
                  <a:pt x="476443" y="2616393"/>
                </a:lnTo>
                <a:close/>
                <a:moveTo>
                  <a:pt x="361441" y="3801316"/>
                </a:moveTo>
                <a:lnTo>
                  <a:pt x="361441" y="2724393"/>
                </a:lnTo>
                <a:lnTo>
                  <a:pt x="476443" y="2724393"/>
                </a:lnTo>
                <a:lnTo>
                  <a:pt x="476443" y="3801316"/>
                </a:lnTo>
                <a:close/>
                <a:moveTo>
                  <a:pt x="0" y="2724393"/>
                </a:moveTo>
                <a:lnTo>
                  <a:pt x="0" y="2616393"/>
                </a:lnTo>
                <a:lnTo>
                  <a:pt x="361441" y="2616393"/>
                </a:lnTo>
                <a:lnTo>
                  <a:pt x="361441" y="2724393"/>
                </a:lnTo>
                <a:close/>
              </a:path>
            </a:pathLst>
          </a:custGeom>
          <a:solidFill>
            <a:srgbClr val="CAD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6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00"/>
                    </a14:imgEffect>
                    <a14:imgEffect>
                      <a14:saturation sat="9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>
          <a:xfrm flipV="1">
            <a:off x="1795548" y="4298115"/>
            <a:ext cx="1961804" cy="1691210"/>
          </a:xfrm>
          <a:prstGeom prst="triangle">
            <a:avLst/>
          </a:prstGeom>
          <a:solidFill>
            <a:srgbClr val="DC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77188" y="3681420"/>
            <a:ext cx="172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02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latin typeface="Segoe UI Black" panose="020B0A02040204020203" pitchFamily="34" charset="0"/>
              <a:ea typeface="Meiryo UI" panose="020B0604030504040204" pitchFamily="34" charset="-128"/>
              <a:cs typeface="Segoe UI Black" panose="020B0A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81053" y="2842771"/>
            <a:ext cx="7155771" cy="1123067"/>
          </a:xfrm>
          <a:prstGeom prst="rect">
            <a:avLst/>
          </a:prstGeom>
          <a:solidFill>
            <a:srgbClr val="DCE3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91274" y="2888621"/>
            <a:ext cx="704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Click here to add  you to the center of the  narrative thought.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My river runs to thee. Blue sea, wilt thou welcome me  My river awaits reply.</a:t>
            </a:r>
          </a:p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</a:rPr>
              <a:t>Oh! Sea look graciously.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05835" y="5096982"/>
            <a:ext cx="294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Kozuka Mincho Pr6N H" panose="02020900000000000000" pitchFamily="18" charset="-128"/>
                <a:ea typeface="Kozuka Mincho Pr6N H" panose="02020900000000000000" pitchFamily="18" charset="-128"/>
                <a:cs typeface="Segoe UI Black" panose="020B0A02040204020203" pitchFamily="34" charset="0"/>
              </a:rPr>
              <a:t>Add your title</a:t>
            </a:r>
            <a:endParaRPr lang="zh-CN" altLang="en-US" sz="2800" dirty="0">
              <a:latin typeface="Kozuka Mincho Pr6N H" panose="02020900000000000000" pitchFamily="18" charset="-128"/>
              <a:ea typeface="Kozuka Mincho Pr6N H" panose="02020900000000000000" pitchFamily="18" charset="-128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5066858" y="641041"/>
            <a:ext cx="2021395" cy="1356186"/>
            <a:chOff x="5079253" y="572273"/>
            <a:chExt cx="2735970" cy="1835606"/>
          </a:xfrm>
        </p:grpSpPr>
        <p:sp>
          <p:nvSpPr>
            <p:cNvPr id="29" name="等腰三角形 28"/>
            <p:cNvSpPr/>
            <p:nvPr/>
          </p:nvSpPr>
          <p:spPr>
            <a:xfrm>
              <a:off x="5491053" y="779638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BCD2E3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5079253" y="572274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BCD2E3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等腰三角形 30"/>
            <p:cNvSpPr/>
            <p:nvPr/>
          </p:nvSpPr>
          <p:spPr>
            <a:xfrm>
              <a:off x="5926463" y="572273"/>
              <a:ext cx="1888760" cy="1628241"/>
            </a:xfrm>
            <a:prstGeom prst="triangle">
              <a:avLst/>
            </a:prstGeom>
            <a:noFill/>
            <a:ln w="38100">
              <a:solidFill>
                <a:srgbClr val="BCD2E3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094282" y="1319949"/>
            <a:ext cx="10223292" cy="151575"/>
          </a:xfrm>
          <a:prstGeom prst="rect">
            <a:avLst/>
          </a:prstGeom>
          <a:solidFill>
            <a:srgbClr val="BCD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>
            <a:spLocks/>
          </p:cNvSpPr>
          <p:nvPr/>
        </p:nvSpPr>
        <p:spPr>
          <a:xfrm>
            <a:off x="1588165" y="2469327"/>
            <a:ext cx="2160000" cy="2160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88834" y="2469327"/>
            <a:ext cx="2160000" cy="2160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>
            <a:off x="8389503" y="2469327"/>
            <a:ext cx="2160000" cy="2160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对角圆角矩形 8"/>
          <p:cNvSpPr/>
          <p:nvPr/>
        </p:nvSpPr>
        <p:spPr>
          <a:xfrm>
            <a:off x="3627122" y="1052179"/>
            <a:ext cx="4900868" cy="64664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BCD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 </a:t>
            </a:r>
            <a:r>
              <a:rPr lang="en-US" altLang="zh-CN" sz="3200" dirty="0" smtClean="0"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ADD YOUR TITLE</a:t>
            </a:r>
            <a:r>
              <a:rPr lang="en-US" altLang="zh-CN" sz="3200" dirty="0" smtClean="0">
                <a:solidFill>
                  <a:srgbClr val="BCD2E3"/>
                </a:solidFill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.</a:t>
            </a:r>
            <a:r>
              <a:rPr lang="en-US" altLang="zh-CN" sz="3200" dirty="0" smtClean="0">
                <a:latin typeface="Kozuka Mincho Pr6N H" panose="02020900000000000000" pitchFamily="18" charset="-128"/>
                <a:ea typeface="Kozuka Mincho Pr6N H" panose="02020900000000000000" pitchFamily="18" charset="-128"/>
              </a:rPr>
              <a:t>     </a:t>
            </a:r>
            <a:endParaRPr lang="zh-CN" altLang="en-US" sz="3200" dirty="0">
              <a:latin typeface="Kozuka Mincho Pr6N H" panose="02020900000000000000" pitchFamily="18" charset="-128"/>
              <a:ea typeface="Kozuka Mincho Pr6N H" panose="020209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73221" y="4985564"/>
            <a:ext cx="269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16189" y="5501947"/>
            <a:ext cx="1612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385177" y="5503426"/>
            <a:ext cx="1641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651490" y="5501947"/>
            <a:ext cx="1636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your idea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728346" y="4985562"/>
            <a:ext cx="269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20293" y="4985562"/>
            <a:ext cx="269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smtClean="0">
                <a:latin typeface="华文细黑" panose="02010600040101010101" pitchFamily="2" charset="-122"/>
                <a:ea typeface="华文细黑" panose="02010600040101010101" pitchFamily="2" charset="-122"/>
              </a:rPr>
              <a:t>Add your subtitle </a:t>
            </a:r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344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2189" cy="68770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33890" y="4152515"/>
            <a:ext cx="2081367" cy="20813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910818" y="4329443"/>
            <a:ext cx="1710886" cy="1710886"/>
          </a:xfrm>
          <a:prstGeom prst="rect">
            <a:avLst/>
          </a:prstGeom>
          <a:noFill/>
          <a:ln w="101600">
            <a:solidFill>
              <a:srgbClr val="B9C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rot="16200000">
            <a:off x="10572000" y="2898549"/>
            <a:ext cx="2160000" cy="1080000"/>
          </a:xfrm>
          <a:prstGeom prst="triangle">
            <a:avLst/>
          </a:prstGeom>
          <a:solidFill>
            <a:srgbClr val="B9C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143741" y="2583088"/>
            <a:ext cx="3420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Add your title </a:t>
            </a:r>
            <a:endParaRPr lang="zh-CN" altLang="en-US" sz="3600" b="1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76325" y="3453724"/>
            <a:ext cx="2755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Add the text to describe this title introduce the Web design to us write the word as you </a:t>
            </a:r>
            <a:r>
              <a:rPr lang="en-US" altLang="zh-CN" sz="1600" dirty="0" smtClean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like</a:t>
            </a:r>
            <a:r>
              <a:rPr lang="en-US" altLang="zh-CN" sz="1600" dirty="0">
                <a:latin typeface="华文细黑" panose="02010600040101010101" pitchFamily="2" charset="-122"/>
                <a:ea typeface="华文细黑" panose="02010600040101010101" pitchFamily="2" charset="-122"/>
                <a:sym typeface="华文宋体" panose="0201060004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3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698</Words>
  <Application>Microsoft Office PowerPoint</Application>
  <PresentationFormat>宽屏</PresentationFormat>
  <Paragraphs>112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Kozuka Mincho Pr6N H</vt:lpstr>
      <vt:lpstr>Meiryo UI</vt:lpstr>
      <vt:lpstr>Oswald Regular</vt:lpstr>
      <vt:lpstr>华文宋体</vt:lpstr>
      <vt:lpstr>华文细黑</vt:lpstr>
      <vt:lpstr>宋体</vt:lpstr>
      <vt:lpstr>Arial</vt:lpstr>
      <vt:lpstr>Calibri</vt:lpstr>
      <vt:lpstr>Calibri Light</vt:lpstr>
      <vt:lpstr>Segoe UI Black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赵月</dc:creator>
  <cp:lastModifiedBy>赵月</cp:lastModifiedBy>
  <cp:revision>86</cp:revision>
  <dcterms:created xsi:type="dcterms:W3CDTF">2017-01-20T13:15:54Z</dcterms:created>
  <dcterms:modified xsi:type="dcterms:W3CDTF">2017-02-12T03:53:32Z</dcterms:modified>
</cp:coreProperties>
</file>