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6C1"/>
    <a:srgbClr val="3D16E4"/>
    <a:srgbClr val="370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54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1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3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7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6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EBE7-9750-47A7-8A0D-BCA78EB26ADF}" type="datetimeFigureOut">
              <a:rPr lang="zh-CN" altLang="en-US" smtClean="0"/>
              <a:t>2018/3/6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C2C6-85B1-46A3-A9F9-205D28F74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24891" y="2025570"/>
            <a:ext cx="5467109" cy="3449255"/>
          </a:xfrm>
          <a:prstGeom prst="rect">
            <a:avLst/>
          </a:prstGeom>
          <a:solidFill>
            <a:srgbClr val="02C6C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副标题 4"/>
          <p:cNvSpPr txBox="1">
            <a:spLocks/>
          </p:cNvSpPr>
          <p:nvPr/>
        </p:nvSpPr>
        <p:spPr>
          <a:xfrm>
            <a:off x="6751190" y="3429000"/>
            <a:ext cx="5426075" cy="523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Subtitle here</a:t>
            </a:r>
            <a:endParaRPr lang="en-US" altLang="zh-CN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6751191" y="2300506"/>
            <a:ext cx="5059810" cy="1116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4000" b="1" dirty="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BOGROGO  POWERPOINT STANDARD TEMPLATE</a:t>
            </a:r>
            <a:endParaRPr lang="zh-CN" altLang="en-US" sz="4000" b="1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文本占位符 5"/>
          <p:cNvSpPr txBox="1">
            <a:spLocks/>
          </p:cNvSpPr>
          <p:nvPr/>
        </p:nvSpPr>
        <p:spPr>
          <a:xfrm>
            <a:off x="6736455" y="4476156"/>
            <a:ext cx="5426075" cy="296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Speaker name and title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 txBox="1">
            <a:spLocks/>
          </p:cNvSpPr>
          <p:nvPr/>
        </p:nvSpPr>
        <p:spPr>
          <a:xfrm>
            <a:off x="6751190" y="4901423"/>
            <a:ext cx="5426075" cy="296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2018/3/4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302411"/>
            <a:ext cx="12192000" cy="2777924"/>
          </a:xfrm>
          <a:prstGeom prst="rect">
            <a:avLst/>
          </a:prstGeom>
          <a:solidFill>
            <a:srgbClr val="02C6C1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53296" y="706057"/>
            <a:ext cx="57874" cy="65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50066" y="657927"/>
            <a:ext cx="233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CONTENS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4972" y="2465408"/>
            <a:ext cx="281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TEXT  HERE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84972" y="3481071"/>
            <a:ext cx="281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TEXT  HERE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84972" y="4496734"/>
            <a:ext cx="281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TEXT  HERE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462982" y="324090"/>
            <a:ext cx="11339337" cy="6224286"/>
          </a:xfrm>
          <a:prstGeom prst="frame">
            <a:avLst>
              <a:gd name="adj1" fmla="val 4504"/>
            </a:avLst>
          </a:prstGeom>
          <a:solidFill>
            <a:schemeClr val="bg1"/>
          </a:solidFill>
          <a:ln>
            <a:solidFill>
              <a:srgbClr val="02C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1046670" y="1954471"/>
            <a:ext cx="5210706" cy="347380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89681" y="324090"/>
            <a:ext cx="11412638" cy="6224286"/>
          </a:xfrm>
          <a:custGeom>
            <a:avLst/>
            <a:gdLst>
              <a:gd name="connsiteX0" fmla="*/ 0 w 11412638"/>
              <a:gd name="connsiteY0" fmla="*/ 0 h 6224286"/>
              <a:gd name="connsiteX1" fmla="*/ 11412638 w 11412638"/>
              <a:gd name="connsiteY1" fmla="*/ 0 h 6224286"/>
              <a:gd name="connsiteX2" fmla="*/ 11412638 w 11412638"/>
              <a:gd name="connsiteY2" fmla="*/ 6224286 h 6224286"/>
              <a:gd name="connsiteX3" fmla="*/ 0 w 11412638"/>
              <a:gd name="connsiteY3" fmla="*/ 6224286 h 6224286"/>
              <a:gd name="connsiteX4" fmla="*/ 0 w 11412638"/>
              <a:gd name="connsiteY4" fmla="*/ 1284791 h 6224286"/>
              <a:gd name="connsiteX5" fmla="*/ 2098876 w 11412638"/>
              <a:gd name="connsiteY5" fmla="*/ 1284791 h 6224286"/>
              <a:gd name="connsiteX6" fmla="*/ 2098876 w 11412638"/>
              <a:gd name="connsiteY6" fmla="*/ 844953 h 6224286"/>
              <a:gd name="connsiteX7" fmla="*/ 0 w 11412638"/>
              <a:gd name="connsiteY7" fmla="*/ 844953 h 62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2638" h="6224286">
                <a:moveTo>
                  <a:pt x="0" y="0"/>
                </a:moveTo>
                <a:lnTo>
                  <a:pt x="11412638" y="0"/>
                </a:lnTo>
                <a:lnTo>
                  <a:pt x="11412638" y="6224286"/>
                </a:lnTo>
                <a:lnTo>
                  <a:pt x="0" y="6224286"/>
                </a:lnTo>
                <a:lnTo>
                  <a:pt x="0" y="1284791"/>
                </a:lnTo>
                <a:lnTo>
                  <a:pt x="2098876" y="1284791"/>
                </a:lnTo>
                <a:lnTo>
                  <a:pt x="2098876" y="844953"/>
                </a:lnTo>
                <a:lnTo>
                  <a:pt x="0" y="844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图文框 10"/>
          <p:cNvSpPr/>
          <p:nvPr/>
        </p:nvSpPr>
        <p:spPr>
          <a:xfrm>
            <a:off x="9907927" y="868108"/>
            <a:ext cx="1377387" cy="2592729"/>
          </a:xfrm>
          <a:prstGeom prst="frame">
            <a:avLst>
              <a:gd name="adj1" fmla="val 745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6922" y="1000587"/>
            <a:ext cx="2789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rgbClr val="02C6C1"/>
                </a:solidFill>
              </a:rPr>
              <a:t>YOUR</a:t>
            </a:r>
          </a:p>
          <a:p>
            <a:pPr algn="r"/>
            <a:r>
              <a:rPr lang="en-US" altLang="zh-CN" sz="4800" dirty="0" smtClean="0"/>
              <a:t>SUBTITLE</a:t>
            </a:r>
          </a:p>
          <a:p>
            <a:pPr algn="r"/>
            <a:r>
              <a:rPr lang="en-US" altLang="zh-CN" sz="4800" dirty="0" smtClean="0"/>
              <a:t>HERE</a:t>
            </a:r>
            <a:endParaRPr lang="zh-CN" altLang="en-US" sz="4800" dirty="0"/>
          </a:p>
        </p:txBody>
      </p:sp>
      <p:sp>
        <p:nvSpPr>
          <p:cNvPr id="9" name="文本框 8"/>
          <p:cNvSpPr txBox="1"/>
          <p:nvPr/>
        </p:nvSpPr>
        <p:spPr>
          <a:xfrm>
            <a:off x="6200775" y="4101249"/>
            <a:ext cx="5084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Theme color makes PPT more convenient to change.</a:t>
            </a:r>
          </a:p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Unified fonts make reading more fluent.</a:t>
            </a:r>
          </a:p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Adjust the spacing to adapt to Chinese typesetting, use the reference line in PPT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4" y="2269833"/>
            <a:ext cx="5101613" cy="34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923818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5662" y="868108"/>
            <a:ext cx="2789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rgbClr val="02C6C1"/>
                </a:solidFill>
              </a:rPr>
              <a:t>YOUR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SUBTITLE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HERE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366" y="3935399"/>
            <a:ext cx="3325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Theme color makes PPT more convenient to change.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Unified fonts make reading more fluent.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Adjust the spacing to adapt to Chinese typesetting, use the reference line in PPT.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80" y="1905430"/>
            <a:ext cx="6055180" cy="4036787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9907927" y="868108"/>
            <a:ext cx="1377387" cy="2592729"/>
          </a:xfrm>
          <a:prstGeom prst="frame">
            <a:avLst>
              <a:gd name="adj1" fmla="val 7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5662" y="868108"/>
            <a:ext cx="2789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rgbClr val="02C6C1"/>
                </a:solidFill>
              </a:rPr>
              <a:t>YOUR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SUBTITLE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HERE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8108"/>
            <a:ext cx="5506654" cy="3671102"/>
          </a:xfrm>
          <a:prstGeom prst="rect">
            <a:avLst/>
          </a:prstGeom>
        </p:spPr>
      </p:pic>
      <p:sp>
        <p:nvSpPr>
          <p:cNvPr id="10" name="图文框 9"/>
          <p:cNvSpPr/>
          <p:nvPr/>
        </p:nvSpPr>
        <p:spPr>
          <a:xfrm>
            <a:off x="5191726" y="3279672"/>
            <a:ext cx="1808546" cy="1633964"/>
          </a:xfrm>
          <a:prstGeom prst="frame">
            <a:avLst>
              <a:gd name="adj1" fmla="val 5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7984" y="5318908"/>
            <a:ext cx="10776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Theme color makes PPT more convenient to change.</a:t>
            </a: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Unified </a:t>
            </a: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fonts make reading more fluent.</a:t>
            </a: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Adjust </a:t>
            </a: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 spacing to adapt to Chinese typesetting, use the reference line in PPT.</a:t>
            </a: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389681" y="324090"/>
            <a:ext cx="11412638" cy="6224286"/>
          </a:xfrm>
          <a:custGeom>
            <a:avLst/>
            <a:gdLst>
              <a:gd name="connsiteX0" fmla="*/ 0 w 11412638"/>
              <a:gd name="connsiteY0" fmla="*/ 0 h 6224286"/>
              <a:gd name="connsiteX1" fmla="*/ 11412638 w 11412638"/>
              <a:gd name="connsiteY1" fmla="*/ 0 h 6224286"/>
              <a:gd name="connsiteX2" fmla="*/ 11412638 w 11412638"/>
              <a:gd name="connsiteY2" fmla="*/ 6224286 h 6224286"/>
              <a:gd name="connsiteX3" fmla="*/ 0 w 11412638"/>
              <a:gd name="connsiteY3" fmla="*/ 6224286 h 6224286"/>
              <a:gd name="connsiteX4" fmla="*/ 0 w 11412638"/>
              <a:gd name="connsiteY4" fmla="*/ 1284791 h 6224286"/>
              <a:gd name="connsiteX5" fmla="*/ 2098876 w 11412638"/>
              <a:gd name="connsiteY5" fmla="*/ 1284791 h 6224286"/>
              <a:gd name="connsiteX6" fmla="*/ 2098876 w 11412638"/>
              <a:gd name="connsiteY6" fmla="*/ 844953 h 6224286"/>
              <a:gd name="connsiteX7" fmla="*/ 0 w 11412638"/>
              <a:gd name="connsiteY7" fmla="*/ 844953 h 62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2638" h="6224286">
                <a:moveTo>
                  <a:pt x="0" y="0"/>
                </a:moveTo>
                <a:lnTo>
                  <a:pt x="11412638" y="0"/>
                </a:lnTo>
                <a:lnTo>
                  <a:pt x="11412638" y="6224286"/>
                </a:lnTo>
                <a:lnTo>
                  <a:pt x="0" y="6224286"/>
                </a:lnTo>
                <a:lnTo>
                  <a:pt x="0" y="1284791"/>
                </a:lnTo>
                <a:lnTo>
                  <a:pt x="2098876" y="1284791"/>
                </a:lnTo>
                <a:lnTo>
                  <a:pt x="2098876" y="844953"/>
                </a:lnTo>
                <a:lnTo>
                  <a:pt x="0" y="844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14308" y="1195146"/>
            <a:ext cx="796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2C6C1"/>
                </a:solidFill>
              </a:rPr>
              <a:t>YOUR  </a:t>
            </a:r>
            <a:r>
              <a:rPr lang="en-US" altLang="zh-CN" sz="3600" dirty="0" smtClean="0"/>
              <a:t>SUBTITLE  HERE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8" y="2240150"/>
            <a:ext cx="4081826" cy="2711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5" y="2240150"/>
            <a:ext cx="4081830" cy="271106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7984" y="5318908"/>
            <a:ext cx="10776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Theme color makes PPT more convenient to change.</a:t>
            </a:r>
          </a:p>
          <a:p>
            <a:pPr algn="ctr"/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Unified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fonts make reading more fluent.</a:t>
            </a:r>
          </a:p>
          <a:p>
            <a:pPr algn="ctr"/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Adjust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the spacing to adapt to Chinese typesetting, use the reference line in PPT.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9907927" y="868108"/>
            <a:ext cx="1377387" cy="2592729"/>
          </a:xfrm>
          <a:prstGeom prst="frame">
            <a:avLst>
              <a:gd name="adj1" fmla="val 745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6806" y="316857"/>
            <a:ext cx="11412638" cy="6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93" y="856533"/>
            <a:ext cx="8088414" cy="5111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6970" cy="6858000"/>
          </a:xfrm>
          <a:prstGeom prst="rect">
            <a:avLst/>
          </a:prstGeom>
        </p:spPr>
      </p:pic>
      <p:sp>
        <p:nvSpPr>
          <p:cNvPr id="6" name="图文框 5"/>
          <p:cNvSpPr/>
          <p:nvPr/>
        </p:nvSpPr>
        <p:spPr>
          <a:xfrm>
            <a:off x="462982" y="324090"/>
            <a:ext cx="11339337" cy="6224286"/>
          </a:xfrm>
          <a:prstGeom prst="frame">
            <a:avLst>
              <a:gd name="adj1" fmla="val 4504"/>
            </a:avLst>
          </a:prstGeom>
          <a:solidFill>
            <a:schemeClr val="bg1"/>
          </a:solidFill>
          <a:ln>
            <a:solidFill>
              <a:srgbClr val="02C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4571" y="4672307"/>
            <a:ext cx="643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Adjust the spacing to adapt to Chinese typesetting, use </a:t>
            </a:r>
            <a:r>
              <a:rPr lang="en-US" altLang="zh-CN" sz="1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the reference </a:t>
            </a:r>
            <a:r>
              <a:rPr lang="en-US" altLang="zh-CN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line in PPT</a:t>
            </a:r>
            <a:r>
              <a:rPr lang="en-US" altLang="zh-CN" sz="1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81247" y="856533"/>
            <a:ext cx="2789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rgbClr val="02C6C1"/>
                </a:solidFill>
              </a:rPr>
              <a:t>YOUR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SUBTITLE</a:t>
            </a:r>
          </a:p>
          <a:p>
            <a:pPr algn="r"/>
            <a:r>
              <a:rPr lang="en-US" altLang="zh-CN" sz="4800" dirty="0" smtClean="0">
                <a:solidFill>
                  <a:schemeClr val="bg1"/>
                </a:solidFill>
              </a:rPr>
              <a:t>HERE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62981" y="316858"/>
            <a:ext cx="11339337" cy="62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0ef04bb3-25b7-4549-a82a-1dd1ac8869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0"/>
            <a:ext cx="11522075" cy="5945399"/>
            <a:chOff x="669925" y="0"/>
            <a:chExt cx="11522075" cy="5945399"/>
          </a:xfrm>
        </p:grpSpPr>
        <p:sp>
          <p:nvSpPr>
            <p:cNvPr id="4" name="îṩḷ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E6F4E22-34C7-49BE-9A21-597DE5BD310B}"/>
                </a:ext>
              </a:extLst>
            </p:cNvPr>
            <p:cNvSpPr/>
            <p:nvPr/>
          </p:nvSpPr>
          <p:spPr bwMode="auto">
            <a:xfrm>
              <a:off x="7337981" y="0"/>
              <a:ext cx="4854019" cy="5589000"/>
            </a:xfrm>
            <a:prstGeom prst="rect">
              <a:avLst/>
            </a:prstGeom>
            <a:blipFill>
              <a:blip r:embed="rId3"/>
              <a:srcRect/>
              <a:stretch>
                <a:fillRect t="-15195" b="-1513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isḻ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816188C-559A-4DF9-866E-925CBEDB6690}"/>
                </a:ext>
              </a:extLst>
            </p:cNvPr>
            <p:cNvSpPr/>
            <p:nvPr/>
          </p:nvSpPr>
          <p:spPr bwMode="auto">
            <a:xfrm>
              <a:off x="7337981" y="3861460"/>
              <a:ext cx="4854019" cy="173034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grpSp>
          <p:nvGrpSpPr>
            <p:cNvPr id="6" name="îŝ1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40A637D-AFCB-4809-BC15-E8874BAC690E}"/>
                </a:ext>
              </a:extLst>
            </p:cNvPr>
            <p:cNvGrpSpPr/>
            <p:nvPr/>
          </p:nvGrpSpPr>
          <p:grpSpPr>
            <a:xfrm>
              <a:off x="7535999" y="3909085"/>
              <a:ext cx="4428299" cy="1472564"/>
              <a:chOff x="669923" y="2586435"/>
              <a:chExt cx="3783305" cy="1472564"/>
            </a:xfrm>
          </p:grpSpPr>
          <p:sp>
            <p:nvSpPr>
              <p:cNvPr id="22" name="îṧľïḓ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5B4E8B0-BA12-42C1-AD82-EFCA7F1132F2}"/>
                  </a:ext>
                </a:extLst>
              </p:cNvPr>
              <p:cNvSpPr txBox="1"/>
              <p:nvPr/>
            </p:nvSpPr>
            <p:spPr>
              <a:xfrm>
                <a:off x="669923" y="2586435"/>
                <a:ext cx="3423166" cy="8550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YOUR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2000" b="1" dirty="0" smtClean="0">
                    <a:solidFill>
                      <a:schemeClr val="bg1"/>
                    </a:solidFill>
                  </a:rPr>
                  <a:t>TEXT HERE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ïSľîď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E81DA1A-832E-4CCE-8C78-2C3D91519C8B}"/>
                  </a:ext>
                </a:extLst>
              </p:cNvPr>
              <p:cNvSpPr txBox="1"/>
              <p:nvPr/>
            </p:nvSpPr>
            <p:spPr>
              <a:xfrm>
                <a:off x="669923" y="3250858"/>
                <a:ext cx="3783305" cy="80814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Theme color makes PPT more convenient to change.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Unified fonts make reading more fluent.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Adjust the spacing to adapt to Chinese typesetting, use the reference line in PPT.</a:t>
                </a:r>
                <a:endParaRPr lang="en-US" altLang="zh-CN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îşļî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B9646A-85F4-4169-92C1-99FF50CEAFB5}"/>
                </a:ext>
              </a:extLst>
            </p:cNvPr>
            <p:cNvSpPr txBox="1"/>
            <p:nvPr/>
          </p:nvSpPr>
          <p:spPr>
            <a:xfrm>
              <a:off x="669925" y="1179000"/>
              <a:ext cx="5249039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5000" lnSpcReduction="2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100" dirty="0" smtClean="0">
                  <a:solidFill>
                    <a:srgbClr val="02C6C1"/>
                  </a:solidFill>
                </a:rPr>
                <a:t>YOUR</a:t>
              </a:r>
              <a:endParaRPr lang="en-US" altLang="zh-CN" sz="2100" dirty="0">
                <a:solidFill>
                  <a:srgbClr val="02C6C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600" b="1" dirty="0" smtClean="0"/>
                <a:t>SUBTITLE  HERE</a:t>
              </a:r>
              <a:endParaRPr lang="en-US" altLang="zh-CN" sz="2600" b="1" dirty="0"/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Unified fonts make reading more fluent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6D352E-C56E-47AB-8719-B20B74F03F08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2479336"/>
              <a:ext cx="6371075" cy="0"/>
            </a:xfrm>
            <a:prstGeom prst="line">
              <a:avLst/>
            </a:prstGeom>
            <a:ln w="3175" cap="rnd">
              <a:solidFill>
                <a:schemeClr val="tx1">
                  <a:lumMod val="75000"/>
                  <a:lumOff val="2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ïṥl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CADF61-9842-41F5-BF0C-EA74AE3C6AB6}"/>
                </a:ext>
              </a:extLst>
            </p:cNvPr>
            <p:cNvGrpSpPr/>
            <p:nvPr/>
          </p:nvGrpSpPr>
          <p:grpSpPr>
            <a:xfrm>
              <a:off x="714406" y="2914315"/>
              <a:ext cx="6461594" cy="1464849"/>
              <a:chOff x="714406" y="2850815"/>
              <a:chExt cx="6461594" cy="1464849"/>
            </a:xfrm>
          </p:grpSpPr>
          <p:sp>
            <p:nvSpPr>
              <p:cNvPr id="17" name="íṧľíḍ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2ADA30-2452-484C-94C4-33ACC00CB80F}"/>
                  </a:ext>
                </a:extLst>
              </p:cNvPr>
              <p:cNvSpPr txBox="1"/>
              <p:nvPr/>
            </p:nvSpPr>
            <p:spPr>
              <a:xfrm>
                <a:off x="1551387" y="3322635"/>
                <a:ext cx="5624613" cy="993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</a:t>
                </a:r>
                <a:endParaRPr lang="zh-CN" altLang="en-US" sz="1100" dirty="0"/>
              </a:p>
            </p:txBody>
          </p:sp>
          <p:sp>
            <p:nvSpPr>
              <p:cNvPr id="18" name="ïŝļíď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94FBE1-701D-4596-8E0D-66791AE72DF9}"/>
                  </a:ext>
                </a:extLst>
              </p:cNvPr>
              <p:cNvSpPr txBox="1"/>
              <p:nvPr/>
            </p:nvSpPr>
            <p:spPr>
              <a:xfrm>
                <a:off x="1551387" y="2850815"/>
                <a:ext cx="5624613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b="1" dirty="0" smtClean="0">
                    <a:solidFill>
                      <a:srgbClr val="02C6C1"/>
                    </a:solidFill>
                  </a:rPr>
                  <a:t>TEXT HERE</a:t>
                </a:r>
                <a:endParaRPr lang="zh-CN" altLang="en-US" sz="1600" b="1" dirty="0">
                  <a:solidFill>
                    <a:srgbClr val="02C6C1"/>
                  </a:solidFill>
                </a:endParaRPr>
              </a:p>
            </p:txBody>
          </p:sp>
          <p:grpSp>
            <p:nvGrpSpPr>
              <p:cNvPr id="19" name="ïṧḻïď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50AB6F3-5E56-4E24-A347-62E2F2BCFA75}"/>
                  </a:ext>
                </a:extLst>
              </p:cNvPr>
              <p:cNvGrpSpPr/>
              <p:nvPr/>
            </p:nvGrpSpPr>
            <p:grpSpPr>
              <a:xfrm>
                <a:off x="714406" y="2889084"/>
                <a:ext cx="675000" cy="675005"/>
                <a:chOff x="7209746" y="4153276"/>
                <a:chExt cx="675000" cy="675005"/>
              </a:xfrm>
            </p:grpSpPr>
            <p:sp>
              <p:nvSpPr>
                <p:cNvPr id="20" name="îṡ1ïďê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E3D7FD9-88B6-4E2F-89B0-1E634444768B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rgbClr val="02C6C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1" name="ïṥ1îḍe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824E05-2747-459F-B9B8-476628F9C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grpSp>
          <p:nvGrpSpPr>
            <p:cNvPr id="10" name="ïŝḻ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4693-D9BE-4467-962C-546B3C4D1128}"/>
                </a:ext>
              </a:extLst>
            </p:cNvPr>
            <p:cNvGrpSpPr/>
            <p:nvPr/>
          </p:nvGrpSpPr>
          <p:grpSpPr>
            <a:xfrm>
              <a:off x="714406" y="4480550"/>
              <a:ext cx="6461594" cy="1464849"/>
              <a:chOff x="714406" y="2850815"/>
              <a:chExt cx="6461594" cy="1464849"/>
            </a:xfrm>
          </p:grpSpPr>
          <p:sp>
            <p:nvSpPr>
              <p:cNvPr id="12" name="íşļiḓ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EF08E7-1D53-4C9D-881E-044B9C35C1C1}"/>
                  </a:ext>
                </a:extLst>
              </p:cNvPr>
              <p:cNvSpPr txBox="1"/>
              <p:nvPr/>
            </p:nvSpPr>
            <p:spPr>
              <a:xfrm>
                <a:off x="1551387" y="3322635"/>
                <a:ext cx="5624613" cy="99302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&amp; paste, choose "keep text only" option</a:t>
                </a:r>
                <a:endParaRPr lang="zh-CN" altLang="en-US" sz="1100" dirty="0"/>
              </a:p>
            </p:txBody>
          </p:sp>
          <p:sp>
            <p:nvSpPr>
              <p:cNvPr id="13" name="íṥḷiḍ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39E966-E0AD-454B-AA78-1594F9930F65}"/>
                  </a:ext>
                </a:extLst>
              </p:cNvPr>
              <p:cNvSpPr txBox="1"/>
              <p:nvPr/>
            </p:nvSpPr>
            <p:spPr>
              <a:xfrm>
                <a:off x="1551387" y="2850815"/>
                <a:ext cx="5624613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3"/>
                    </a:solidFill>
                  </a:rPr>
                  <a:t>TEXT HERE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4" name="íşľiḑ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70F820-4EC1-4464-9E84-12AEFCCA6FBB}"/>
                  </a:ext>
                </a:extLst>
              </p:cNvPr>
              <p:cNvGrpSpPr/>
              <p:nvPr/>
            </p:nvGrpSpPr>
            <p:grpSpPr>
              <a:xfrm>
                <a:off x="714406" y="2889084"/>
                <a:ext cx="675000" cy="675005"/>
                <a:chOff x="7209746" y="4153276"/>
                <a:chExt cx="675000" cy="675005"/>
              </a:xfrm>
            </p:grpSpPr>
            <p:sp>
              <p:nvSpPr>
                <p:cNvPr id="15" name="íśľïde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765B409-42C7-485E-9428-C05099ADBC71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iŝ1ïďè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965FE-DCF9-450D-A784-64064F8A0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</p:grpSp>
        <p:cxnSp>
          <p:nvCxnSpPr>
            <p:cNvPr id="11" name="直接连接符 10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5F48F3-311B-4FF3-AC05-FF31439C0F4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397036"/>
              <a:ext cx="63710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99095" y="1704372"/>
            <a:ext cx="5467109" cy="3449255"/>
          </a:xfrm>
          <a:prstGeom prst="rect">
            <a:avLst/>
          </a:prstGeom>
          <a:solidFill>
            <a:srgbClr val="02C6C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29062" y="2613362"/>
            <a:ext cx="433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THANKS</a:t>
            </a:r>
            <a:endParaRPr lang="zh-CN" altLang="en-US" sz="7200" b="1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57650" y="3651587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 smtClean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BOGROGRO POWERPOINT</a:t>
            </a:r>
            <a:endParaRPr lang="zh-CN" altLang="en-US" sz="2000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图文框 5"/>
          <p:cNvSpPr/>
          <p:nvPr/>
        </p:nvSpPr>
        <p:spPr>
          <a:xfrm>
            <a:off x="462982" y="324090"/>
            <a:ext cx="11339337" cy="6224286"/>
          </a:xfrm>
          <a:prstGeom prst="frame">
            <a:avLst>
              <a:gd name="adj1" fmla="val 4504"/>
            </a:avLst>
          </a:prstGeom>
          <a:solidFill>
            <a:schemeClr val="bg1"/>
          </a:solidFill>
          <a:ln>
            <a:solidFill>
              <a:srgbClr val="02C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f04bb3-25b7-4549-a82a-1dd1ac8869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285</Words>
  <Application>Microsoft Office PowerPoint</Application>
  <PresentationFormat>宽屏</PresentationFormat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MS Gothic</vt:lpstr>
      <vt:lpstr>黑体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20</cp:revision>
  <dcterms:created xsi:type="dcterms:W3CDTF">2018-03-04T02:39:06Z</dcterms:created>
  <dcterms:modified xsi:type="dcterms:W3CDTF">2018-03-06T13:54:58Z</dcterms:modified>
</cp:coreProperties>
</file>