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9175" cy="10160000"/>
  <p:notesSz cx="6858000" cy="9144000"/>
  <p:defaultTextStyle>
    <a:defPPr>
      <a:defRPr lang="es-ES"/>
    </a:defPPr>
    <a:lvl1pPr algn="l" defTabSz="169068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+mn-cs"/>
      </a:defRPr>
    </a:lvl1pPr>
    <a:lvl2pPr marL="844550" indent="-387350" algn="l" defTabSz="169068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+mn-cs"/>
      </a:defRPr>
    </a:lvl2pPr>
    <a:lvl3pPr marL="1690688" indent="-776288" algn="l" defTabSz="169068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+mn-cs"/>
      </a:defRPr>
    </a:lvl3pPr>
    <a:lvl4pPr marL="2535238" indent="-1163638" algn="l" defTabSz="169068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+mn-cs"/>
      </a:defRPr>
    </a:lvl4pPr>
    <a:lvl5pPr marL="3381375" indent="-1552575" algn="l" defTabSz="1690688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044"/>
    <a:srgbClr val="00259C"/>
    <a:srgbClr val="9AE73D"/>
    <a:srgbClr val="7020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656" autoAdjust="0"/>
  </p:normalViewPr>
  <p:slideViewPr>
    <p:cSldViewPr>
      <p:cViewPr>
        <p:scale>
          <a:sx n="50" d="100"/>
          <a:sy n="50" d="100"/>
        </p:scale>
        <p:origin x="-612" y="-84"/>
      </p:cViewPr>
      <p:guideLst>
        <p:guide orient="horz" pos="320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908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9081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88E5DB-63A4-4E9B-B847-308547B27898}" type="datetimeFigureOut">
              <a:rPr lang="pl-PL"/>
              <a:pPr>
                <a:defRPr/>
              </a:pPr>
              <a:t>2012-02-21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908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69081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DA3626-ABBD-4EE2-A935-685E0646B8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690688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44550" algn="l" defTabSz="1690688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90688" algn="l" defTabSz="1690688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35238" algn="l" defTabSz="1690688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81375" algn="l" defTabSz="1690688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227043" algn="l" defTabSz="1690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72451" algn="l" defTabSz="1690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17860" algn="l" defTabSz="1690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63268" algn="l" defTabSz="1690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9438" y="3156187"/>
            <a:ext cx="13820299" cy="217781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8876" y="5757334"/>
            <a:ext cx="11381423" cy="2596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90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8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72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6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5008-BED9-4F57-AC96-F860DCA090C4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298E-260D-431F-9961-1C7AB4A768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0119-2EF0-4DF7-AC6E-E8323AFBC735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7A35-A3A1-4F8D-AC2F-31D9AB18AC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7902" y="406872"/>
            <a:ext cx="3658314" cy="86689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959" y="406872"/>
            <a:ext cx="10703957" cy="86689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5211-2379-4471-B325-C4D4A797C747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7BC1-2315-40C7-99F1-778B98121D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FA27-56A8-4D39-8E2B-B2A1200D79CD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FD23-2536-473D-BDC1-931691419B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4363" y="6528743"/>
            <a:ext cx="13820299" cy="2017888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84363" y="4306242"/>
            <a:ext cx="13820299" cy="2222499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4540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9081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362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8163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2704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7245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178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76326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018E-581E-4EAA-A8E9-65EB3DA3C9DC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A188-32D7-4A0B-AA43-2A2CC35A8D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959" y="2370669"/>
            <a:ext cx="7181136" cy="6705130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65080" y="2370669"/>
            <a:ext cx="7181136" cy="6705130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2973-D587-4979-8E4F-C8EEC44AC75C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3980-FADA-4084-935D-B0D0821F97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959" y="2274242"/>
            <a:ext cx="7183959" cy="947797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5409" indent="0">
              <a:buNone/>
              <a:defRPr sz="3700" b="1"/>
            </a:lvl2pPr>
            <a:lvl3pPr marL="1690817" indent="0">
              <a:buNone/>
              <a:defRPr sz="3300" b="1"/>
            </a:lvl3pPr>
            <a:lvl4pPr marL="2536226" indent="0">
              <a:buNone/>
              <a:defRPr sz="3000" b="1"/>
            </a:lvl4pPr>
            <a:lvl5pPr marL="3381634" indent="0">
              <a:buNone/>
              <a:defRPr sz="3000" b="1"/>
            </a:lvl5pPr>
            <a:lvl6pPr marL="4227043" indent="0">
              <a:buNone/>
              <a:defRPr sz="3000" b="1"/>
            </a:lvl6pPr>
            <a:lvl7pPr marL="5072451" indent="0">
              <a:buNone/>
              <a:defRPr sz="3000" b="1"/>
            </a:lvl7pPr>
            <a:lvl8pPr marL="5917860" indent="0">
              <a:buNone/>
              <a:defRPr sz="3000" b="1"/>
            </a:lvl8pPr>
            <a:lvl9pPr marL="6763268" indent="0">
              <a:buNone/>
              <a:defRPr sz="3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2959" y="3222037"/>
            <a:ext cx="7183959" cy="5853760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59438" y="2274242"/>
            <a:ext cx="7186781" cy="947797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5409" indent="0">
              <a:buNone/>
              <a:defRPr sz="3700" b="1"/>
            </a:lvl2pPr>
            <a:lvl3pPr marL="1690817" indent="0">
              <a:buNone/>
              <a:defRPr sz="3300" b="1"/>
            </a:lvl3pPr>
            <a:lvl4pPr marL="2536226" indent="0">
              <a:buNone/>
              <a:defRPr sz="3000" b="1"/>
            </a:lvl4pPr>
            <a:lvl5pPr marL="3381634" indent="0">
              <a:buNone/>
              <a:defRPr sz="3000" b="1"/>
            </a:lvl5pPr>
            <a:lvl6pPr marL="4227043" indent="0">
              <a:buNone/>
              <a:defRPr sz="3000" b="1"/>
            </a:lvl6pPr>
            <a:lvl7pPr marL="5072451" indent="0">
              <a:buNone/>
              <a:defRPr sz="3000" b="1"/>
            </a:lvl7pPr>
            <a:lvl8pPr marL="5917860" indent="0">
              <a:buNone/>
              <a:defRPr sz="3000" b="1"/>
            </a:lvl8pPr>
            <a:lvl9pPr marL="6763268" indent="0">
              <a:buNone/>
              <a:defRPr sz="3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59438" y="3222037"/>
            <a:ext cx="7186781" cy="5853760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2920-BF57-4A46-A2CC-BE2441480CB7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BC26-D743-4A59-8EB0-51CA3A5EEA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9BA3-5B65-44D3-B797-25DFD6D8EF52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D887-BA82-495C-8929-7F77F708E3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3D48-ABE4-4FAD-B3FC-FC5C8AF753BB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85ED-883A-4915-972D-C8094A4371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961" y="404517"/>
            <a:ext cx="5349157" cy="1721557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56886" y="404521"/>
            <a:ext cx="9089330" cy="8671279"/>
          </a:xfrm>
        </p:spPr>
        <p:txBody>
          <a:bodyPr/>
          <a:lstStyle>
            <a:lvl1pPr>
              <a:defRPr sz="5900"/>
            </a:lvl1pPr>
            <a:lvl2pPr>
              <a:defRPr sz="52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961" y="2126077"/>
            <a:ext cx="5349157" cy="6949722"/>
          </a:xfrm>
        </p:spPr>
        <p:txBody>
          <a:bodyPr/>
          <a:lstStyle>
            <a:lvl1pPr marL="0" indent="0">
              <a:buNone/>
              <a:defRPr sz="2600"/>
            </a:lvl1pPr>
            <a:lvl2pPr marL="845409" indent="0">
              <a:buNone/>
              <a:defRPr sz="2200"/>
            </a:lvl2pPr>
            <a:lvl3pPr marL="1690817" indent="0">
              <a:buNone/>
              <a:defRPr sz="1800"/>
            </a:lvl3pPr>
            <a:lvl4pPr marL="2536226" indent="0">
              <a:buNone/>
              <a:defRPr sz="1700"/>
            </a:lvl4pPr>
            <a:lvl5pPr marL="3381634" indent="0">
              <a:buNone/>
              <a:defRPr sz="1700"/>
            </a:lvl5pPr>
            <a:lvl6pPr marL="4227043" indent="0">
              <a:buNone/>
              <a:defRPr sz="1700"/>
            </a:lvl6pPr>
            <a:lvl7pPr marL="5072451" indent="0">
              <a:buNone/>
              <a:defRPr sz="1700"/>
            </a:lvl7pPr>
            <a:lvl8pPr marL="5917860" indent="0">
              <a:buNone/>
              <a:defRPr sz="1700"/>
            </a:lvl8pPr>
            <a:lvl9pPr marL="6763268" indent="0">
              <a:buNone/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E2A7-B383-41FD-A67F-956F028958AB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FDE0-E675-45A2-A0F4-743305B428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6912" y="7112000"/>
            <a:ext cx="9755505" cy="8396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86912" y="907814"/>
            <a:ext cx="9755505" cy="6096000"/>
          </a:xfrm>
        </p:spPr>
        <p:txBody>
          <a:bodyPr rtlCol="0">
            <a:normAutofit/>
          </a:bodyPr>
          <a:lstStyle>
            <a:lvl1pPr marL="0" indent="0">
              <a:buNone/>
              <a:defRPr sz="5900"/>
            </a:lvl1pPr>
            <a:lvl2pPr marL="845409" indent="0">
              <a:buNone/>
              <a:defRPr sz="5200"/>
            </a:lvl2pPr>
            <a:lvl3pPr marL="1690817" indent="0">
              <a:buNone/>
              <a:defRPr sz="4400"/>
            </a:lvl3pPr>
            <a:lvl4pPr marL="2536226" indent="0">
              <a:buNone/>
              <a:defRPr sz="3700"/>
            </a:lvl4pPr>
            <a:lvl5pPr marL="3381634" indent="0">
              <a:buNone/>
              <a:defRPr sz="3700"/>
            </a:lvl5pPr>
            <a:lvl6pPr marL="4227043" indent="0">
              <a:buNone/>
              <a:defRPr sz="3700"/>
            </a:lvl6pPr>
            <a:lvl7pPr marL="5072451" indent="0">
              <a:buNone/>
              <a:defRPr sz="3700"/>
            </a:lvl7pPr>
            <a:lvl8pPr marL="5917860" indent="0">
              <a:buNone/>
              <a:defRPr sz="3700"/>
            </a:lvl8pPr>
            <a:lvl9pPr marL="6763268" indent="0">
              <a:buNone/>
              <a:defRPr sz="37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86912" y="7951612"/>
            <a:ext cx="9755505" cy="1192389"/>
          </a:xfrm>
        </p:spPr>
        <p:txBody>
          <a:bodyPr/>
          <a:lstStyle>
            <a:lvl1pPr marL="0" indent="0">
              <a:buNone/>
              <a:defRPr sz="2600"/>
            </a:lvl1pPr>
            <a:lvl2pPr marL="845409" indent="0">
              <a:buNone/>
              <a:defRPr sz="2200"/>
            </a:lvl2pPr>
            <a:lvl3pPr marL="1690817" indent="0">
              <a:buNone/>
              <a:defRPr sz="1800"/>
            </a:lvl3pPr>
            <a:lvl4pPr marL="2536226" indent="0">
              <a:buNone/>
              <a:defRPr sz="1700"/>
            </a:lvl4pPr>
            <a:lvl5pPr marL="3381634" indent="0">
              <a:buNone/>
              <a:defRPr sz="1700"/>
            </a:lvl5pPr>
            <a:lvl6pPr marL="4227043" indent="0">
              <a:buNone/>
              <a:defRPr sz="1700"/>
            </a:lvl6pPr>
            <a:lvl7pPr marL="5072451" indent="0">
              <a:buNone/>
              <a:defRPr sz="1700"/>
            </a:lvl7pPr>
            <a:lvl8pPr marL="5917860" indent="0">
              <a:buNone/>
              <a:defRPr sz="1700"/>
            </a:lvl8pPr>
            <a:lvl9pPr marL="6763268" indent="0">
              <a:buNone/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F1EB-96C3-4C07-BCE3-890B2C657E87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9169-C3A4-48D4-8FD0-03A41108CE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812800" y="406400"/>
            <a:ext cx="146335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9082" tIns="84541" rIns="169082" bIns="84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12800" y="2370138"/>
            <a:ext cx="146335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9082" tIns="84541" rIns="169082" bIns="84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12800" y="9417050"/>
            <a:ext cx="3794125" cy="541338"/>
          </a:xfrm>
          <a:prstGeom prst="rect">
            <a:avLst/>
          </a:prstGeom>
        </p:spPr>
        <p:txBody>
          <a:bodyPr vert="horz" lIns="169082" tIns="84541" rIns="169082" bIns="84541" rtlCol="0" anchor="ctr"/>
          <a:lstStyle>
            <a:lvl1pPr algn="l" defTabSz="1690817" fontAlgn="auto">
              <a:spcBef>
                <a:spcPts val="0"/>
              </a:spcBef>
              <a:spcAft>
                <a:spcPts val="0"/>
              </a:spcAft>
              <a:defRPr sz="2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6B5724-E6AC-4D6A-B6FB-6FA536A7E853}" type="datetimeFigureOut">
              <a:rPr lang="es-ES"/>
              <a:pPr>
                <a:defRPr/>
              </a:pPr>
              <a:t>21/02/2012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54663" y="9417050"/>
            <a:ext cx="5149850" cy="541338"/>
          </a:xfrm>
          <a:prstGeom prst="rect">
            <a:avLst/>
          </a:prstGeom>
        </p:spPr>
        <p:txBody>
          <a:bodyPr vert="horz" lIns="169082" tIns="84541" rIns="169082" bIns="84541" rtlCol="0" anchor="ctr"/>
          <a:lstStyle>
            <a:lvl1pPr algn="ctr" defTabSz="1690817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52250" y="9417050"/>
            <a:ext cx="3794125" cy="541338"/>
          </a:xfrm>
          <a:prstGeom prst="rect">
            <a:avLst/>
          </a:prstGeom>
        </p:spPr>
        <p:txBody>
          <a:bodyPr vert="horz" lIns="169082" tIns="84541" rIns="169082" bIns="84541" rtlCol="0" anchor="ctr"/>
          <a:lstStyle>
            <a:lvl1pPr algn="r" defTabSz="1690817" fontAlgn="auto">
              <a:spcBef>
                <a:spcPts val="0"/>
              </a:spcBef>
              <a:spcAft>
                <a:spcPts val="0"/>
              </a:spcAft>
              <a:defRPr sz="2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0E2789-9EFD-4887-B59D-BC4F7EB69D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90688" rtl="0" fontAlgn="base">
        <a:spcBef>
          <a:spcPct val="0"/>
        </a:spcBef>
        <a:spcAft>
          <a:spcPct val="0"/>
        </a:spcAft>
        <a:defRPr sz="8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2pPr>
      <a:lvl3pPr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3pPr>
      <a:lvl4pPr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4pPr>
      <a:lvl5pPr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5pPr>
      <a:lvl6pPr marL="457200"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6pPr>
      <a:lvl7pPr marL="914400"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7pPr>
      <a:lvl8pPr marL="1371600"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8pPr>
      <a:lvl9pPr marL="1828800" algn="ctr" defTabSz="1690688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Walkway Bold" pitchFamily="2" charset="0"/>
        </a:defRPr>
      </a:lvl9pPr>
    </p:titleStyle>
    <p:bodyStyle>
      <a:lvl1pPr marL="633413" indent="-633413" algn="l" defTabSz="1690688" rtl="0" fontAlgn="base">
        <a:spcBef>
          <a:spcPct val="20000"/>
        </a:spcBef>
        <a:spcAft>
          <a:spcPct val="0"/>
        </a:spcAft>
        <a:buFont typeface="Arial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73188" indent="-527050" algn="l" defTabSz="1690688" rtl="0" fontAlgn="base">
        <a:spcBef>
          <a:spcPct val="20000"/>
        </a:spcBef>
        <a:spcAft>
          <a:spcPct val="0"/>
        </a:spcAft>
        <a:buFont typeface="Arial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2963" indent="-422275" algn="l" defTabSz="1690688" rtl="0" fontAlgn="base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57513" indent="-422275" algn="l" defTabSz="1690688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03650" indent="-422275" algn="l" defTabSz="1690688" rtl="0" fontAlgn="base">
        <a:spcBef>
          <a:spcPct val="20000"/>
        </a:spcBef>
        <a:spcAft>
          <a:spcPct val="0"/>
        </a:spcAft>
        <a:buFont typeface="Arial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49747" indent="-422704" algn="l" defTabSz="16908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95155" indent="-422704" algn="l" defTabSz="16908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40564" indent="-422704" algn="l" defTabSz="16908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85972" indent="-422704" algn="l" defTabSz="16908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5409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90817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6226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1634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7043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72451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7860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63268" algn="l" defTabSz="1690817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slide" Target="slide8.xml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10" Type="http://schemas.openxmlformats.org/officeDocument/2006/relationships/image" Target="../media/image25.png"/><Relationship Id="rId19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24.png"/><Relationship Id="rId1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3.xml"/><Relationship Id="rId18" Type="http://schemas.openxmlformats.org/officeDocument/2006/relationships/slide" Target="slide8.xml"/><Relationship Id="rId3" Type="http://schemas.openxmlformats.org/officeDocument/2006/relationships/image" Target="../media/image4.png"/><Relationship Id="rId21" Type="http://schemas.openxmlformats.org/officeDocument/2006/relationships/slide" Target="slide11.xml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17" Type="http://schemas.openxmlformats.org/officeDocument/2006/relationships/slide" Target="slide7.xml"/><Relationship Id="rId2" Type="http://schemas.openxmlformats.org/officeDocument/2006/relationships/image" Target="../media/image2.png"/><Relationship Id="rId16" Type="http://schemas.openxmlformats.org/officeDocument/2006/relationships/slide" Target="slide6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image" Target="../media/image28.png"/><Relationship Id="rId19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image" Target="../media/image2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18" Type="http://schemas.openxmlformats.org/officeDocument/2006/relationships/slide" Target="slide7.xml"/><Relationship Id="rId3" Type="http://schemas.openxmlformats.org/officeDocument/2006/relationships/image" Target="../media/image11.png"/><Relationship Id="rId21" Type="http://schemas.openxmlformats.org/officeDocument/2006/relationships/slide" Target="slide10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image" Target="../media/image2.pn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5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slide" Target="slide8.xml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slide" Target="slide3.xml"/><Relationship Id="rId22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image" Target="../media/image2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slide" Target="slide8.xml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10" Type="http://schemas.openxmlformats.org/officeDocument/2006/relationships/image" Target="../media/image18.png"/><Relationship Id="rId19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image" Target="../media/image2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image" Target="../media/image2.png"/><Relationship Id="rId16" Type="http://schemas.openxmlformats.org/officeDocument/2006/relationships/slide" Target="slide10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image" Target="../media/image2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0" y="365092"/>
            <a:ext cx="162591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0" dirty="0" smtClean="0">
                <a:effectLst>
                  <a:outerShdw dist="3175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OLE</a:t>
            </a:r>
            <a:endParaRPr lang="en-US" sz="30000" dirty="0">
              <a:effectLst>
                <a:outerShdw dist="31750" dir="2700000" algn="tl" rotWithShape="0">
                  <a:prstClr val="black">
                    <a:alpha val="3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4651372"/>
            <a:ext cx="16259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dirty="0" smtClean="0">
                <a:effectLst>
                  <a:outerShdw dist="3175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retro</a:t>
            </a:r>
            <a:endParaRPr lang="en-US" sz="10000" dirty="0">
              <a:effectLst>
                <a:outerShdw dist="31750" dir="2700000" algn="tl" rotWithShape="0">
                  <a:prstClr val="black">
                    <a:alpha val="30000"/>
                  </a:prstClr>
                </a:outerShdw>
              </a:effectLst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80198"/>
            <a:ext cx="1625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spc="1000" dirty="0" smtClean="0">
                <a:effectLst>
                  <a:outerShdw dist="3175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Powerpoint </a:t>
            </a:r>
            <a:r>
              <a:rPr lang="pl-PL" sz="6000" spc="1000" dirty="0" err="1" smtClean="0">
                <a:effectLst>
                  <a:outerShdw dist="3175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presentation</a:t>
            </a:r>
            <a:endParaRPr lang="en-US" sz="6000" spc="1000" dirty="0">
              <a:effectLst>
                <a:outerShdw dist="31750" dir="2700000" algn="tl" rotWithShape="0">
                  <a:prstClr val="black">
                    <a:alpha val="3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531373" y="8080396"/>
            <a:ext cx="3196428" cy="2079604"/>
            <a:chOff x="6531373" y="8080396"/>
            <a:chExt cx="3196428" cy="2079604"/>
          </a:xfrm>
        </p:grpSpPr>
        <p:pic>
          <p:nvPicPr>
            <p:cNvPr id="12290" name="Picture 2" descr="E:\GRAPHICRIVER\Powerpoint1\Ole - Retro Powerpoint Template\PNG\start_03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1373" y="8080396"/>
              <a:ext cx="3196428" cy="2079604"/>
            </a:xfrm>
            <a:prstGeom prst="rect">
              <a:avLst/>
            </a:prstGeom>
            <a:noFill/>
          </p:spPr>
        </p:pic>
        <p:sp>
          <p:nvSpPr>
            <p:cNvPr id="11" name="pole tekstowe 10">
              <a:hlinkClick r:id="rId3" action="ppaction://hlinksldjump"/>
            </p:cNvPr>
            <p:cNvSpPr txBox="1"/>
            <p:nvPr/>
          </p:nvSpPr>
          <p:spPr>
            <a:xfrm>
              <a:off x="6557951" y="8794776"/>
              <a:ext cx="3143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smtClean="0">
                  <a:solidFill>
                    <a:schemeClr val="bg1"/>
                  </a:solidFill>
                  <a:latin typeface="+mj-lt"/>
                </a:rPr>
                <a:t>start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a 61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244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social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media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73" name="Grupa 72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11</a:t>
            </a:r>
            <a:endParaRPr lang="en-US" sz="2000" dirty="0">
              <a:latin typeface="+mj-lt"/>
            </a:endParaRPr>
          </a:p>
        </p:txBody>
      </p:sp>
      <p:pic>
        <p:nvPicPr>
          <p:cNvPr id="34819" name="Picture 3" descr="E:\GRAPHICRIVER\Powerpoint1\Ole - Retro Powerpoint Template\PNG\social_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3109" y="7794644"/>
            <a:ext cx="1213964" cy="1438284"/>
          </a:xfrm>
          <a:prstGeom prst="rect">
            <a:avLst/>
          </a:prstGeom>
          <a:noFill/>
        </p:spPr>
      </p:pic>
      <p:pic>
        <p:nvPicPr>
          <p:cNvPr id="34820" name="Picture 4" descr="E:\GRAPHICRIVER\Powerpoint1\Ole - Retro Powerpoint Template\PNG\social_0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0233" y="4222744"/>
            <a:ext cx="1425089" cy="1438284"/>
          </a:xfrm>
          <a:prstGeom prst="rect">
            <a:avLst/>
          </a:prstGeom>
          <a:noFill/>
        </p:spPr>
      </p:pic>
      <p:pic>
        <p:nvPicPr>
          <p:cNvPr id="34821" name="Picture 5" descr="E:\GRAPHICRIVER\Powerpoint1\Ole - Retro Powerpoint Template\PNG\social_0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0233" y="6223008"/>
            <a:ext cx="1451479" cy="1016035"/>
          </a:xfrm>
          <a:prstGeom prst="rect">
            <a:avLst/>
          </a:prstGeom>
          <a:noFill/>
        </p:spPr>
      </p:pic>
      <p:sp>
        <p:nvSpPr>
          <p:cNvPr id="56" name="pole tekstowe 55"/>
          <p:cNvSpPr txBox="1"/>
          <p:nvPr/>
        </p:nvSpPr>
        <p:spPr>
          <a:xfrm>
            <a:off x="5414943" y="4294182"/>
            <a:ext cx="2941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latin typeface="+mj-lt"/>
                <a:ea typeface="Droid Sans" pitchFamily="34" charset="0"/>
                <a:cs typeface="Droid Sans" pitchFamily="34" charset="0"/>
              </a:rPr>
              <a:t>13.286</a:t>
            </a:r>
            <a:endParaRPr lang="en-US" sz="8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5414943" y="6080132"/>
            <a:ext cx="23602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latin typeface="+mj-lt"/>
                <a:ea typeface="Droid Sans" pitchFamily="34" charset="0"/>
                <a:cs typeface="Droid Sans" pitchFamily="34" charset="0"/>
              </a:rPr>
              <a:t>8.561</a:t>
            </a:r>
            <a:endParaRPr lang="en-US" sz="8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5414943" y="7866082"/>
            <a:ext cx="2941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latin typeface="+mj-lt"/>
                <a:ea typeface="Droid Sans" pitchFamily="34" charset="0"/>
                <a:cs typeface="Droid Sans" pitchFamily="34" charset="0"/>
              </a:rPr>
              <a:t>49.316</a:t>
            </a:r>
            <a:endParaRPr lang="en-US" sz="8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9558347" y="4294182"/>
            <a:ext cx="31942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err="1" smtClean="0">
                <a:latin typeface="+mj-lt"/>
                <a:ea typeface="Droid Sans" pitchFamily="34" charset="0"/>
                <a:cs typeface="Droid Sans" pitchFamily="34" charset="0"/>
              </a:rPr>
              <a:t>Like</a:t>
            </a:r>
            <a:r>
              <a:rPr lang="pl-PL" sz="80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8000" dirty="0" err="1" smtClean="0">
                <a:latin typeface="+mj-lt"/>
                <a:ea typeface="Droid Sans" pitchFamily="34" charset="0"/>
                <a:cs typeface="Droid Sans" pitchFamily="34" charset="0"/>
              </a:rPr>
              <a:t>us</a:t>
            </a:r>
            <a:endParaRPr lang="en-US" sz="8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9558347" y="6080132"/>
            <a:ext cx="4698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err="1" smtClean="0">
                <a:latin typeface="+mj-lt"/>
                <a:ea typeface="Droid Sans" pitchFamily="34" charset="0"/>
                <a:cs typeface="Droid Sans" pitchFamily="34" charset="0"/>
              </a:rPr>
              <a:t>Follow</a:t>
            </a:r>
            <a:r>
              <a:rPr lang="pl-PL" sz="80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8000" dirty="0" err="1" smtClean="0">
                <a:latin typeface="+mj-lt"/>
                <a:ea typeface="Droid Sans" pitchFamily="34" charset="0"/>
                <a:cs typeface="Droid Sans" pitchFamily="34" charset="0"/>
              </a:rPr>
              <a:t>us</a:t>
            </a:r>
            <a:endParaRPr lang="en-US" sz="8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9558347" y="7866082"/>
            <a:ext cx="4166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err="1" smtClean="0">
                <a:latin typeface="+mj-lt"/>
                <a:ea typeface="Droid Sans" pitchFamily="34" charset="0"/>
                <a:cs typeface="Droid Sans" pitchFamily="34" charset="0"/>
              </a:rPr>
              <a:t>Watch</a:t>
            </a:r>
            <a:r>
              <a:rPr lang="pl-PL" sz="80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8000" dirty="0" err="1" smtClean="0">
                <a:latin typeface="+mj-lt"/>
                <a:ea typeface="Droid Sans" pitchFamily="34" charset="0"/>
                <a:cs typeface="Droid Sans" pitchFamily="34" charset="0"/>
              </a:rPr>
              <a:t>us</a:t>
            </a:r>
            <a:endParaRPr lang="en-US" sz="8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63" name="pole tekstowe 62">
            <a:hlinkClick r:id="rId11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64" name="pole tekstowe 63">
            <a:hlinkClick r:id="rId12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65" name="pole tekstowe 64">
            <a:hlinkClick r:id="rId13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66" name="pole tekstowe 65">
            <a:hlinkClick r:id="rId14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67" name="pole tekstowe 66">
            <a:hlinkClick r:id="rId15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68" name="pole tekstowe 67">
            <a:hlinkClick r:id="rId16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69" name="pole tekstowe 68">
            <a:hlinkClick r:id="rId17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70" name="pole tekstowe 69">
            <a:hlinkClick r:id="rId18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71" name="pole tekstowe 70">
            <a:hlinkClick r:id="rId19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rgbClr val="EB6044"/>
                </a:solidFill>
                <a:latin typeface="+mj-lt"/>
              </a:rPr>
              <a:t>s</a:t>
            </a:r>
            <a:r>
              <a:rPr lang="pl-PL" sz="2000" dirty="0" err="1" smtClean="0">
                <a:latin typeface="+mj-lt"/>
              </a:rPr>
              <a:t>ocial</a:t>
            </a:r>
            <a:endParaRPr lang="en-US" sz="2000" dirty="0">
              <a:latin typeface="+mj-lt"/>
            </a:endParaRPr>
          </a:p>
        </p:txBody>
      </p:sp>
      <p:sp>
        <p:nvSpPr>
          <p:cNvPr id="72" name="pole tekstowe 71">
            <a:hlinkClick r:id="rId20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5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5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5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5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5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50"/>
                            </p:stCondLst>
                            <p:childTnLst>
                              <p:par>
                                <p:cTn id="1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1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a 51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83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contact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915009" y="3794116"/>
            <a:ext cx="9358378" cy="514353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ole tekstowe 24"/>
          <p:cNvSpPr txBox="1"/>
          <p:nvPr/>
        </p:nvSpPr>
        <p:spPr>
          <a:xfrm>
            <a:off x="1414415" y="415130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+mn-lt"/>
                <a:ea typeface="Droid Sans" pitchFamily="34" charset="0"/>
                <a:cs typeface="Droid Sans" pitchFamily="34" charset="0"/>
              </a:rPr>
              <a:t>OLE COMPANY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414415" y="4579934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+mn-lt"/>
                <a:ea typeface="Droid Sans" pitchFamily="34" charset="0"/>
                <a:cs typeface="Droid Sans" pitchFamily="34" charset="0"/>
              </a:rPr>
              <a:t>Adress</a:t>
            </a:r>
            <a:r>
              <a:rPr lang="en-US" sz="1400" b="1" dirty="0" smtClean="0">
                <a:latin typeface="+mn-lt"/>
                <a:ea typeface="Droid Sans" pitchFamily="34" charset="0"/>
                <a:cs typeface="Droid Sans" pitchFamily="34" charset="0"/>
              </a:rPr>
              <a:t>: 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123 Street Name, Country</a:t>
            </a:r>
          </a:p>
          <a:p>
            <a:endParaRPr lang="en-US" sz="14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en-US" sz="1400" b="1" dirty="0" smtClean="0">
                <a:latin typeface="+mn-lt"/>
                <a:ea typeface="Droid Sans" pitchFamily="34" charset="0"/>
                <a:cs typeface="Droid Sans" pitchFamily="34" charset="0"/>
              </a:rPr>
              <a:t>Phone: 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123-456-7890</a:t>
            </a:r>
          </a:p>
          <a:p>
            <a:endParaRPr lang="en-US" sz="14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en-US" sz="1400" b="1" dirty="0" smtClean="0">
                <a:latin typeface="+mn-lt"/>
                <a:ea typeface="Droid Sans" pitchFamily="34" charset="0"/>
                <a:cs typeface="Droid Sans" pitchFamily="34" charset="0"/>
              </a:rPr>
              <a:t>Email: 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email@goeshere.com</a:t>
            </a:r>
          </a:p>
          <a:p>
            <a:r>
              <a:rPr lang="en-US" sz="1400" b="1" dirty="0" smtClean="0">
                <a:latin typeface="+mn-lt"/>
                <a:ea typeface="Droid Sans" pitchFamily="34" charset="0"/>
                <a:cs typeface="Droid Sans" pitchFamily="34" charset="0"/>
              </a:rPr>
              <a:t>Web: 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www.yoursitegoeshere.com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12</a:t>
            </a:r>
            <a:endParaRPr lang="en-US" sz="2000" dirty="0">
              <a:latin typeface="+mj-lt"/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1700167" y="6437322"/>
            <a:ext cx="1962534" cy="504167"/>
            <a:chOff x="1700167" y="6437322"/>
            <a:chExt cx="1962534" cy="504167"/>
          </a:xfrm>
        </p:grpSpPr>
        <p:sp>
          <p:nvSpPr>
            <p:cNvPr id="44" name="pole tekstowe 43"/>
            <p:cNvSpPr txBox="1"/>
            <p:nvPr/>
          </p:nvSpPr>
          <p:spPr>
            <a:xfrm>
              <a:off x="2343109" y="6508760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 smtClean="0">
                  <a:latin typeface="+mn-lt"/>
                  <a:ea typeface="Droid Sans" pitchFamily="34" charset="0"/>
                  <a:cs typeface="Droid Sans" pitchFamily="34" charset="0"/>
                </a:rPr>
                <a:t>FACEBOOK</a:t>
              </a:r>
              <a:endParaRPr lang="en-US" sz="1800" dirty="0">
                <a:latin typeface="+mn-lt"/>
                <a:ea typeface="Droid Sans" pitchFamily="34" charset="0"/>
                <a:cs typeface="Droid Sans" pitchFamily="34" charset="0"/>
              </a:endParaRPr>
            </a:p>
          </p:txBody>
        </p:sp>
        <p:pic>
          <p:nvPicPr>
            <p:cNvPr id="35844" name="Picture 4" descr="E:\GRAPHICRIVER\Powerpoint1\Ole - Retro Powerpoint Template\PNG\contact_06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0167" y="6437322"/>
              <a:ext cx="490541" cy="504167"/>
            </a:xfrm>
            <a:prstGeom prst="rect">
              <a:avLst/>
            </a:prstGeom>
            <a:noFill/>
          </p:spPr>
        </p:pic>
      </p:grpSp>
      <p:grpSp>
        <p:nvGrpSpPr>
          <p:cNvPr id="49" name="Grupa 48"/>
          <p:cNvGrpSpPr/>
          <p:nvPr/>
        </p:nvGrpSpPr>
        <p:grpSpPr>
          <a:xfrm>
            <a:off x="1700167" y="7151702"/>
            <a:ext cx="1962534" cy="504167"/>
            <a:chOff x="1700167" y="7151702"/>
            <a:chExt cx="1962534" cy="504167"/>
          </a:xfrm>
        </p:grpSpPr>
        <p:pic>
          <p:nvPicPr>
            <p:cNvPr id="35845" name="Picture 5" descr="E:\GRAPHICRIVER\Powerpoint1\Ole - Retro Powerpoint Template\PNG\contact_09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00167" y="7151702"/>
              <a:ext cx="490541" cy="504167"/>
            </a:xfrm>
            <a:prstGeom prst="rect">
              <a:avLst/>
            </a:prstGeom>
            <a:noFill/>
          </p:spPr>
        </p:pic>
        <p:sp>
          <p:nvSpPr>
            <p:cNvPr id="45" name="pole tekstowe 44"/>
            <p:cNvSpPr txBox="1"/>
            <p:nvPr/>
          </p:nvSpPr>
          <p:spPr>
            <a:xfrm>
              <a:off x="2343109" y="7223140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 smtClean="0">
                  <a:latin typeface="+mn-lt"/>
                  <a:ea typeface="Droid Sans" pitchFamily="34" charset="0"/>
                  <a:cs typeface="Droid Sans" pitchFamily="34" charset="0"/>
                </a:rPr>
                <a:t>FACEBOOK</a:t>
              </a:r>
              <a:endParaRPr lang="en-US" sz="1800" dirty="0">
                <a:latin typeface="+mn-lt"/>
                <a:ea typeface="Droid Sans" pitchFamily="34" charset="0"/>
                <a:cs typeface="Droid Sans" pitchFamily="34" charset="0"/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1700167" y="7937520"/>
            <a:ext cx="1962534" cy="369332"/>
            <a:chOff x="1700167" y="7937520"/>
            <a:chExt cx="1962534" cy="369332"/>
          </a:xfrm>
        </p:grpSpPr>
        <p:pic>
          <p:nvPicPr>
            <p:cNvPr id="35846" name="Picture 6" descr="E:\GRAPHICRIVER\Powerpoint1\Ole - Retro Powerpoint Template\PNG\contact_12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00167" y="7937520"/>
              <a:ext cx="517793" cy="354279"/>
            </a:xfrm>
            <a:prstGeom prst="rect">
              <a:avLst/>
            </a:prstGeom>
            <a:noFill/>
          </p:spPr>
        </p:pic>
        <p:sp>
          <p:nvSpPr>
            <p:cNvPr id="46" name="pole tekstowe 45"/>
            <p:cNvSpPr txBox="1"/>
            <p:nvPr/>
          </p:nvSpPr>
          <p:spPr>
            <a:xfrm>
              <a:off x="2343109" y="7937520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 smtClean="0">
                  <a:latin typeface="+mn-lt"/>
                  <a:ea typeface="Droid Sans" pitchFamily="34" charset="0"/>
                  <a:cs typeface="Droid Sans" pitchFamily="34" charset="0"/>
                </a:rPr>
                <a:t>FACEBOOK</a:t>
              </a:r>
              <a:endParaRPr lang="en-US" sz="1800" dirty="0">
                <a:latin typeface="+mn-lt"/>
                <a:ea typeface="Droid Sans" pitchFamily="34" charset="0"/>
                <a:cs typeface="Droid Sans" pitchFamily="34" charset="0"/>
              </a:endParaRPr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1700167" y="8580462"/>
            <a:ext cx="1962534" cy="504167"/>
            <a:chOff x="1700167" y="8580462"/>
            <a:chExt cx="1962534" cy="504167"/>
          </a:xfrm>
        </p:grpSpPr>
        <p:pic>
          <p:nvPicPr>
            <p:cNvPr id="35843" name="Picture 3" descr="E:\GRAPHICRIVER\Powerpoint1\Ole - Retro Powerpoint Template\PNG\contact_16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00167" y="8580462"/>
              <a:ext cx="436036" cy="504167"/>
            </a:xfrm>
            <a:prstGeom prst="rect">
              <a:avLst/>
            </a:prstGeom>
            <a:noFill/>
          </p:spPr>
        </p:pic>
        <p:sp>
          <p:nvSpPr>
            <p:cNvPr id="47" name="pole tekstowe 46"/>
            <p:cNvSpPr txBox="1"/>
            <p:nvPr/>
          </p:nvSpPr>
          <p:spPr>
            <a:xfrm>
              <a:off x="2343109" y="8651900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 smtClean="0">
                  <a:latin typeface="+mn-lt"/>
                  <a:ea typeface="Droid Sans" pitchFamily="34" charset="0"/>
                  <a:cs typeface="Droid Sans" pitchFamily="34" charset="0"/>
                </a:rPr>
                <a:t>FACEBOOK</a:t>
              </a:r>
              <a:endParaRPr lang="en-US" sz="1800" dirty="0">
                <a:latin typeface="+mn-lt"/>
                <a:ea typeface="Droid Sans" pitchFamily="34" charset="0"/>
                <a:cs typeface="Droid Sans" pitchFamily="34" charset="0"/>
              </a:endParaRPr>
            </a:p>
          </p:txBody>
        </p:sp>
      </p:grpSp>
      <p:sp>
        <p:nvSpPr>
          <p:cNvPr id="53" name="pole tekstowe 52">
            <a:hlinkClick r:id="rId12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54" name="pole tekstowe 53">
            <a:hlinkClick r:id="rId13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55" name="pole tekstowe 54">
            <a:hlinkClick r:id="rId14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56" name="pole tekstowe 55">
            <a:hlinkClick r:id="rId15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57" name="pole tekstowe 56">
            <a:hlinkClick r:id="rId16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58" name="pole tekstowe 57">
            <a:hlinkClick r:id="rId17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59" name="pole tekstowe 58">
            <a:hlinkClick r:id="rId18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60" name="pole tekstowe 59">
            <a:hlinkClick r:id="rId19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61" name="pole tekstowe 60">
            <a:hlinkClick r:id="rId20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62" name="pole tekstowe 61">
            <a:hlinkClick r:id="rId21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rgbClr val="EB6044"/>
                </a:solidFill>
                <a:latin typeface="+mj-lt"/>
              </a:rPr>
              <a:t>c</a:t>
            </a:r>
            <a:r>
              <a:rPr lang="pl-PL" sz="2000" dirty="0" err="1" smtClean="0">
                <a:latin typeface="+mj-lt"/>
              </a:rPr>
              <a:t>ontact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5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9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9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4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950"/>
                            </p:stCondLst>
                            <p:childTnLst>
                              <p:par>
                                <p:cTn id="8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/>
      <p:bldP spid="29" grpId="0" uiExpand="1" build="p" bldLvl="5"/>
      <p:bldP spid="34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a 38"/>
          <p:cNvGrpSpPr/>
          <p:nvPr/>
        </p:nvGrpSpPr>
        <p:grpSpPr>
          <a:xfrm>
            <a:off x="4486249" y="4365620"/>
            <a:ext cx="7286676" cy="1428760"/>
            <a:chOff x="4486249" y="4365620"/>
            <a:chExt cx="7286676" cy="1428760"/>
          </a:xfrm>
        </p:grpSpPr>
        <p:pic>
          <p:nvPicPr>
            <p:cNvPr id="36867" name="Picture 3" descr="E:\GRAPHICRIVER\Powerpoint1\Ole - Retro Powerpoint Template\PNG\last_ribbon_0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2636" y="4365620"/>
              <a:ext cx="7233902" cy="1428760"/>
            </a:xfrm>
            <a:prstGeom prst="rect">
              <a:avLst/>
            </a:prstGeom>
            <a:noFill/>
          </p:spPr>
        </p:pic>
        <p:sp>
          <p:nvSpPr>
            <p:cNvPr id="38" name="pole tekstowe 37"/>
            <p:cNvSpPr txBox="1"/>
            <p:nvPr/>
          </p:nvSpPr>
          <p:spPr>
            <a:xfrm>
              <a:off x="4486249" y="4651372"/>
              <a:ext cx="7286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kern="6000" dirty="0" err="1" smtClean="0">
                  <a:solidFill>
                    <a:schemeClr val="bg1"/>
                  </a:solidFill>
                  <a:latin typeface="+mj-lt"/>
                </a:rPr>
                <a:t>See</a:t>
              </a:r>
              <a:r>
                <a:rPr lang="pl-PL" sz="6000" kern="6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pl-PL" sz="6000" kern="6000" dirty="0" err="1" smtClean="0">
                  <a:solidFill>
                    <a:schemeClr val="bg1"/>
                  </a:solidFill>
                  <a:latin typeface="+mj-lt"/>
                </a:rPr>
                <a:t>you</a:t>
              </a:r>
              <a:r>
                <a:rPr lang="pl-PL" sz="6000" kern="6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pl-PL" sz="6000" kern="6000" dirty="0" err="1" smtClean="0">
                  <a:solidFill>
                    <a:schemeClr val="bg1"/>
                  </a:solidFill>
                  <a:latin typeface="+mj-lt"/>
                </a:rPr>
                <a:t>soon</a:t>
              </a:r>
              <a:r>
                <a:rPr lang="pl-PL" sz="6000" kern="6000" dirty="0" smtClean="0">
                  <a:solidFill>
                    <a:schemeClr val="bg1"/>
                  </a:solidFill>
                  <a:latin typeface="+mj-lt"/>
                </a:rPr>
                <a:t> …</a:t>
              </a:r>
              <a:endParaRPr lang="en-US" sz="6000" kern="60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pole tekstowe 11">
            <a:hlinkClick r:id="rId4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EB6044"/>
                </a:solidFill>
                <a:latin typeface="+mj-lt"/>
              </a:rPr>
              <a:t>a</a:t>
            </a:r>
            <a:r>
              <a:rPr lang="pl-PL" sz="2000" dirty="0" smtClean="0">
                <a:latin typeface="+mj-lt"/>
              </a:rPr>
              <a:t>bout</a:t>
            </a:r>
            <a:endParaRPr lang="en-US" sz="2000" dirty="0">
              <a:latin typeface="+mj-lt"/>
            </a:endParaRPr>
          </a:p>
        </p:txBody>
      </p:sp>
      <p:sp>
        <p:nvSpPr>
          <p:cNvPr id="13" name="pole tekstowe 12">
            <a:hlinkClick r:id="rId5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14" name="pole tekstowe 13">
            <a:hlinkClick r:id="rId6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15" name="pole tekstowe 14">
            <a:hlinkClick r:id="rId7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16" name="pole tekstowe 15">
            <a:hlinkClick r:id="rId8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17" name="pole tekstowe 16">
            <a:hlinkClick r:id="rId9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18" name="pole tekstowe 17">
            <a:hlinkClick r:id="rId10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19" name="pole tekstowe 18">
            <a:hlinkClick r:id="rId11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20" name="pole tekstowe 19">
            <a:hlinkClick r:id="rId12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21" name="pole tekstowe 20">
            <a:hlinkClick r:id="rId13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71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ea typeface="Droid Sans" pitchFamily="34" charset="0"/>
                <a:cs typeface="Droid Sans" pitchFamily="34" charset="0"/>
              </a:rPr>
              <a:t>WHO WE ARE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342977" y="4008430"/>
            <a:ext cx="4714908" cy="192882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ole tekstowe 23"/>
          <p:cNvSpPr txBox="1"/>
          <p:nvPr/>
        </p:nvSpPr>
        <p:spPr>
          <a:xfrm>
            <a:off x="1271539" y="6580198"/>
            <a:ext cx="158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OUR SKILLS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271539" y="722314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+mn-lt"/>
                <a:ea typeface="Droid Sans" pitchFamily="34" charset="0"/>
                <a:cs typeface="Droid Sans" pitchFamily="34" charset="0"/>
              </a:rPr>
              <a:t>HTML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057885" y="722314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+mn-lt"/>
                <a:ea typeface="Droid Sans" pitchFamily="34" charset="0"/>
                <a:cs typeface="Droid Sans" pitchFamily="34" charset="0"/>
              </a:rPr>
              <a:t>WEB DESIGN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0844231" y="722314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+mn-lt"/>
                <a:ea typeface="Droid Sans" pitchFamily="34" charset="0"/>
                <a:cs typeface="Droid Sans" pitchFamily="34" charset="0"/>
              </a:rPr>
              <a:t>GRAPHIC DESIGN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057885" y="7723206"/>
            <a:ext cx="4286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porta.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mi. Cum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sociis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natoque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penatibus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magnis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dis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parturient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montes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nascetur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ridiculus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mus. Nulla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dui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feugiat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malesuada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odio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271539" y="7723206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porta.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mi.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0844231" y="7723206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porta.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mi. Cum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sociis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natoque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penatibus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magnis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dis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parturient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montes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nascetur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ridiculus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mus. 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6343637" y="4079869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euismod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consequat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ante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Pellentesque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Aliquam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congue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accumsan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null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</a:p>
          <a:p>
            <a:endParaRPr lang="pl-PL" sz="14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porta.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mi. Cum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sociis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natoque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penatibus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magnis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dis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parturient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montes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nascetur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ridiculus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mus. Nulla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dui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feugiat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malesuada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odio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Morbi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nunc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odio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gravida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cursus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nec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luctus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a, lorem.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Maecenas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tristique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orci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ac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Duis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ultricies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pharetra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magna.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Donec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accumsan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malesuada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orci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Donec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eros.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37" name="Grupa 36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pic>
        <p:nvPicPr>
          <p:cNvPr id="35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4349" y="6365884"/>
            <a:ext cx="14436000" cy="380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8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5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8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a 44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42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team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914613" y="4651372"/>
            <a:ext cx="17475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4000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Droid Sans" pitchFamily="34" charset="0"/>
                <a:cs typeface="Droid Sans" pitchFamily="34" charset="0"/>
              </a:rPr>
              <a:t>21</a:t>
            </a:r>
            <a:endParaRPr lang="en-US" sz="14000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688732" y="4651372"/>
            <a:ext cx="18112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0" dirty="0" smtClean="0">
                <a:solidFill>
                  <a:srgbClr val="EB6044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Droid Sans" pitchFamily="34" charset="0"/>
                <a:cs typeface="Droid Sans" pitchFamily="34" charset="0"/>
              </a:rPr>
              <a:t>14</a:t>
            </a:r>
            <a:endParaRPr lang="en-US" sz="14000" dirty="0">
              <a:solidFill>
                <a:srgbClr val="EB6044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1701487" y="6651636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porta.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mi.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128795" y="6651636"/>
            <a:ext cx="2571768" cy="164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porta.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mi.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56" name="Grupa 55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3</a:t>
            </a:r>
            <a:endParaRPr lang="en-US" sz="2000" dirty="0">
              <a:latin typeface="+mj-lt"/>
            </a:endParaRPr>
          </a:p>
        </p:txBody>
      </p:sp>
      <p:sp>
        <p:nvSpPr>
          <p:cNvPr id="46" name="pole tekstowe 45">
            <a:hlinkClick r:id="rId8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47" name="pole tekstowe 46">
            <a:hlinkClick r:id="rId9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EB6044"/>
                </a:solidFill>
                <a:latin typeface="+mj-lt"/>
              </a:rPr>
              <a:t>t</a:t>
            </a:r>
            <a:r>
              <a:rPr lang="pl-PL" sz="2000" dirty="0" smtClean="0">
                <a:latin typeface="+mj-lt"/>
              </a:rPr>
              <a:t>eam</a:t>
            </a:r>
            <a:endParaRPr lang="en-US" sz="2000" dirty="0">
              <a:latin typeface="+mj-lt"/>
            </a:endParaRPr>
          </a:p>
        </p:txBody>
      </p:sp>
      <p:sp>
        <p:nvSpPr>
          <p:cNvPr id="48" name="pole tekstowe 47">
            <a:hlinkClick r:id="rId10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49" name="pole tekstowe 48">
            <a:hlinkClick r:id="rId11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50" name="pole tekstowe 49">
            <a:hlinkClick r:id="rId12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51" name="pole tekstowe 50">
            <a:hlinkClick r:id="rId13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52" name="pole tekstowe 51">
            <a:hlinkClick r:id="rId14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53" name="pole tekstowe 52">
            <a:hlinkClick r:id="rId15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54" name="pole tekstowe 53">
            <a:hlinkClick r:id="rId16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55" name="pole tekstowe 54">
            <a:hlinkClick r:id="rId17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  <p:pic>
        <p:nvPicPr>
          <p:cNvPr id="1027" name="Picture 3" descr="E:\GRAPHICRIVER\Powerpoint1\Ole - Retro Powerpoint Template\PNG\man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72067" y="3940491"/>
            <a:ext cx="1856149" cy="4787584"/>
          </a:xfrm>
          <a:prstGeom prst="rect">
            <a:avLst/>
          </a:prstGeom>
          <a:noFill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E:\GRAPHICRIVER\Powerpoint1\Ole - Retro Powerpoint Template\PNG\woman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915405" y="3916376"/>
            <a:ext cx="2214578" cy="4825988"/>
          </a:xfrm>
          <a:prstGeom prst="rect">
            <a:avLst/>
          </a:prstGeom>
          <a:noFill/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8" grpId="0"/>
      <p:bldP spid="29" grpId="0"/>
      <p:bldP spid="3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E:\GRAPHICRIVER\Powerpoint1\Ole - Retro Powerpoint Template\PNG\services_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01487" y="4008430"/>
            <a:ext cx="2273245" cy="2286016"/>
          </a:xfrm>
          <a:prstGeom prst="rect">
            <a:avLst/>
          </a:prstGeom>
          <a:noFill/>
        </p:spPr>
      </p:pic>
      <p:pic>
        <p:nvPicPr>
          <p:cNvPr id="28677" name="Picture 5" descr="E:\GRAPHICRIVER\Powerpoint1\Ole - Retro Powerpoint Template\PNG\services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671" y="4008430"/>
            <a:ext cx="2273245" cy="2286016"/>
          </a:xfrm>
          <a:prstGeom prst="rect">
            <a:avLst/>
          </a:prstGeom>
          <a:noFill/>
        </p:spPr>
      </p:pic>
      <p:pic>
        <p:nvPicPr>
          <p:cNvPr id="28678" name="Picture 6" descr="E:\GRAPHICRIVER\Powerpoint1\Ole - Retro Powerpoint Template\PNG\services_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6579" y="4008430"/>
            <a:ext cx="2273245" cy="2286016"/>
          </a:xfrm>
          <a:prstGeom prst="rect">
            <a:avLst/>
          </a:prstGeom>
          <a:noFill/>
        </p:spPr>
      </p:pic>
      <p:grpSp>
        <p:nvGrpSpPr>
          <p:cNvPr id="49" name="Grupa 48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93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services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985919" y="6437322"/>
            <a:ext cx="765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+mj-lt"/>
                <a:ea typeface="Droid Sans" pitchFamily="34" charset="0"/>
                <a:cs typeface="Droid Sans" pitchFamily="34" charset="0"/>
              </a:rPr>
              <a:t>HTML</a:t>
            </a:r>
            <a:endParaRPr lang="en-US" sz="2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772265" y="6437322"/>
            <a:ext cx="1426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+mj-lt"/>
                <a:ea typeface="Droid Sans" pitchFamily="34" charset="0"/>
                <a:cs typeface="Droid Sans" pitchFamily="34" charset="0"/>
              </a:rPr>
              <a:t>WEB DESIGN</a:t>
            </a:r>
            <a:endParaRPr lang="en-US" sz="2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1558611" y="6437322"/>
            <a:ext cx="186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+mj-lt"/>
                <a:ea typeface="Droid Sans" pitchFamily="34" charset="0"/>
                <a:cs typeface="Droid Sans" pitchFamily="34" charset="0"/>
              </a:rPr>
              <a:t>GRAPHIC DESIGN</a:t>
            </a:r>
            <a:endParaRPr lang="en-US" sz="20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485853" y="693738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Custom programming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E-commerce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Custom CMS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CMS modifications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Social network </a:t>
            </a:r>
            <a:r>
              <a:rPr lang="en-US" sz="1800" dirty="0" err="1" smtClean="0">
                <a:latin typeface="+mn-lt"/>
                <a:ea typeface="Droid Sans" pitchFamily="34" charset="0"/>
                <a:cs typeface="Droid Sans" pitchFamily="34" charset="0"/>
              </a:rPr>
              <a:t>mods</a:t>
            </a:r>
            <a:endParaRPr lang="en-US" sz="18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WHMCS integration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Web 2.0 solutions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60" name="Grupa 59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6272199" y="693738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Custom website design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Website redesign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CMS skins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Blog design</a:t>
            </a:r>
          </a:p>
          <a:p>
            <a:pPr lvl="1">
              <a:buBlip>
                <a:blip r:embed="rId8"/>
              </a:buBlip>
            </a:pPr>
            <a:r>
              <a:rPr lang="en-US" sz="1800" dirty="0" err="1" smtClean="0">
                <a:latin typeface="+mn-lt"/>
                <a:ea typeface="Droid Sans" pitchFamily="34" charset="0"/>
                <a:cs typeface="Droid Sans" pitchFamily="34" charset="0"/>
              </a:rPr>
              <a:t>Joomla</a:t>
            </a: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 design</a:t>
            </a:r>
          </a:p>
          <a:p>
            <a:pPr lvl="1">
              <a:buBlip>
                <a:blip r:embed="rId8"/>
              </a:buBlip>
            </a:pPr>
            <a:r>
              <a:rPr lang="en-US" sz="1800" dirty="0" err="1" smtClean="0">
                <a:latin typeface="+mn-lt"/>
                <a:ea typeface="Droid Sans" pitchFamily="34" charset="0"/>
                <a:cs typeface="Droid Sans" pitchFamily="34" charset="0"/>
              </a:rPr>
              <a:t>CPanel</a:t>
            </a: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 skins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PSD to XHTML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11058545" y="693738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Banners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Logo design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Print design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Presentations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Flyers/CD covers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Custom graphics</a:t>
            </a:r>
          </a:p>
          <a:p>
            <a:pPr lvl="1">
              <a:buBlip>
                <a:blip r:embed="rId8"/>
              </a:buBlip>
            </a:pPr>
            <a:r>
              <a:rPr lang="en-US" sz="1800" dirty="0" smtClean="0">
                <a:latin typeface="+mn-lt"/>
                <a:ea typeface="Droid Sans" pitchFamily="34" charset="0"/>
                <a:cs typeface="Droid Sans" pitchFamily="34" charset="0"/>
              </a:rPr>
              <a:t>Vector art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pic>
        <p:nvPicPr>
          <p:cNvPr id="28675" name="Picture 3" descr="E:\GRAPHICRIVER\Powerpoint1\Ole - Retro Powerpoint Template\PNG\services_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87041" y="4079868"/>
            <a:ext cx="38791" cy="4320000"/>
          </a:xfrm>
          <a:prstGeom prst="rect">
            <a:avLst/>
          </a:prstGeom>
          <a:noFill/>
        </p:spPr>
      </p:pic>
      <p:pic>
        <p:nvPicPr>
          <p:cNvPr id="48" name="Picture 3" descr="E:\GRAPHICRIVER\Powerpoint1\Ole - Retro Powerpoint Template\PNG\services_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00695" y="4079868"/>
            <a:ext cx="38791" cy="4320000"/>
          </a:xfrm>
          <a:prstGeom prst="rect">
            <a:avLst/>
          </a:prstGeom>
          <a:noFill/>
        </p:spPr>
      </p:pic>
      <p:sp>
        <p:nvSpPr>
          <p:cNvPr id="50" name="pole tekstowe 49">
            <a:hlinkClick r:id="rId13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51" name="pole tekstowe 50">
            <a:hlinkClick r:id="rId14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52" name="pole tekstowe 51">
            <a:hlinkClick r:id="rId15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EB6044"/>
                </a:solidFill>
                <a:latin typeface="+mj-lt"/>
              </a:rPr>
              <a:t>s</a:t>
            </a:r>
            <a:r>
              <a:rPr lang="pl-PL" sz="2000" dirty="0" smtClean="0">
                <a:latin typeface="+mj-lt"/>
              </a:rPr>
              <a:t>ervices</a:t>
            </a:r>
            <a:endParaRPr lang="en-US" sz="2000" dirty="0">
              <a:latin typeface="+mj-lt"/>
            </a:endParaRPr>
          </a:p>
        </p:txBody>
      </p:sp>
      <p:sp>
        <p:nvSpPr>
          <p:cNvPr id="53" name="pole tekstowe 52">
            <a:hlinkClick r:id="rId16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54" name="pole tekstowe 53">
            <a:hlinkClick r:id="rId17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55" name="pole tekstowe 54">
            <a:hlinkClick r:id="rId18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56" name="pole tekstowe 55">
            <a:hlinkClick r:id="rId19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57" name="pole tekstowe 56">
            <a:hlinkClick r:id="rId20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58" name="pole tekstowe 57">
            <a:hlinkClick r:id="rId21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59" name="pole tekstowe 58">
            <a:hlinkClick r:id="rId22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4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9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4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6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8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3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8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2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4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6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8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200"/>
                            </p:stCondLst>
                            <p:childTnLst>
                              <p:par>
                                <p:cTn id="1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7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9" grpId="0" build="p" bldLvl="5"/>
      <p:bldP spid="34" grpId="0"/>
      <p:bldP spid="46" grpId="0" build="p" bldLvl="5"/>
      <p:bldP spid="47" grpId="0" uiExpand="1" build="p" bldLvl="5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a 36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93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NUMBERS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057225" y="743745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+mn-lt"/>
                <a:ea typeface="Droid Sans" pitchFamily="34" charset="0"/>
                <a:cs typeface="Droid Sans" pitchFamily="34" charset="0"/>
              </a:rPr>
              <a:t>PEOPLE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200761" y="743745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+mn-lt"/>
                <a:ea typeface="Droid Sans" pitchFamily="34" charset="0"/>
                <a:cs typeface="Droid Sans" pitchFamily="34" charset="0"/>
              </a:rPr>
              <a:t>SATISFACTION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1558611" y="743745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+mn-lt"/>
                <a:ea typeface="Droid Sans" pitchFamily="34" charset="0"/>
                <a:cs typeface="Droid Sans" pitchFamily="34" charset="0"/>
              </a:rPr>
              <a:t>CLIENTS</a:t>
            </a:r>
            <a:endParaRPr lang="en-US" sz="18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057225" y="793752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dolor sit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elit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lacus.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porta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mi.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51" name="Grupa 50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6</a:t>
            </a:r>
            <a:endParaRPr lang="en-US" sz="2000" dirty="0">
              <a:latin typeface="+mj-lt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6200761" y="793752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dolor sit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elit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lacus.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porta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mi.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11558611" y="793752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dolor sit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elit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lacus.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porta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en-US" sz="1400" dirty="0" smtClean="0">
                <a:latin typeface="+mn-lt"/>
                <a:ea typeface="Droid Sans" pitchFamily="34" charset="0"/>
                <a:cs typeface="Droid Sans" pitchFamily="34" charset="0"/>
              </a:rPr>
              <a:t> mi.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057753" y="3865554"/>
            <a:ext cx="58579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0" dirty="0" smtClean="0">
                <a:solidFill>
                  <a:srgbClr val="EB6044"/>
                </a:solidFill>
                <a:effectLst>
                  <a:outerShdw dist="317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100%</a:t>
            </a:r>
            <a:endParaRPr lang="en-US" sz="20000" dirty="0">
              <a:solidFill>
                <a:srgbClr val="EB6044"/>
              </a:solidFill>
              <a:effectLst>
                <a:outerShdw dist="3175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557159" y="3936992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0" dirty="0" smtClean="0">
                <a:solidFill>
                  <a:schemeClr val="bg1"/>
                </a:solidFill>
                <a:effectLst>
                  <a:outerShdw dist="317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27</a:t>
            </a:r>
            <a:endParaRPr lang="en-US" sz="20000" dirty="0">
              <a:solidFill>
                <a:schemeClr val="bg1"/>
              </a:solidFill>
              <a:effectLst>
                <a:outerShdw dist="3175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10915669" y="3865554"/>
            <a:ext cx="53435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0" dirty="0" smtClean="0">
                <a:effectLst>
                  <a:outerShdw dist="317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314</a:t>
            </a:r>
            <a:endParaRPr lang="en-US" sz="20000" dirty="0">
              <a:effectLst>
                <a:outerShdw dist="3175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38" name="pole tekstowe 37">
            <a:hlinkClick r:id="rId8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39" name="pole tekstowe 38">
            <a:hlinkClick r:id="rId9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40" name="pole tekstowe 39">
            <a:hlinkClick r:id="rId10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41" name="pole tekstowe 40">
            <a:hlinkClick r:id="rId11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rgbClr val="EB6044"/>
                </a:solidFill>
                <a:latin typeface="+mj-lt"/>
              </a:rPr>
              <a:t>n</a:t>
            </a:r>
            <a:r>
              <a:rPr lang="pl-PL" sz="2000" dirty="0" err="1" smtClean="0">
                <a:latin typeface="+mj-lt"/>
              </a:rPr>
              <a:t>umbers</a:t>
            </a:r>
            <a:endParaRPr lang="en-US" sz="2000" dirty="0">
              <a:latin typeface="+mj-lt"/>
            </a:endParaRPr>
          </a:p>
        </p:txBody>
      </p:sp>
      <p:sp>
        <p:nvSpPr>
          <p:cNvPr id="42" name="pole tekstowe 41">
            <a:hlinkClick r:id="rId12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43" name="pole tekstowe 42">
            <a:hlinkClick r:id="rId13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44" name="pole tekstowe 43">
            <a:hlinkClick r:id="rId14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45" name="pole tekstowe 44">
            <a:hlinkClick r:id="rId15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49" name="pole tekstowe 48">
            <a:hlinkClick r:id="rId16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50" name="pole tekstowe 49">
            <a:hlinkClick r:id="rId17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9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5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9" grpId="0"/>
      <p:bldP spid="34" grpId="0"/>
      <p:bldP spid="46" grpId="0"/>
      <p:bldP spid="47" grpId="0"/>
      <p:bldP spid="33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a 51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77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mission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271539" y="4079868"/>
            <a:ext cx="50006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Aliquam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congue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accumsan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nulla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vel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diam.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in lacus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enim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aliquet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Nulla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venenatis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In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pede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mi,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aliquet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euismod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ligula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</a:p>
          <a:p>
            <a:endParaRPr lang="en-US" sz="1400" kern="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dolor sit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elit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Praesent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vestibulum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molestie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lacus.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Aenean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nonummy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hendrerit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Phasellus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porta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mi. Cum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sociis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natoque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penatibus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et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magnis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dis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parturient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montes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nascetur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ridiculus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mus.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Nulla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dui.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feugiat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malesuada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odio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Morbi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nunc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odio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gravida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at,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cursus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nec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luctus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a,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Maecenas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tristique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orci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ac sem. </a:t>
            </a:r>
          </a:p>
          <a:p>
            <a:endParaRPr lang="en-US" sz="1400" kern="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Duis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ultricies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pharetra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magna.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Donec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accumsan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malesuada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orci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Donec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eros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dolor sit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elit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dictum magna.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laoreet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aliquam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leo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tellus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dolor,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dapibus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eget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elementum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vel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cursus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eleifend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elit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</a:t>
            </a:r>
          </a:p>
          <a:p>
            <a:endParaRPr lang="en-US" sz="1400" kern="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Aliquam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congue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accumsan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nulla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vel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diam.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in lacus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enim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aliquet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Nulla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venenatis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 In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pede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mi,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aliquet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euismod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en-US" sz="1400" kern="0" dirty="0" err="1" smtClean="0">
                <a:latin typeface="+mn-lt"/>
                <a:ea typeface="Droid Sans" pitchFamily="34" charset="0"/>
                <a:cs typeface="Droid Sans" pitchFamily="34" charset="0"/>
              </a:rPr>
              <a:t>ligula</a:t>
            </a:r>
            <a:r>
              <a:rPr lang="en-US" sz="1400" kern="0" dirty="0" smtClean="0">
                <a:latin typeface="+mn-lt"/>
                <a:ea typeface="Droid Sans" pitchFamily="34" charset="0"/>
                <a:cs typeface="Droid Sans" pitchFamily="34" charset="0"/>
              </a:rPr>
              <a:t>.</a:t>
            </a:r>
            <a:endParaRPr lang="en-US" sz="1400" kern="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7</a:t>
            </a:r>
            <a:endParaRPr lang="en-US" sz="2000" dirty="0">
              <a:latin typeface="+mj-lt"/>
            </a:endParaRPr>
          </a:p>
        </p:txBody>
      </p:sp>
      <p:grpSp>
        <p:nvGrpSpPr>
          <p:cNvPr id="70" name="Grupa 69"/>
          <p:cNvGrpSpPr/>
          <p:nvPr/>
        </p:nvGrpSpPr>
        <p:grpSpPr>
          <a:xfrm>
            <a:off x="10058413" y="5937256"/>
            <a:ext cx="1143008" cy="1143008"/>
            <a:chOff x="10058413" y="5937256"/>
            <a:chExt cx="1143008" cy="1143008"/>
          </a:xfrm>
        </p:grpSpPr>
        <p:pic>
          <p:nvPicPr>
            <p:cNvPr id="30723" name="Picture 3" descr="E:\GRAPHICRIVER\Powerpoint1\Ole - Retro Powerpoint Template\PNG\services_bul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58413" y="5937256"/>
              <a:ext cx="1143008" cy="1143008"/>
            </a:xfrm>
            <a:prstGeom prst="rect">
              <a:avLst/>
            </a:prstGeom>
            <a:noFill/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25" name="Picture 5" descr="E:\GRAPHICRIVER\Powerpoint1\Ole - Retro Powerpoint Template\PNG\services_icon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344165" y="6294446"/>
              <a:ext cx="571504" cy="487869"/>
            </a:xfrm>
            <a:prstGeom prst="rect">
              <a:avLst/>
            </a:prstGeom>
            <a:noFill/>
          </p:spPr>
        </p:pic>
      </p:grpSp>
      <p:grpSp>
        <p:nvGrpSpPr>
          <p:cNvPr id="64" name="Grupa 63"/>
          <p:cNvGrpSpPr/>
          <p:nvPr/>
        </p:nvGrpSpPr>
        <p:grpSpPr>
          <a:xfrm>
            <a:off x="8415339" y="3651240"/>
            <a:ext cx="1857388" cy="2010050"/>
            <a:chOff x="8415339" y="3651240"/>
            <a:chExt cx="1857388" cy="2010050"/>
          </a:xfrm>
        </p:grpSpPr>
        <p:pic>
          <p:nvPicPr>
            <p:cNvPr id="30724" name="Picture 4" descr="E:\GRAPHICRIVER\Powerpoint1\Ole - Retro Powerpoint Template\PNG\services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415339" y="3651240"/>
              <a:ext cx="1857388" cy="2010050"/>
            </a:xfrm>
            <a:prstGeom prst="rect">
              <a:avLst/>
            </a:prstGeom>
            <a:noFill/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pole tekstowe 42"/>
            <p:cNvSpPr txBox="1"/>
            <p:nvPr/>
          </p:nvSpPr>
          <p:spPr>
            <a:xfrm>
              <a:off x="8629653" y="4437058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chemeClr val="bg1"/>
                  </a:solidFill>
                  <a:latin typeface="+mj-lt"/>
                  <a:ea typeface="Droid Sans" pitchFamily="34" charset="0"/>
                  <a:cs typeface="Droid Sans" pitchFamily="34" charset="0"/>
                </a:rPr>
                <a:t>lorem</a:t>
              </a:r>
              <a:endParaRPr lang="en-US" sz="2000" dirty="0">
                <a:solidFill>
                  <a:schemeClr val="bg1"/>
                </a:solidFill>
                <a:latin typeface="+mj-lt"/>
                <a:ea typeface="Droid Sans" pitchFamily="34" charset="0"/>
                <a:cs typeface="Droid Sans" pitchFamily="34" charset="0"/>
              </a:endParaRPr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10755366" y="3654839"/>
            <a:ext cx="2010050" cy="1857388"/>
            <a:chOff x="10755366" y="3654839"/>
            <a:chExt cx="2010050" cy="1857388"/>
          </a:xfrm>
        </p:grpSpPr>
        <p:pic>
          <p:nvPicPr>
            <p:cNvPr id="37" name="Picture 4" descr="E:\GRAPHICRIVER\Powerpoint1\Ole - Retro Powerpoint Template\PNG\services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4549159">
              <a:off x="10831697" y="3578508"/>
              <a:ext cx="1857388" cy="2010050"/>
            </a:xfrm>
            <a:prstGeom prst="rect">
              <a:avLst/>
            </a:prstGeom>
            <a:noFill/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pole tekstowe 43"/>
            <p:cNvSpPr txBox="1"/>
            <p:nvPr/>
          </p:nvSpPr>
          <p:spPr>
            <a:xfrm>
              <a:off x="11058545" y="4437058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solidFill>
                    <a:schemeClr val="bg1"/>
                  </a:solidFill>
                  <a:latin typeface="+mj-lt"/>
                  <a:ea typeface="Droid Sans" pitchFamily="34" charset="0"/>
                  <a:cs typeface="Droid Sans" pitchFamily="34" charset="0"/>
                </a:rPr>
                <a:t>ipsum</a:t>
              </a:r>
              <a:endParaRPr lang="en-US" sz="2000" dirty="0">
                <a:solidFill>
                  <a:schemeClr val="bg1"/>
                </a:solidFill>
                <a:latin typeface="+mj-lt"/>
                <a:ea typeface="Droid Sans" pitchFamily="34" charset="0"/>
                <a:cs typeface="Droid Sans" pitchFamily="34" charset="0"/>
              </a:endParaRPr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11845663" y="5501462"/>
            <a:ext cx="2010050" cy="1857388"/>
            <a:chOff x="11845663" y="5501462"/>
            <a:chExt cx="2010050" cy="1857388"/>
          </a:xfrm>
        </p:grpSpPr>
        <p:pic>
          <p:nvPicPr>
            <p:cNvPr id="38" name="Picture 4" descr="E:\GRAPHICRIVER\Powerpoint1\Ole - Retro Powerpoint Template\PNG\services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7673482">
              <a:off x="11921994" y="5425131"/>
              <a:ext cx="1857388" cy="2010050"/>
            </a:xfrm>
            <a:prstGeom prst="rect">
              <a:avLst/>
            </a:prstGeom>
            <a:noFill/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pole tekstowe 44"/>
            <p:cNvSpPr txBox="1"/>
            <p:nvPr/>
          </p:nvSpPr>
          <p:spPr>
            <a:xfrm>
              <a:off x="12058677" y="6294446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solidFill>
                    <a:schemeClr val="bg1"/>
                  </a:solidFill>
                  <a:latin typeface="+mj-lt"/>
                  <a:ea typeface="Droid Sans" pitchFamily="34" charset="0"/>
                  <a:cs typeface="Droid Sans" pitchFamily="34" charset="0"/>
                </a:rPr>
                <a:t>dolor</a:t>
              </a:r>
              <a:endParaRPr lang="en-US" sz="2000" dirty="0">
                <a:solidFill>
                  <a:schemeClr val="bg1"/>
                </a:solidFill>
                <a:latin typeface="+mj-lt"/>
                <a:ea typeface="Droid Sans" pitchFamily="34" charset="0"/>
                <a:cs typeface="Droid Sans" pitchFamily="34" charset="0"/>
              </a:endParaRPr>
            </a:p>
          </p:txBody>
        </p:sp>
      </p:grpSp>
      <p:grpSp>
        <p:nvGrpSpPr>
          <p:cNvPr id="67" name="Grupa 66"/>
          <p:cNvGrpSpPr/>
          <p:nvPr/>
        </p:nvGrpSpPr>
        <p:grpSpPr>
          <a:xfrm>
            <a:off x="10971452" y="7403101"/>
            <a:ext cx="1857388" cy="2010050"/>
            <a:chOff x="10971452" y="7403101"/>
            <a:chExt cx="1857388" cy="2010050"/>
          </a:xfrm>
        </p:grpSpPr>
        <p:pic>
          <p:nvPicPr>
            <p:cNvPr id="39" name="Picture 4" descr="E:\GRAPHICRIVER\Powerpoint1\Ole - Retro Powerpoint Template\PNG\services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1271949">
              <a:off x="10971452" y="7403101"/>
              <a:ext cx="1857388" cy="2010050"/>
            </a:xfrm>
            <a:prstGeom prst="rect">
              <a:avLst/>
            </a:prstGeom>
            <a:noFill/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pole tekstowe 47"/>
            <p:cNvSpPr txBox="1"/>
            <p:nvPr/>
          </p:nvSpPr>
          <p:spPr>
            <a:xfrm>
              <a:off x="11129983" y="822327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chemeClr val="bg1"/>
                  </a:solidFill>
                  <a:latin typeface="+mj-lt"/>
                  <a:ea typeface="Droid Sans" pitchFamily="34" charset="0"/>
                  <a:cs typeface="Droid Sans" pitchFamily="34" charset="0"/>
                </a:rPr>
                <a:t>sit</a:t>
              </a:r>
              <a:endParaRPr lang="en-US" sz="2000" dirty="0">
                <a:solidFill>
                  <a:schemeClr val="bg1"/>
                </a:solidFill>
                <a:latin typeface="+mj-lt"/>
                <a:ea typeface="Droid Sans" pitchFamily="34" charset="0"/>
                <a:cs typeface="Droid Sans" pitchFamily="34" charset="0"/>
              </a:endParaRPr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8596117" y="7485616"/>
            <a:ext cx="2010050" cy="1857388"/>
            <a:chOff x="8596117" y="7485616"/>
            <a:chExt cx="2010050" cy="1857388"/>
          </a:xfrm>
        </p:grpSpPr>
        <p:pic>
          <p:nvPicPr>
            <p:cNvPr id="40" name="Picture 4" descr="E:\GRAPHICRIVER\Powerpoint1\Ole - Retro Powerpoint Template\PNG\services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4863908">
              <a:off x="8672448" y="7409285"/>
              <a:ext cx="1857388" cy="2010050"/>
            </a:xfrm>
            <a:prstGeom prst="rect">
              <a:avLst/>
            </a:prstGeom>
            <a:noFill/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pole tekstowe 48"/>
            <p:cNvSpPr txBox="1"/>
            <p:nvPr/>
          </p:nvSpPr>
          <p:spPr>
            <a:xfrm>
              <a:off x="8772529" y="822327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chemeClr val="bg1"/>
                  </a:solidFill>
                  <a:latin typeface="+mj-lt"/>
                  <a:ea typeface="Droid Sans" pitchFamily="34" charset="0"/>
                  <a:cs typeface="Droid Sans" pitchFamily="34" charset="0"/>
                </a:rPr>
                <a:t>lorem</a:t>
              </a:r>
              <a:endParaRPr lang="en-US" sz="2000" dirty="0">
                <a:solidFill>
                  <a:schemeClr val="bg1"/>
                </a:solidFill>
                <a:latin typeface="+mj-lt"/>
                <a:ea typeface="Droid Sans" pitchFamily="34" charset="0"/>
                <a:cs typeface="Droid Sans" pitchFamily="34" charset="0"/>
              </a:endParaRPr>
            </a:p>
          </p:txBody>
        </p:sp>
      </p:grpSp>
      <p:grpSp>
        <p:nvGrpSpPr>
          <p:cNvPr id="69" name="Grupa 68"/>
          <p:cNvGrpSpPr/>
          <p:nvPr/>
        </p:nvGrpSpPr>
        <p:grpSpPr>
          <a:xfrm>
            <a:off x="7455970" y="5668148"/>
            <a:ext cx="2010050" cy="1857388"/>
            <a:chOff x="7455970" y="5668148"/>
            <a:chExt cx="2010050" cy="1857388"/>
          </a:xfrm>
        </p:grpSpPr>
        <p:pic>
          <p:nvPicPr>
            <p:cNvPr id="41" name="Picture 4" descr="E:\GRAPHICRIVER\Powerpoint1\Ole - Retro Powerpoint Template\PNG\services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8325124">
              <a:off x="7532301" y="5591817"/>
              <a:ext cx="1857388" cy="2010050"/>
            </a:xfrm>
            <a:prstGeom prst="rect">
              <a:avLst/>
            </a:prstGeom>
            <a:noFill/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pole tekstowe 49"/>
            <p:cNvSpPr txBox="1"/>
            <p:nvPr/>
          </p:nvSpPr>
          <p:spPr>
            <a:xfrm>
              <a:off x="7700959" y="6365884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solidFill>
                    <a:schemeClr val="bg1"/>
                  </a:solidFill>
                  <a:latin typeface="+mj-lt"/>
                  <a:ea typeface="Droid Sans" pitchFamily="34" charset="0"/>
                  <a:cs typeface="Droid Sans" pitchFamily="34" charset="0"/>
                </a:rPr>
                <a:t>amet</a:t>
              </a:r>
              <a:endParaRPr lang="en-US" sz="2000" dirty="0">
                <a:solidFill>
                  <a:schemeClr val="bg1"/>
                </a:solidFill>
                <a:latin typeface="+mj-lt"/>
                <a:ea typeface="Droid Sans" pitchFamily="34" charset="0"/>
                <a:cs typeface="Droid Sans" pitchFamily="34" charset="0"/>
              </a:endParaRPr>
            </a:p>
          </p:txBody>
        </p:sp>
      </p:grpSp>
      <p:sp>
        <p:nvSpPr>
          <p:cNvPr id="53" name="pole tekstowe 52">
            <a:hlinkClick r:id="rId11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54" name="pole tekstowe 53">
            <a:hlinkClick r:id="rId12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55" name="pole tekstowe 54">
            <a:hlinkClick r:id="rId13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56" name="pole tekstowe 55">
            <a:hlinkClick r:id="rId14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57" name="pole tekstowe 56">
            <a:hlinkClick r:id="rId15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EB6044"/>
                </a:solidFill>
                <a:latin typeface="+mj-lt"/>
              </a:rPr>
              <a:t>m</a:t>
            </a:r>
            <a:r>
              <a:rPr lang="pl-PL" sz="2000" dirty="0" smtClean="0">
                <a:latin typeface="+mj-lt"/>
              </a:rPr>
              <a:t>ission</a:t>
            </a:r>
            <a:endParaRPr lang="en-US" sz="2000" dirty="0">
              <a:latin typeface="+mj-lt"/>
            </a:endParaRPr>
          </a:p>
        </p:txBody>
      </p:sp>
      <p:sp>
        <p:nvSpPr>
          <p:cNvPr id="58" name="pole tekstowe 57">
            <a:hlinkClick r:id="rId16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59" name="pole tekstowe 58">
            <a:hlinkClick r:id="rId17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60" name="pole tekstowe 59">
            <a:hlinkClick r:id="rId18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61" name="pole tekstowe 60">
            <a:hlinkClick r:id="rId19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62" name="pole tekstowe 61">
            <a:hlinkClick r:id="rId20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5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95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5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950"/>
                            </p:stCondLst>
                            <p:childTnLst>
                              <p:par>
                                <p:cTn id="8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450"/>
                            </p:stCondLst>
                            <p:childTnLst>
                              <p:par>
                                <p:cTn id="8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95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450"/>
                            </p:stCondLst>
                            <p:childTnLst>
                              <p:par>
                                <p:cTn id="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9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uiExpand="1" build="p" bldLvl="5"/>
      <p:bldP spid="34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61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works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8415339" y="3294050"/>
            <a:ext cx="6000792" cy="3500462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ole tekstowe 23"/>
          <p:cNvSpPr txBox="1"/>
          <p:nvPr/>
        </p:nvSpPr>
        <p:spPr>
          <a:xfrm>
            <a:off x="1271539" y="7294578"/>
            <a:ext cx="192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Other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works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1271539" y="3936992"/>
            <a:ext cx="6357982" cy="292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latin typeface="+mn-lt"/>
                <a:ea typeface="Droid Sans" pitchFamily="34" charset="0"/>
                <a:cs typeface="Droid Sans" pitchFamily="34" charset="0"/>
              </a:rPr>
              <a:t>Client</a:t>
            </a:r>
            <a:r>
              <a:rPr lang="pl-PL" sz="1400" b="1" dirty="0" smtClean="0">
                <a:latin typeface="+mn-lt"/>
                <a:ea typeface="Droid Sans" pitchFamily="34" charset="0"/>
                <a:cs typeface="Droid Sans" pitchFamily="34" charset="0"/>
              </a:rPr>
              <a:t>: 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suscipit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varius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</a:p>
          <a:p>
            <a:endParaRPr lang="pl-PL" sz="14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pl-PL" sz="1400" b="1" dirty="0" smtClean="0">
                <a:latin typeface="+mn-lt"/>
                <a:ea typeface="Droid Sans" pitchFamily="34" charset="0"/>
                <a:cs typeface="Droid Sans" pitchFamily="34" charset="0"/>
              </a:rPr>
              <a:t>Profile: 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Proin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dictum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elementum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velit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consequat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ante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consectetuer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elit.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Pellentesqu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Aliquam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congue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Mauris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accumsan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nulla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vel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diam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enim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In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pede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mi,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</a:p>
          <a:p>
            <a:endParaRPr lang="pl-PL" sz="14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pl-PL" sz="1400" b="1" dirty="0" smtClean="0">
                <a:latin typeface="+mn-lt"/>
                <a:ea typeface="Droid Sans" pitchFamily="34" charset="0"/>
                <a:cs typeface="Droid Sans" pitchFamily="34" charset="0"/>
              </a:rPr>
              <a:t>Design </a:t>
            </a:r>
            <a:r>
              <a:rPr lang="pl-PL" sz="1400" b="1" dirty="0" err="1" smtClean="0">
                <a:latin typeface="+mn-lt"/>
                <a:ea typeface="Droid Sans" pitchFamily="34" charset="0"/>
                <a:cs typeface="Droid Sans" pitchFamily="34" charset="0"/>
              </a:rPr>
              <a:t>goal</a:t>
            </a:r>
            <a:r>
              <a:rPr lang="pl-PL" sz="1400" b="1" dirty="0" smtClean="0">
                <a:latin typeface="+mn-lt"/>
                <a:ea typeface="Droid Sans" pitchFamily="34" charset="0"/>
                <a:cs typeface="Droid Sans" pitchFamily="34" charset="0"/>
              </a:rPr>
              <a:t>: 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Proin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dictum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elementum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consequat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ante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</a:p>
          <a:p>
            <a:endParaRPr lang="pl-PL" sz="14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pl-PL" sz="1400" b="1" dirty="0" err="1" smtClean="0">
                <a:latin typeface="+mn-lt"/>
                <a:ea typeface="Droid Sans" pitchFamily="34" charset="0"/>
                <a:cs typeface="Droid Sans" pitchFamily="34" charset="0"/>
              </a:rPr>
              <a:t>Client</a:t>
            </a:r>
            <a:r>
              <a:rPr lang="pl-PL" sz="1400" b="1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b="1" dirty="0" err="1" smtClean="0">
                <a:latin typeface="+mn-lt"/>
                <a:ea typeface="Droid Sans" pitchFamily="34" charset="0"/>
                <a:cs typeface="Droid Sans" pitchFamily="34" charset="0"/>
              </a:rPr>
              <a:t>response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: 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Proin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dictum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elemen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fusce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consequat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ante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Lorem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,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consectet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Maecenas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tristique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orci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ac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Duis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ultricies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pharetra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magna.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Donec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accumsan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malesuada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orci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Donec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52" name="Grupa 51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pic>
        <p:nvPicPr>
          <p:cNvPr id="35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49" y="7080264"/>
            <a:ext cx="14436000" cy="38091"/>
          </a:xfrm>
          <a:prstGeom prst="rect">
            <a:avLst/>
          </a:prstGeom>
          <a:noFill/>
        </p:spPr>
      </p:pic>
      <p:sp>
        <p:nvSpPr>
          <p:cNvPr id="33" name="Prostokąt 32"/>
          <p:cNvSpPr/>
          <p:nvPr/>
        </p:nvSpPr>
        <p:spPr>
          <a:xfrm>
            <a:off x="1342977" y="7937520"/>
            <a:ext cx="2000264" cy="121444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rostokąt 35"/>
          <p:cNvSpPr/>
          <p:nvPr/>
        </p:nvSpPr>
        <p:spPr>
          <a:xfrm>
            <a:off x="3628993" y="7937520"/>
            <a:ext cx="2000264" cy="121444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rostokąt 36"/>
          <p:cNvSpPr/>
          <p:nvPr/>
        </p:nvSpPr>
        <p:spPr>
          <a:xfrm>
            <a:off x="5986447" y="7937520"/>
            <a:ext cx="2000264" cy="121444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rostokąt 37"/>
          <p:cNvSpPr/>
          <p:nvPr/>
        </p:nvSpPr>
        <p:spPr>
          <a:xfrm>
            <a:off x="8272463" y="7937520"/>
            <a:ext cx="2000264" cy="121444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rostokąt 38"/>
          <p:cNvSpPr/>
          <p:nvPr/>
        </p:nvSpPr>
        <p:spPr>
          <a:xfrm>
            <a:off x="10558479" y="7937520"/>
            <a:ext cx="2000264" cy="121444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rostokąt 39"/>
          <p:cNvSpPr/>
          <p:nvPr/>
        </p:nvSpPr>
        <p:spPr>
          <a:xfrm>
            <a:off x="12915933" y="7937520"/>
            <a:ext cx="2000264" cy="1214446"/>
          </a:xfrm>
          <a:prstGeom prst="rect">
            <a:avLst/>
          </a:prstGeom>
          <a:solidFill>
            <a:srgbClr val="EB6044"/>
          </a:solidFill>
          <a:ln>
            <a:noFill/>
          </a:ln>
          <a:effectLst>
            <a:outerShdw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ole tekstowe 41">
            <a:hlinkClick r:id="rId8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43" name="pole tekstowe 42">
            <a:hlinkClick r:id="rId9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44" name="pole tekstowe 43">
            <a:hlinkClick r:id="rId10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45" name="pole tekstowe 44">
            <a:hlinkClick r:id="rId11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46" name="pole tekstowe 45">
            <a:hlinkClick r:id="rId12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47" name="pole tekstowe 46">
            <a:hlinkClick r:id="rId13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rgbClr val="EB6044"/>
                </a:solidFill>
                <a:latin typeface="+mj-lt"/>
              </a:rPr>
              <a:t>w</a:t>
            </a:r>
            <a:r>
              <a:rPr lang="pl-PL" sz="2000" dirty="0" err="1" smtClean="0">
                <a:latin typeface="+mj-lt"/>
              </a:rPr>
              <a:t>orks</a:t>
            </a:r>
            <a:endParaRPr lang="en-US" sz="2000" dirty="0">
              <a:latin typeface="+mj-lt"/>
            </a:endParaRPr>
          </a:p>
        </p:txBody>
      </p:sp>
      <p:sp>
        <p:nvSpPr>
          <p:cNvPr id="48" name="pole tekstowe 47">
            <a:hlinkClick r:id="rId14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49" name="pole tekstowe 48">
            <a:hlinkClick r:id="rId15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50" name="pole tekstowe 49">
            <a:hlinkClick r:id="rId16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51" name="pole tekstowe 50">
            <a:hlinkClick r:id="rId17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5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3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3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8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300"/>
                            </p:stCondLst>
                            <p:childTnLst>
                              <p:par>
                                <p:cTn id="1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8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1" grpId="0" uiExpand="1" build="p" bldLvl="5"/>
      <p:bldP spid="34" grpId="0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Łącznik prosty 118"/>
          <p:cNvCxnSpPr/>
          <p:nvPr/>
        </p:nvCxnSpPr>
        <p:spPr>
          <a:xfrm rot="5400000" flipH="1" flipV="1">
            <a:off x="878630" y="7330297"/>
            <a:ext cx="2357454" cy="71438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y 122"/>
          <p:cNvCxnSpPr/>
          <p:nvPr/>
        </p:nvCxnSpPr>
        <p:spPr>
          <a:xfrm rot="5400000" flipH="1" flipV="1">
            <a:off x="1985919" y="5365752"/>
            <a:ext cx="2571768" cy="857256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Łącznik prosty 124"/>
          <p:cNvCxnSpPr/>
          <p:nvPr/>
        </p:nvCxnSpPr>
        <p:spPr>
          <a:xfrm rot="16200000" flipH="1">
            <a:off x="3486117" y="4722810"/>
            <a:ext cx="1143008" cy="71438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Łącznik prosty 126"/>
          <p:cNvCxnSpPr/>
          <p:nvPr/>
        </p:nvCxnSpPr>
        <p:spPr>
          <a:xfrm rot="16200000" flipH="1">
            <a:off x="4414811" y="5651504"/>
            <a:ext cx="1214446" cy="1214446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Łącznik prosty 128"/>
          <p:cNvCxnSpPr/>
          <p:nvPr/>
        </p:nvCxnSpPr>
        <p:spPr>
          <a:xfrm rot="5400000" flipH="1" flipV="1">
            <a:off x="5200629" y="5580066"/>
            <a:ext cx="1714512" cy="857256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Łącznik prosty 130"/>
          <p:cNvCxnSpPr/>
          <p:nvPr/>
        </p:nvCxnSpPr>
        <p:spPr>
          <a:xfrm>
            <a:off x="6486513" y="5151438"/>
            <a:ext cx="1785950" cy="1143008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132"/>
          <p:cNvCxnSpPr/>
          <p:nvPr/>
        </p:nvCxnSpPr>
        <p:spPr>
          <a:xfrm rot="16200000" flipH="1">
            <a:off x="7736678" y="6830231"/>
            <a:ext cx="1857388" cy="785818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Łącznik prosty 134"/>
          <p:cNvCxnSpPr/>
          <p:nvPr/>
        </p:nvCxnSpPr>
        <p:spPr>
          <a:xfrm flipV="1">
            <a:off x="9058281" y="7794644"/>
            <a:ext cx="1071570" cy="35719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136"/>
          <p:cNvCxnSpPr/>
          <p:nvPr/>
        </p:nvCxnSpPr>
        <p:spPr>
          <a:xfrm rot="5400000" flipH="1" flipV="1">
            <a:off x="9058281" y="5865818"/>
            <a:ext cx="3000396" cy="857256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Łącznik prosty 138"/>
          <p:cNvCxnSpPr/>
          <p:nvPr/>
        </p:nvCxnSpPr>
        <p:spPr>
          <a:xfrm>
            <a:off x="10987107" y="4794248"/>
            <a:ext cx="1714512" cy="642942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Łącznik prosty 140"/>
          <p:cNvCxnSpPr/>
          <p:nvPr/>
        </p:nvCxnSpPr>
        <p:spPr>
          <a:xfrm flipV="1">
            <a:off x="12701619" y="4008430"/>
            <a:ext cx="2214578" cy="142876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1700167" y="7508892"/>
            <a:ext cx="1928826" cy="1357322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>
          <a:xfrm>
            <a:off x="3628993" y="7508892"/>
            <a:ext cx="1428760" cy="714380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/>
          <p:cNvCxnSpPr/>
          <p:nvPr/>
        </p:nvCxnSpPr>
        <p:spPr>
          <a:xfrm rot="5400000" flipH="1" flipV="1">
            <a:off x="4914877" y="6508760"/>
            <a:ext cx="1857388" cy="1571636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>
          <a:xfrm rot="16200000" flipH="1">
            <a:off x="6450794" y="6544479"/>
            <a:ext cx="928694" cy="571504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/>
          <p:cNvCxnSpPr/>
          <p:nvPr/>
        </p:nvCxnSpPr>
        <p:spPr>
          <a:xfrm rot="5400000" flipH="1" flipV="1">
            <a:off x="6522232" y="5115719"/>
            <a:ext cx="2857520" cy="1500198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110"/>
          <p:cNvCxnSpPr/>
          <p:nvPr/>
        </p:nvCxnSpPr>
        <p:spPr>
          <a:xfrm rot="16200000" flipH="1">
            <a:off x="8593934" y="4544215"/>
            <a:ext cx="1500198" cy="1285884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/>
          <p:cNvCxnSpPr/>
          <p:nvPr/>
        </p:nvCxnSpPr>
        <p:spPr>
          <a:xfrm>
            <a:off x="9986975" y="5937256"/>
            <a:ext cx="1928826" cy="1500198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V="1">
            <a:off x="11915801" y="6437322"/>
            <a:ext cx="1214446" cy="1000132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/>
          <p:cNvCxnSpPr/>
          <p:nvPr/>
        </p:nvCxnSpPr>
        <p:spPr>
          <a:xfrm>
            <a:off x="13130247" y="6437322"/>
            <a:ext cx="1785950" cy="285752"/>
          </a:xfrm>
          <a:prstGeom prst="line">
            <a:avLst/>
          </a:prstGeom>
          <a:ln w="25400">
            <a:solidFill>
              <a:srgbClr val="EB604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/>
          <p:cNvCxnSpPr/>
          <p:nvPr/>
        </p:nvCxnSpPr>
        <p:spPr>
          <a:xfrm flipV="1">
            <a:off x="3343241" y="7151702"/>
            <a:ext cx="1643074" cy="1357322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 rot="5400000" flipH="1" flipV="1">
            <a:off x="4414811" y="6080132"/>
            <a:ext cx="1643074" cy="50006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86"/>
          <p:cNvCxnSpPr/>
          <p:nvPr/>
        </p:nvCxnSpPr>
        <p:spPr>
          <a:xfrm rot="16200000" flipH="1">
            <a:off x="4700563" y="6294446"/>
            <a:ext cx="2714644" cy="114300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88"/>
          <p:cNvCxnSpPr/>
          <p:nvPr/>
        </p:nvCxnSpPr>
        <p:spPr>
          <a:xfrm flipV="1">
            <a:off x="6629389" y="7723206"/>
            <a:ext cx="1643074" cy="50006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 rot="5400000" flipH="1" flipV="1">
            <a:off x="8165306" y="6973107"/>
            <a:ext cx="857256" cy="642942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V="1">
            <a:off x="8915405" y="5722942"/>
            <a:ext cx="2857520" cy="114300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rot="5400000" flipH="1" flipV="1">
            <a:off x="11594330" y="4615653"/>
            <a:ext cx="1285884" cy="92869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96"/>
          <p:cNvCxnSpPr/>
          <p:nvPr/>
        </p:nvCxnSpPr>
        <p:spPr>
          <a:xfrm rot="16200000" flipH="1">
            <a:off x="12022958" y="5115719"/>
            <a:ext cx="3571900" cy="221457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98"/>
          <p:cNvCxnSpPr/>
          <p:nvPr/>
        </p:nvCxnSpPr>
        <p:spPr>
          <a:xfrm rot="10800000" flipV="1">
            <a:off x="1700167" y="8509024"/>
            <a:ext cx="1643074" cy="35719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a 141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93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solution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156" name="Grupa 155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cxnSp>
        <p:nvCxnSpPr>
          <p:cNvPr id="44" name="Łącznik prosty ze strzałką 43"/>
          <p:cNvCxnSpPr/>
          <p:nvPr/>
        </p:nvCxnSpPr>
        <p:spPr>
          <a:xfrm rot="5400000" flipH="1" flipV="1">
            <a:off x="-1228791" y="6580198"/>
            <a:ext cx="514353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1342977" y="9151966"/>
            <a:ext cx="1407328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20"/>
          <p:cNvCxnSpPr/>
          <p:nvPr/>
        </p:nvCxnSpPr>
        <p:spPr>
          <a:xfrm rot="16200000" flipH="1">
            <a:off x="2343109" y="6580198"/>
            <a:ext cx="571504" cy="4286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a 48"/>
          <p:cNvSpPr/>
          <p:nvPr/>
        </p:nvSpPr>
        <p:spPr>
          <a:xfrm>
            <a:off x="2271671" y="6365884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ipsa 49"/>
          <p:cNvSpPr/>
          <p:nvPr/>
        </p:nvSpPr>
        <p:spPr>
          <a:xfrm>
            <a:off x="3557555" y="4365620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ipsa 50"/>
          <p:cNvSpPr/>
          <p:nvPr/>
        </p:nvSpPr>
        <p:spPr>
          <a:xfrm>
            <a:off x="2700299" y="6937388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ipsa 51"/>
          <p:cNvSpPr/>
          <p:nvPr/>
        </p:nvSpPr>
        <p:spPr>
          <a:xfrm>
            <a:off x="4271935" y="5508628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ipsa 52"/>
          <p:cNvSpPr/>
          <p:nvPr/>
        </p:nvSpPr>
        <p:spPr>
          <a:xfrm>
            <a:off x="5486381" y="6723074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ipsa 53"/>
          <p:cNvSpPr/>
          <p:nvPr/>
        </p:nvSpPr>
        <p:spPr>
          <a:xfrm>
            <a:off x="6343637" y="5008562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ipsa 54"/>
          <p:cNvSpPr/>
          <p:nvPr/>
        </p:nvSpPr>
        <p:spPr>
          <a:xfrm>
            <a:off x="8129587" y="6151570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ipsa 55"/>
          <p:cNvSpPr/>
          <p:nvPr/>
        </p:nvSpPr>
        <p:spPr>
          <a:xfrm>
            <a:off x="8915405" y="8008958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ipsa 56"/>
          <p:cNvSpPr/>
          <p:nvPr/>
        </p:nvSpPr>
        <p:spPr>
          <a:xfrm>
            <a:off x="9986975" y="7651768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ipsa 57"/>
          <p:cNvSpPr/>
          <p:nvPr/>
        </p:nvSpPr>
        <p:spPr>
          <a:xfrm>
            <a:off x="10844231" y="4651372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ipsa 58"/>
          <p:cNvSpPr/>
          <p:nvPr/>
        </p:nvSpPr>
        <p:spPr>
          <a:xfrm>
            <a:off x="12558743" y="5294314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ipsa 59"/>
          <p:cNvSpPr/>
          <p:nvPr/>
        </p:nvSpPr>
        <p:spPr>
          <a:xfrm>
            <a:off x="14773321" y="3865554"/>
            <a:ext cx="285752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ipsa 60"/>
          <p:cNvSpPr/>
          <p:nvPr/>
        </p:nvSpPr>
        <p:spPr>
          <a:xfrm>
            <a:off x="14773321" y="6580198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ipsa 61"/>
          <p:cNvSpPr/>
          <p:nvPr/>
        </p:nvSpPr>
        <p:spPr>
          <a:xfrm>
            <a:off x="12987371" y="6294446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ipsa 62"/>
          <p:cNvSpPr/>
          <p:nvPr/>
        </p:nvSpPr>
        <p:spPr>
          <a:xfrm>
            <a:off x="11772925" y="7294578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ipsa 63"/>
          <p:cNvSpPr/>
          <p:nvPr/>
        </p:nvSpPr>
        <p:spPr>
          <a:xfrm>
            <a:off x="9844099" y="5794380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ipsa 64"/>
          <p:cNvSpPr/>
          <p:nvPr/>
        </p:nvSpPr>
        <p:spPr>
          <a:xfrm>
            <a:off x="8558215" y="4294182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ipsa 65"/>
          <p:cNvSpPr/>
          <p:nvPr/>
        </p:nvSpPr>
        <p:spPr>
          <a:xfrm>
            <a:off x="7058017" y="7151702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ipsa 66"/>
          <p:cNvSpPr/>
          <p:nvPr/>
        </p:nvSpPr>
        <p:spPr>
          <a:xfrm>
            <a:off x="6486513" y="6223008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ipsa 67"/>
          <p:cNvSpPr/>
          <p:nvPr/>
        </p:nvSpPr>
        <p:spPr>
          <a:xfrm>
            <a:off x="4914877" y="8080396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ipsa 68"/>
          <p:cNvSpPr/>
          <p:nvPr/>
        </p:nvSpPr>
        <p:spPr>
          <a:xfrm>
            <a:off x="3486117" y="7366016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ipsa 70"/>
          <p:cNvSpPr/>
          <p:nvPr/>
        </p:nvSpPr>
        <p:spPr>
          <a:xfrm>
            <a:off x="3200365" y="8366148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ipsa 71"/>
          <p:cNvSpPr/>
          <p:nvPr/>
        </p:nvSpPr>
        <p:spPr>
          <a:xfrm>
            <a:off x="4843439" y="7008826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ipsa 72"/>
          <p:cNvSpPr/>
          <p:nvPr/>
        </p:nvSpPr>
        <p:spPr>
          <a:xfrm>
            <a:off x="5343505" y="5365752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ipsa 73"/>
          <p:cNvSpPr/>
          <p:nvPr/>
        </p:nvSpPr>
        <p:spPr>
          <a:xfrm>
            <a:off x="6486513" y="8080396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ipsa 74"/>
          <p:cNvSpPr/>
          <p:nvPr/>
        </p:nvSpPr>
        <p:spPr>
          <a:xfrm>
            <a:off x="8129587" y="7580330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ipsa 75"/>
          <p:cNvSpPr/>
          <p:nvPr/>
        </p:nvSpPr>
        <p:spPr>
          <a:xfrm>
            <a:off x="8772529" y="6723074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ipsa 76"/>
          <p:cNvSpPr/>
          <p:nvPr/>
        </p:nvSpPr>
        <p:spPr>
          <a:xfrm>
            <a:off x="11630049" y="5580066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ipsa 77"/>
          <p:cNvSpPr/>
          <p:nvPr/>
        </p:nvSpPr>
        <p:spPr>
          <a:xfrm>
            <a:off x="12558743" y="4294182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ipsa 78"/>
          <p:cNvSpPr/>
          <p:nvPr/>
        </p:nvSpPr>
        <p:spPr>
          <a:xfrm>
            <a:off x="14773321" y="7866082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ipsa 69"/>
          <p:cNvSpPr/>
          <p:nvPr/>
        </p:nvSpPr>
        <p:spPr>
          <a:xfrm>
            <a:off x="1557291" y="8723338"/>
            <a:ext cx="285752" cy="285752"/>
          </a:xfrm>
          <a:prstGeom prst="ellipse">
            <a:avLst/>
          </a:prstGeom>
          <a:solidFill>
            <a:srgbClr val="EB6044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pole tekstowe 142">
            <a:hlinkClick r:id="rId8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144" name="pole tekstowe 143">
            <a:hlinkClick r:id="rId9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145" name="pole tekstowe 144">
            <a:hlinkClick r:id="rId10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146" name="pole tekstowe 145">
            <a:hlinkClick r:id="rId11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147" name="pole tekstowe 146">
            <a:hlinkClick r:id="rId12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148" name="pole tekstowe 147">
            <a:hlinkClick r:id="rId13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149" name="pole tekstowe 148">
            <a:hlinkClick r:id="rId14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rgbClr val="EB6044"/>
                </a:solidFill>
                <a:latin typeface="+mj-lt"/>
              </a:rPr>
              <a:t>s</a:t>
            </a:r>
            <a:r>
              <a:rPr lang="pl-PL" sz="2000" dirty="0" err="1" smtClean="0">
                <a:latin typeface="+mj-lt"/>
              </a:rPr>
              <a:t>olution</a:t>
            </a:r>
            <a:endParaRPr lang="en-US" sz="2000" dirty="0">
              <a:latin typeface="+mj-lt"/>
            </a:endParaRPr>
          </a:p>
        </p:txBody>
      </p:sp>
      <p:sp>
        <p:nvSpPr>
          <p:cNvPr id="150" name="pole tekstowe 149">
            <a:hlinkClick r:id="rId15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sales</a:t>
            </a:r>
            <a:endParaRPr lang="en-US" sz="2000" dirty="0">
              <a:latin typeface="+mj-lt"/>
            </a:endParaRPr>
          </a:p>
        </p:txBody>
      </p:sp>
      <p:sp>
        <p:nvSpPr>
          <p:cNvPr id="151" name="pole tekstowe 150">
            <a:hlinkClick r:id="rId16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152" name="pole tekstowe 151">
            <a:hlinkClick r:id="rId17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  <p:grpSp>
        <p:nvGrpSpPr>
          <p:cNvPr id="157" name="Grupa 156"/>
          <p:cNvGrpSpPr/>
          <p:nvPr/>
        </p:nvGrpSpPr>
        <p:grpSpPr>
          <a:xfrm>
            <a:off x="3986183" y="3936992"/>
            <a:ext cx="1158979" cy="655075"/>
            <a:chOff x="3986183" y="3936992"/>
            <a:chExt cx="1158979" cy="655075"/>
          </a:xfrm>
        </p:grpSpPr>
        <p:pic>
          <p:nvPicPr>
            <p:cNvPr id="32772" name="Picture 4" descr="E:\GRAPHICRIVER\Powerpoint1\Ole - Retro Powerpoint Template\PNG\solution_03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986183" y="3936992"/>
              <a:ext cx="1158979" cy="655075"/>
            </a:xfrm>
            <a:prstGeom prst="rect">
              <a:avLst/>
            </a:prstGeom>
            <a:noFill/>
          </p:spPr>
        </p:pic>
        <p:sp>
          <p:nvSpPr>
            <p:cNvPr id="153" name="pole tekstowe 152"/>
            <p:cNvSpPr txBox="1"/>
            <p:nvPr/>
          </p:nvSpPr>
          <p:spPr>
            <a:xfrm rot="20621999">
              <a:off x="4175495" y="4093462"/>
              <a:ext cx="787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latin typeface="+mj-lt"/>
                </a:rPr>
                <a:t>lorem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58" name="Grupa 157"/>
          <p:cNvGrpSpPr/>
          <p:nvPr/>
        </p:nvGrpSpPr>
        <p:grpSpPr>
          <a:xfrm>
            <a:off x="8915405" y="4008430"/>
            <a:ext cx="1171577" cy="516502"/>
            <a:chOff x="8915405" y="4008430"/>
            <a:chExt cx="1171577" cy="516502"/>
          </a:xfrm>
        </p:grpSpPr>
        <p:pic>
          <p:nvPicPr>
            <p:cNvPr id="32773" name="Picture 5" descr="E:\GRAPHICRIVER\Powerpoint1\Ole - Retro Powerpoint Template\PNG\solution_06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8915405" y="4008430"/>
              <a:ext cx="1171577" cy="516502"/>
            </a:xfrm>
            <a:prstGeom prst="rect">
              <a:avLst/>
            </a:prstGeom>
            <a:noFill/>
          </p:spPr>
        </p:pic>
        <p:sp>
          <p:nvSpPr>
            <p:cNvPr id="154" name="pole tekstowe 153"/>
            <p:cNvSpPr txBox="1"/>
            <p:nvPr/>
          </p:nvSpPr>
          <p:spPr>
            <a:xfrm rot="21204145">
              <a:off x="9092394" y="4101882"/>
              <a:ext cx="787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 smtClean="0">
                  <a:solidFill>
                    <a:schemeClr val="bg1"/>
                  </a:solidFill>
                  <a:latin typeface="+mj-lt"/>
                </a:rPr>
                <a:t>ipsum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9" name="Grupa 158"/>
          <p:cNvGrpSpPr/>
          <p:nvPr/>
        </p:nvGrpSpPr>
        <p:grpSpPr>
          <a:xfrm>
            <a:off x="13487437" y="7866082"/>
            <a:ext cx="1171577" cy="592087"/>
            <a:chOff x="13487437" y="7866082"/>
            <a:chExt cx="1171577" cy="592087"/>
          </a:xfrm>
        </p:grpSpPr>
        <p:pic>
          <p:nvPicPr>
            <p:cNvPr id="32771" name="Picture 3" descr="E:\GRAPHICRIVER\Powerpoint1\Ole - Retro Powerpoint Template\PNG\solution_11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3487437" y="7866082"/>
              <a:ext cx="1171577" cy="592087"/>
            </a:xfrm>
            <a:prstGeom prst="rect">
              <a:avLst/>
            </a:prstGeom>
            <a:noFill/>
          </p:spPr>
        </p:pic>
        <p:sp>
          <p:nvSpPr>
            <p:cNvPr id="155" name="pole tekstowe 154"/>
            <p:cNvSpPr txBox="1"/>
            <p:nvPr/>
          </p:nvSpPr>
          <p:spPr>
            <a:xfrm rot="20882441">
              <a:off x="13672661" y="7964971"/>
              <a:ext cx="787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 smtClean="0">
                  <a:solidFill>
                    <a:schemeClr val="bg1"/>
                  </a:solidFill>
                  <a:latin typeface="+mj-lt"/>
                </a:rPr>
                <a:t>dolor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4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2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3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8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15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3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45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6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75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9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05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2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3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65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8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95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1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5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4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55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5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2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935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65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8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995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1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25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4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55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7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85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115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13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145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19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205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2350"/>
                            </p:stCondLst>
                            <p:childTnLst>
                              <p:par>
                                <p:cTn id="2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1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265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3150"/>
                            </p:stCondLst>
                            <p:childTnLst>
                              <p:par>
                                <p:cTn id="3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365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70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a 55"/>
          <p:cNvGrpSpPr/>
          <p:nvPr/>
        </p:nvGrpSpPr>
        <p:grpSpPr>
          <a:xfrm>
            <a:off x="7129455" y="-1"/>
            <a:ext cx="2000264" cy="2151043"/>
            <a:chOff x="7129455" y="-1"/>
            <a:chExt cx="2000264" cy="2151043"/>
          </a:xfrm>
        </p:grpSpPr>
        <p:pic>
          <p:nvPicPr>
            <p:cNvPr id="26627" name="Picture 3" descr="E:\GRAPHICRIVER\Powerpoint1\Ole - Retro Powerpoint Template\PNG\ribbon_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38293" y="-1"/>
              <a:ext cx="1982588" cy="2151043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7129455" y="365092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60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28" name="Picture 4" descr="E:\GRAPHICRIVER\Powerpoint1\Ole - Retro Powerpoint Template\PNG\line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87" y="2579670"/>
            <a:ext cx="14436000" cy="3809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271539" y="3151174"/>
            <a:ext cx="151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Our</a:t>
            </a:r>
            <a:r>
              <a:rPr lang="pl-PL" sz="2400" dirty="0" smtClean="0">
                <a:latin typeface="+mj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2400" dirty="0" err="1" smtClean="0">
                <a:latin typeface="+mj-lt"/>
                <a:ea typeface="Droid Sans" pitchFamily="34" charset="0"/>
                <a:cs typeface="Droid Sans" pitchFamily="34" charset="0"/>
              </a:rPr>
              <a:t>sales</a:t>
            </a:r>
            <a:endParaRPr lang="en-US" sz="2400" dirty="0">
              <a:latin typeface="+mj-lt"/>
              <a:ea typeface="Droid Sans" pitchFamily="34" charset="0"/>
              <a:cs typeface="Droid Sans" pitchFamily="34" charset="0"/>
            </a:endParaRPr>
          </a:p>
        </p:txBody>
      </p:sp>
      <p:grpSp>
        <p:nvGrpSpPr>
          <p:cNvPr id="74" name="Grupa 73"/>
          <p:cNvGrpSpPr/>
          <p:nvPr/>
        </p:nvGrpSpPr>
        <p:grpSpPr>
          <a:xfrm>
            <a:off x="914348" y="9437719"/>
            <a:ext cx="695027" cy="722282"/>
            <a:chOff x="914348" y="9437719"/>
            <a:chExt cx="695027" cy="722282"/>
          </a:xfrm>
        </p:grpSpPr>
        <p:pic>
          <p:nvPicPr>
            <p:cNvPr id="26629" name="Picture 5" descr="E:\GRAPHICRIVER\Powerpoint1\Ole - Retro Powerpoint Template\PNG\ribbon_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348" y="9437719"/>
              <a:ext cx="695027" cy="722282"/>
            </a:xfrm>
            <a:prstGeom prst="rect">
              <a:avLst/>
            </a:prstGeom>
            <a:noFill/>
          </p:spPr>
        </p:pic>
        <p:sp>
          <p:nvSpPr>
            <p:cNvPr id="32" name="pole tekstowe 31"/>
            <p:cNvSpPr txBox="1"/>
            <p:nvPr/>
          </p:nvSpPr>
          <p:spPr>
            <a:xfrm>
              <a:off x="914349" y="965203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 err="1" smtClean="0">
                  <a:solidFill>
                    <a:schemeClr val="bg1"/>
                  </a:solidFill>
                  <a:latin typeface="+mj-lt"/>
                </a:rPr>
                <a:t>ole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630" name="Picture 6" descr="E:\GRAPHICRIVER\Powerpoint1\Ole - Retro Powerpoint Template\PNG\about_0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44825" y="9580594"/>
            <a:ext cx="290513" cy="341037"/>
          </a:xfrm>
          <a:prstGeom prst="rect">
            <a:avLst/>
          </a:prstGeom>
          <a:noFill/>
        </p:spPr>
      </p:pic>
      <p:pic>
        <p:nvPicPr>
          <p:cNvPr id="26631" name="Picture 7" descr="E:\GRAPHICRIVER\Powerpoint1\Ole - Retro Powerpoint Template\PNG\about_07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59007" y="9580594"/>
            <a:ext cx="290513" cy="341037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854137" y="95376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57" name="pole tekstowe 56">
            <a:hlinkClick r:id="rId8" action="ppaction://hlinksldjump"/>
          </p:cNvPr>
          <p:cNvSpPr txBox="1"/>
          <p:nvPr/>
        </p:nvSpPr>
        <p:spPr>
          <a:xfrm>
            <a:off x="27140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about</a:t>
            </a:r>
            <a:endParaRPr lang="en-US" sz="2000" dirty="0">
              <a:latin typeface="+mj-lt"/>
            </a:endParaRPr>
          </a:p>
        </p:txBody>
      </p:sp>
      <p:sp>
        <p:nvSpPr>
          <p:cNvPr id="58" name="pole tekstowe 57">
            <a:hlinkClick r:id="rId9" action="ppaction://hlinksldjump"/>
          </p:cNvPr>
          <p:cNvSpPr txBox="1"/>
          <p:nvPr/>
        </p:nvSpPr>
        <p:spPr>
          <a:xfrm>
            <a:off x="1485853" y="8651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team</a:t>
            </a:r>
            <a:endParaRPr lang="en-US" sz="2000" dirty="0">
              <a:latin typeface="+mj-lt"/>
            </a:endParaRPr>
          </a:p>
        </p:txBody>
      </p:sp>
      <p:sp>
        <p:nvSpPr>
          <p:cNvPr id="59" name="pole tekstowe 58">
            <a:hlinkClick r:id="rId10" action="ppaction://hlinksldjump"/>
          </p:cNvPr>
          <p:cNvSpPr txBox="1"/>
          <p:nvPr/>
        </p:nvSpPr>
        <p:spPr>
          <a:xfrm>
            <a:off x="2700299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services</a:t>
            </a:r>
            <a:endParaRPr lang="en-US" sz="2000" dirty="0">
              <a:latin typeface="+mj-lt"/>
            </a:endParaRPr>
          </a:p>
        </p:txBody>
      </p:sp>
      <p:sp>
        <p:nvSpPr>
          <p:cNvPr id="60" name="pole tekstowe 59">
            <a:hlinkClick r:id="rId11" action="ppaction://hlinksldjump"/>
          </p:cNvPr>
          <p:cNvSpPr txBox="1"/>
          <p:nvPr/>
        </p:nvSpPr>
        <p:spPr>
          <a:xfrm>
            <a:off x="420049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numbers</a:t>
            </a:r>
            <a:endParaRPr lang="en-US" sz="2000" dirty="0">
              <a:latin typeface="+mj-lt"/>
            </a:endParaRPr>
          </a:p>
        </p:txBody>
      </p:sp>
      <p:sp>
        <p:nvSpPr>
          <p:cNvPr id="61" name="pole tekstowe 60">
            <a:hlinkClick r:id="rId12" action="ppaction://hlinksldjump"/>
          </p:cNvPr>
          <p:cNvSpPr txBox="1"/>
          <p:nvPr/>
        </p:nvSpPr>
        <p:spPr>
          <a:xfrm>
            <a:off x="570069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mission</a:t>
            </a:r>
            <a:endParaRPr lang="en-US" sz="2000" dirty="0">
              <a:latin typeface="+mj-lt"/>
            </a:endParaRPr>
          </a:p>
        </p:txBody>
      </p:sp>
      <p:sp>
        <p:nvSpPr>
          <p:cNvPr id="62" name="pole tekstowe 61">
            <a:hlinkClick r:id="rId13" action="ppaction://hlinksldjump"/>
          </p:cNvPr>
          <p:cNvSpPr txBox="1"/>
          <p:nvPr/>
        </p:nvSpPr>
        <p:spPr>
          <a:xfrm>
            <a:off x="9415471" y="86515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works</a:t>
            </a:r>
            <a:endParaRPr lang="en-US" sz="2000" dirty="0">
              <a:latin typeface="+mj-lt"/>
            </a:endParaRPr>
          </a:p>
        </p:txBody>
      </p:sp>
      <p:sp>
        <p:nvSpPr>
          <p:cNvPr id="63" name="pole tekstowe 62">
            <a:hlinkClick r:id="rId14" action="ppaction://hlinksldjump"/>
          </p:cNvPr>
          <p:cNvSpPr txBox="1"/>
          <p:nvPr/>
        </p:nvSpPr>
        <p:spPr>
          <a:xfrm>
            <a:off x="10629917" y="8651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solution</a:t>
            </a:r>
            <a:endParaRPr lang="en-US" sz="2000" dirty="0">
              <a:latin typeface="+mj-lt"/>
            </a:endParaRPr>
          </a:p>
        </p:txBody>
      </p:sp>
      <p:sp>
        <p:nvSpPr>
          <p:cNvPr id="64" name="pole tekstowe 63">
            <a:hlinkClick r:id="rId15" action="ppaction://hlinksldjump"/>
          </p:cNvPr>
          <p:cNvSpPr txBox="1"/>
          <p:nvPr/>
        </p:nvSpPr>
        <p:spPr>
          <a:xfrm>
            <a:off x="12130115" y="86515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rgbClr val="EB6044"/>
                </a:solidFill>
                <a:latin typeface="+mj-lt"/>
              </a:rPr>
              <a:t>s</a:t>
            </a:r>
            <a:r>
              <a:rPr lang="pl-PL" sz="2000" dirty="0" err="1" smtClean="0">
                <a:latin typeface="+mj-lt"/>
              </a:rPr>
              <a:t>ales</a:t>
            </a:r>
            <a:endParaRPr lang="en-US" sz="2000" dirty="0">
              <a:latin typeface="+mj-lt"/>
            </a:endParaRPr>
          </a:p>
        </p:txBody>
      </p:sp>
      <p:sp>
        <p:nvSpPr>
          <p:cNvPr id="65" name="pole tekstowe 64">
            <a:hlinkClick r:id="rId16" action="ppaction://hlinksldjump"/>
          </p:cNvPr>
          <p:cNvSpPr txBox="1"/>
          <p:nvPr/>
        </p:nvSpPr>
        <p:spPr>
          <a:xfrm>
            <a:off x="13487437" y="8651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social</a:t>
            </a:r>
            <a:endParaRPr lang="en-US" sz="2000" dirty="0">
              <a:latin typeface="+mj-lt"/>
            </a:endParaRPr>
          </a:p>
        </p:txBody>
      </p:sp>
      <p:sp>
        <p:nvSpPr>
          <p:cNvPr id="66" name="pole tekstowe 65">
            <a:hlinkClick r:id="rId17" action="ppaction://hlinksldjump"/>
          </p:cNvPr>
          <p:cNvSpPr txBox="1"/>
          <p:nvPr/>
        </p:nvSpPr>
        <p:spPr>
          <a:xfrm>
            <a:off x="14701883" y="86515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j-lt"/>
              </a:rPr>
              <a:t>contact</a:t>
            </a:r>
            <a:endParaRPr lang="en-US" sz="2000" dirty="0">
              <a:latin typeface="+mj-lt"/>
            </a:endParaRPr>
          </a:p>
        </p:txBody>
      </p:sp>
      <p:pic>
        <p:nvPicPr>
          <p:cNvPr id="2051" name="Picture 3" descr="E:\GRAPHICRIVER\Powerpoint1\Ole - Retro Powerpoint Template\PNG\sales_icon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844099" y="3722678"/>
            <a:ext cx="4904073" cy="4929222"/>
          </a:xfrm>
          <a:prstGeom prst="rect">
            <a:avLst/>
          </a:prstGeom>
          <a:noFill/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pole tekstowe 39"/>
          <p:cNvSpPr txBox="1"/>
          <p:nvPr/>
        </p:nvSpPr>
        <p:spPr>
          <a:xfrm>
            <a:off x="1128663" y="4151306"/>
            <a:ext cx="79725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0" dirty="0" smtClean="0">
                <a:solidFill>
                  <a:srgbClr val="EB6044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Droid Sans" pitchFamily="34" charset="0"/>
                <a:cs typeface="Droid Sans" pitchFamily="34" charset="0"/>
              </a:rPr>
              <a:t>12.846.391</a:t>
            </a:r>
            <a:endParaRPr lang="en-US" sz="14000" dirty="0">
              <a:solidFill>
                <a:srgbClr val="EB6044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1271539" y="6365884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consctetue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eesque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ngue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Mes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cuml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dia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enim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aliiqt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euismod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inuctor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ligula.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consctetue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eesque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ngue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Mes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cuml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dia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</a:p>
          <a:p>
            <a:endParaRPr lang="pl-PL" sz="1400" dirty="0" smtClean="0">
              <a:latin typeface="+mn-lt"/>
              <a:ea typeface="Droid Sans" pitchFamily="34" charset="0"/>
              <a:cs typeface="Droid Sans" pitchFamily="34" charset="0"/>
            </a:endParaRPr>
          </a:p>
          <a:p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consctetue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eesque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ngue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Mes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cuml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dia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Lorem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consctetue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eesque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ngue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Mes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cuml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dia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enim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aliiqt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euismod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inuctor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ligula.Lorem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ipsum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consctetue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eesque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dolor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Aliqua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ngue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fermentum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nisl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Mes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cuml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dia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.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Sed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in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lacus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enim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adipiscing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aliiqt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sit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amet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euismod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inuctor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</a:t>
            </a:r>
            <a:r>
              <a:rPr lang="pl-PL" sz="1400" dirty="0" err="1" smtClean="0">
                <a:latin typeface="+mn-lt"/>
                <a:ea typeface="Droid Sans" pitchFamily="34" charset="0"/>
                <a:cs typeface="Droid Sans" pitchFamily="34" charset="0"/>
              </a:rPr>
              <a:t>ut</a:t>
            </a:r>
            <a:r>
              <a:rPr lang="pl-PL" sz="1400" dirty="0" smtClean="0">
                <a:latin typeface="+mn-lt"/>
                <a:ea typeface="Droid Sans" pitchFamily="34" charset="0"/>
                <a:cs typeface="Droid Sans" pitchFamily="34" charset="0"/>
              </a:rPr>
              <a:t> ligula.</a:t>
            </a:r>
            <a:endParaRPr lang="en-US" sz="1400" dirty="0">
              <a:latin typeface="+mn-lt"/>
              <a:ea typeface="Droid Sans" pitchFamily="34" charset="0"/>
              <a:cs typeface="Droid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Tema de Office">
  <a:themeElements>
    <a:clrScheme name="Elegance">
      <a:dk1>
        <a:sysClr val="windowText" lastClr="000000"/>
      </a:dk1>
      <a:lt1>
        <a:sysClr val="window" lastClr="FFFFFF"/>
      </a:lt1>
      <a:dk2>
        <a:srgbClr val="00299C"/>
      </a:dk2>
      <a:lt2>
        <a:srgbClr val="0C0C0C"/>
      </a:lt2>
      <a:accent1>
        <a:srgbClr val="0084B4"/>
      </a:accent1>
      <a:accent2>
        <a:srgbClr val="C00000"/>
      </a:accent2>
      <a:accent3>
        <a:srgbClr val="008000"/>
      </a:accent3>
      <a:accent4>
        <a:srgbClr val="800080"/>
      </a:accent4>
      <a:accent5>
        <a:srgbClr val="D100D2"/>
      </a:accent5>
      <a:accent6>
        <a:srgbClr val="FFC000"/>
      </a:accent6>
      <a:hlink>
        <a:srgbClr val="0000FF"/>
      </a:hlink>
      <a:folHlink>
        <a:srgbClr val="4F6128"/>
      </a:folHlink>
    </a:clrScheme>
    <a:fontScheme name="Ole">
      <a:majorFont>
        <a:latin typeface="Bebas"/>
        <a:ea typeface=""/>
        <a:cs typeface=""/>
      </a:majorFont>
      <a:minorFont>
        <a:latin typeface="Droi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1072</Words>
  <Application>Microsoft Office PowerPoint</Application>
  <PresentationFormat>Niestandardowy</PresentationFormat>
  <Paragraphs>237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Kobicz</cp:lastModifiedBy>
  <cp:revision>414</cp:revision>
  <dcterms:created xsi:type="dcterms:W3CDTF">2010-06-24T19:27:56Z</dcterms:created>
  <dcterms:modified xsi:type="dcterms:W3CDTF">2012-02-21T19:39:07Z</dcterms:modified>
</cp:coreProperties>
</file>