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notesSlides/notesSlide5.xml" ContentType="application/vnd.openxmlformats-officedocument.presentationml.notesSlide+xml"/>
  <Override PartName="/ppt/tags/tag18.xml" ContentType="application/vnd.openxmlformats-officedocument.presentationml.tags+xml"/>
  <Override PartName="/ppt/notesSlides/notesSlide6.xml" ContentType="application/vnd.openxmlformats-officedocument.presentationml.notesSlide+xml"/>
  <Override PartName="/ppt/tags/tag19.xml" ContentType="application/vnd.openxmlformats-officedocument.presentationml.tags+xml"/>
  <Override PartName="/ppt/notesSlides/notesSlide7.xml" ContentType="application/vnd.openxmlformats-officedocument.presentationml.notesSlide+xml"/>
  <Override PartName="/ppt/tags/tag20.xml" ContentType="application/vnd.openxmlformats-officedocument.presentationml.tags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tags/tag21.xml" ContentType="application/vnd.openxmlformats-officedocument.presentationml.tags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2.xml" ContentType="application/vnd.openxmlformats-officedocument.presentationml.tags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23.xml" ContentType="application/vnd.openxmlformats-officedocument.presentationml.tags+xml"/>
  <Override PartName="/ppt/notesSlides/notesSlide11.xml" ContentType="application/vnd.openxmlformats-officedocument.presentationml.notesSlide+xml"/>
  <Override PartName="/ppt/tags/tag24.xml" ContentType="application/vnd.openxmlformats-officedocument.presentationml.tags+xml"/>
  <Override PartName="/ppt/notesSlides/notesSlide12.xml" ContentType="application/vnd.openxmlformats-officedocument.presentationml.notesSlide+xml"/>
  <Override PartName="/ppt/tags/tag25.xml" ContentType="application/vnd.openxmlformats-officedocument.presentationml.tags+xml"/>
  <Override PartName="/ppt/notesSlides/notesSlide13.xml" ContentType="application/vnd.openxmlformats-officedocument.presentationml.notesSlide+xml"/>
  <Override PartName="/ppt/tags/tag26.xml" ContentType="application/vnd.openxmlformats-officedocument.presentationml.tags+xml"/>
  <Override PartName="/ppt/notesSlides/notesSlide14.xml" ContentType="application/vnd.openxmlformats-officedocument.presentationml.notesSlide+xml"/>
  <Override PartName="/ppt/tags/tag27.xml" ContentType="application/vnd.openxmlformats-officedocument.presentationml.tags+xml"/>
  <Override PartName="/ppt/notesSlides/notesSlide15.xml" ContentType="application/vnd.openxmlformats-officedocument.presentationml.notesSlide+xml"/>
  <Override PartName="/ppt/tags/tag28.xml" ContentType="application/vnd.openxmlformats-officedocument.presentationml.tags+xml"/>
  <Override PartName="/ppt/notesSlides/notesSlide16.xml" ContentType="application/vnd.openxmlformats-officedocument.presentationml.notesSlide+xml"/>
  <Override PartName="/ppt/tags/tag29.xml" ContentType="application/vnd.openxmlformats-officedocument.presentationml.tags+xml"/>
  <Override PartName="/ppt/notesSlides/notesSlide17.xml" ContentType="application/vnd.openxmlformats-officedocument.presentationml.notesSlide+xml"/>
  <Override PartName="/ppt/tags/tag30.xml" ContentType="application/vnd.openxmlformats-officedocument.presentationml.tags+xml"/>
  <Override PartName="/ppt/notesSlides/notesSlide18.xml" ContentType="application/vnd.openxmlformats-officedocument.presentationml.notesSlide+xml"/>
  <Override PartName="/ppt/tags/tag31.xml" ContentType="application/vnd.openxmlformats-officedocument.presentationml.tags+xml"/>
  <Override PartName="/ppt/notesSlides/notesSlide19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ags/tag32.xml" ContentType="application/vnd.openxmlformats-officedocument.presentationml.tags+xml"/>
  <Override PartName="/ppt/notesSlides/notesSlide20.xml" ContentType="application/vnd.openxmlformats-officedocument.presentationml.notesSlide+xml"/>
  <Override PartName="/ppt/tags/tag33.xml" ContentType="application/vnd.openxmlformats-officedocument.presentationml.tags+xml"/>
  <Override PartName="/ppt/notesSlides/notesSlide21.xml" ContentType="application/vnd.openxmlformats-officedocument.presentationml.notesSlide+xml"/>
  <Override PartName="/ppt/tags/tag34.xml" ContentType="application/vnd.openxmlformats-officedocument.presentationml.tags+xml"/>
  <Override PartName="/ppt/notesSlides/notesSlide22.xml" ContentType="application/vnd.openxmlformats-officedocument.presentationml.notesSlide+xml"/>
  <Override PartName="/ppt/tags/tag35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7" r:id="rId2"/>
    <p:sldId id="259" r:id="rId3"/>
    <p:sldId id="261" r:id="rId4"/>
    <p:sldId id="258" r:id="rId5"/>
    <p:sldId id="276" r:id="rId6"/>
    <p:sldId id="274" r:id="rId7"/>
    <p:sldId id="260" r:id="rId8"/>
    <p:sldId id="264" r:id="rId9"/>
    <p:sldId id="265" r:id="rId10"/>
    <p:sldId id="272" r:id="rId11"/>
    <p:sldId id="263" r:id="rId12"/>
    <p:sldId id="277" r:id="rId13"/>
    <p:sldId id="278" r:id="rId14"/>
    <p:sldId id="279" r:id="rId15"/>
    <p:sldId id="271" r:id="rId16"/>
    <p:sldId id="269" r:id="rId17"/>
    <p:sldId id="266" r:id="rId18"/>
    <p:sldId id="267" r:id="rId19"/>
    <p:sldId id="268" r:id="rId20"/>
    <p:sldId id="280" r:id="rId21"/>
    <p:sldId id="273" r:id="rId22"/>
    <p:sldId id="275" r:id="rId23"/>
    <p:sldId id="262" r:id="rId24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62626"/>
    <a:srgbClr val="FFFBEF"/>
    <a:srgbClr val="FFC000"/>
    <a:srgbClr val="000000"/>
    <a:srgbClr val="3F3F3F"/>
    <a:srgbClr val="5C5C5C"/>
    <a:srgbClr val="EFC94C"/>
    <a:srgbClr val="1A2530"/>
    <a:srgbClr val="DF49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4" autoAdjust="0"/>
    <p:restoredTop sz="94660"/>
  </p:normalViewPr>
  <p:slideViewPr>
    <p:cSldViewPr snapToGrid="0" showGuides="1">
      <p:cViewPr>
        <p:scale>
          <a:sx n="114" d="100"/>
          <a:sy n="114" d="100"/>
        </p:scale>
        <p:origin x="103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0" d="100"/>
          <a:sy n="80" d="100"/>
        </p:scale>
        <p:origin x="237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tags" Target="tags/tag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microsoft.com/office/2011/relationships/chartStyle" Target="style5.xml"/><Relationship Id="rId2" Type="http://schemas.microsoft.com/office/2011/relationships/chartColorStyle" Target="colors5.xml"/><Relationship Id="rId3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Category 1</c:v>
                </c:pt>
              </c:strCache>
            </c:strRef>
          </c:tx>
          <c:spPr>
            <a:ln w="19050" cmpd="sng">
              <a:solidFill>
                <a:schemeClr val="accent1"/>
              </a:solidFill>
            </a:ln>
            <a:effectLst/>
          </c:spPr>
          <c:marker>
            <c:symbol val="circle"/>
            <c:size val="7"/>
            <c:spPr>
              <a:solidFill>
                <a:schemeClr val="accent1"/>
              </a:solidFill>
              <a:ln w="12700" cmpd="sng">
                <a:solidFill>
                  <a:schemeClr val="bg1"/>
                </a:solidFill>
              </a:ln>
              <a:effectLst/>
            </c:spPr>
          </c:marker>
          <c:cat>
            <c:numRef>
              <c:f>Sheet1!$A$2:$A$8</c:f>
              <c:numCache>
                <c:formatCode>General</c:formatCode>
                <c:ptCount val="7"/>
                <c:pt idx="0">
                  <c:v>2010.0</c:v>
                </c:pt>
                <c:pt idx="1">
                  <c:v>2011.0</c:v>
                </c:pt>
                <c:pt idx="2">
                  <c:v>2012.0</c:v>
                </c:pt>
                <c:pt idx="3">
                  <c:v>2013.0</c:v>
                </c:pt>
                <c:pt idx="4">
                  <c:v>2014.0</c:v>
                </c:pt>
                <c:pt idx="5">
                  <c:v>2015.0</c:v>
                </c:pt>
                <c:pt idx="6">
                  <c:v>2016.0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56.0</c:v>
                </c:pt>
                <c:pt idx="1">
                  <c:v>57.0</c:v>
                </c:pt>
                <c:pt idx="2">
                  <c:v>98.0</c:v>
                </c:pt>
                <c:pt idx="3">
                  <c:v>65.0</c:v>
                </c:pt>
                <c:pt idx="4">
                  <c:v>35.0</c:v>
                </c:pt>
                <c:pt idx="5">
                  <c:v>78.0</c:v>
                </c:pt>
                <c:pt idx="6">
                  <c:v>68.0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Category 2</c:v>
                </c:pt>
              </c:strCache>
            </c:strRef>
          </c:tx>
          <c:spPr>
            <a:ln w="19050" cmpd="sng">
              <a:solidFill>
                <a:schemeClr val="accent2"/>
              </a:solidFill>
            </a:ln>
            <a:effectLst/>
          </c:spPr>
          <c:marker>
            <c:symbol val="circle"/>
            <c:size val="8"/>
            <c:spPr>
              <a:solidFill>
                <a:schemeClr val="tx1"/>
              </a:solidFill>
              <a:ln w="12700" cmpd="sng">
                <a:solidFill>
                  <a:schemeClr val="bg1"/>
                </a:solidFill>
              </a:ln>
              <a:effectLst/>
            </c:spPr>
          </c:marker>
          <c:cat>
            <c:numRef>
              <c:f>Sheet1!$A$2:$A$8</c:f>
              <c:numCache>
                <c:formatCode>General</c:formatCode>
                <c:ptCount val="7"/>
                <c:pt idx="0">
                  <c:v>2010.0</c:v>
                </c:pt>
                <c:pt idx="1">
                  <c:v>2011.0</c:v>
                </c:pt>
                <c:pt idx="2">
                  <c:v>2012.0</c:v>
                </c:pt>
                <c:pt idx="3">
                  <c:v>2013.0</c:v>
                </c:pt>
                <c:pt idx="4">
                  <c:v>2014.0</c:v>
                </c:pt>
                <c:pt idx="5">
                  <c:v>2015.0</c:v>
                </c:pt>
                <c:pt idx="6">
                  <c:v>2016.0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101.0</c:v>
                </c:pt>
                <c:pt idx="1">
                  <c:v>112.0</c:v>
                </c:pt>
                <c:pt idx="2">
                  <c:v>67.0</c:v>
                </c:pt>
                <c:pt idx="3">
                  <c:v>108.0</c:v>
                </c:pt>
                <c:pt idx="4">
                  <c:v>104.0</c:v>
                </c:pt>
                <c:pt idx="5">
                  <c:v>112.0</c:v>
                </c:pt>
                <c:pt idx="6">
                  <c:v>100.0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65834336"/>
        <c:axId val="-2065831568"/>
      </c:lineChart>
      <c:catAx>
        <c:axId val="-20658343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 algn="ctr">
              <a:defRPr/>
            </a:pPr>
            <a:endParaRPr lang="en-US"/>
          </a:p>
        </c:txPr>
        <c:crossAx val="-2065831568"/>
        <c:crosses val="autoZero"/>
        <c:auto val="1"/>
        <c:lblAlgn val="ctr"/>
        <c:lblOffset val="100"/>
        <c:noMultiLvlLbl val="0"/>
      </c:catAx>
      <c:valAx>
        <c:axId val="-2065831568"/>
        <c:scaling>
          <c:orientation val="minMax"/>
        </c:scaling>
        <c:delete val="0"/>
        <c:axPos val="l"/>
        <c:majorGridlines>
          <c:spPr>
            <a:ln w="3175" cmpd="sng">
              <a:solidFill>
                <a:srgbClr val="7F7F7F">
                  <a:alpha val="50000"/>
                </a:srgbClr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spPr>
          <a:ln>
            <a:noFill/>
          </a:ln>
        </c:spPr>
        <c:crossAx val="-2065834336"/>
        <c:crosses val="autoZero"/>
        <c:crossBetween val="midCat"/>
      </c:valAx>
      <c:spPr>
        <a:ln w="3175" cmpd="sng">
          <a:solidFill>
            <a:srgbClr val="7F7F7F">
              <a:alpha val="50000"/>
            </a:srgbClr>
          </a:solidFill>
        </a:ln>
      </c:spPr>
    </c:plotArea>
    <c:legend>
      <c:legendPos val="b"/>
      <c:layout>
        <c:manualLayout>
          <c:xMode val="edge"/>
          <c:yMode val="edge"/>
          <c:x val="0.0165513225019874"/>
          <c:y val="0.948974872036257"/>
          <c:w val="0.269090321386249"/>
          <c:h val="0.0472063955639383"/>
        </c:manualLayout>
      </c:layout>
      <c:overlay val="0"/>
      <c:txPr>
        <a:bodyPr/>
        <a:lstStyle/>
        <a:p>
          <a:pPr>
            <a:defRPr>
              <a:solidFill>
                <a:schemeClr val="accent4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100" b="0" i="0">
          <a:latin typeface="Source Sans Pro Light" panose="020B0403030403020204" pitchFamily="34" charset="-18"/>
          <a:ea typeface="Source Sans Pro Semibold" charset="0"/>
          <a:cs typeface="Source Sans Pro Semibold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5.2</c:v>
                </c:pt>
                <c:pt idx="1">
                  <c:v>4.3</c:v>
                </c:pt>
                <c:pt idx="2">
                  <c:v>5.8</c:v>
                </c:pt>
                <c:pt idx="3">
                  <c:v>6.8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19C-4A85-9E02-01742114430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4.2</c:v>
                </c:pt>
                <c:pt idx="1">
                  <c:v>3.3</c:v>
                </c:pt>
                <c:pt idx="2">
                  <c:v>4.0</c:v>
                </c:pt>
                <c:pt idx="3">
                  <c:v>6.0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19C-4A85-9E02-01742114430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tx1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3.5</c:v>
                </c:pt>
                <c:pt idx="1">
                  <c:v>2.2</c:v>
                </c:pt>
                <c:pt idx="2">
                  <c:v>3.2</c:v>
                </c:pt>
                <c:pt idx="3">
                  <c:v>5.2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19C-4A85-9E02-0174211443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axId val="-2068125296"/>
        <c:axId val="-2068122016"/>
      </c:barChart>
      <c:catAx>
        <c:axId val="-2068125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Source Sans Pro Light" panose="020B0403030403020204" pitchFamily="34" charset="-18"/>
                <a:ea typeface="+mn-ea"/>
                <a:cs typeface="+mn-cs"/>
              </a:defRPr>
            </a:pPr>
            <a:endParaRPr lang="en-US"/>
          </a:p>
        </c:txPr>
        <c:crossAx val="-2068122016"/>
        <c:crosses val="autoZero"/>
        <c:auto val="1"/>
        <c:lblAlgn val="ctr"/>
        <c:lblOffset val="100"/>
        <c:noMultiLvlLbl val="0"/>
      </c:catAx>
      <c:valAx>
        <c:axId val="-2068122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Source Sans Pro Light" panose="020B0403030403020204" pitchFamily="34" charset="-18"/>
                <a:ea typeface="+mn-ea"/>
                <a:cs typeface="+mn-cs"/>
              </a:defRPr>
            </a:pPr>
            <a:endParaRPr lang="en-US"/>
          </a:p>
        </c:txPr>
        <c:crossAx val="-2068125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105665164022403"/>
          <c:y val="0.946514817376221"/>
          <c:w val="0.222132583962688"/>
          <c:h val="0.0534851826237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Source Sans Pro Light" panose="020B0403030403020204" pitchFamily="34" charset="-18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  <a:latin typeface="Source Sans Pro Light" panose="020B0403030403020204" pitchFamily="34" charset="-18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0.67</c:v>
                </c:pt>
                <c:pt idx="1">
                  <c:v>0.33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0.32</c:v>
                </c:pt>
                <c:pt idx="1">
                  <c:v>0.68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0.87</c:v>
                </c:pt>
                <c:pt idx="1">
                  <c:v>0.23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318144589678121"/>
          <c:y val="0.0740563530037214"/>
          <c:w val="0.78236186369999"/>
          <c:h val="0.92594364699627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tx1">
                  <a:lumMod val="90000"/>
                  <a:lumOff val="1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25.0</c:v>
                </c:pt>
                <c:pt idx="1">
                  <c:v>25.0</c:v>
                </c:pt>
                <c:pt idx="2">
                  <c:v>25.0</c:v>
                </c:pt>
                <c:pt idx="3">
                  <c:v>25.0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DDF201-FA0E-4AB6-A23F-408EE91F2F21}" type="datetimeFigureOut">
              <a:rPr lang="en-US" smtClean="0"/>
              <a:t>1/27/17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CB094F-A4BC-478F-AEBE-74E08AC32A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7649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95B589-DFC2-4C46-B465-1411579998F8}" type="datetimeFigureOut">
              <a:rPr lang="en-US" smtClean="0"/>
              <a:t>1/27/17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1585EA-7F30-47FF-9F68-8C7B5BDB9D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869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6700" indent="-2067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8F03-BC93-4120-96CA-A36DF640BE2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1905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705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613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1015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6007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2311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5783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565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0527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781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875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6700" indent="-2067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8F03-BC93-4120-96CA-A36DF640BE2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3689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7440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6700" indent="-2067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8F03-BC93-4120-96CA-A36DF640BE24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9432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182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655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6700" indent="-2067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8F03-BC93-4120-96CA-A36DF640BE2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762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6700" indent="-2067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8F03-BC93-4120-96CA-A36DF640BE2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912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414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998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6700" indent="-2067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8F03-BC93-4120-96CA-A36DF640BE2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727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15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065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2.vml"/><Relationship Id="rId2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3.vml"/><Relationship Id="rId2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4.vml"/><Relationship Id="rId2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5.vml"/><Relationship Id="rId2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6.vml"/><Relationship Id="rId2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7.vml"/><Relationship Id="rId2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8.vml"/><Relationship Id="rId2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9.vml"/><Relationship Id="rId2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10.vml"/><Relationship Id="rId2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0764504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200" i="1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495301" y="189526"/>
            <a:ext cx="11099801" cy="75622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aseline="30000" dirty="0">
              <a:solidFill>
                <a:schemeClr val="tx1"/>
              </a:solidFill>
              <a:latin typeface="Georgia"/>
              <a:cs typeface="Roboto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13984612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4898864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773386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228600" indent="-228600" algn="ctr">
              <a:buNone/>
              <a:defRPr lang="en-US" sz="3200" i="1" baseline="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</a:p>
          <a:p>
            <a:endParaRPr lang="en-US" dirty="0" smtClean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33122" y="6382206"/>
            <a:ext cx="358840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fld id="{9EE92F51-9D7A-4895-B642-F19EBC2F54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10946383" y="6382206"/>
            <a:ext cx="556243" cy="2154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l"/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</a:rPr>
              <a:t>SLIDE </a:t>
            </a:r>
            <a:r>
              <a:rPr lang="en-US" sz="1400" b="1" dirty="0" smtClean="0">
                <a:solidFill>
                  <a:schemeClr val="accent1"/>
                </a:solidFill>
              </a:rPr>
              <a:t>/</a:t>
            </a:r>
            <a:endParaRPr lang="en-US" sz="1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093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ne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3919206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477906" y="0"/>
            <a:ext cx="6714093" cy="44704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4000" i="1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</a:p>
          <a:p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6777" y="6382206"/>
            <a:ext cx="358840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fld id="{9EE92F51-9D7A-4895-B642-F19EBC2F54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300038" y="6382206"/>
            <a:ext cx="556243" cy="2154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l"/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</a:rPr>
              <a:t>SLIDE </a:t>
            </a:r>
            <a:r>
              <a:rPr lang="en-US" sz="1400" b="1" dirty="0" smtClean="0">
                <a:solidFill>
                  <a:schemeClr val="accent1"/>
                </a:solidFill>
              </a:rPr>
              <a:t>/</a:t>
            </a:r>
            <a:endParaRPr lang="en-US" sz="1400" b="1" dirty="0">
              <a:solidFill>
                <a:schemeClr val="accent1"/>
              </a:solidFill>
            </a:endParaRPr>
          </a:p>
        </p:txBody>
      </p:sp>
      <p:sp>
        <p:nvSpPr>
          <p:cNvPr id="25" name="Content Placeholder 15"/>
          <p:cNvSpPr>
            <a:spLocks noGrp="1"/>
          </p:cNvSpPr>
          <p:nvPr>
            <p:ph sz="quarter" idx="14" hasCustomPrompt="1"/>
          </p:nvPr>
        </p:nvSpPr>
        <p:spPr>
          <a:xfrm>
            <a:off x="5330807" y="4722585"/>
            <a:ext cx="6561156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pl-PL" sz="6000" b="1" i="0" kern="1200" cap="all" spc="-30" baseline="0" dirty="0" smtClean="0">
                <a:solidFill>
                  <a:schemeClr val="tx1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</a:lstStyle>
          <a:p>
            <a:pPr marL="0" lv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dirty="0" smtClean="0"/>
              <a:t>Text</a:t>
            </a:r>
          </a:p>
        </p:txBody>
      </p:sp>
      <p:sp>
        <p:nvSpPr>
          <p:cNvPr id="26" name="Content Placeholder 15"/>
          <p:cNvSpPr>
            <a:spLocks noGrp="1"/>
          </p:cNvSpPr>
          <p:nvPr>
            <p:ph sz="quarter" idx="12" hasCustomPrompt="1"/>
          </p:nvPr>
        </p:nvSpPr>
        <p:spPr>
          <a:xfrm>
            <a:off x="5330807" y="5752957"/>
            <a:ext cx="656178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</a:lstStyle>
          <a:p>
            <a:pPr lvl="0"/>
            <a:r>
              <a:rPr lang="en-US" dirty="0" smtClean="0"/>
              <a:t>Your text </a:t>
            </a:r>
          </a:p>
        </p:txBody>
      </p:sp>
    </p:spTree>
    <p:extLst>
      <p:ext uri="{BB962C8B-B14F-4D97-AF65-F5344CB8AC3E}">
        <p14:creationId xmlns:p14="http://schemas.microsoft.com/office/powerpoint/2010/main" val="40986609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rner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5984159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 userDrawn="1"/>
        </p:nvSpPr>
        <p:spPr>
          <a:xfrm>
            <a:off x="191912" y="0"/>
            <a:ext cx="358986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3781778" y="0"/>
            <a:ext cx="841022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6777" y="6382206"/>
            <a:ext cx="358840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fld id="{9EE92F51-9D7A-4895-B642-F19EBC2F54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00038" y="6382206"/>
            <a:ext cx="556243" cy="2154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l"/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</a:rPr>
              <a:t>SLIDE </a:t>
            </a:r>
            <a:r>
              <a:rPr lang="en-US" sz="1400" b="1" dirty="0" smtClean="0">
                <a:solidFill>
                  <a:schemeClr val="accent1"/>
                </a:solidFill>
              </a:rPr>
              <a:t>/</a:t>
            </a:r>
            <a:endParaRPr lang="en-US" sz="1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7581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rner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8990580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 userDrawn="1"/>
        </p:nvSpPr>
        <p:spPr>
          <a:xfrm flipH="1">
            <a:off x="8410222" y="0"/>
            <a:ext cx="358986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841022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 flipH="1">
            <a:off x="11521834" y="6382206"/>
            <a:ext cx="358840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fld id="{9EE92F51-9D7A-4895-B642-F19EBC2F54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 flipH="1">
            <a:off x="10935095" y="6382206"/>
            <a:ext cx="556243" cy="2154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l"/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</a:rPr>
              <a:t>SLIDE </a:t>
            </a:r>
            <a:r>
              <a:rPr lang="en-US" sz="1400" b="1" dirty="0" smtClean="0">
                <a:solidFill>
                  <a:schemeClr val="accent1"/>
                </a:solidFill>
              </a:rPr>
              <a:t>/</a:t>
            </a:r>
            <a:endParaRPr lang="en-US" sz="1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293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7066619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4000" i="1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</a:p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6777" y="6382206"/>
            <a:ext cx="358840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fld id="{9EE92F51-9D7A-4895-B642-F19EBC2F54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00038" y="6382206"/>
            <a:ext cx="556243" cy="2154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l"/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</a:rPr>
              <a:t>SLIDE </a:t>
            </a:r>
            <a:r>
              <a:rPr lang="en-US" sz="1400" b="1" dirty="0" smtClean="0">
                <a:solidFill>
                  <a:schemeClr val="accent1"/>
                </a:solidFill>
              </a:rPr>
              <a:t>/</a:t>
            </a:r>
            <a:endParaRPr lang="en-US" sz="1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34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1735567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4000" i="1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</a:p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6777" y="6382206"/>
            <a:ext cx="358840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fld id="{9EE92F51-9D7A-4895-B642-F19EBC2F54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00038" y="6382206"/>
            <a:ext cx="556243" cy="2154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l"/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</a:rPr>
              <a:t>SLIDE </a:t>
            </a:r>
            <a:r>
              <a:rPr lang="en-US" sz="1400" b="1" dirty="0" smtClean="0">
                <a:solidFill>
                  <a:schemeClr val="accent1"/>
                </a:solidFill>
              </a:rPr>
              <a:t>/</a:t>
            </a:r>
            <a:endParaRPr lang="en-US" sz="1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45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3211463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7344229" y="0"/>
            <a:ext cx="4847770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200" i="1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6777" y="6382206"/>
            <a:ext cx="358840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fld id="{9EE92F51-9D7A-4895-B642-F19EBC2F54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00038" y="6382206"/>
            <a:ext cx="556243" cy="2154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l"/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</a:rPr>
              <a:t>SLIDE </a:t>
            </a:r>
            <a:r>
              <a:rPr lang="en-US" sz="1400" b="1" dirty="0" smtClean="0">
                <a:solidFill>
                  <a:schemeClr val="accent1"/>
                </a:solidFill>
              </a:rPr>
              <a:t>/</a:t>
            </a:r>
            <a:endParaRPr lang="en-US" sz="1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640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4000" i="1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</a:p>
          <a:p>
            <a:endParaRPr lang="en-US" dirty="0"/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3396294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6777" y="6382206"/>
            <a:ext cx="358840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fld id="{9EE92F51-9D7A-4895-B642-F19EBC2F54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00038" y="6382206"/>
            <a:ext cx="556243" cy="2154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l"/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</a:rPr>
              <a:t>SLIDE </a:t>
            </a:r>
            <a:r>
              <a:rPr lang="en-US" sz="1400" b="1" dirty="0" smtClean="0">
                <a:solidFill>
                  <a:schemeClr val="accent1"/>
                </a:solidFill>
              </a:rPr>
              <a:t>/</a:t>
            </a:r>
            <a:endParaRPr lang="en-US" sz="1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354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vmlDrawing" Target="../drawings/vmlDrawing1.vml"/><Relationship Id="rId12" Type="http://schemas.openxmlformats.org/officeDocument/2006/relationships/tags" Target="../tags/tag2.xml"/><Relationship Id="rId13" Type="http://schemas.openxmlformats.org/officeDocument/2006/relationships/oleObject" Target="../embeddings/oleObject1.bin"/><Relationship Id="rId14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83908430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" name="think-cell Slide" r:id="rId13" imgW="270" imgH="270" progId="TCLayout.ActiveDocument.1">
                  <p:embed/>
                </p:oleObj>
              </mc:Choice>
              <mc:Fallback>
                <p:oleObj name="think-cell Slide" r:id="rId1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9478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3" r:id="rId3"/>
    <p:sldLayoutId id="2147483666" r:id="rId4"/>
    <p:sldLayoutId id="2147483668" r:id="rId5"/>
    <p:sldLayoutId id="2147483664" r:id="rId6"/>
    <p:sldLayoutId id="2147483667" r:id="rId7"/>
    <p:sldLayoutId id="2147483665" r:id="rId8"/>
    <p:sldLayoutId id="21474836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4" userDrawn="1">
          <p15:clr>
            <a:srgbClr val="F26B43"/>
          </p15:clr>
        </p15:guide>
        <p15:guide id="2" pos="189" userDrawn="1">
          <p15:clr>
            <a:srgbClr val="F26B43"/>
          </p15:clr>
        </p15:guide>
        <p15:guide id="3" orient="horz" pos="4156" userDrawn="1">
          <p15:clr>
            <a:srgbClr val="F26B43"/>
          </p15:clr>
        </p15:guide>
        <p15:guide id="4" pos="749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oleObject" Target="../embeddings/oleObject11.bin"/><Relationship Id="rId6" Type="http://schemas.openxmlformats.org/officeDocument/2006/relationships/image" Target="../media/image1.emf"/><Relationship Id="rId7" Type="http://schemas.openxmlformats.org/officeDocument/2006/relationships/image" Target="../media/image2.jpeg"/><Relationship Id="rId1" Type="http://schemas.openxmlformats.org/officeDocument/2006/relationships/vmlDrawing" Target="../drawings/vmlDrawing11.vml"/><Relationship Id="rId2" Type="http://schemas.openxmlformats.org/officeDocument/2006/relationships/tags" Target="../tags/tag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10.xml"/><Relationship Id="rId5" Type="http://schemas.openxmlformats.org/officeDocument/2006/relationships/oleObject" Target="../embeddings/oleObject20.bin"/><Relationship Id="rId6" Type="http://schemas.openxmlformats.org/officeDocument/2006/relationships/image" Target="../media/image1.emf"/><Relationship Id="rId7" Type="http://schemas.openxmlformats.org/officeDocument/2006/relationships/chart" Target="../charts/chart3.xml"/><Relationship Id="rId8" Type="http://schemas.openxmlformats.org/officeDocument/2006/relationships/chart" Target="../charts/chart4.xml"/><Relationship Id="rId9" Type="http://schemas.openxmlformats.org/officeDocument/2006/relationships/chart" Target="../charts/chart5.xml"/><Relationship Id="rId1" Type="http://schemas.openxmlformats.org/officeDocument/2006/relationships/vmlDrawing" Target="../drawings/vmlDrawing20.vml"/><Relationship Id="rId2" Type="http://schemas.openxmlformats.org/officeDocument/2006/relationships/tags" Target="../tags/tag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11.xml"/><Relationship Id="rId5" Type="http://schemas.openxmlformats.org/officeDocument/2006/relationships/oleObject" Target="../embeddings/oleObject21.bin"/><Relationship Id="rId6" Type="http://schemas.openxmlformats.org/officeDocument/2006/relationships/image" Target="../media/image1.emf"/><Relationship Id="rId1" Type="http://schemas.openxmlformats.org/officeDocument/2006/relationships/vmlDrawing" Target="../drawings/vmlDrawing21.vml"/><Relationship Id="rId2" Type="http://schemas.openxmlformats.org/officeDocument/2006/relationships/tags" Target="../tags/tag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12.xml"/><Relationship Id="rId5" Type="http://schemas.openxmlformats.org/officeDocument/2006/relationships/oleObject" Target="../embeddings/oleObject22.bin"/><Relationship Id="rId6" Type="http://schemas.openxmlformats.org/officeDocument/2006/relationships/image" Target="../media/image1.emf"/><Relationship Id="rId7" Type="http://schemas.openxmlformats.org/officeDocument/2006/relationships/image" Target="../media/image9.jpeg"/><Relationship Id="rId1" Type="http://schemas.openxmlformats.org/officeDocument/2006/relationships/vmlDrawing" Target="../drawings/vmlDrawing22.vml"/><Relationship Id="rId2" Type="http://schemas.openxmlformats.org/officeDocument/2006/relationships/tags" Target="../tags/tag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13.xml"/><Relationship Id="rId5" Type="http://schemas.openxmlformats.org/officeDocument/2006/relationships/oleObject" Target="../embeddings/oleObject23.bin"/><Relationship Id="rId6" Type="http://schemas.openxmlformats.org/officeDocument/2006/relationships/image" Target="../media/image1.emf"/><Relationship Id="rId1" Type="http://schemas.openxmlformats.org/officeDocument/2006/relationships/vmlDrawing" Target="../drawings/vmlDrawing23.vml"/><Relationship Id="rId2" Type="http://schemas.openxmlformats.org/officeDocument/2006/relationships/tags" Target="../tags/tag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14.xml"/><Relationship Id="rId5" Type="http://schemas.openxmlformats.org/officeDocument/2006/relationships/oleObject" Target="../embeddings/oleObject24.bin"/><Relationship Id="rId6" Type="http://schemas.openxmlformats.org/officeDocument/2006/relationships/image" Target="../media/image1.emf"/><Relationship Id="rId1" Type="http://schemas.openxmlformats.org/officeDocument/2006/relationships/vmlDrawing" Target="../drawings/vmlDrawing24.vml"/><Relationship Id="rId2" Type="http://schemas.openxmlformats.org/officeDocument/2006/relationships/tags" Target="../tags/tag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15.xml"/><Relationship Id="rId5" Type="http://schemas.openxmlformats.org/officeDocument/2006/relationships/oleObject" Target="../embeddings/oleObject25.bin"/><Relationship Id="rId6" Type="http://schemas.openxmlformats.org/officeDocument/2006/relationships/image" Target="../media/image1.emf"/><Relationship Id="rId1" Type="http://schemas.openxmlformats.org/officeDocument/2006/relationships/vmlDrawing" Target="../drawings/vmlDrawing25.vml"/><Relationship Id="rId2" Type="http://schemas.openxmlformats.org/officeDocument/2006/relationships/tags" Target="../tags/tag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16.xml"/><Relationship Id="rId5" Type="http://schemas.openxmlformats.org/officeDocument/2006/relationships/oleObject" Target="../embeddings/oleObject26.bin"/><Relationship Id="rId6" Type="http://schemas.openxmlformats.org/officeDocument/2006/relationships/image" Target="../media/image1.emf"/><Relationship Id="rId1" Type="http://schemas.openxmlformats.org/officeDocument/2006/relationships/vmlDrawing" Target="../drawings/vmlDrawing26.vml"/><Relationship Id="rId2" Type="http://schemas.openxmlformats.org/officeDocument/2006/relationships/tags" Target="../tags/tag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17.xml"/><Relationship Id="rId5" Type="http://schemas.openxmlformats.org/officeDocument/2006/relationships/oleObject" Target="../embeddings/oleObject27.bin"/><Relationship Id="rId6" Type="http://schemas.openxmlformats.org/officeDocument/2006/relationships/image" Target="../media/image1.emf"/><Relationship Id="rId1" Type="http://schemas.openxmlformats.org/officeDocument/2006/relationships/vmlDrawing" Target="../drawings/vmlDrawing27.vml"/><Relationship Id="rId2" Type="http://schemas.openxmlformats.org/officeDocument/2006/relationships/tags" Target="../tags/tag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18.xml"/><Relationship Id="rId5" Type="http://schemas.openxmlformats.org/officeDocument/2006/relationships/oleObject" Target="../embeddings/oleObject28.bin"/><Relationship Id="rId6" Type="http://schemas.openxmlformats.org/officeDocument/2006/relationships/image" Target="../media/image1.emf"/><Relationship Id="rId7" Type="http://schemas.openxmlformats.org/officeDocument/2006/relationships/hyperlink" Target="https://twitter.com/quarmony" TargetMode="External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" Type="http://schemas.openxmlformats.org/officeDocument/2006/relationships/vmlDrawing" Target="../drawings/vmlDrawing28.vml"/><Relationship Id="rId2" Type="http://schemas.openxmlformats.org/officeDocument/2006/relationships/tags" Target="../tags/tag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19.xml"/><Relationship Id="rId5" Type="http://schemas.openxmlformats.org/officeDocument/2006/relationships/oleObject" Target="../embeddings/oleObject29.bin"/><Relationship Id="rId6" Type="http://schemas.openxmlformats.org/officeDocument/2006/relationships/image" Target="../media/image1.emf"/><Relationship Id="rId7" Type="http://schemas.openxmlformats.org/officeDocument/2006/relationships/chart" Target="../charts/chart6.xml"/><Relationship Id="rId8" Type="http://schemas.openxmlformats.org/officeDocument/2006/relationships/hyperlink" Target="https://twitter.com/quarmony" TargetMode="External"/><Relationship Id="rId1" Type="http://schemas.openxmlformats.org/officeDocument/2006/relationships/vmlDrawing" Target="../drawings/vmlDrawing29.vml"/><Relationship Id="rId2" Type="http://schemas.openxmlformats.org/officeDocument/2006/relationships/tags" Target="../tags/tag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.xml"/><Relationship Id="rId5" Type="http://schemas.openxmlformats.org/officeDocument/2006/relationships/oleObject" Target="../embeddings/oleObject12.bin"/><Relationship Id="rId6" Type="http://schemas.openxmlformats.org/officeDocument/2006/relationships/image" Target="../media/image1.emf"/><Relationship Id="rId7" Type="http://schemas.openxmlformats.org/officeDocument/2006/relationships/image" Target="../media/image3.jpeg"/><Relationship Id="rId1" Type="http://schemas.openxmlformats.org/officeDocument/2006/relationships/vmlDrawing" Target="../drawings/vmlDrawing12.vml"/><Relationship Id="rId2" Type="http://schemas.openxmlformats.org/officeDocument/2006/relationships/tags" Target="../tags/tag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20.xml"/><Relationship Id="rId5" Type="http://schemas.openxmlformats.org/officeDocument/2006/relationships/oleObject" Target="../embeddings/oleObject30.bin"/><Relationship Id="rId6" Type="http://schemas.openxmlformats.org/officeDocument/2006/relationships/image" Target="../media/image1.emf"/><Relationship Id="rId7" Type="http://schemas.openxmlformats.org/officeDocument/2006/relationships/image" Target="../media/image12.emf"/><Relationship Id="rId1" Type="http://schemas.openxmlformats.org/officeDocument/2006/relationships/vmlDrawing" Target="../drawings/vmlDrawing30.vml"/><Relationship Id="rId2" Type="http://schemas.openxmlformats.org/officeDocument/2006/relationships/tags" Target="../tags/tag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1.xml"/><Relationship Id="rId5" Type="http://schemas.openxmlformats.org/officeDocument/2006/relationships/image" Target="../media/image13.jpeg"/><Relationship Id="rId6" Type="http://schemas.openxmlformats.org/officeDocument/2006/relationships/oleObject" Target="../embeddings/oleObject31.bin"/><Relationship Id="rId7" Type="http://schemas.openxmlformats.org/officeDocument/2006/relationships/image" Target="../media/image1.emf"/><Relationship Id="rId1" Type="http://schemas.openxmlformats.org/officeDocument/2006/relationships/vmlDrawing" Target="../drawings/vmlDrawing31.vml"/><Relationship Id="rId2" Type="http://schemas.openxmlformats.org/officeDocument/2006/relationships/tags" Target="../tags/tag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22.xml"/><Relationship Id="rId5" Type="http://schemas.openxmlformats.org/officeDocument/2006/relationships/oleObject" Target="../embeddings/oleObject32.bin"/><Relationship Id="rId6" Type="http://schemas.openxmlformats.org/officeDocument/2006/relationships/image" Target="../media/image1.emf"/><Relationship Id="rId7" Type="http://schemas.openxmlformats.org/officeDocument/2006/relationships/image" Target="../media/image14.jpeg"/><Relationship Id="rId1" Type="http://schemas.openxmlformats.org/officeDocument/2006/relationships/vmlDrawing" Target="../drawings/vmlDrawing32.vml"/><Relationship Id="rId2" Type="http://schemas.openxmlformats.org/officeDocument/2006/relationships/tags" Target="../tags/tag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notesSlide" Target="../notesSlides/notesSlide23.xml"/><Relationship Id="rId5" Type="http://schemas.openxmlformats.org/officeDocument/2006/relationships/oleObject" Target="../embeddings/oleObject33.bin"/><Relationship Id="rId6" Type="http://schemas.openxmlformats.org/officeDocument/2006/relationships/image" Target="../media/image1.emf"/><Relationship Id="rId7" Type="http://schemas.openxmlformats.org/officeDocument/2006/relationships/image" Target="../media/image15.png"/><Relationship Id="rId8" Type="http://schemas.openxmlformats.org/officeDocument/2006/relationships/hyperlink" Target="https://twitter.com/quarmony" TargetMode="External"/><Relationship Id="rId1" Type="http://schemas.openxmlformats.org/officeDocument/2006/relationships/vmlDrawing" Target="../drawings/vmlDrawing33.vml"/><Relationship Id="rId2" Type="http://schemas.openxmlformats.org/officeDocument/2006/relationships/tags" Target="../tags/tag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4" Type="http://schemas.openxmlformats.org/officeDocument/2006/relationships/slideLayout" Target="../slideLayouts/slideLayout8.xml"/><Relationship Id="rId5" Type="http://schemas.openxmlformats.org/officeDocument/2006/relationships/notesSlide" Target="../notesSlides/notesSlide3.xml"/><Relationship Id="rId6" Type="http://schemas.openxmlformats.org/officeDocument/2006/relationships/oleObject" Target="../embeddings/oleObject13.bin"/><Relationship Id="rId7" Type="http://schemas.openxmlformats.org/officeDocument/2006/relationships/image" Target="../media/image1.emf"/><Relationship Id="rId8" Type="http://schemas.openxmlformats.org/officeDocument/2006/relationships/image" Target="../media/image4.jpeg"/><Relationship Id="rId1" Type="http://schemas.openxmlformats.org/officeDocument/2006/relationships/vmlDrawing" Target="../drawings/vmlDrawing13.vml"/><Relationship Id="rId2" Type="http://schemas.openxmlformats.org/officeDocument/2006/relationships/tags" Target="../tags/tag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oleObject" Target="../embeddings/oleObject14.bin"/><Relationship Id="rId6" Type="http://schemas.openxmlformats.org/officeDocument/2006/relationships/image" Target="../media/image1.emf"/><Relationship Id="rId7" Type="http://schemas.openxmlformats.org/officeDocument/2006/relationships/image" Target="../media/image5.jpeg"/><Relationship Id="rId1" Type="http://schemas.openxmlformats.org/officeDocument/2006/relationships/vmlDrawing" Target="../drawings/vmlDrawing14.vml"/><Relationship Id="rId2" Type="http://schemas.openxmlformats.org/officeDocument/2006/relationships/tags" Target="../tags/tag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5.xml"/><Relationship Id="rId5" Type="http://schemas.openxmlformats.org/officeDocument/2006/relationships/oleObject" Target="../embeddings/oleObject15.bin"/><Relationship Id="rId6" Type="http://schemas.openxmlformats.org/officeDocument/2006/relationships/image" Target="../media/image1.emf"/><Relationship Id="rId7" Type="http://schemas.openxmlformats.org/officeDocument/2006/relationships/image" Target="../media/image6.jpeg"/><Relationship Id="rId1" Type="http://schemas.openxmlformats.org/officeDocument/2006/relationships/vmlDrawing" Target="../drawings/vmlDrawing15.vml"/><Relationship Id="rId2" Type="http://schemas.openxmlformats.org/officeDocument/2006/relationships/tags" Target="../tags/tag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6.xml"/><Relationship Id="rId5" Type="http://schemas.openxmlformats.org/officeDocument/2006/relationships/oleObject" Target="../embeddings/oleObject16.bin"/><Relationship Id="rId6" Type="http://schemas.openxmlformats.org/officeDocument/2006/relationships/image" Target="../media/image1.emf"/><Relationship Id="rId7" Type="http://schemas.openxmlformats.org/officeDocument/2006/relationships/image" Target="../media/image7.jpeg"/><Relationship Id="rId1" Type="http://schemas.openxmlformats.org/officeDocument/2006/relationships/vmlDrawing" Target="../drawings/vmlDrawing16.vml"/><Relationship Id="rId2" Type="http://schemas.openxmlformats.org/officeDocument/2006/relationships/tags" Target="../tags/tag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7.xml"/><Relationship Id="rId5" Type="http://schemas.openxmlformats.org/officeDocument/2006/relationships/oleObject" Target="../embeddings/oleObject17.bin"/><Relationship Id="rId6" Type="http://schemas.openxmlformats.org/officeDocument/2006/relationships/image" Target="../media/image1.emf"/><Relationship Id="rId7" Type="http://schemas.openxmlformats.org/officeDocument/2006/relationships/image" Target="../media/image8.jpeg"/><Relationship Id="rId1" Type="http://schemas.openxmlformats.org/officeDocument/2006/relationships/vmlDrawing" Target="../drawings/vmlDrawing17.vml"/><Relationship Id="rId2" Type="http://schemas.openxmlformats.org/officeDocument/2006/relationships/tags" Target="../tags/tag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8.xml"/><Relationship Id="rId5" Type="http://schemas.openxmlformats.org/officeDocument/2006/relationships/oleObject" Target="../embeddings/oleObject18.bin"/><Relationship Id="rId6" Type="http://schemas.openxmlformats.org/officeDocument/2006/relationships/image" Target="../media/image1.emf"/><Relationship Id="rId7" Type="http://schemas.openxmlformats.org/officeDocument/2006/relationships/chart" Target="../charts/chart1.xml"/><Relationship Id="rId1" Type="http://schemas.openxmlformats.org/officeDocument/2006/relationships/vmlDrawing" Target="../drawings/vmlDrawing18.vml"/><Relationship Id="rId2" Type="http://schemas.openxmlformats.org/officeDocument/2006/relationships/tags" Target="../tags/tag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9.xml"/><Relationship Id="rId5" Type="http://schemas.openxmlformats.org/officeDocument/2006/relationships/oleObject" Target="../embeddings/oleObject19.bin"/><Relationship Id="rId6" Type="http://schemas.openxmlformats.org/officeDocument/2006/relationships/image" Target="../media/image1.emf"/><Relationship Id="rId7" Type="http://schemas.openxmlformats.org/officeDocument/2006/relationships/chart" Target="../charts/chart2.xml"/><Relationship Id="rId1" Type="http://schemas.openxmlformats.org/officeDocument/2006/relationships/vmlDrawing" Target="../drawings/vmlDrawing19.vml"/><Relationship Id="rId2" Type="http://schemas.openxmlformats.org/officeDocument/2006/relationships/tags" Target="../tags/tag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13208033"/>
              </p:ext>
            </p:ext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2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7" name="Rectangle 16"/>
          <p:cNvSpPr/>
          <p:nvPr/>
        </p:nvSpPr>
        <p:spPr>
          <a:xfrm>
            <a:off x="0" y="-22578"/>
            <a:ext cx="7797798" cy="6880578"/>
          </a:xfrm>
          <a:prstGeom prst="rect">
            <a:avLst/>
          </a:prstGeom>
          <a:solidFill>
            <a:schemeClr val="accent2">
              <a:alpha val="1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97800" y="-22578"/>
            <a:ext cx="4394200" cy="688057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>
            <a:off x="7797800" y="-22578"/>
            <a:ext cx="0" cy="6966857"/>
          </a:xfrm>
          <a:prstGeom prst="line">
            <a:avLst/>
          </a:prstGeom>
          <a:ln w="1270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ontent Placeholder 15"/>
          <p:cNvSpPr txBox="1">
            <a:spLocks/>
          </p:cNvSpPr>
          <p:nvPr/>
        </p:nvSpPr>
        <p:spPr>
          <a:xfrm>
            <a:off x="8129507" y="1752117"/>
            <a:ext cx="3967160" cy="419704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Busienss</a:t>
            </a:r>
            <a:r>
              <a:rPr lang="en-US" dirty="0" smtClean="0"/>
              <a:t> presentation</a:t>
            </a:r>
            <a:endParaRPr lang="en-US" dirty="0"/>
          </a:p>
        </p:txBody>
      </p:sp>
      <p:sp>
        <p:nvSpPr>
          <p:cNvPr id="86" name="Content Placeholder 15"/>
          <p:cNvSpPr txBox="1">
            <a:spLocks/>
          </p:cNvSpPr>
          <p:nvPr/>
        </p:nvSpPr>
        <p:spPr>
          <a:xfrm>
            <a:off x="8129507" y="640067"/>
            <a:ext cx="3967160" cy="92333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6000" b="1" i="0" kern="1200" cap="all" spc="-30" baseline="0" dirty="0" smtClean="0">
                <a:solidFill>
                  <a:schemeClr val="tx1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Kotio</a:t>
            </a:r>
            <a:endParaRPr lang="en-US" dirty="0"/>
          </a:p>
        </p:txBody>
      </p:sp>
      <p:sp>
        <p:nvSpPr>
          <p:cNvPr id="87" name="Content Placeholder 15"/>
          <p:cNvSpPr txBox="1">
            <a:spLocks/>
          </p:cNvSpPr>
          <p:nvPr/>
        </p:nvSpPr>
        <p:spPr>
          <a:xfrm>
            <a:off x="8129507" y="6329319"/>
            <a:ext cx="396716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1800" b="0" i="0" kern="120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Warsaw, 14/10/2016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460976" y="1378368"/>
            <a:ext cx="6421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914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9422012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5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8" name="Group 37"/>
          <p:cNvGrpSpPr/>
          <p:nvPr/>
        </p:nvGrpSpPr>
        <p:grpSpPr>
          <a:xfrm>
            <a:off x="4494617" y="0"/>
            <a:ext cx="7697383" cy="5628384"/>
            <a:chOff x="2979926" y="-33603"/>
            <a:chExt cx="6221676" cy="4549336"/>
          </a:xfrm>
          <a:pattFill prst="pct30">
            <a:fgClr>
              <a:schemeClr val="bg2">
                <a:lumMod val="90000"/>
              </a:schemeClr>
            </a:fgClr>
            <a:bgClr>
              <a:schemeClr val="bg1"/>
            </a:bgClr>
          </a:pattFill>
        </p:grpSpPr>
        <p:sp>
          <p:nvSpPr>
            <p:cNvPr id="39" name="Freeform 100"/>
            <p:cNvSpPr>
              <a:spLocks noEditPoints="1"/>
            </p:cNvSpPr>
            <p:nvPr/>
          </p:nvSpPr>
          <p:spPr bwMode="auto">
            <a:xfrm>
              <a:off x="5709811" y="2172878"/>
              <a:ext cx="237477" cy="119327"/>
            </a:xfrm>
            <a:custGeom>
              <a:avLst/>
              <a:gdLst>
                <a:gd name="T0" fmla="*/ 44 w 104"/>
                <a:gd name="T1" fmla="*/ 1 h 54"/>
                <a:gd name="T2" fmla="*/ 48 w 104"/>
                <a:gd name="T3" fmla="*/ 4 h 54"/>
                <a:gd name="T4" fmla="*/ 51 w 104"/>
                <a:gd name="T5" fmla="*/ 5 h 54"/>
                <a:gd name="T6" fmla="*/ 57 w 104"/>
                <a:gd name="T7" fmla="*/ 8 h 54"/>
                <a:gd name="T8" fmla="*/ 69 w 104"/>
                <a:gd name="T9" fmla="*/ 9 h 54"/>
                <a:gd name="T10" fmla="*/ 71 w 104"/>
                <a:gd name="T11" fmla="*/ 7 h 54"/>
                <a:gd name="T12" fmla="*/ 75 w 104"/>
                <a:gd name="T13" fmla="*/ 6 h 54"/>
                <a:gd name="T14" fmla="*/ 82 w 104"/>
                <a:gd name="T15" fmla="*/ 4 h 54"/>
                <a:gd name="T16" fmla="*/ 85 w 104"/>
                <a:gd name="T17" fmla="*/ 8 h 54"/>
                <a:gd name="T18" fmla="*/ 87 w 104"/>
                <a:gd name="T19" fmla="*/ 8 h 54"/>
                <a:gd name="T20" fmla="*/ 91 w 104"/>
                <a:gd name="T21" fmla="*/ 12 h 54"/>
                <a:gd name="T22" fmla="*/ 94 w 104"/>
                <a:gd name="T23" fmla="*/ 15 h 54"/>
                <a:gd name="T24" fmla="*/ 92 w 104"/>
                <a:gd name="T25" fmla="*/ 22 h 54"/>
                <a:gd name="T26" fmla="*/ 92 w 104"/>
                <a:gd name="T27" fmla="*/ 25 h 54"/>
                <a:gd name="T28" fmla="*/ 92 w 104"/>
                <a:gd name="T29" fmla="*/ 35 h 54"/>
                <a:gd name="T30" fmla="*/ 95 w 104"/>
                <a:gd name="T31" fmla="*/ 39 h 54"/>
                <a:gd name="T32" fmla="*/ 95 w 104"/>
                <a:gd name="T33" fmla="*/ 40 h 54"/>
                <a:gd name="T34" fmla="*/ 99 w 104"/>
                <a:gd name="T35" fmla="*/ 39 h 54"/>
                <a:gd name="T36" fmla="*/ 100 w 104"/>
                <a:gd name="T37" fmla="*/ 38 h 54"/>
                <a:gd name="T38" fmla="*/ 99 w 104"/>
                <a:gd name="T39" fmla="*/ 39 h 54"/>
                <a:gd name="T40" fmla="*/ 90 w 104"/>
                <a:gd name="T41" fmla="*/ 41 h 54"/>
                <a:gd name="T42" fmla="*/ 82 w 104"/>
                <a:gd name="T43" fmla="*/ 46 h 54"/>
                <a:gd name="T44" fmla="*/ 61 w 104"/>
                <a:gd name="T45" fmla="*/ 48 h 54"/>
                <a:gd name="T46" fmla="*/ 46 w 104"/>
                <a:gd name="T47" fmla="*/ 49 h 54"/>
                <a:gd name="T48" fmla="*/ 37 w 104"/>
                <a:gd name="T49" fmla="*/ 51 h 54"/>
                <a:gd name="T50" fmla="*/ 24 w 104"/>
                <a:gd name="T51" fmla="*/ 52 h 54"/>
                <a:gd name="T52" fmla="*/ 17 w 104"/>
                <a:gd name="T53" fmla="*/ 52 h 54"/>
                <a:gd name="T54" fmla="*/ 4 w 104"/>
                <a:gd name="T55" fmla="*/ 53 h 54"/>
                <a:gd name="T56" fmla="*/ 5 w 104"/>
                <a:gd name="T57" fmla="*/ 49 h 54"/>
                <a:gd name="T58" fmla="*/ 13 w 104"/>
                <a:gd name="T59" fmla="*/ 40 h 54"/>
                <a:gd name="T60" fmla="*/ 8 w 104"/>
                <a:gd name="T61" fmla="*/ 38 h 54"/>
                <a:gd name="T62" fmla="*/ 4 w 104"/>
                <a:gd name="T63" fmla="*/ 35 h 54"/>
                <a:gd name="T64" fmla="*/ 9 w 104"/>
                <a:gd name="T65" fmla="*/ 22 h 54"/>
                <a:gd name="T66" fmla="*/ 25 w 104"/>
                <a:gd name="T67" fmla="*/ 25 h 54"/>
                <a:gd name="T68" fmla="*/ 38 w 104"/>
                <a:gd name="T69" fmla="*/ 8 h 54"/>
                <a:gd name="T70" fmla="*/ 40 w 104"/>
                <a:gd name="T71" fmla="*/ 1 h 54"/>
                <a:gd name="T72" fmla="*/ 44 w 104"/>
                <a:gd name="T73" fmla="*/ 1 h 54"/>
                <a:gd name="T74" fmla="*/ 102 w 104"/>
                <a:gd name="T75" fmla="*/ 37 h 54"/>
                <a:gd name="T76" fmla="*/ 102 w 104"/>
                <a:gd name="T77" fmla="*/ 37 h 54"/>
                <a:gd name="T78" fmla="*/ 102 w 104"/>
                <a:gd name="T79" fmla="*/ 37 h 54"/>
                <a:gd name="T80" fmla="*/ 102 w 104"/>
                <a:gd name="T81" fmla="*/ 38 h 54"/>
                <a:gd name="T82" fmla="*/ 102 w 104"/>
                <a:gd name="T83" fmla="*/ 37 h 54"/>
                <a:gd name="T84" fmla="*/ 102 w 104"/>
                <a:gd name="T85" fmla="*/ 37 h 54"/>
                <a:gd name="T86" fmla="*/ 102 w 104"/>
                <a:gd name="T87" fmla="*/ 38 h 54"/>
                <a:gd name="T88" fmla="*/ 102 w 104"/>
                <a:gd name="T89" fmla="*/ 38 h 54"/>
                <a:gd name="T90" fmla="*/ 104 w 104"/>
                <a:gd name="T91" fmla="*/ 42 h 54"/>
                <a:gd name="T92" fmla="*/ 104 w 104"/>
                <a:gd name="T93" fmla="*/ 42 h 54"/>
                <a:gd name="T94" fmla="*/ 102 w 104"/>
                <a:gd name="T95" fmla="*/ 3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" h="54">
                  <a:moveTo>
                    <a:pt x="44" y="1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71" y="7"/>
                    <a:pt x="71" y="7"/>
                    <a:pt x="71" y="7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8"/>
                    <a:pt x="89" y="10"/>
                    <a:pt x="91" y="12"/>
                  </a:cubicBezTo>
                  <a:cubicBezTo>
                    <a:pt x="92" y="14"/>
                    <a:pt x="94" y="15"/>
                    <a:pt x="94" y="15"/>
                  </a:cubicBezTo>
                  <a:cubicBezTo>
                    <a:pt x="92" y="22"/>
                    <a:pt x="92" y="22"/>
                    <a:pt x="92" y="22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2" y="35"/>
                    <a:pt x="92" y="35"/>
                    <a:pt x="92" y="35"/>
                  </a:cubicBezTo>
                  <a:cubicBezTo>
                    <a:pt x="95" y="39"/>
                    <a:pt x="95" y="39"/>
                    <a:pt x="95" y="39"/>
                  </a:cubicBezTo>
                  <a:cubicBezTo>
                    <a:pt x="95" y="40"/>
                    <a:pt x="95" y="40"/>
                    <a:pt x="95" y="40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99" y="39"/>
                    <a:pt x="100" y="39"/>
                    <a:pt x="100" y="38"/>
                  </a:cubicBezTo>
                  <a:cubicBezTo>
                    <a:pt x="100" y="39"/>
                    <a:pt x="99" y="39"/>
                    <a:pt x="99" y="39"/>
                  </a:cubicBezTo>
                  <a:cubicBezTo>
                    <a:pt x="90" y="41"/>
                    <a:pt x="90" y="41"/>
                    <a:pt x="90" y="41"/>
                  </a:cubicBezTo>
                  <a:cubicBezTo>
                    <a:pt x="82" y="46"/>
                    <a:pt x="82" y="46"/>
                    <a:pt x="82" y="46"/>
                  </a:cubicBezTo>
                  <a:cubicBezTo>
                    <a:pt x="82" y="46"/>
                    <a:pt x="63" y="48"/>
                    <a:pt x="61" y="48"/>
                  </a:cubicBezTo>
                  <a:cubicBezTo>
                    <a:pt x="60" y="48"/>
                    <a:pt x="48" y="49"/>
                    <a:pt x="46" y="49"/>
                  </a:cubicBezTo>
                  <a:cubicBezTo>
                    <a:pt x="45" y="50"/>
                    <a:pt x="39" y="51"/>
                    <a:pt x="37" y="51"/>
                  </a:cubicBezTo>
                  <a:cubicBezTo>
                    <a:pt x="35" y="51"/>
                    <a:pt x="26" y="52"/>
                    <a:pt x="24" y="52"/>
                  </a:cubicBezTo>
                  <a:cubicBezTo>
                    <a:pt x="22" y="52"/>
                    <a:pt x="17" y="52"/>
                    <a:pt x="17" y="52"/>
                  </a:cubicBezTo>
                  <a:cubicBezTo>
                    <a:pt x="17" y="52"/>
                    <a:pt x="7" y="53"/>
                    <a:pt x="4" y="53"/>
                  </a:cubicBezTo>
                  <a:cubicBezTo>
                    <a:pt x="1" y="54"/>
                    <a:pt x="5" y="49"/>
                    <a:pt x="5" y="49"/>
                  </a:cubicBezTo>
                  <a:cubicBezTo>
                    <a:pt x="5" y="49"/>
                    <a:pt x="17" y="39"/>
                    <a:pt x="13" y="40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0" y="26"/>
                    <a:pt x="5" y="22"/>
                    <a:pt x="9" y="22"/>
                  </a:cubicBezTo>
                  <a:cubicBezTo>
                    <a:pt x="12" y="22"/>
                    <a:pt x="20" y="25"/>
                    <a:pt x="25" y="25"/>
                  </a:cubicBezTo>
                  <a:cubicBezTo>
                    <a:pt x="43" y="25"/>
                    <a:pt x="39" y="19"/>
                    <a:pt x="38" y="8"/>
                  </a:cubicBezTo>
                  <a:cubicBezTo>
                    <a:pt x="38" y="5"/>
                    <a:pt x="39" y="2"/>
                    <a:pt x="40" y="1"/>
                  </a:cubicBezTo>
                  <a:cubicBezTo>
                    <a:pt x="41" y="0"/>
                    <a:pt x="43" y="2"/>
                    <a:pt x="44" y="1"/>
                  </a:cubicBezTo>
                  <a:close/>
                  <a:moveTo>
                    <a:pt x="102" y="37"/>
                  </a:move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lose/>
                  <a:moveTo>
                    <a:pt x="102" y="38"/>
                  </a:moveTo>
                  <a:cubicBezTo>
                    <a:pt x="102" y="38"/>
                    <a:pt x="102" y="38"/>
                    <a:pt x="102" y="38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2"/>
                    <a:pt x="104" y="42"/>
                    <a:pt x="104" y="42"/>
                  </a:cubicBezTo>
                  <a:cubicBezTo>
                    <a:pt x="104" y="41"/>
                    <a:pt x="103" y="39"/>
                    <a:pt x="102" y="38"/>
                  </a:cubicBezTo>
                  <a:close/>
                </a:path>
              </a:pathLst>
            </a:custGeom>
            <a:grpFill/>
            <a:ln w="6350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Source Sans Pro" charset="0"/>
              </a:endParaRPr>
            </a:p>
          </p:txBody>
        </p:sp>
        <p:sp>
          <p:nvSpPr>
            <p:cNvPr id="40" name="Freeform 23"/>
            <p:cNvSpPr>
              <a:spLocks/>
            </p:cNvSpPr>
            <p:nvPr/>
          </p:nvSpPr>
          <p:spPr bwMode="auto">
            <a:xfrm>
              <a:off x="5951686" y="3592015"/>
              <a:ext cx="171511" cy="172598"/>
            </a:xfrm>
            <a:custGeom>
              <a:avLst/>
              <a:gdLst>
                <a:gd name="T0" fmla="*/ 70 w 75"/>
                <a:gd name="T1" fmla="*/ 49 h 78"/>
                <a:gd name="T2" fmla="*/ 52 w 75"/>
                <a:gd name="T3" fmla="*/ 56 h 78"/>
                <a:gd name="T4" fmla="*/ 40 w 75"/>
                <a:gd name="T5" fmla="*/ 65 h 78"/>
                <a:gd name="T6" fmla="*/ 38 w 75"/>
                <a:gd name="T7" fmla="*/ 77 h 78"/>
                <a:gd name="T8" fmla="*/ 32 w 75"/>
                <a:gd name="T9" fmla="*/ 76 h 78"/>
                <a:gd name="T10" fmla="*/ 31 w 75"/>
                <a:gd name="T11" fmla="*/ 70 h 78"/>
                <a:gd name="T12" fmla="*/ 30 w 75"/>
                <a:gd name="T13" fmla="*/ 66 h 78"/>
                <a:gd name="T14" fmla="*/ 26 w 75"/>
                <a:gd name="T15" fmla="*/ 60 h 78"/>
                <a:gd name="T16" fmla="*/ 21 w 75"/>
                <a:gd name="T17" fmla="*/ 57 h 78"/>
                <a:gd name="T18" fmla="*/ 19 w 75"/>
                <a:gd name="T19" fmla="*/ 57 h 78"/>
                <a:gd name="T20" fmla="*/ 15 w 75"/>
                <a:gd name="T21" fmla="*/ 55 h 78"/>
                <a:gd name="T22" fmla="*/ 13 w 75"/>
                <a:gd name="T23" fmla="*/ 49 h 78"/>
                <a:gd name="T24" fmla="*/ 9 w 75"/>
                <a:gd name="T25" fmla="*/ 46 h 78"/>
                <a:gd name="T26" fmla="*/ 6 w 75"/>
                <a:gd name="T27" fmla="*/ 44 h 78"/>
                <a:gd name="T28" fmla="*/ 1 w 75"/>
                <a:gd name="T29" fmla="*/ 34 h 78"/>
                <a:gd name="T30" fmla="*/ 10 w 75"/>
                <a:gd name="T31" fmla="*/ 29 h 78"/>
                <a:gd name="T32" fmla="*/ 16 w 75"/>
                <a:gd name="T33" fmla="*/ 27 h 78"/>
                <a:gd name="T34" fmla="*/ 20 w 75"/>
                <a:gd name="T35" fmla="*/ 24 h 78"/>
                <a:gd name="T36" fmla="*/ 25 w 75"/>
                <a:gd name="T37" fmla="*/ 15 h 78"/>
                <a:gd name="T38" fmla="*/ 24 w 75"/>
                <a:gd name="T39" fmla="*/ 8 h 78"/>
                <a:gd name="T40" fmla="*/ 25 w 75"/>
                <a:gd name="T41" fmla="*/ 4 h 78"/>
                <a:gd name="T42" fmla="*/ 32 w 75"/>
                <a:gd name="T43" fmla="*/ 2 h 78"/>
                <a:gd name="T44" fmla="*/ 39 w 75"/>
                <a:gd name="T45" fmla="*/ 7 h 78"/>
                <a:gd name="T46" fmla="*/ 47 w 75"/>
                <a:gd name="T47" fmla="*/ 11 h 78"/>
                <a:gd name="T48" fmla="*/ 50 w 75"/>
                <a:gd name="T49" fmla="*/ 17 h 78"/>
                <a:gd name="T50" fmla="*/ 59 w 75"/>
                <a:gd name="T51" fmla="*/ 23 h 78"/>
                <a:gd name="T52" fmla="*/ 67 w 75"/>
                <a:gd name="T53" fmla="*/ 26 h 78"/>
                <a:gd name="T54" fmla="*/ 75 w 75"/>
                <a:gd name="T55" fmla="*/ 26 h 78"/>
                <a:gd name="T56" fmla="*/ 73 w 75"/>
                <a:gd name="T57" fmla="*/ 31 h 78"/>
                <a:gd name="T58" fmla="*/ 70 w 75"/>
                <a:gd name="T59" fmla="*/ 37 h 78"/>
                <a:gd name="T60" fmla="*/ 70 w 75"/>
                <a:gd name="T61" fmla="*/ 43 h 78"/>
                <a:gd name="T62" fmla="*/ 70 w 75"/>
                <a:gd name="T63" fmla="*/ 4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5" h="78">
                  <a:moveTo>
                    <a:pt x="71" y="48"/>
                  </a:moveTo>
                  <a:cubicBezTo>
                    <a:pt x="70" y="49"/>
                    <a:pt x="70" y="49"/>
                    <a:pt x="70" y="49"/>
                  </a:cubicBezTo>
                  <a:cubicBezTo>
                    <a:pt x="66" y="51"/>
                    <a:pt x="61" y="49"/>
                    <a:pt x="60" y="56"/>
                  </a:cubicBezTo>
                  <a:cubicBezTo>
                    <a:pt x="60" y="68"/>
                    <a:pt x="56" y="56"/>
                    <a:pt x="52" y="56"/>
                  </a:cubicBezTo>
                  <a:cubicBezTo>
                    <a:pt x="49" y="56"/>
                    <a:pt x="49" y="58"/>
                    <a:pt x="47" y="60"/>
                  </a:cubicBezTo>
                  <a:cubicBezTo>
                    <a:pt x="44" y="62"/>
                    <a:pt x="41" y="63"/>
                    <a:pt x="40" y="65"/>
                  </a:cubicBezTo>
                  <a:cubicBezTo>
                    <a:pt x="40" y="67"/>
                    <a:pt x="39" y="69"/>
                    <a:pt x="39" y="71"/>
                  </a:cubicBezTo>
                  <a:cubicBezTo>
                    <a:pt x="40" y="74"/>
                    <a:pt x="40" y="77"/>
                    <a:pt x="38" y="77"/>
                  </a:cubicBezTo>
                  <a:cubicBezTo>
                    <a:pt x="37" y="77"/>
                    <a:pt x="34" y="78"/>
                    <a:pt x="32" y="77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0"/>
                    <a:pt x="31" y="70"/>
                    <a:pt x="31" y="69"/>
                  </a:cubicBezTo>
                  <a:cubicBezTo>
                    <a:pt x="30" y="68"/>
                    <a:pt x="30" y="66"/>
                    <a:pt x="30" y="66"/>
                  </a:cubicBezTo>
                  <a:cubicBezTo>
                    <a:pt x="29" y="63"/>
                    <a:pt x="29" y="63"/>
                    <a:pt x="29" y="63"/>
                  </a:cubicBezTo>
                  <a:cubicBezTo>
                    <a:pt x="29" y="63"/>
                    <a:pt x="27" y="61"/>
                    <a:pt x="26" y="60"/>
                  </a:cubicBezTo>
                  <a:cubicBezTo>
                    <a:pt x="26" y="60"/>
                    <a:pt x="26" y="59"/>
                    <a:pt x="24" y="58"/>
                  </a:cubicBezTo>
                  <a:cubicBezTo>
                    <a:pt x="23" y="58"/>
                    <a:pt x="21" y="57"/>
                    <a:pt x="21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20" y="57"/>
                    <a:pt x="19" y="57"/>
                    <a:pt x="19" y="57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2"/>
                    <a:pt x="7" y="40"/>
                    <a:pt x="6" y="38"/>
                  </a:cubicBezTo>
                  <a:cubicBezTo>
                    <a:pt x="4" y="36"/>
                    <a:pt x="0" y="34"/>
                    <a:pt x="1" y="34"/>
                  </a:cubicBezTo>
                  <a:cubicBezTo>
                    <a:pt x="2" y="32"/>
                    <a:pt x="6" y="33"/>
                    <a:pt x="8" y="32"/>
                  </a:cubicBezTo>
                  <a:cubicBezTo>
                    <a:pt x="9" y="32"/>
                    <a:pt x="9" y="30"/>
                    <a:pt x="10" y="29"/>
                  </a:cubicBezTo>
                  <a:cubicBezTo>
                    <a:pt x="11" y="29"/>
                    <a:pt x="13" y="30"/>
                    <a:pt x="13" y="28"/>
                  </a:cubicBezTo>
                  <a:cubicBezTo>
                    <a:pt x="13" y="26"/>
                    <a:pt x="15" y="26"/>
                    <a:pt x="16" y="27"/>
                  </a:cubicBezTo>
                  <a:cubicBezTo>
                    <a:pt x="16" y="27"/>
                    <a:pt x="17" y="27"/>
                    <a:pt x="19" y="25"/>
                  </a:cubicBezTo>
                  <a:cubicBezTo>
                    <a:pt x="22" y="24"/>
                    <a:pt x="20" y="24"/>
                    <a:pt x="20" y="24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0"/>
                    <a:pt x="25" y="9"/>
                    <a:pt x="24" y="8"/>
                  </a:cubicBezTo>
                  <a:cubicBezTo>
                    <a:pt x="22" y="6"/>
                    <a:pt x="23" y="6"/>
                    <a:pt x="23" y="5"/>
                  </a:cubicBezTo>
                  <a:cubicBezTo>
                    <a:pt x="24" y="4"/>
                    <a:pt x="25" y="4"/>
                    <a:pt x="25" y="4"/>
                  </a:cubicBezTo>
                  <a:cubicBezTo>
                    <a:pt x="26" y="3"/>
                    <a:pt x="28" y="3"/>
                    <a:pt x="30" y="1"/>
                  </a:cubicBezTo>
                  <a:cubicBezTo>
                    <a:pt x="32" y="0"/>
                    <a:pt x="32" y="2"/>
                    <a:pt x="32" y="2"/>
                  </a:cubicBezTo>
                  <a:cubicBezTo>
                    <a:pt x="32" y="2"/>
                    <a:pt x="33" y="5"/>
                    <a:pt x="36" y="6"/>
                  </a:cubicBezTo>
                  <a:cubicBezTo>
                    <a:pt x="38" y="7"/>
                    <a:pt x="39" y="7"/>
                    <a:pt x="39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11"/>
                    <a:pt x="47" y="11"/>
                    <a:pt x="48" y="12"/>
                  </a:cubicBezTo>
                  <a:cubicBezTo>
                    <a:pt x="49" y="13"/>
                    <a:pt x="50" y="17"/>
                    <a:pt x="50" y="17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59" y="23"/>
                    <a:pt x="63" y="23"/>
                    <a:pt x="65" y="24"/>
                  </a:cubicBezTo>
                  <a:cubicBezTo>
                    <a:pt x="67" y="24"/>
                    <a:pt x="67" y="26"/>
                    <a:pt x="67" y="26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75" y="26"/>
                    <a:pt x="75" y="26"/>
                    <a:pt x="75" y="26"/>
                  </a:cubicBezTo>
                  <a:cubicBezTo>
                    <a:pt x="75" y="26"/>
                    <a:pt x="75" y="27"/>
                    <a:pt x="74" y="28"/>
                  </a:cubicBezTo>
                  <a:cubicBezTo>
                    <a:pt x="73" y="28"/>
                    <a:pt x="73" y="30"/>
                    <a:pt x="73" y="31"/>
                  </a:cubicBezTo>
                  <a:cubicBezTo>
                    <a:pt x="73" y="33"/>
                    <a:pt x="73" y="34"/>
                    <a:pt x="73" y="35"/>
                  </a:cubicBezTo>
                  <a:cubicBezTo>
                    <a:pt x="72" y="37"/>
                    <a:pt x="71" y="36"/>
                    <a:pt x="70" y="37"/>
                  </a:cubicBezTo>
                  <a:cubicBezTo>
                    <a:pt x="69" y="37"/>
                    <a:pt x="70" y="39"/>
                    <a:pt x="71" y="41"/>
                  </a:cubicBezTo>
                  <a:cubicBezTo>
                    <a:pt x="71" y="42"/>
                    <a:pt x="71" y="42"/>
                    <a:pt x="70" y="43"/>
                  </a:cubicBezTo>
                  <a:cubicBezTo>
                    <a:pt x="68" y="45"/>
                    <a:pt x="67" y="45"/>
                    <a:pt x="67" y="45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70" y="48"/>
                    <a:pt x="70" y="48"/>
                    <a:pt x="71" y="48"/>
                  </a:cubicBezTo>
                  <a:close/>
                </a:path>
              </a:pathLst>
            </a:custGeom>
            <a:grpFill/>
            <a:ln w="6350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Source Sans Pro" charset="0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00013" y="3680445"/>
              <a:ext cx="193500" cy="353719"/>
            </a:xfrm>
            <a:custGeom>
              <a:avLst/>
              <a:gdLst>
                <a:gd name="T0" fmla="*/ 57 w 85"/>
                <a:gd name="T1" fmla="*/ 158 h 160"/>
                <a:gd name="T2" fmla="*/ 58 w 85"/>
                <a:gd name="T3" fmla="*/ 151 h 160"/>
                <a:gd name="T4" fmla="*/ 63 w 85"/>
                <a:gd name="T5" fmla="*/ 149 h 160"/>
                <a:gd name="T6" fmla="*/ 58 w 85"/>
                <a:gd name="T7" fmla="*/ 142 h 160"/>
                <a:gd name="T8" fmla="*/ 61 w 85"/>
                <a:gd name="T9" fmla="*/ 137 h 160"/>
                <a:gd name="T10" fmla="*/ 75 w 85"/>
                <a:gd name="T11" fmla="*/ 124 h 160"/>
                <a:gd name="T12" fmla="*/ 84 w 85"/>
                <a:gd name="T13" fmla="*/ 96 h 160"/>
                <a:gd name="T14" fmla="*/ 79 w 85"/>
                <a:gd name="T15" fmla="*/ 91 h 160"/>
                <a:gd name="T16" fmla="*/ 73 w 85"/>
                <a:gd name="T17" fmla="*/ 88 h 160"/>
                <a:gd name="T18" fmla="*/ 68 w 85"/>
                <a:gd name="T19" fmla="*/ 90 h 160"/>
                <a:gd name="T20" fmla="*/ 68 w 85"/>
                <a:gd name="T21" fmla="*/ 90 h 160"/>
                <a:gd name="T22" fmla="*/ 68 w 85"/>
                <a:gd name="T23" fmla="*/ 90 h 160"/>
                <a:gd name="T24" fmla="*/ 65 w 85"/>
                <a:gd name="T25" fmla="*/ 81 h 160"/>
                <a:gd name="T26" fmla="*/ 59 w 85"/>
                <a:gd name="T27" fmla="*/ 76 h 160"/>
                <a:gd name="T28" fmla="*/ 55 w 85"/>
                <a:gd name="T29" fmla="*/ 68 h 160"/>
                <a:gd name="T30" fmla="*/ 52 w 85"/>
                <a:gd name="T31" fmla="*/ 59 h 160"/>
                <a:gd name="T32" fmla="*/ 56 w 85"/>
                <a:gd name="T33" fmla="*/ 53 h 160"/>
                <a:gd name="T34" fmla="*/ 54 w 85"/>
                <a:gd name="T35" fmla="*/ 43 h 160"/>
                <a:gd name="T36" fmla="*/ 55 w 85"/>
                <a:gd name="T37" fmla="*/ 36 h 160"/>
                <a:gd name="T38" fmla="*/ 53 w 85"/>
                <a:gd name="T39" fmla="*/ 26 h 160"/>
                <a:gd name="T40" fmla="*/ 44 w 85"/>
                <a:gd name="T41" fmla="*/ 17 h 160"/>
                <a:gd name="T42" fmla="*/ 37 w 85"/>
                <a:gd name="T43" fmla="*/ 12 h 160"/>
                <a:gd name="T44" fmla="*/ 31 w 85"/>
                <a:gd name="T45" fmla="*/ 5 h 160"/>
                <a:gd name="T46" fmla="*/ 24 w 85"/>
                <a:gd name="T47" fmla="*/ 7 h 160"/>
                <a:gd name="T48" fmla="*/ 19 w 85"/>
                <a:gd name="T49" fmla="*/ 9 h 160"/>
                <a:gd name="T50" fmla="*/ 17 w 85"/>
                <a:gd name="T51" fmla="*/ 3 h 160"/>
                <a:gd name="T52" fmla="*/ 14 w 85"/>
                <a:gd name="T53" fmla="*/ 0 h 160"/>
                <a:gd name="T54" fmla="*/ 9 w 85"/>
                <a:gd name="T55" fmla="*/ 9 h 160"/>
                <a:gd name="T56" fmla="*/ 5 w 85"/>
                <a:gd name="T57" fmla="*/ 15 h 160"/>
                <a:gd name="T58" fmla="*/ 3 w 85"/>
                <a:gd name="T59" fmla="*/ 21 h 160"/>
                <a:gd name="T60" fmla="*/ 1 w 85"/>
                <a:gd name="T61" fmla="*/ 28 h 160"/>
                <a:gd name="T62" fmla="*/ 5 w 85"/>
                <a:gd name="T63" fmla="*/ 33 h 160"/>
                <a:gd name="T64" fmla="*/ 5 w 85"/>
                <a:gd name="T65" fmla="*/ 39 h 160"/>
                <a:gd name="T66" fmla="*/ 6 w 85"/>
                <a:gd name="T67" fmla="*/ 45 h 160"/>
                <a:gd name="T68" fmla="*/ 14 w 85"/>
                <a:gd name="T69" fmla="*/ 45 h 160"/>
                <a:gd name="T70" fmla="*/ 14 w 85"/>
                <a:gd name="T71" fmla="*/ 54 h 160"/>
                <a:gd name="T72" fmla="*/ 13 w 85"/>
                <a:gd name="T73" fmla="*/ 59 h 160"/>
                <a:gd name="T74" fmla="*/ 14 w 85"/>
                <a:gd name="T75" fmla="*/ 61 h 160"/>
                <a:gd name="T76" fmla="*/ 11 w 85"/>
                <a:gd name="T77" fmla="*/ 67 h 160"/>
                <a:gd name="T78" fmla="*/ 11 w 85"/>
                <a:gd name="T79" fmla="*/ 71 h 160"/>
                <a:gd name="T80" fmla="*/ 14 w 85"/>
                <a:gd name="T81" fmla="*/ 77 h 160"/>
                <a:gd name="T82" fmla="*/ 14 w 85"/>
                <a:gd name="T83" fmla="*/ 87 h 160"/>
                <a:gd name="T84" fmla="*/ 14 w 85"/>
                <a:gd name="T85" fmla="*/ 93 h 160"/>
                <a:gd name="T86" fmla="*/ 13 w 85"/>
                <a:gd name="T87" fmla="*/ 97 h 160"/>
                <a:gd name="T88" fmla="*/ 11 w 85"/>
                <a:gd name="T89" fmla="*/ 101 h 160"/>
                <a:gd name="T90" fmla="*/ 12 w 85"/>
                <a:gd name="T91" fmla="*/ 111 h 160"/>
                <a:gd name="T92" fmla="*/ 19 w 85"/>
                <a:gd name="T93" fmla="*/ 119 h 160"/>
                <a:gd name="T94" fmla="*/ 18 w 85"/>
                <a:gd name="T95" fmla="*/ 126 h 160"/>
                <a:gd name="T96" fmla="*/ 13 w 85"/>
                <a:gd name="T97" fmla="*/ 120 h 160"/>
                <a:gd name="T98" fmla="*/ 14 w 85"/>
                <a:gd name="T99" fmla="*/ 124 h 160"/>
                <a:gd name="T100" fmla="*/ 19 w 85"/>
                <a:gd name="T101" fmla="*/ 131 h 160"/>
                <a:gd name="T102" fmla="*/ 32 w 85"/>
                <a:gd name="T103" fmla="*/ 138 h 160"/>
                <a:gd name="T104" fmla="*/ 38 w 85"/>
                <a:gd name="T105" fmla="*/ 139 h 160"/>
                <a:gd name="T106" fmla="*/ 44 w 85"/>
                <a:gd name="T107" fmla="*/ 151 h 160"/>
                <a:gd name="T108" fmla="*/ 46 w 85"/>
                <a:gd name="T109" fmla="*/ 15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5" h="160">
                  <a:moveTo>
                    <a:pt x="49" y="158"/>
                  </a:moveTo>
                  <a:cubicBezTo>
                    <a:pt x="52" y="160"/>
                    <a:pt x="52" y="160"/>
                    <a:pt x="52" y="160"/>
                  </a:cubicBezTo>
                  <a:cubicBezTo>
                    <a:pt x="55" y="159"/>
                    <a:pt x="55" y="159"/>
                    <a:pt x="55" y="159"/>
                  </a:cubicBezTo>
                  <a:cubicBezTo>
                    <a:pt x="57" y="158"/>
                    <a:pt x="57" y="158"/>
                    <a:pt x="57" y="158"/>
                  </a:cubicBezTo>
                  <a:cubicBezTo>
                    <a:pt x="57" y="158"/>
                    <a:pt x="59" y="156"/>
                    <a:pt x="59" y="156"/>
                  </a:cubicBezTo>
                  <a:cubicBezTo>
                    <a:pt x="59" y="156"/>
                    <a:pt x="59" y="154"/>
                    <a:pt x="59" y="154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8" y="153"/>
                    <a:pt x="57" y="151"/>
                    <a:pt x="58" y="151"/>
                  </a:cubicBezTo>
                  <a:cubicBezTo>
                    <a:pt x="59" y="151"/>
                    <a:pt x="60" y="150"/>
                    <a:pt x="60" y="151"/>
                  </a:cubicBezTo>
                  <a:cubicBezTo>
                    <a:pt x="61" y="151"/>
                    <a:pt x="60" y="151"/>
                    <a:pt x="61" y="151"/>
                  </a:cubicBezTo>
                  <a:cubicBezTo>
                    <a:pt x="62" y="151"/>
                    <a:pt x="63" y="150"/>
                    <a:pt x="63" y="150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2" y="148"/>
                    <a:pt x="59" y="146"/>
                    <a:pt x="58" y="146"/>
                  </a:cubicBezTo>
                  <a:cubicBezTo>
                    <a:pt x="58" y="145"/>
                    <a:pt x="57" y="144"/>
                    <a:pt x="57" y="144"/>
                  </a:cubicBezTo>
                  <a:cubicBezTo>
                    <a:pt x="57" y="143"/>
                    <a:pt x="58" y="142"/>
                    <a:pt x="58" y="142"/>
                  </a:cubicBezTo>
                  <a:cubicBezTo>
                    <a:pt x="57" y="141"/>
                    <a:pt x="57" y="141"/>
                    <a:pt x="57" y="141"/>
                  </a:cubicBezTo>
                  <a:cubicBezTo>
                    <a:pt x="57" y="141"/>
                    <a:pt x="58" y="140"/>
                    <a:pt x="59" y="140"/>
                  </a:cubicBezTo>
                  <a:cubicBezTo>
                    <a:pt x="59" y="140"/>
                    <a:pt x="60" y="140"/>
                    <a:pt x="60" y="140"/>
                  </a:cubicBezTo>
                  <a:cubicBezTo>
                    <a:pt x="61" y="137"/>
                    <a:pt x="61" y="137"/>
                    <a:pt x="61" y="137"/>
                  </a:cubicBezTo>
                  <a:cubicBezTo>
                    <a:pt x="61" y="137"/>
                    <a:pt x="61" y="136"/>
                    <a:pt x="62" y="136"/>
                  </a:cubicBezTo>
                  <a:cubicBezTo>
                    <a:pt x="62" y="136"/>
                    <a:pt x="63" y="136"/>
                    <a:pt x="63" y="136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80" y="107"/>
                    <a:pt x="80" y="107"/>
                    <a:pt x="80" y="107"/>
                  </a:cubicBezTo>
                  <a:cubicBezTo>
                    <a:pt x="80" y="107"/>
                    <a:pt x="84" y="103"/>
                    <a:pt x="84" y="104"/>
                  </a:cubicBezTo>
                  <a:cubicBezTo>
                    <a:pt x="85" y="105"/>
                    <a:pt x="84" y="96"/>
                    <a:pt x="84" y="96"/>
                  </a:cubicBezTo>
                  <a:cubicBezTo>
                    <a:pt x="81" y="93"/>
                    <a:pt x="81" y="93"/>
                    <a:pt x="81" y="93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1" y="91"/>
                    <a:pt x="80" y="91"/>
                    <a:pt x="80" y="91"/>
                  </a:cubicBezTo>
                  <a:cubicBezTo>
                    <a:pt x="80" y="91"/>
                    <a:pt x="80" y="91"/>
                    <a:pt x="79" y="91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6" y="89"/>
                    <a:pt x="75" y="89"/>
                  </a:cubicBezTo>
                  <a:cubicBezTo>
                    <a:pt x="74" y="89"/>
                    <a:pt x="74" y="88"/>
                    <a:pt x="73" y="88"/>
                  </a:cubicBezTo>
                  <a:cubicBezTo>
                    <a:pt x="73" y="88"/>
                    <a:pt x="73" y="88"/>
                    <a:pt x="73" y="88"/>
                  </a:cubicBezTo>
                  <a:cubicBezTo>
                    <a:pt x="73" y="88"/>
                    <a:pt x="72" y="88"/>
                    <a:pt x="71" y="88"/>
                  </a:cubicBezTo>
                  <a:cubicBezTo>
                    <a:pt x="70" y="88"/>
                    <a:pt x="69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88"/>
                    <a:pt x="68" y="88"/>
                    <a:pt x="67" y="87"/>
                  </a:cubicBezTo>
                  <a:cubicBezTo>
                    <a:pt x="67" y="86"/>
                    <a:pt x="67" y="84"/>
                    <a:pt x="66" y="83"/>
                  </a:cubicBezTo>
                  <a:cubicBezTo>
                    <a:pt x="65" y="82"/>
                    <a:pt x="65" y="81"/>
                    <a:pt x="65" y="81"/>
                  </a:cubicBezTo>
                  <a:cubicBezTo>
                    <a:pt x="65" y="81"/>
                    <a:pt x="63" y="81"/>
                    <a:pt x="62" y="81"/>
                  </a:cubicBezTo>
                  <a:cubicBezTo>
                    <a:pt x="62" y="81"/>
                    <a:pt x="61" y="81"/>
                    <a:pt x="61" y="81"/>
                  </a:cubicBezTo>
                  <a:cubicBezTo>
                    <a:pt x="61" y="81"/>
                    <a:pt x="60" y="79"/>
                    <a:pt x="61" y="79"/>
                  </a:cubicBezTo>
                  <a:cubicBezTo>
                    <a:pt x="61" y="78"/>
                    <a:pt x="60" y="77"/>
                    <a:pt x="59" y="76"/>
                  </a:cubicBezTo>
                  <a:cubicBezTo>
                    <a:pt x="59" y="76"/>
                    <a:pt x="57" y="73"/>
                    <a:pt x="57" y="73"/>
                  </a:cubicBezTo>
                  <a:cubicBezTo>
                    <a:pt x="57" y="73"/>
                    <a:pt x="56" y="73"/>
                    <a:pt x="56" y="72"/>
                  </a:cubicBezTo>
                  <a:cubicBezTo>
                    <a:pt x="56" y="71"/>
                    <a:pt x="56" y="70"/>
                    <a:pt x="56" y="70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5" y="68"/>
                    <a:pt x="57" y="67"/>
                    <a:pt x="57" y="66"/>
                  </a:cubicBezTo>
                  <a:cubicBezTo>
                    <a:pt x="57" y="66"/>
                    <a:pt x="58" y="65"/>
                    <a:pt x="57" y="64"/>
                  </a:cubicBezTo>
                  <a:cubicBezTo>
                    <a:pt x="57" y="63"/>
                    <a:pt x="55" y="62"/>
                    <a:pt x="55" y="62"/>
                  </a:cubicBezTo>
                  <a:cubicBezTo>
                    <a:pt x="54" y="61"/>
                    <a:pt x="53" y="60"/>
                    <a:pt x="52" y="59"/>
                  </a:cubicBezTo>
                  <a:cubicBezTo>
                    <a:pt x="52" y="58"/>
                    <a:pt x="52" y="57"/>
                    <a:pt x="52" y="57"/>
                  </a:cubicBezTo>
                  <a:cubicBezTo>
                    <a:pt x="52" y="57"/>
                    <a:pt x="52" y="56"/>
                    <a:pt x="53" y="56"/>
                  </a:cubicBezTo>
                  <a:cubicBezTo>
                    <a:pt x="54" y="55"/>
                    <a:pt x="55" y="55"/>
                    <a:pt x="55" y="54"/>
                  </a:cubicBezTo>
                  <a:cubicBezTo>
                    <a:pt x="55" y="54"/>
                    <a:pt x="56" y="54"/>
                    <a:pt x="56" y="53"/>
                  </a:cubicBezTo>
                  <a:cubicBezTo>
                    <a:pt x="55" y="52"/>
                    <a:pt x="54" y="51"/>
                    <a:pt x="54" y="51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2"/>
                    <a:pt x="55" y="40"/>
                    <a:pt x="55" y="40"/>
                  </a:cubicBezTo>
                  <a:cubicBezTo>
                    <a:pt x="55" y="39"/>
                    <a:pt x="55" y="37"/>
                    <a:pt x="55" y="37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0"/>
                    <a:pt x="54" y="29"/>
                  </a:cubicBezTo>
                  <a:cubicBezTo>
                    <a:pt x="53" y="28"/>
                    <a:pt x="53" y="26"/>
                    <a:pt x="53" y="26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2" y="23"/>
                    <a:pt x="50" y="21"/>
                    <a:pt x="49" y="20"/>
                  </a:cubicBezTo>
                  <a:cubicBezTo>
                    <a:pt x="49" y="20"/>
                    <a:pt x="49" y="19"/>
                    <a:pt x="47" y="18"/>
                  </a:cubicBezTo>
                  <a:cubicBezTo>
                    <a:pt x="46" y="18"/>
                    <a:pt x="44" y="17"/>
                    <a:pt x="44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7" y="6"/>
                    <a:pt x="27" y="6"/>
                  </a:cubicBezTo>
                  <a:cubicBezTo>
                    <a:pt x="27" y="6"/>
                    <a:pt x="24" y="7"/>
                    <a:pt x="24" y="7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8" y="8"/>
                    <a:pt x="18" y="7"/>
                  </a:cubicBezTo>
                  <a:cubicBezTo>
                    <a:pt x="18" y="7"/>
                    <a:pt x="17" y="6"/>
                    <a:pt x="17" y="6"/>
                  </a:cubicBezTo>
                  <a:cubicBezTo>
                    <a:pt x="17" y="6"/>
                    <a:pt x="17" y="5"/>
                    <a:pt x="17" y="5"/>
                  </a:cubicBezTo>
                  <a:cubicBezTo>
                    <a:pt x="17" y="4"/>
                    <a:pt x="17" y="3"/>
                    <a:pt x="17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4" y="0"/>
                    <a:pt x="14" y="0"/>
                  </a:cubicBezTo>
                  <a:cubicBezTo>
                    <a:pt x="14" y="0"/>
                    <a:pt x="10" y="4"/>
                    <a:pt x="10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7" y="12"/>
                    <a:pt x="7" y="13"/>
                  </a:cubicBezTo>
                  <a:cubicBezTo>
                    <a:pt x="7" y="13"/>
                    <a:pt x="6" y="14"/>
                    <a:pt x="6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9"/>
                    <a:pt x="4" y="20"/>
                  </a:cubicBezTo>
                  <a:cubicBezTo>
                    <a:pt x="4" y="20"/>
                    <a:pt x="3" y="21"/>
                    <a:pt x="3" y="21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0"/>
                    <a:pt x="5" y="31"/>
                    <a:pt x="5" y="32"/>
                  </a:cubicBezTo>
                  <a:cubicBezTo>
                    <a:pt x="5" y="32"/>
                    <a:pt x="5" y="33"/>
                    <a:pt x="5" y="33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5" y="36"/>
                    <a:pt x="5" y="36"/>
                  </a:cubicBezTo>
                  <a:cubicBezTo>
                    <a:pt x="5" y="36"/>
                    <a:pt x="5" y="37"/>
                    <a:pt x="5" y="37"/>
                  </a:cubicBezTo>
                  <a:cubicBezTo>
                    <a:pt x="5" y="37"/>
                    <a:pt x="5" y="39"/>
                    <a:pt x="5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0"/>
                    <a:pt x="5" y="41"/>
                    <a:pt x="5" y="42"/>
                  </a:cubicBezTo>
                  <a:cubicBezTo>
                    <a:pt x="5" y="42"/>
                    <a:pt x="5" y="43"/>
                    <a:pt x="5" y="43"/>
                  </a:cubicBezTo>
                  <a:cubicBezTo>
                    <a:pt x="4" y="43"/>
                    <a:pt x="6" y="45"/>
                    <a:pt x="6" y="45"/>
                  </a:cubicBezTo>
                  <a:cubicBezTo>
                    <a:pt x="6" y="45"/>
                    <a:pt x="7" y="44"/>
                    <a:pt x="8" y="44"/>
                  </a:cubicBezTo>
                  <a:cubicBezTo>
                    <a:pt x="8" y="44"/>
                    <a:pt x="10" y="44"/>
                    <a:pt x="10" y="44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5"/>
                    <a:pt x="16" y="57"/>
                    <a:pt x="16" y="58"/>
                  </a:cubicBezTo>
                  <a:cubicBezTo>
                    <a:pt x="15" y="58"/>
                    <a:pt x="14" y="58"/>
                    <a:pt x="13" y="59"/>
                  </a:cubicBezTo>
                  <a:cubicBezTo>
                    <a:pt x="12" y="59"/>
                    <a:pt x="11" y="59"/>
                    <a:pt x="11" y="59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2"/>
                    <a:pt x="14" y="64"/>
                    <a:pt x="14" y="64"/>
                  </a:cubicBezTo>
                  <a:cubicBezTo>
                    <a:pt x="14" y="64"/>
                    <a:pt x="14" y="65"/>
                    <a:pt x="13" y="65"/>
                  </a:cubicBezTo>
                  <a:cubicBezTo>
                    <a:pt x="13" y="65"/>
                    <a:pt x="12" y="66"/>
                    <a:pt x="12" y="66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2" y="72"/>
                    <a:pt x="12" y="72"/>
                  </a:cubicBezTo>
                  <a:cubicBezTo>
                    <a:pt x="12" y="72"/>
                    <a:pt x="15" y="74"/>
                    <a:pt x="15" y="74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5"/>
                    <a:pt x="14" y="76"/>
                    <a:pt x="14" y="77"/>
                  </a:cubicBezTo>
                  <a:cubicBezTo>
                    <a:pt x="14" y="78"/>
                    <a:pt x="14" y="81"/>
                    <a:pt x="14" y="81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13" y="83"/>
                    <a:pt x="14" y="86"/>
                    <a:pt x="14" y="86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3" y="88"/>
                    <a:pt x="13" y="88"/>
                    <a:pt x="13" y="88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4" y="93"/>
                    <a:pt x="13" y="93"/>
                    <a:pt x="13" y="93"/>
                  </a:cubicBezTo>
                  <a:cubicBezTo>
                    <a:pt x="13" y="94"/>
                    <a:pt x="13" y="95"/>
                    <a:pt x="13" y="95"/>
                  </a:cubicBezTo>
                  <a:cubicBezTo>
                    <a:pt x="14" y="96"/>
                    <a:pt x="14" y="96"/>
                    <a:pt x="14" y="96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9"/>
                    <a:pt x="13" y="99"/>
                  </a:cubicBezTo>
                  <a:cubicBezTo>
                    <a:pt x="13" y="99"/>
                    <a:pt x="13" y="100"/>
                    <a:pt x="12" y="100"/>
                  </a:cubicBezTo>
                  <a:cubicBezTo>
                    <a:pt x="12" y="100"/>
                    <a:pt x="11" y="101"/>
                    <a:pt x="11" y="101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7"/>
                    <a:pt x="11" y="107"/>
                    <a:pt x="11" y="107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9" y="125"/>
                    <a:pt x="19" y="125"/>
                    <a:pt x="18" y="126"/>
                  </a:cubicBezTo>
                  <a:cubicBezTo>
                    <a:pt x="18" y="126"/>
                    <a:pt x="18" y="126"/>
                    <a:pt x="17" y="125"/>
                  </a:cubicBezTo>
                  <a:cubicBezTo>
                    <a:pt x="16" y="125"/>
                    <a:pt x="15" y="123"/>
                    <a:pt x="15" y="123"/>
                  </a:cubicBezTo>
                  <a:cubicBezTo>
                    <a:pt x="15" y="123"/>
                    <a:pt x="14" y="121"/>
                    <a:pt x="14" y="121"/>
                  </a:cubicBezTo>
                  <a:cubicBezTo>
                    <a:pt x="14" y="121"/>
                    <a:pt x="13" y="120"/>
                    <a:pt x="13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11" y="120"/>
                    <a:pt x="11" y="121"/>
                    <a:pt x="11" y="121"/>
                  </a:cubicBezTo>
                  <a:cubicBezTo>
                    <a:pt x="11" y="122"/>
                    <a:pt x="11" y="122"/>
                    <a:pt x="12" y="123"/>
                  </a:cubicBezTo>
                  <a:cubicBezTo>
                    <a:pt x="13" y="124"/>
                    <a:pt x="13" y="124"/>
                    <a:pt x="14" y="124"/>
                  </a:cubicBezTo>
                  <a:cubicBezTo>
                    <a:pt x="14" y="124"/>
                    <a:pt x="14" y="125"/>
                    <a:pt x="15" y="125"/>
                  </a:cubicBezTo>
                  <a:cubicBezTo>
                    <a:pt x="15" y="126"/>
                    <a:pt x="15" y="128"/>
                    <a:pt x="15" y="128"/>
                  </a:cubicBezTo>
                  <a:cubicBezTo>
                    <a:pt x="17" y="130"/>
                    <a:pt x="17" y="130"/>
                    <a:pt x="17" y="130"/>
                  </a:cubicBezTo>
                  <a:cubicBezTo>
                    <a:pt x="19" y="131"/>
                    <a:pt x="19" y="131"/>
                    <a:pt x="19" y="131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30" y="136"/>
                    <a:pt x="30" y="136"/>
                    <a:pt x="30" y="136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3" y="139"/>
                    <a:pt x="33" y="139"/>
                    <a:pt x="33" y="139"/>
                  </a:cubicBezTo>
                  <a:cubicBezTo>
                    <a:pt x="33" y="139"/>
                    <a:pt x="34" y="139"/>
                    <a:pt x="35" y="139"/>
                  </a:cubicBezTo>
                  <a:cubicBezTo>
                    <a:pt x="35" y="139"/>
                    <a:pt x="37" y="139"/>
                    <a:pt x="37" y="139"/>
                  </a:cubicBezTo>
                  <a:cubicBezTo>
                    <a:pt x="37" y="139"/>
                    <a:pt x="38" y="138"/>
                    <a:pt x="38" y="139"/>
                  </a:cubicBezTo>
                  <a:cubicBezTo>
                    <a:pt x="38" y="140"/>
                    <a:pt x="41" y="145"/>
                    <a:pt x="41" y="145"/>
                  </a:cubicBezTo>
                  <a:cubicBezTo>
                    <a:pt x="41" y="145"/>
                    <a:pt x="41" y="146"/>
                    <a:pt x="42" y="147"/>
                  </a:cubicBezTo>
                  <a:cubicBezTo>
                    <a:pt x="43" y="148"/>
                    <a:pt x="45" y="149"/>
                    <a:pt x="45" y="149"/>
                  </a:cubicBezTo>
                  <a:cubicBezTo>
                    <a:pt x="45" y="149"/>
                    <a:pt x="44" y="150"/>
                    <a:pt x="44" y="151"/>
                  </a:cubicBezTo>
                  <a:cubicBezTo>
                    <a:pt x="45" y="152"/>
                    <a:pt x="44" y="152"/>
                    <a:pt x="45" y="152"/>
                  </a:cubicBezTo>
                  <a:cubicBezTo>
                    <a:pt x="45" y="153"/>
                    <a:pt x="45" y="153"/>
                    <a:pt x="45" y="153"/>
                  </a:cubicBezTo>
                  <a:cubicBezTo>
                    <a:pt x="45" y="153"/>
                    <a:pt x="45" y="153"/>
                    <a:pt x="45" y="154"/>
                  </a:cubicBezTo>
                  <a:cubicBezTo>
                    <a:pt x="46" y="154"/>
                    <a:pt x="46" y="155"/>
                    <a:pt x="46" y="155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8" y="158"/>
                    <a:pt x="48" y="158"/>
                    <a:pt x="48" y="158"/>
                  </a:cubicBezTo>
                  <a:lnTo>
                    <a:pt x="49" y="158"/>
                  </a:lnTo>
                  <a:close/>
                </a:path>
              </a:pathLst>
            </a:custGeom>
            <a:grpFill/>
            <a:ln w="6350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Source Sans Pro" charset="0"/>
              </a:endParaRPr>
            </a:p>
          </p:txBody>
        </p:sp>
        <p:sp>
          <p:nvSpPr>
            <p:cNvPr id="42" name="Freeform 41"/>
            <p:cNvSpPr>
              <a:spLocks noEditPoints="1"/>
            </p:cNvSpPr>
            <p:nvPr/>
          </p:nvSpPr>
          <p:spPr bwMode="auto">
            <a:xfrm>
              <a:off x="5900013" y="3680445"/>
              <a:ext cx="193500" cy="353719"/>
            </a:xfrm>
            <a:custGeom>
              <a:avLst/>
              <a:gdLst>
                <a:gd name="T0" fmla="*/ 45 w 85"/>
                <a:gd name="T1" fmla="*/ 154 h 160"/>
                <a:gd name="T2" fmla="*/ 41 w 85"/>
                <a:gd name="T3" fmla="*/ 145 h 160"/>
                <a:gd name="T4" fmla="*/ 15 w 85"/>
                <a:gd name="T5" fmla="*/ 128 h 160"/>
                <a:gd name="T6" fmla="*/ 14 w 85"/>
                <a:gd name="T7" fmla="*/ 121 h 160"/>
                <a:gd name="T8" fmla="*/ 18 w 85"/>
                <a:gd name="T9" fmla="*/ 119 h 160"/>
                <a:gd name="T10" fmla="*/ 12 w 85"/>
                <a:gd name="T11" fmla="*/ 100 h 160"/>
                <a:gd name="T12" fmla="*/ 14 w 85"/>
                <a:gd name="T13" fmla="*/ 93 h 160"/>
                <a:gd name="T14" fmla="*/ 14 w 85"/>
                <a:gd name="T15" fmla="*/ 77 h 160"/>
                <a:gd name="T16" fmla="*/ 11 w 85"/>
                <a:gd name="T17" fmla="*/ 67 h 160"/>
                <a:gd name="T18" fmla="*/ 13 w 85"/>
                <a:gd name="T19" fmla="*/ 58 h 160"/>
                <a:gd name="T20" fmla="*/ 14 w 85"/>
                <a:gd name="T21" fmla="*/ 46 h 160"/>
                <a:gd name="T22" fmla="*/ 4 w 85"/>
                <a:gd name="T23" fmla="*/ 39 h 160"/>
                <a:gd name="T24" fmla="*/ 0 w 85"/>
                <a:gd name="T25" fmla="*/ 27 h 160"/>
                <a:gd name="T26" fmla="*/ 4 w 85"/>
                <a:gd name="T27" fmla="*/ 15 h 160"/>
                <a:gd name="T28" fmla="*/ 16 w 85"/>
                <a:gd name="T29" fmla="*/ 0 h 160"/>
                <a:gd name="T30" fmla="*/ 19 w 85"/>
                <a:gd name="T31" fmla="*/ 8 h 160"/>
                <a:gd name="T32" fmla="*/ 31 w 85"/>
                <a:gd name="T33" fmla="*/ 4 h 160"/>
                <a:gd name="T34" fmla="*/ 42 w 85"/>
                <a:gd name="T35" fmla="*/ 16 h 160"/>
                <a:gd name="T36" fmla="*/ 54 w 85"/>
                <a:gd name="T37" fmla="*/ 30 h 160"/>
                <a:gd name="T38" fmla="*/ 55 w 85"/>
                <a:gd name="T39" fmla="*/ 48 h 160"/>
                <a:gd name="T40" fmla="*/ 52 w 85"/>
                <a:gd name="T41" fmla="*/ 59 h 160"/>
                <a:gd name="T42" fmla="*/ 57 w 85"/>
                <a:gd name="T43" fmla="*/ 73 h 160"/>
                <a:gd name="T44" fmla="*/ 68 w 85"/>
                <a:gd name="T45" fmla="*/ 87 h 160"/>
                <a:gd name="T46" fmla="*/ 77 w 85"/>
                <a:gd name="T47" fmla="*/ 88 h 160"/>
                <a:gd name="T48" fmla="*/ 80 w 85"/>
                <a:gd name="T49" fmla="*/ 107 h 160"/>
                <a:gd name="T50" fmla="*/ 60 w 85"/>
                <a:gd name="T51" fmla="*/ 140 h 160"/>
                <a:gd name="T52" fmla="*/ 61 w 85"/>
                <a:gd name="T53" fmla="*/ 147 h 160"/>
                <a:gd name="T54" fmla="*/ 59 w 85"/>
                <a:gd name="T55" fmla="*/ 154 h 160"/>
                <a:gd name="T56" fmla="*/ 49 w 85"/>
                <a:gd name="T57" fmla="*/ 158 h 160"/>
                <a:gd name="T58" fmla="*/ 57 w 85"/>
                <a:gd name="T59" fmla="*/ 151 h 160"/>
                <a:gd name="T60" fmla="*/ 63 w 85"/>
                <a:gd name="T61" fmla="*/ 149 h 160"/>
                <a:gd name="T62" fmla="*/ 59 w 85"/>
                <a:gd name="T63" fmla="*/ 140 h 160"/>
                <a:gd name="T64" fmla="*/ 75 w 85"/>
                <a:gd name="T65" fmla="*/ 124 h 160"/>
                <a:gd name="T66" fmla="*/ 80 w 85"/>
                <a:gd name="T67" fmla="*/ 91 h 160"/>
                <a:gd name="T68" fmla="*/ 69 w 85"/>
                <a:gd name="T69" fmla="*/ 90 h 160"/>
                <a:gd name="T70" fmla="*/ 65 w 85"/>
                <a:gd name="T71" fmla="*/ 81 h 160"/>
                <a:gd name="T72" fmla="*/ 55 w 85"/>
                <a:gd name="T73" fmla="*/ 68 h 160"/>
                <a:gd name="T74" fmla="*/ 54 w 85"/>
                <a:gd name="T75" fmla="*/ 55 h 160"/>
                <a:gd name="T76" fmla="*/ 54 w 85"/>
                <a:gd name="T77" fmla="*/ 42 h 160"/>
                <a:gd name="T78" fmla="*/ 52 w 85"/>
                <a:gd name="T79" fmla="*/ 26 h 160"/>
                <a:gd name="T80" fmla="*/ 40 w 85"/>
                <a:gd name="T81" fmla="*/ 15 h 160"/>
                <a:gd name="T82" fmla="*/ 24 w 85"/>
                <a:gd name="T83" fmla="*/ 7 h 160"/>
                <a:gd name="T84" fmla="*/ 17 w 85"/>
                <a:gd name="T85" fmla="*/ 5 h 160"/>
                <a:gd name="T86" fmla="*/ 9 w 85"/>
                <a:gd name="T87" fmla="*/ 9 h 160"/>
                <a:gd name="T88" fmla="*/ 4 w 85"/>
                <a:gd name="T89" fmla="*/ 20 h 160"/>
                <a:gd name="T90" fmla="*/ 6 w 85"/>
                <a:gd name="T91" fmla="*/ 32 h 160"/>
                <a:gd name="T92" fmla="*/ 5 w 85"/>
                <a:gd name="T93" fmla="*/ 41 h 160"/>
                <a:gd name="T94" fmla="*/ 15 w 85"/>
                <a:gd name="T95" fmla="*/ 46 h 160"/>
                <a:gd name="T96" fmla="*/ 13 w 85"/>
                <a:gd name="T97" fmla="*/ 59 h 160"/>
                <a:gd name="T98" fmla="*/ 12 w 85"/>
                <a:gd name="T99" fmla="*/ 66 h 160"/>
                <a:gd name="T100" fmla="*/ 15 w 85"/>
                <a:gd name="T101" fmla="*/ 75 h 160"/>
                <a:gd name="T102" fmla="*/ 17 w 85"/>
                <a:gd name="T103" fmla="*/ 92 h 160"/>
                <a:gd name="T104" fmla="*/ 13 w 85"/>
                <a:gd name="T105" fmla="*/ 101 h 160"/>
                <a:gd name="T106" fmla="*/ 18 w 85"/>
                <a:gd name="T107" fmla="*/ 122 h 160"/>
                <a:gd name="T108" fmla="*/ 13 w 85"/>
                <a:gd name="T109" fmla="*/ 120 h 160"/>
                <a:gd name="T110" fmla="*/ 27 w 85"/>
                <a:gd name="T111" fmla="*/ 135 h 160"/>
                <a:gd name="T112" fmla="*/ 38 w 85"/>
                <a:gd name="T113" fmla="*/ 139 h 160"/>
                <a:gd name="T114" fmla="*/ 47 w 85"/>
                <a:gd name="T115" fmla="*/ 15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5" h="160">
                  <a:moveTo>
                    <a:pt x="52" y="160"/>
                  </a:moveTo>
                  <a:cubicBezTo>
                    <a:pt x="52" y="160"/>
                    <a:pt x="52" y="160"/>
                    <a:pt x="52" y="160"/>
                  </a:cubicBezTo>
                  <a:cubicBezTo>
                    <a:pt x="49" y="158"/>
                    <a:pt x="49" y="158"/>
                    <a:pt x="49" y="158"/>
                  </a:cubicBezTo>
                  <a:cubicBezTo>
                    <a:pt x="48" y="159"/>
                    <a:pt x="48" y="159"/>
                    <a:pt x="48" y="159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6" y="155"/>
                    <a:pt x="46" y="155"/>
                    <a:pt x="46" y="155"/>
                  </a:cubicBezTo>
                  <a:cubicBezTo>
                    <a:pt x="46" y="155"/>
                    <a:pt x="45" y="155"/>
                    <a:pt x="45" y="154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4" y="153"/>
                    <a:pt x="44" y="153"/>
                    <a:pt x="44" y="153"/>
                  </a:cubicBezTo>
                  <a:cubicBezTo>
                    <a:pt x="44" y="152"/>
                    <a:pt x="44" y="152"/>
                    <a:pt x="44" y="152"/>
                  </a:cubicBezTo>
                  <a:cubicBezTo>
                    <a:pt x="44" y="151"/>
                    <a:pt x="44" y="151"/>
                    <a:pt x="44" y="151"/>
                  </a:cubicBezTo>
                  <a:cubicBezTo>
                    <a:pt x="44" y="150"/>
                    <a:pt x="44" y="149"/>
                    <a:pt x="45" y="149"/>
                  </a:cubicBezTo>
                  <a:cubicBezTo>
                    <a:pt x="44" y="149"/>
                    <a:pt x="42" y="148"/>
                    <a:pt x="42" y="147"/>
                  </a:cubicBezTo>
                  <a:cubicBezTo>
                    <a:pt x="41" y="147"/>
                    <a:pt x="41" y="145"/>
                    <a:pt x="41" y="145"/>
                  </a:cubicBezTo>
                  <a:cubicBezTo>
                    <a:pt x="40" y="145"/>
                    <a:pt x="38" y="141"/>
                    <a:pt x="38" y="139"/>
                  </a:cubicBezTo>
                  <a:cubicBezTo>
                    <a:pt x="36" y="139"/>
                    <a:pt x="35" y="139"/>
                    <a:pt x="35" y="139"/>
                  </a:cubicBezTo>
                  <a:cubicBezTo>
                    <a:pt x="34" y="139"/>
                    <a:pt x="33" y="139"/>
                    <a:pt x="33" y="139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1" y="137"/>
                    <a:pt x="31" y="137"/>
                    <a:pt x="31" y="137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15" y="128"/>
                    <a:pt x="14" y="126"/>
                    <a:pt x="14" y="125"/>
                  </a:cubicBezTo>
                  <a:cubicBezTo>
                    <a:pt x="14" y="125"/>
                    <a:pt x="14" y="125"/>
                    <a:pt x="14" y="124"/>
                  </a:cubicBezTo>
                  <a:cubicBezTo>
                    <a:pt x="13" y="124"/>
                    <a:pt x="12" y="124"/>
                    <a:pt x="12" y="123"/>
                  </a:cubicBezTo>
                  <a:cubicBezTo>
                    <a:pt x="11" y="123"/>
                    <a:pt x="11" y="122"/>
                    <a:pt x="10" y="121"/>
                  </a:cubicBezTo>
                  <a:cubicBezTo>
                    <a:pt x="10" y="121"/>
                    <a:pt x="10" y="120"/>
                    <a:pt x="10" y="120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13" y="120"/>
                    <a:pt x="14" y="121"/>
                    <a:pt x="14" y="121"/>
                  </a:cubicBezTo>
                  <a:cubicBezTo>
                    <a:pt x="15" y="121"/>
                    <a:pt x="15" y="123"/>
                    <a:pt x="15" y="123"/>
                  </a:cubicBezTo>
                  <a:cubicBezTo>
                    <a:pt x="15" y="123"/>
                    <a:pt x="16" y="125"/>
                    <a:pt x="17" y="125"/>
                  </a:cubicBezTo>
                  <a:cubicBezTo>
                    <a:pt x="17" y="125"/>
                    <a:pt x="18" y="125"/>
                    <a:pt x="18" y="125"/>
                  </a:cubicBezTo>
                  <a:cubicBezTo>
                    <a:pt x="18" y="125"/>
                    <a:pt x="18" y="125"/>
                    <a:pt x="18" y="125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8" y="119"/>
                    <a:pt x="18" y="119"/>
                    <a:pt x="18" y="119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10" y="108"/>
                    <a:pt x="10" y="108"/>
                    <a:pt x="10" y="108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11" y="101"/>
                    <a:pt x="12" y="100"/>
                    <a:pt x="12" y="100"/>
                  </a:cubicBezTo>
                  <a:cubicBezTo>
                    <a:pt x="12" y="100"/>
                    <a:pt x="13" y="99"/>
                    <a:pt x="13" y="99"/>
                  </a:cubicBezTo>
                  <a:cubicBezTo>
                    <a:pt x="13" y="99"/>
                    <a:pt x="13" y="98"/>
                    <a:pt x="13" y="98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2" y="94"/>
                    <a:pt x="13" y="93"/>
                    <a:pt x="13" y="93"/>
                  </a:cubicBezTo>
                  <a:cubicBezTo>
                    <a:pt x="13" y="93"/>
                    <a:pt x="13" y="93"/>
                    <a:pt x="14" y="93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3" y="85"/>
                    <a:pt x="12" y="83"/>
                    <a:pt x="12" y="83"/>
                  </a:cubicBezTo>
                  <a:cubicBezTo>
                    <a:pt x="13" y="81"/>
                    <a:pt x="13" y="81"/>
                    <a:pt x="13" y="81"/>
                  </a:cubicBezTo>
                  <a:cubicBezTo>
                    <a:pt x="13" y="81"/>
                    <a:pt x="14" y="78"/>
                    <a:pt x="14" y="77"/>
                  </a:cubicBezTo>
                  <a:cubicBezTo>
                    <a:pt x="14" y="76"/>
                    <a:pt x="14" y="75"/>
                    <a:pt x="14" y="75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3" y="73"/>
                    <a:pt x="12" y="72"/>
                    <a:pt x="12" y="72"/>
                  </a:cubicBezTo>
                  <a:cubicBezTo>
                    <a:pt x="12" y="72"/>
                    <a:pt x="11" y="72"/>
                    <a:pt x="11" y="71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2" y="65"/>
                    <a:pt x="13" y="65"/>
                    <a:pt x="13" y="65"/>
                  </a:cubicBezTo>
                  <a:cubicBezTo>
                    <a:pt x="13" y="65"/>
                    <a:pt x="14" y="64"/>
                    <a:pt x="14" y="64"/>
                  </a:cubicBezTo>
                  <a:cubicBezTo>
                    <a:pt x="14" y="63"/>
                    <a:pt x="14" y="62"/>
                    <a:pt x="14" y="61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1" y="59"/>
                    <a:pt x="12" y="59"/>
                    <a:pt x="13" y="58"/>
                  </a:cubicBezTo>
                  <a:cubicBezTo>
                    <a:pt x="14" y="58"/>
                    <a:pt x="15" y="57"/>
                    <a:pt x="15" y="57"/>
                  </a:cubicBezTo>
                  <a:cubicBezTo>
                    <a:pt x="16" y="57"/>
                    <a:pt x="16" y="56"/>
                    <a:pt x="16" y="55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8" y="44"/>
                    <a:pt x="7" y="45"/>
                    <a:pt x="7" y="45"/>
                  </a:cubicBezTo>
                  <a:cubicBezTo>
                    <a:pt x="4" y="44"/>
                    <a:pt x="4" y="43"/>
                    <a:pt x="4" y="43"/>
                  </a:cubicBezTo>
                  <a:cubicBezTo>
                    <a:pt x="5" y="43"/>
                    <a:pt x="5" y="42"/>
                    <a:pt x="5" y="4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7"/>
                    <a:pt x="5" y="37"/>
                  </a:cubicBezTo>
                  <a:cubicBezTo>
                    <a:pt x="4" y="36"/>
                    <a:pt x="4" y="35"/>
                    <a:pt x="4" y="35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5" y="30"/>
                    <a:pt x="5" y="30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20"/>
                    <a:pt x="3" y="19"/>
                  </a:cubicBezTo>
                  <a:cubicBezTo>
                    <a:pt x="3" y="19"/>
                    <a:pt x="4" y="18"/>
                    <a:pt x="4" y="1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6" y="13"/>
                    <a:pt x="7" y="13"/>
                  </a:cubicBezTo>
                  <a:cubicBezTo>
                    <a:pt x="7" y="12"/>
                    <a:pt x="7" y="11"/>
                    <a:pt x="7" y="11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5" y="0"/>
                    <a:pt x="16" y="0"/>
                    <a:pt x="16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7" y="4"/>
                    <a:pt x="17" y="5"/>
                  </a:cubicBezTo>
                  <a:cubicBezTo>
                    <a:pt x="18" y="5"/>
                    <a:pt x="17" y="6"/>
                    <a:pt x="17" y="6"/>
                  </a:cubicBezTo>
                  <a:cubicBezTo>
                    <a:pt x="18" y="6"/>
                    <a:pt x="18" y="7"/>
                    <a:pt x="18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9"/>
                    <a:pt x="20" y="9"/>
                    <a:pt x="20" y="9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6" y="6"/>
                    <a:pt x="27" y="6"/>
                  </a:cubicBezTo>
                  <a:cubicBezTo>
                    <a:pt x="27" y="6"/>
                    <a:pt x="27" y="5"/>
                    <a:pt x="28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7"/>
                    <a:pt x="46" y="17"/>
                    <a:pt x="48" y="18"/>
                  </a:cubicBezTo>
                  <a:cubicBezTo>
                    <a:pt x="49" y="18"/>
                    <a:pt x="49" y="19"/>
                    <a:pt x="49" y="19"/>
                  </a:cubicBezTo>
                  <a:cubicBezTo>
                    <a:pt x="50" y="21"/>
                    <a:pt x="52" y="23"/>
                    <a:pt x="52" y="23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3" y="26"/>
                    <a:pt x="54" y="28"/>
                    <a:pt x="54" y="29"/>
                  </a:cubicBezTo>
                  <a:cubicBezTo>
                    <a:pt x="54" y="29"/>
                    <a:pt x="54" y="30"/>
                    <a:pt x="54" y="30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40"/>
                    <a:pt x="55" y="40"/>
                  </a:cubicBezTo>
                  <a:cubicBezTo>
                    <a:pt x="55" y="40"/>
                    <a:pt x="55" y="42"/>
                    <a:pt x="55" y="42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51"/>
                    <a:pt x="54" y="51"/>
                    <a:pt x="54" y="51"/>
                  </a:cubicBezTo>
                  <a:cubicBezTo>
                    <a:pt x="55" y="51"/>
                    <a:pt x="56" y="52"/>
                    <a:pt x="56" y="53"/>
                  </a:cubicBezTo>
                  <a:cubicBezTo>
                    <a:pt x="57" y="53"/>
                    <a:pt x="56" y="54"/>
                    <a:pt x="56" y="54"/>
                  </a:cubicBezTo>
                  <a:cubicBezTo>
                    <a:pt x="55" y="55"/>
                    <a:pt x="55" y="55"/>
                    <a:pt x="54" y="56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3" y="57"/>
                    <a:pt x="52" y="57"/>
                    <a:pt x="52" y="57"/>
                  </a:cubicBezTo>
                  <a:cubicBezTo>
                    <a:pt x="52" y="57"/>
                    <a:pt x="52" y="58"/>
                    <a:pt x="52" y="59"/>
                  </a:cubicBezTo>
                  <a:cubicBezTo>
                    <a:pt x="53" y="60"/>
                    <a:pt x="55" y="61"/>
                    <a:pt x="55" y="61"/>
                  </a:cubicBezTo>
                  <a:cubicBezTo>
                    <a:pt x="55" y="61"/>
                    <a:pt x="57" y="63"/>
                    <a:pt x="57" y="64"/>
                  </a:cubicBezTo>
                  <a:cubicBezTo>
                    <a:pt x="58" y="64"/>
                    <a:pt x="57" y="65"/>
                    <a:pt x="57" y="66"/>
                  </a:cubicBezTo>
                  <a:cubicBezTo>
                    <a:pt x="57" y="66"/>
                    <a:pt x="57" y="67"/>
                    <a:pt x="55" y="68"/>
                  </a:cubicBezTo>
                  <a:cubicBezTo>
                    <a:pt x="56" y="69"/>
                    <a:pt x="56" y="69"/>
                    <a:pt x="56" y="69"/>
                  </a:cubicBezTo>
                  <a:cubicBezTo>
                    <a:pt x="57" y="72"/>
                    <a:pt x="57" y="72"/>
                    <a:pt x="57" y="72"/>
                  </a:cubicBezTo>
                  <a:cubicBezTo>
                    <a:pt x="57" y="72"/>
                    <a:pt x="57" y="73"/>
                    <a:pt x="57" y="73"/>
                  </a:cubicBezTo>
                  <a:cubicBezTo>
                    <a:pt x="58" y="74"/>
                    <a:pt x="59" y="76"/>
                    <a:pt x="60" y="76"/>
                  </a:cubicBezTo>
                  <a:cubicBezTo>
                    <a:pt x="60" y="76"/>
                    <a:pt x="61" y="78"/>
                    <a:pt x="61" y="79"/>
                  </a:cubicBezTo>
                  <a:cubicBezTo>
                    <a:pt x="61" y="79"/>
                    <a:pt x="61" y="80"/>
                    <a:pt x="61" y="80"/>
                  </a:cubicBezTo>
                  <a:cubicBezTo>
                    <a:pt x="61" y="80"/>
                    <a:pt x="62" y="80"/>
                    <a:pt x="62" y="80"/>
                  </a:cubicBezTo>
                  <a:cubicBezTo>
                    <a:pt x="63" y="81"/>
                    <a:pt x="65" y="81"/>
                    <a:pt x="65" y="81"/>
                  </a:cubicBezTo>
                  <a:cubicBezTo>
                    <a:pt x="65" y="81"/>
                    <a:pt x="66" y="82"/>
                    <a:pt x="66" y="83"/>
                  </a:cubicBezTo>
                  <a:cubicBezTo>
                    <a:pt x="67" y="84"/>
                    <a:pt x="68" y="86"/>
                    <a:pt x="68" y="87"/>
                  </a:cubicBezTo>
                  <a:cubicBezTo>
                    <a:pt x="68" y="87"/>
                    <a:pt x="68" y="88"/>
                    <a:pt x="68" y="88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90"/>
                    <a:pt x="69" y="89"/>
                    <a:pt x="69" y="89"/>
                  </a:cubicBezTo>
                  <a:cubicBezTo>
                    <a:pt x="69" y="89"/>
                    <a:pt x="70" y="88"/>
                    <a:pt x="70" y="88"/>
                  </a:cubicBezTo>
                  <a:cubicBezTo>
                    <a:pt x="71" y="88"/>
                    <a:pt x="72" y="88"/>
                    <a:pt x="73" y="88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6" y="88"/>
                    <a:pt x="76" y="88"/>
                    <a:pt x="77" y="88"/>
                  </a:cubicBezTo>
                  <a:cubicBezTo>
                    <a:pt x="79" y="89"/>
                    <a:pt x="79" y="89"/>
                    <a:pt x="79" y="89"/>
                  </a:cubicBezTo>
                  <a:cubicBezTo>
                    <a:pt x="80" y="91"/>
                    <a:pt x="80" y="91"/>
                    <a:pt x="80" y="91"/>
                  </a:cubicBezTo>
                  <a:cubicBezTo>
                    <a:pt x="80" y="91"/>
                    <a:pt x="81" y="91"/>
                    <a:pt x="81" y="91"/>
                  </a:cubicBezTo>
                  <a:cubicBezTo>
                    <a:pt x="82" y="93"/>
                    <a:pt x="82" y="93"/>
                    <a:pt x="82" y="93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5" y="104"/>
                    <a:pt x="85" y="104"/>
                    <a:pt x="85" y="104"/>
                  </a:cubicBezTo>
                  <a:cubicBezTo>
                    <a:pt x="83" y="104"/>
                    <a:pt x="81" y="106"/>
                    <a:pt x="80" y="107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2" y="136"/>
                    <a:pt x="62" y="136"/>
                    <a:pt x="62" y="136"/>
                  </a:cubicBezTo>
                  <a:cubicBezTo>
                    <a:pt x="62" y="136"/>
                    <a:pt x="61" y="137"/>
                    <a:pt x="61" y="137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59" y="141"/>
                    <a:pt x="59" y="141"/>
                    <a:pt x="59" y="141"/>
                  </a:cubicBezTo>
                  <a:cubicBezTo>
                    <a:pt x="58" y="141"/>
                    <a:pt x="58" y="141"/>
                    <a:pt x="58" y="141"/>
                  </a:cubicBezTo>
                  <a:cubicBezTo>
                    <a:pt x="58" y="142"/>
                    <a:pt x="58" y="142"/>
                    <a:pt x="58" y="142"/>
                  </a:cubicBezTo>
                  <a:cubicBezTo>
                    <a:pt x="58" y="143"/>
                    <a:pt x="58" y="143"/>
                    <a:pt x="58" y="144"/>
                  </a:cubicBezTo>
                  <a:cubicBezTo>
                    <a:pt x="58" y="144"/>
                    <a:pt x="58" y="144"/>
                    <a:pt x="58" y="145"/>
                  </a:cubicBezTo>
                  <a:cubicBezTo>
                    <a:pt x="58" y="145"/>
                    <a:pt x="59" y="145"/>
                    <a:pt x="59" y="146"/>
                  </a:cubicBezTo>
                  <a:cubicBezTo>
                    <a:pt x="59" y="146"/>
                    <a:pt x="60" y="147"/>
                    <a:pt x="61" y="147"/>
                  </a:cubicBezTo>
                  <a:cubicBezTo>
                    <a:pt x="62" y="148"/>
                    <a:pt x="63" y="148"/>
                    <a:pt x="63" y="148"/>
                  </a:cubicBezTo>
                  <a:cubicBezTo>
                    <a:pt x="64" y="150"/>
                    <a:pt x="64" y="150"/>
                    <a:pt x="64" y="150"/>
                  </a:cubicBezTo>
                  <a:cubicBezTo>
                    <a:pt x="63" y="151"/>
                    <a:pt x="62" y="151"/>
                    <a:pt x="61" y="151"/>
                  </a:cubicBezTo>
                  <a:cubicBezTo>
                    <a:pt x="61" y="151"/>
                    <a:pt x="60" y="151"/>
                    <a:pt x="60" y="151"/>
                  </a:cubicBezTo>
                  <a:cubicBezTo>
                    <a:pt x="59" y="151"/>
                    <a:pt x="59" y="151"/>
                    <a:pt x="58" y="151"/>
                  </a:cubicBezTo>
                  <a:cubicBezTo>
                    <a:pt x="58" y="151"/>
                    <a:pt x="58" y="152"/>
                    <a:pt x="58" y="153"/>
                  </a:cubicBezTo>
                  <a:cubicBezTo>
                    <a:pt x="59" y="154"/>
                    <a:pt x="59" y="154"/>
                    <a:pt x="59" y="154"/>
                  </a:cubicBezTo>
                  <a:cubicBezTo>
                    <a:pt x="59" y="154"/>
                    <a:pt x="59" y="156"/>
                    <a:pt x="59" y="156"/>
                  </a:cubicBezTo>
                  <a:cubicBezTo>
                    <a:pt x="59" y="156"/>
                    <a:pt x="59" y="157"/>
                    <a:pt x="57" y="158"/>
                  </a:cubicBezTo>
                  <a:cubicBezTo>
                    <a:pt x="56" y="160"/>
                    <a:pt x="56" y="160"/>
                    <a:pt x="56" y="160"/>
                  </a:cubicBezTo>
                  <a:cubicBezTo>
                    <a:pt x="52" y="160"/>
                    <a:pt x="52" y="160"/>
                    <a:pt x="52" y="160"/>
                  </a:cubicBezTo>
                  <a:cubicBezTo>
                    <a:pt x="52" y="160"/>
                    <a:pt x="52" y="160"/>
                    <a:pt x="52" y="160"/>
                  </a:cubicBezTo>
                  <a:close/>
                  <a:moveTo>
                    <a:pt x="49" y="158"/>
                  </a:moveTo>
                  <a:cubicBezTo>
                    <a:pt x="49" y="158"/>
                    <a:pt x="49" y="158"/>
                    <a:pt x="49" y="158"/>
                  </a:cubicBezTo>
                  <a:cubicBezTo>
                    <a:pt x="52" y="159"/>
                    <a:pt x="52" y="159"/>
                    <a:pt x="52" y="159"/>
                  </a:cubicBezTo>
                  <a:cubicBezTo>
                    <a:pt x="55" y="159"/>
                    <a:pt x="55" y="159"/>
                    <a:pt x="55" y="159"/>
                  </a:cubicBezTo>
                  <a:cubicBezTo>
                    <a:pt x="57" y="158"/>
                    <a:pt x="57" y="158"/>
                    <a:pt x="57" y="158"/>
                  </a:cubicBezTo>
                  <a:cubicBezTo>
                    <a:pt x="58" y="157"/>
                    <a:pt x="59" y="156"/>
                    <a:pt x="59" y="156"/>
                  </a:cubicBezTo>
                  <a:cubicBezTo>
                    <a:pt x="59" y="156"/>
                    <a:pt x="58" y="154"/>
                    <a:pt x="58" y="154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8" y="153"/>
                    <a:pt x="57" y="152"/>
                    <a:pt x="57" y="151"/>
                  </a:cubicBezTo>
                  <a:cubicBezTo>
                    <a:pt x="57" y="151"/>
                    <a:pt x="58" y="150"/>
                    <a:pt x="58" y="150"/>
                  </a:cubicBezTo>
                  <a:cubicBezTo>
                    <a:pt x="59" y="150"/>
                    <a:pt x="59" y="150"/>
                    <a:pt x="59" y="150"/>
                  </a:cubicBezTo>
                  <a:cubicBezTo>
                    <a:pt x="59" y="150"/>
                    <a:pt x="60" y="150"/>
                    <a:pt x="60" y="150"/>
                  </a:cubicBezTo>
                  <a:cubicBezTo>
                    <a:pt x="61" y="151"/>
                    <a:pt x="61" y="151"/>
                    <a:pt x="61" y="151"/>
                  </a:cubicBezTo>
                  <a:cubicBezTo>
                    <a:pt x="61" y="151"/>
                    <a:pt x="61" y="151"/>
                    <a:pt x="61" y="151"/>
                  </a:cubicBezTo>
                  <a:cubicBezTo>
                    <a:pt x="62" y="151"/>
                    <a:pt x="63" y="150"/>
                    <a:pt x="63" y="149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2" y="149"/>
                    <a:pt x="62" y="148"/>
                    <a:pt x="61" y="148"/>
                  </a:cubicBezTo>
                  <a:cubicBezTo>
                    <a:pt x="59" y="147"/>
                    <a:pt x="58" y="146"/>
                    <a:pt x="58" y="146"/>
                  </a:cubicBezTo>
                  <a:cubicBezTo>
                    <a:pt x="58" y="146"/>
                    <a:pt x="58" y="145"/>
                    <a:pt x="58" y="145"/>
                  </a:cubicBezTo>
                  <a:cubicBezTo>
                    <a:pt x="57" y="145"/>
                    <a:pt x="57" y="144"/>
                    <a:pt x="57" y="144"/>
                  </a:cubicBezTo>
                  <a:cubicBezTo>
                    <a:pt x="57" y="143"/>
                    <a:pt x="57" y="142"/>
                    <a:pt x="57" y="142"/>
                  </a:cubicBezTo>
                  <a:cubicBezTo>
                    <a:pt x="57" y="141"/>
                    <a:pt x="57" y="141"/>
                    <a:pt x="57" y="141"/>
                  </a:cubicBezTo>
                  <a:cubicBezTo>
                    <a:pt x="57" y="141"/>
                    <a:pt x="58" y="140"/>
                    <a:pt x="59" y="140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61" y="137"/>
                    <a:pt x="61" y="137"/>
                    <a:pt x="61" y="137"/>
                  </a:cubicBezTo>
                  <a:cubicBezTo>
                    <a:pt x="61" y="137"/>
                    <a:pt x="61" y="136"/>
                    <a:pt x="62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79" y="107"/>
                    <a:pt x="79" y="107"/>
                    <a:pt x="79" y="107"/>
                  </a:cubicBezTo>
                  <a:cubicBezTo>
                    <a:pt x="80" y="106"/>
                    <a:pt x="83" y="104"/>
                    <a:pt x="84" y="104"/>
                  </a:cubicBezTo>
                  <a:cubicBezTo>
                    <a:pt x="84" y="103"/>
                    <a:pt x="84" y="100"/>
                    <a:pt x="83" y="96"/>
                  </a:cubicBezTo>
                  <a:cubicBezTo>
                    <a:pt x="81" y="93"/>
                    <a:pt x="81" y="93"/>
                    <a:pt x="81" y="93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1" y="92"/>
                    <a:pt x="80" y="92"/>
                    <a:pt x="80" y="91"/>
                  </a:cubicBezTo>
                  <a:cubicBezTo>
                    <a:pt x="80" y="91"/>
                    <a:pt x="79" y="91"/>
                    <a:pt x="79" y="91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76" y="89"/>
                    <a:pt x="76" y="89"/>
                    <a:pt x="76" y="89"/>
                  </a:cubicBezTo>
                  <a:cubicBezTo>
                    <a:pt x="76" y="89"/>
                    <a:pt x="76" y="89"/>
                    <a:pt x="75" y="89"/>
                  </a:cubicBezTo>
                  <a:cubicBezTo>
                    <a:pt x="75" y="89"/>
                    <a:pt x="74" y="89"/>
                    <a:pt x="74" y="89"/>
                  </a:cubicBezTo>
                  <a:cubicBezTo>
                    <a:pt x="72" y="88"/>
                    <a:pt x="71" y="88"/>
                    <a:pt x="71" y="89"/>
                  </a:cubicBezTo>
                  <a:cubicBezTo>
                    <a:pt x="70" y="89"/>
                    <a:pt x="70" y="89"/>
                    <a:pt x="69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8" y="91"/>
                    <a:pt x="68" y="90"/>
                    <a:pt x="68" y="90"/>
                  </a:cubicBezTo>
                  <a:cubicBezTo>
                    <a:pt x="68" y="90"/>
                    <a:pt x="68" y="90"/>
                    <a:pt x="67" y="90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88"/>
                    <a:pt x="67" y="87"/>
                    <a:pt x="67" y="87"/>
                  </a:cubicBezTo>
                  <a:cubicBezTo>
                    <a:pt x="67" y="86"/>
                    <a:pt x="66" y="84"/>
                    <a:pt x="66" y="83"/>
                  </a:cubicBezTo>
                  <a:cubicBezTo>
                    <a:pt x="65" y="82"/>
                    <a:pt x="65" y="82"/>
                    <a:pt x="65" y="81"/>
                  </a:cubicBezTo>
                  <a:cubicBezTo>
                    <a:pt x="65" y="81"/>
                    <a:pt x="63" y="81"/>
                    <a:pt x="63" y="81"/>
                  </a:cubicBezTo>
                  <a:cubicBezTo>
                    <a:pt x="62" y="81"/>
                    <a:pt x="61" y="81"/>
                    <a:pt x="61" y="81"/>
                  </a:cubicBezTo>
                  <a:cubicBezTo>
                    <a:pt x="60" y="80"/>
                    <a:pt x="60" y="79"/>
                    <a:pt x="61" y="78"/>
                  </a:cubicBezTo>
                  <a:cubicBezTo>
                    <a:pt x="61" y="78"/>
                    <a:pt x="60" y="77"/>
                    <a:pt x="59" y="76"/>
                  </a:cubicBezTo>
                  <a:cubicBezTo>
                    <a:pt x="59" y="76"/>
                    <a:pt x="57" y="73"/>
                    <a:pt x="57" y="73"/>
                  </a:cubicBezTo>
                  <a:cubicBezTo>
                    <a:pt x="57" y="73"/>
                    <a:pt x="56" y="73"/>
                    <a:pt x="56" y="72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6" y="67"/>
                    <a:pt x="56" y="66"/>
                    <a:pt x="56" y="66"/>
                  </a:cubicBezTo>
                  <a:cubicBezTo>
                    <a:pt x="57" y="65"/>
                    <a:pt x="57" y="64"/>
                    <a:pt x="57" y="64"/>
                  </a:cubicBezTo>
                  <a:cubicBezTo>
                    <a:pt x="57" y="64"/>
                    <a:pt x="55" y="62"/>
                    <a:pt x="54" y="62"/>
                  </a:cubicBezTo>
                  <a:cubicBezTo>
                    <a:pt x="54" y="62"/>
                    <a:pt x="52" y="60"/>
                    <a:pt x="52" y="59"/>
                  </a:cubicBezTo>
                  <a:cubicBezTo>
                    <a:pt x="51" y="58"/>
                    <a:pt x="51" y="57"/>
                    <a:pt x="51" y="57"/>
                  </a:cubicBezTo>
                  <a:cubicBezTo>
                    <a:pt x="52" y="56"/>
                    <a:pt x="52" y="56"/>
                    <a:pt x="53" y="56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5" y="54"/>
                    <a:pt x="55" y="54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3"/>
                    <a:pt x="54" y="51"/>
                    <a:pt x="54" y="51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1"/>
                    <a:pt x="54" y="40"/>
                    <a:pt x="54" y="40"/>
                  </a:cubicBezTo>
                  <a:cubicBezTo>
                    <a:pt x="54" y="39"/>
                    <a:pt x="55" y="38"/>
                    <a:pt x="55" y="37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0"/>
                    <a:pt x="53" y="29"/>
                  </a:cubicBezTo>
                  <a:cubicBezTo>
                    <a:pt x="53" y="28"/>
                    <a:pt x="52" y="26"/>
                    <a:pt x="52" y="26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3"/>
                    <a:pt x="49" y="21"/>
                    <a:pt x="49" y="21"/>
                  </a:cubicBezTo>
                  <a:cubicBezTo>
                    <a:pt x="49" y="20"/>
                    <a:pt x="48" y="20"/>
                    <a:pt x="48" y="20"/>
                  </a:cubicBezTo>
                  <a:cubicBezTo>
                    <a:pt x="48" y="19"/>
                    <a:pt x="48" y="19"/>
                    <a:pt x="47" y="19"/>
                  </a:cubicBezTo>
                  <a:cubicBezTo>
                    <a:pt x="46" y="18"/>
                    <a:pt x="44" y="17"/>
                    <a:pt x="44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5"/>
                    <a:pt x="27" y="6"/>
                    <a:pt x="27" y="6"/>
                  </a:cubicBezTo>
                  <a:cubicBezTo>
                    <a:pt x="27" y="7"/>
                    <a:pt x="24" y="7"/>
                    <a:pt x="24" y="7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19" y="10"/>
                    <a:pt x="19" y="10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7"/>
                    <a:pt x="17" y="6"/>
                    <a:pt x="17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4"/>
                    <a:pt x="17" y="4"/>
                    <a:pt x="17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4" y="0"/>
                    <a:pt x="14" y="0"/>
                  </a:cubicBezTo>
                  <a:cubicBezTo>
                    <a:pt x="14" y="1"/>
                    <a:pt x="12" y="2"/>
                    <a:pt x="11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3"/>
                    <a:pt x="7" y="13"/>
                  </a:cubicBezTo>
                  <a:cubicBezTo>
                    <a:pt x="7" y="14"/>
                    <a:pt x="6" y="15"/>
                    <a:pt x="6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4" y="18"/>
                    <a:pt x="4" y="19"/>
                    <a:pt x="4" y="20"/>
                  </a:cubicBezTo>
                  <a:cubicBezTo>
                    <a:pt x="4" y="20"/>
                    <a:pt x="4" y="20"/>
                    <a:pt x="3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1"/>
                    <a:pt x="6" y="32"/>
                  </a:cubicBezTo>
                  <a:cubicBezTo>
                    <a:pt x="6" y="32"/>
                    <a:pt x="5" y="33"/>
                    <a:pt x="5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6"/>
                    <a:pt x="5" y="36"/>
                  </a:cubicBezTo>
                  <a:cubicBezTo>
                    <a:pt x="5" y="36"/>
                    <a:pt x="6" y="37"/>
                    <a:pt x="6" y="37"/>
                  </a:cubicBezTo>
                  <a:cubicBezTo>
                    <a:pt x="6" y="38"/>
                    <a:pt x="5" y="39"/>
                    <a:pt x="5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5" y="41"/>
                    <a:pt x="5" y="43"/>
                    <a:pt x="5" y="43"/>
                  </a:cubicBezTo>
                  <a:cubicBezTo>
                    <a:pt x="5" y="43"/>
                    <a:pt x="6" y="44"/>
                    <a:pt x="7" y="44"/>
                  </a:cubicBezTo>
                  <a:cubicBezTo>
                    <a:pt x="7" y="44"/>
                    <a:pt x="7" y="44"/>
                    <a:pt x="8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6" y="54"/>
                    <a:pt x="16" y="55"/>
                    <a:pt x="16" y="55"/>
                  </a:cubicBezTo>
                  <a:cubicBezTo>
                    <a:pt x="16" y="56"/>
                    <a:pt x="16" y="58"/>
                    <a:pt x="16" y="58"/>
                  </a:cubicBezTo>
                  <a:cubicBezTo>
                    <a:pt x="15" y="58"/>
                    <a:pt x="14" y="59"/>
                    <a:pt x="13" y="59"/>
                  </a:cubicBezTo>
                  <a:cubicBezTo>
                    <a:pt x="12" y="59"/>
                    <a:pt x="11" y="59"/>
                    <a:pt x="11" y="59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5" y="62"/>
                    <a:pt x="15" y="64"/>
                    <a:pt x="15" y="64"/>
                  </a:cubicBezTo>
                  <a:cubicBezTo>
                    <a:pt x="14" y="64"/>
                    <a:pt x="14" y="65"/>
                    <a:pt x="14" y="65"/>
                  </a:cubicBezTo>
                  <a:cubicBezTo>
                    <a:pt x="13" y="65"/>
                    <a:pt x="12" y="66"/>
                    <a:pt x="12" y="66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2" y="71"/>
                    <a:pt x="12" y="71"/>
                    <a:pt x="12" y="72"/>
                  </a:cubicBezTo>
                  <a:cubicBezTo>
                    <a:pt x="12" y="72"/>
                    <a:pt x="12" y="72"/>
                    <a:pt x="15" y="73"/>
                  </a:cubicBezTo>
                  <a:cubicBezTo>
                    <a:pt x="15" y="75"/>
                    <a:pt x="15" y="75"/>
                    <a:pt x="15" y="75"/>
                  </a:cubicBezTo>
                  <a:cubicBezTo>
                    <a:pt x="15" y="75"/>
                    <a:pt x="15" y="76"/>
                    <a:pt x="15" y="77"/>
                  </a:cubicBezTo>
                  <a:cubicBezTo>
                    <a:pt x="15" y="78"/>
                    <a:pt x="14" y="81"/>
                    <a:pt x="14" y="81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3" y="83"/>
                    <a:pt x="14" y="84"/>
                    <a:pt x="14" y="86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4" y="93"/>
                    <a:pt x="13" y="93"/>
                    <a:pt x="13" y="94"/>
                  </a:cubicBezTo>
                  <a:cubicBezTo>
                    <a:pt x="13" y="94"/>
                    <a:pt x="13" y="95"/>
                    <a:pt x="13" y="95"/>
                  </a:cubicBezTo>
                  <a:cubicBezTo>
                    <a:pt x="15" y="95"/>
                    <a:pt x="15" y="95"/>
                    <a:pt x="15" y="95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9"/>
                    <a:pt x="13" y="99"/>
                  </a:cubicBezTo>
                  <a:cubicBezTo>
                    <a:pt x="13" y="99"/>
                    <a:pt x="13" y="100"/>
                    <a:pt x="13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9" y="125"/>
                    <a:pt x="19" y="126"/>
                    <a:pt x="18" y="126"/>
                  </a:cubicBezTo>
                  <a:cubicBezTo>
                    <a:pt x="18" y="126"/>
                    <a:pt x="17" y="126"/>
                    <a:pt x="17" y="126"/>
                  </a:cubicBezTo>
                  <a:cubicBezTo>
                    <a:pt x="16" y="125"/>
                    <a:pt x="15" y="123"/>
                    <a:pt x="15" y="123"/>
                  </a:cubicBezTo>
                  <a:cubicBezTo>
                    <a:pt x="15" y="123"/>
                    <a:pt x="14" y="122"/>
                    <a:pt x="14" y="121"/>
                  </a:cubicBezTo>
                  <a:cubicBezTo>
                    <a:pt x="14" y="121"/>
                    <a:pt x="13" y="120"/>
                    <a:pt x="13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11" y="121"/>
                    <a:pt x="11" y="121"/>
                    <a:pt x="11" y="121"/>
                  </a:cubicBezTo>
                  <a:cubicBezTo>
                    <a:pt x="11" y="121"/>
                    <a:pt x="12" y="122"/>
                    <a:pt x="12" y="123"/>
                  </a:cubicBezTo>
                  <a:cubicBezTo>
                    <a:pt x="13" y="123"/>
                    <a:pt x="14" y="124"/>
                    <a:pt x="14" y="124"/>
                  </a:cubicBezTo>
                  <a:cubicBezTo>
                    <a:pt x="14" y="124"/>
                    <a:pt x="15" y="125"/>
                    <a:pt x="15" y="125"/>
                  </a:cubicBezTo>
                  <a:cubicBezTo>
                    <a:pt x="15" y="125"/>
                    <a:pt x="16" y="128"/>
                    <a:pt x="16" y="128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3" y="138"/>
                    <a:pt x="33" y="138"/>
                    <a:pt x="33" y="138"/>
                  </a:cubicBezTo>
                  <a:cubicBezTo>
                    <a:pt x="33" y="138"/>
                    <a:pt x="34" y="138"/>
                    <a:pt x="35" y="138"/>
                  </a:cubicBezTo>
                  <a:cubicBezTo>
                    <a:pt x="35" y="138"/>
                    <a:pt x="35" y="138"/>
                    <a:pt x="35" y="138"/>
                  </a:cubicBezTo>
                  <a:cubicBezTo>
                    <a:pt x="35" y="138"/>
                    <a:pt x="37" y="139"/>
                    <a:pt x="37" y="139"/>
                  </a:cubicBezTo>
                  <a:cubicBezTo>
                    <a:pt x="37" y="139"/>
                    <a:pt x="38" y="139"/>
                    <a:pt x="38" y="139"/>
                  </a:cubicBezTo>
                  <a:cubicBezTo>
                    <a:pt x="38" y="140"/>
                    <a:pt x="40" y="143"/>
                    <a:pt x="41" y="145"/>
                  </a:cubicBezTo>
                  <a:cubicBezTo>
                    <a:pt x="41" y="145"/>
                    <a:pt x="42" y="146"/>
                    <a:pt x="42" y="147"/>
                  </a:cubicBezTo>
                  <a:cubicBezTo>
                    <a:pt x="43" y="147"/>
                    <a:pt x="45" y="148"/>
                    <a:pt x="45" y="148"/>
                  </a:cubicBezTo>
                  <a:cubicBezTo>
                    <a:pt x="45" y="149"/>
                    <a:pt x="45" y="150"/>
                    <a:pt x="45" y="151"/>
                  </a:cubicBezTo>
                  <a:cubicBezTo>
                    <a:pt x="45" y="151"/>
                    <a:pt x="45" y="151"/>
                    <a:pt x="45" y="152"/>
                  </a:cubicBezTo>
                  <a:cubicBezTo>
                    <a:pt x="45" y="153"/>
                    <a:pt x="46" y="153"/>
                    <a:pt x="46" y="153"/>
                  </a:cubicBezTo>
                  <a:cubicBezTo>
                    <a:pt x="46" y="154"/>
                    <a:pt x="47" y="155"/>
                    <a:pt x="47" y="155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8" y="158"/>
                    <a:pt x="48" y="158"/>
                    <a:pt x="48" y="158"/>
                  </a:cubicBezTo>
                  <a:lnTo>
                    <a:pt x="49" y="158"/>
                  </a:lnTo>
                  <a:close/>
                </a:path>
              </a:pathLst>
            </a:custGeom>
            <a:grpFill/>
            <a:ln w="6350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Source Sans Pro" charset="0"/>
              </a:endParaRPr>
            </a:p>
          </p:txBody>
        </p:sp>
        <p:sp>
          <p:nvSpPr>
            <p:cNvPr id="43" name="Freeform 84"/>
            <p:cNvSpPr>
              <a:spLocks/>
            </p:cNvSpPr>
            <p:nvPr/>
          </p:nvSpPr>
          <p:spPr bwMode="auto">
            <a:xfrm>
              <a:off x="5810959" y="3583492"/>
              <a:ext cx="177008" cy="196037"/>
            </a:xfrm>
            <a:custGeom>
              <a:avLst/>
              <a:gdLst>
                <a:gd name="T0" fmla="*/ 46 w 78"/>
                <a:gd name="T1" fmla="*/ 88 h 89"/>
                <a:gd name="T2" fmla="*/ 44 w 78"/>
                <a:gd name="T3" fmla="*/ 86 h 89"/>
                <a:gd name="T4" fmla="*/ 44 w 78"/>
                <a:gd name="T5" fmla="*/ 81 h 89"/>
                <a:gd name="T6" fmla="*/ 44 w 78"/>
                <a:gd name="T7" fmla="*/ 77 h 89"/>
                <a:gd name="T8" fmla="*/ 42 w 78"/>
                <a:gd name="T9" fmla="*/ 73 h 89"/>
                <a:gd name="T10" fmla="*/ 39 w 78"/>
                <a:gd name="T11" fmla="*/ 69 h 89"/>
                <a:gd name="T12" fmla="*/ 43 w 78"/>
                <a:gd name="T13" fmla="*/ 64 h 89"/>
                <a:gd name="T14" fmla="*/ 44 w 78"/>
                <a:gd name="T15" fmla="*/ 59 h 89"/>
                <a:gd name="T16" fmla="*/ 47 w 78"/>
                <a:gd name="T17" fmla="*/ 55 h 89"/>
                <a:gd name="T18" fmla="*/ 50 w 78"/>
                <a:gd name="T19" fmla="*/ 49 h 89"/>
                <a:gd name="T20" fmla="*/ 55 w 78"/>
                <a:gd name="T21" fmla="*/ 44 h 89"/>
                <a:gd name="T22" fmla="*/ 56 w 78"/>
                <a:gd name="T23" fmla="*/ 47 h 89"/>
                <a:gd name="T24" fmla="*/ 57 w 78"/>
                <a:gd name="T25" fmla="*/ 51 h 89"/>
                <a:gd name="T26" fmla="*/ 59 w 78"/>
                <a:gd name="T27" fmla="*/ 54 h 89"/>
                <a:gd name="T28" fmla="*/ 66 w 78"/>
                <a:gd name="T29" fmla="*/ 50 h 89"/>
                <a:gd name="T30" fmla="*/ 68 w 78"/>
                <a:gd name="T31" fmla="*/ 48 h 89"/>
                <a:gd name="T32" fmla="*/ 67 w 78"/>
                <a:gd name="T33" fmla="*/ 41 h 89"/>
                <a:gd name="T34" fmla="*/ 70 w 78"/>
                <a:gd name="T35" fmla="*/ 36 h 89"/>
                <a:gd name="T36" fmla="*/ 78 w 78"/>
                <a:gd name="T37" fmla="*/ 31 h 89"/>
                <a:gd name="T38" fmla="*/ 71 w 78"/>
                <a:gd name="T39" fmla="*/ 25 h 89"/>
                <a:gd name="T40" fmla="*/ 62 w 78"/>
                <a:gd name="T41" fmla="*/ 20 h 89"/>
                <a:gd name="T42" fmla="*/ 57 w 78"/>
                <a:gd name="T43" fmla="*/ 17 h 89"/>
                <a:gd name="T44" fmla="*/ 50 w 78"/>
                <a:gd name="T45" fmla="*/ 19 h 89"/>
                <a:gd name="T46" fmla="*/ 46 w 78"/>
                <a:gd name="T47" fmla="*/ 17 h 89"/>
                <a:gd name="T48" fmla="*/ 40 w 78"/>
                <a:gd name="T49" fmla="*/ 14 h 89"/>
                <a:gd name="T50" fmla="*/ 38 w 78"/>
                <a:gd name="T51" fmla="*/ 10 h 89"/>
                <a:gd name="T52" fmla="*/ 33 w 78"/>
                <a:gd name="T53" fmla="*/ 7 h 89"/>
                <a:gd name="T54" fmla="*/ 26 w 78"/>
                <a:gd name="T55" fmla="*/ 5 h 89"/>
                <a:gd name="T56" fmla="*/ 25 w 78"/>
                <a:gd name="T57" fmla="*/ 0 h 89"/>
                <a:gd name="T58" fmla="*/ 20 w 78"/>
                <a:gd name="T59" fmla="*/ 2 h 89"/>
                <a:gd name="T60" fmla="*/ 17 w 78"/>
                <a:gd name="T61" fmla="*/ 0 h 89"/>
                <a:gd name="T62" fmla="*/ 14 w 78"/>
                <a:gd name="T63" fmla="*/ 4 h 89"/>
                <a:gd name="T64" fmla="*/ 17 w 78"/>
                <a:gd name="T65" fmla="*/ 6 h 89"/>
                <a:gd name="T66" fmla="*/ 19 w 78"/>
                <a:gd name="T67" fmla="*/ 10 h 89"/>
                <a:gd name="T68" fmla="*/ 20 w 78"/>
                <a:gd name="T69" fmla="*/ 14 h 89"/>
                <a:gd name="T70" fmla="*/ 17 w 78"/>
                <a:gd name="T71" fmla="*/ 14 h 89"/>
                <a:gd name="T72" fmla="*/ 12 w 78"/>
                <a:gd name="T73" fmla="*/ 12 h 89"/>
                <a:gd name="T74" fmla="*/ 8 w 78"/>
                <a:gd name="T75" fmla="*/ 20 h 89"/>
                <a:gd name="T76" fmla="*/ 7 w 78"/>
                <a:gd name="T77" fmla="*/ 28 h 89"/>
                <a:gd name="T78" fmla="*/ 0 w 78"/>
                <a:gd name="T79" fmla="*/ 32 h 89"/>
                <a:gd name="T80" fmla="*/ 3 w 78"/>
                <a:gd name="T81" fmla="*/ 40 h 89"/>
                <a:gd name="T82" fmla="*/ 4 w 78"/>
                <a:gd name="T83" fmla="*/ 46 h 89"/>
                <a:gd name="T84" fmla="*/ 7 w 78"/>
                <a:gd name="T85" fmla="*/ 49 h 89"/>
                <a:gd name="T86" fmla="*/ 5 w 78"/>
                <a:gd name="T87" fmla="*/ 54 h 89"/>
                <a:gd name="T88" fmla="*/ 3 w 78"/>
                <a:gd name="T89" fmla="*/ 57 h 89"/>
                <a:gd name="T90" fmla="*/ 5 w 78"/>
                <a:gd name="T91" fmla="*/ 61 h 89"/>
                <a:gd name="T92" fmla="*/ 12 w 78"/>
                <a:gd name="T93" fmla="*/ 60 h 89"/>
                <a:gd name="T94" fmla="*/ 13 w 78"/>
                <a:gd name="T95" fmla="*/ 57 h 89"/>
                <a:gd name="T96" fmla="*/ 16 w 78"/>
                <a:gd name="T97" fmla="*/ 60 h 89"/>
                <a:gd name="T98" fmla="*/ 14 w 78"/>
                <a:gd name="T99" fmla="*/ 61 h 89"/>
                <a:gd name="T100" fmla="*/ 12 w 78"/>
                <a:gd name="T101" fmla="*/ 63 h 89"/>
                <a:gd name="T102" fmla="*/ 8 w 78"/>
                <a:gd name="T103" fmla="*/ 65 h 89"/>
                <a:gd name="T104" fmla="*/ 13 w 78"/>
                <a:gd name="T105" fmla="*/ 65 h 89"/>
                <a:gd name="T106" fmla="*/ 17 w 78"/>
                <a:gd name="T107" fmla="*/ 69 h 89"/>
                <a:gd name="T108" fmla="*/ 25 w 78"/>
                <a:gd name="T109" fmla="*/ 71 h 89"/>
                <a:gd name="T110" fmla="*/ 30 w 78"/>
                <a:gd name="T111" fmla="*/ 75 h 89"/>
                <a:gd name="T112" fmla="*/ 31 w 78"/>
                <a:gd name="T113" fmla="*/ 77 h 89"/>
                <a:gd name="T114" fmla="*/ 34 w 78"/>
                <a:gd name="T115" fmla="*/ 80 h 89"/>
                <a:gd name="T116" fmla="*/ 36 w 78"/>
                <a:gd name="T117" fmla="*/ 84 h 89"/>
                <a:gd name="T118" fmla="*/ 40 w 78"/>
                <a:gd name="T119" fmla="*/ 86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8" h="89">
                  <a:moveTo>
                    <a:pt x="42" y="87"/>
                  </a:moveTo>
                  <a:cubicBezTo>
                    <a:pt x="42" y="87"/>
                    <a:pt x="47" y="89"/>
                    <a:pt x="46" y="89"/>
                  </a:cubicBezTo>
                  <a:cubicBezTo>
                    <a:pt x="46" y="89"/>
                    <a:pt x="46" y="89"/>
                    <a:pt x="46" y="88"/>
                  </a:cubicBezTo>
                  <a:cubicBezTo>
                    <a:pt x="46" y="88"/>
                    <a:pt x="45" y="89"/>
                    <a:pt x="45" y="89"/>
                  </a:cubicBezTo>
                  <a:cubicBezTo>
                    <a:pt x="45" y="89"/>
                    <a:pt x="43" y="87"/>
                    <a:pt x="44" y="87"/>
                  </a:cubicBezTo>
                  <a:cubicBezTo>
                    <a:pt x="44" y="87"/>
                    <a:pt x="44" y="86"/>
                    <a:pt x="44" y="86"/>
                  </a:cubicBezTo>
                  <a:cubicBezTo>
                    <a:pt x="44" y="85"/>
                    <a:pt x="43" y="84"/>
                    <a:pt x="43" y="84"/>
                  </a:cubicBezTo>
                  <a:cubicBezTo>
                    <a:pt x="44" y="83"/>
                    <a:pt x="44" y="83"/>
                    <a:pt x="44" y="83"/>
                  </a:cubicBezTo>
                  <a:cubicBezTo>
                    <a:pt x="44" y="83"/>
                    <a:pt x="44" y="81"/>
                    <a:pt x="44" y="81"/>
                  </a:cubicBezTo>
                  <a:cubicBezTo>
                    <a:pt x="44" y="81"/>
                    <a:pt x="44" y="80"/>
                    <a:pt x="44" y="80"/>
                  </a:cubicBezTo>
                  <a:cubicBezTo>
                    <a:pt x="44" y="80"/>
                    <a:pt x="43" y="79"/>
                    <a:pt x="43" y="79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4" y="77"/>
                    <a:pt x="44" y="76"/>
                    <a:pt x="44" y="76"/>
                  </a:cubicBezTo>
                  <a:cubicBezTo>
                    <a:pt x="44" y="75"/>
                    <a:pt x="44" y="74"/>
                    <a:pt x="44" y="74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39" y="71"/>
                    <a:pt x="39" y="71"/>
                    <a:pt x="39" y="71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3" y="64"/>
                    <a:pt x="43" y="64"/>
                  </a:cubicBezTo>
                  <a:cubicBezTo>
                    <a:pt x="43" y="63"/>
                    <a:pt x="43" y="62"/>
                    <a:pt x="43" y="62"/>
                  </a:cubicBezTo>
                  <a:cubicBezTo>
                    <a:pt x="43" y="60"/>
                    <a:pt x="43" y="60"/>
                    <a:pt x="43" y="60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5" y="58"/>
                    <a:pt x="46" y="57"/>
                    <a:pt x="46" y="57"/>
                  </a:cubicBezTo>
                  <a:cubicBezTo>
                    <a:pt x="46" y="56"/>
                    <a:pt x="47" y="55"/>
                    <a:pt x="47" y="55"/>
                  </a:cubicBezTo>
                  <a:cubicBezTo>
                    <a:pt x="48" y="53"/>
                    <a:pt x="48" y="53"/>
                    <a:pt x="48" y="53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49" y="48"/>
                    <a:pt x="53" y="44"/>
                    <a:pt x="53" y="44"/>
                  </a:cubicBezTo>
                  <a:cubicBezTo>
                    <a:pt x="53" y="44"/>
                    <a:pt x="55" y="44"/>
                    <a:pt x="55" y="44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8"/>
                    <a:pt x="56" y="49"/>
                  </a:cubicBezTo>
                  <a:cubicBezTo>
                    <a:pt x="56" y="49"/>
                    <a:pt x="56" y="50"/>
                    <a:pt x="56" y="50"/>
                  </a:cubicBezTo>
                  <a:cubicBezTo>
                    <a:pt x="56" y="50"/>
                    <a:pt x="57" y="51"/>
                    <a:pt x="57" y="51"/>
                  </a:cubicBezTo>
                  <a:cubicBezTo>
                    <a:pt x="57" y="52"/>
                    <a:pt x="58" y="53"/>
                    <a:pt x="58" y="53"/>
                  </a:cubicBezTo>
                  <a:cubicBezTo>
                    <a:pt x="58" y="53"/>
                    <a:pt x="58" y="53"/>
                    <a:pt x="59" y="5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61" y="53"/>
                    <a:pt x="61" y="53"/>
                    <a:pt x="61" y="53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6" y="50"/>
                    <a:pt x="66" y="50"/>
                  </a:cubicBezTo>
                  <a:cubicBezTo>
                    <a:pt x="66" y="50"/>
                    <a:pt x="67" y="48"/>
                    <a:pt x="67" y="48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7" y="46"/>
                    <a:pt x="69" y="44"/>
                    <a:pt x="68" y="42"/>
                  </a:cubicBezTo>
                  <a:cubicBezTo>
                    <a:pt x="68" y="42"/>
                    <a:pt x="67" y="41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5" y="39"/>
                    <a:pt x="62" y="38"/>
                    <a:pt x="63" y="38"/>
                  </a:cubicBezTo>
                  <a:cubicBezTo>
                    <a:pt x="64" y="36"/>
                    <a:pt x="68" y="37"/>
                    <a:pt x="70" y="36"/>
                  </a:cubicBezTo>
                  <a:cubicBezTo>
                    <a:pt x="71" y="36"/>
                    <a:pt x="71" y="34"/>
                    <a:pt x="72" y="33"/>
                  </a:cubicBezTo>
                  <a:cubicBezTo>
                    <a:pt x="73" y="33"/>
                    <a:pt x="75" y="34"/>
                    <a:pt x="75" y="32"/>
                  </a:cubicBezTo>
                  <a:cubicBezTo>
                    <a:pt x="75" y="30"/>
                    <a:pt x="77" y="30"/>
                    <a:pt x="78" y="31"/>
                  </a:cubicBezTo>
                  <a:cubicBezTo>
                    <a:pt x="78" y="31"/>
                    <a:pt x="78" y="31"/>
                    <a:pt x="78" y="31"/>
                  </a:cubicBezTo>
                  <a:cubicBezTo>
                    <a:pt x="77" y="29"/>
                    <a:pt x="74" y="27"/>
                    <a:pt x="73" y="26"/>
                  </a:cubicBezTo>
                  <a:cubicBezTo>
                    <a:pt x="73" y="26"/>
                    <a:pt x="73" y="25"/>
                    <a:pt x="71" y="25"/>
                  </a:cubicBezTo>
                  <a:cubicBezTo>
                    <a:pt x="70" y="25"/>
                    <a:pt x="68" y="23"/>
                    <a:pt x="68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65" y="23"/>
                    <a:pt x="62" y="20"/>
                    <a:pt x="62" y="20"/>
                  </a:cubicBezTo>
                  <a:cubicBezTo>
                    <a:pt x="61" y="20"/>
                    <a:pt x="58" y="19"/>
                    <a:pt x="58" y="19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58" y="17"/>
                    <a:pt x="57" y="17"/>
                    <a:pt x="57" y="17"/>
                  </a:cubicBezTo>
                  <a:cubicBezTo>
                    <a:pt x="56" y="17"/>
                    <a:pt x="55" y="18"/>
                    <a:pt x="55" y="18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2" y="19"/>
                    <a:pt x="50" y="19"/>
                    <a:pt x="50" y="19"/>
                  </a:cubicBezTo>
                  <a:cubicBezTo>
                    <a:pt x="49" y="18"/>
                    <a:pt x="48" y="16"/>
                    <a:pt x="48" y="16"/>
                  </a:cubicBezTo>
                  <a:cubicBezTo>
                    <a:pt x="48" y="16"/>
                    <a:pt x="48" y="16"/>
                    <a:pt x="47" y="16"/>
                  </a:cubicBezTo>
                  <a:cubicBezTo>
                    <a:pt x="46" y="17"/>
                    <a:pt x="48" y="18"/>
                    <a:pt x="46" y="17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4"/>
                    <a:pt x="38" y="12"/>
                    <a:pt x="38" y="12"/>
                  </a:cubicBezTo>
                  <a:cubicBezTo>
                    <a:pt x="38" y="12"/>
                    <a:pt x="38" y="10"/>
                    <a:pt x="38" y="10"/>
                  </a:cubicBezTo>
                  <a:cubicBezTo>
                    <a:pt x="37" y="10"/>
                    <a:pt x="34" y="9"/>
                    <a:pt x="34" y="9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2" y="7"/>
                    <a:pt x="30" y="6"/>
                    <a:pt x="30" y="6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4" y="2"/>
                    <a:pt x="24" y="2"/>
                  </a:cubicBezTo>
                  <a:cubicBezTo>
                    <a:pt x="25" y="2"/>
                    <a:pt x="25" y="0"/>
                    <a:pt x="25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1" y="1"/>
                    <a:pt x="21" y="1"/>
                  </a:cubicBezTo>
                  <a:cubicBezTo>
                    <a:pt x="21" y="1"/>
                    <a:pt x="20" y="2"/>
                    <a:pt x="20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4"/>
                    <a:pt x="14" y="4"/>
                  </a:cubicBezTo>
                  <a:cubicBezTo>
                    <a:pt x="14" y="4"/>
                    <a:pt x="16" y="4"/>
                    <a:pt x="16" y="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6"/>
                    <a:pt x="17" y="6"/>
                  </a:cubicBezTo>
                  <a:cubicBezTo>
                    <a:pt x="17" y="6"/>
                    <a:pt x="18" y="7"/>
                    <a:pt x="18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1" y="59"/>
                    <a:pt x="11" y="58"/>
                    <a:pt x="12" y="58"/>
                  </a:cubicBezTo>
                  <a:cubicBezTo>
                    <a:pt x="12" y="57"/>
                    <a:pt x="13" y="57"/>
                    <a:pt x="13" y="57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4" y="60"/>
                    <a:pt x="14" y="61"/>
                    <a:pt x="14" y="61"/>
                  </a:cubicBezTo>
                  <a:cubicBezTo>
                    <a:pt x="14" y="61"/>
                    <a:pt x="14" y="64"/>
                    <a:pt x="14" y="64"/>
                  </a:cubicBezTo>
                  <a:cubicBezTo>
                    <a:pt x="14" y="64"/>
                    <a:pt x="14" y="65"/>
                    <a:pt x="13" y="64"/>
                  </a:cubicBezTo>
                  <a:cubicBezTo>
                    <a:pt x="13" y="64"/>
                    <a:pt x="12" y="63"/>
                    <a:pt x="12" y="63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3"/>
                    <a:pt x="8" y="64"/>
                    <a:pt x="8" y="65"/>
                  </a:cubicBezTo>
                  <a:cubicBezTo>
                    <a:pt x="9" y="65"/>
                    <a:pt x="10" y="65"/>
                    <a:pt x="10" y="65"/>
                  </a:cubicBezTo>
                  <a:cubicBezTo>
                    <a:pt x="10" y="65"/>
                    <a:pt x="12" y="65"/>
                    <a:pt x="12" y="65"/>
                  </a:cubicBezTo>
                  <a:cubicBezTo>
                    <a:pt x="12" y="65"/>
                    <a:pt x="12" y="65"/>
                    <a:pt x="13" y="65"/>
                  </a:cubicBezTo>
                  <a:cubicBezTo>
                    <a:pt x="13" y="65"/>
                    <a:pt x="15" y="65"/>
                    <a:pt x="15" y="65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25" y="71"/>
                    <a:pt x="26" y="73"/>
                    <a:pt x="27" y="73"/>
                  </a:cubicBezTo>
                  <a:cubicBezTo>
                    <a:pt x="27" y="73"/>
                    <a:pt x="28" y="75"/>
                    <a:pt x="28" y="75"/>
                  </a:cubicBezTo>
                  <a:cubicBezTo>
                    <a:pt x="30" y="75"/>
                    <a:pt x="30" y="75"/>
                    <a:pt x="30" y="75"/>
                  </a:cubicBezTo>
                  <a:cubicBezTo>
                    <a:pt x="31" y="75"/>
                    <a:pt x="31" y="75"/>
                    <a:pt x="31" y="75"/>
                  </a:cubicBezTo>
                  <a:cubicBezTo>
                    <a:pt x="31" y="75"/>
                    <a:pt x="32" y="76"/>
                    <a:pt x="32" y="76"/>
                  </a:cubicBezTo>
                  <a:cubicBezTo>
                    <a:pt x="31" y="77"/>
                    <a:pt x="31" y="77"/>
                    <a:pt x="31" y="77"/>
                  </a:cubicBezTo>
                  <a:cubicBezTo>
                    <a:pt x="32" y="79"/>
                    <a:pt x="32" y="79"/>
                    <a:pt x="32" y="79"/>
                  </a:cubicBezTo>
                  <a:cubicBezTo>
                    <a:pt x="34" y="79"/>
                    <a:pt x="34" y="79"/>
                    <a:pt x="34" y="79"/>
                  </a:cubicBezTo>
                  <a:cubicBezTo>
                    <a:pt x="34" y="79"/>
                    <a:pt x="34" y="79"/>
                    <a:pt x="34" y="80"/>
                  </a:cubicBezTo>
                  <a:cubicBezTo>
                    <a:pt x="34" y="80"/>
                    <a:pt x="35" y="82"/>
                    <a:pt x="35" y="82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5" y="83"/>
                    <a:pt x="36" y="83"/>
                    <a:pt x="36" y="84"/>
                  </a:cubicBezTo>
                  <a:cubicBezTo>
                    <a:pt x="36" y="84"/>
                    <a:pt x="36" y="84"/>
                    <a:pt x="36" y="85"/>
                  </a:cubicBezTo>
                  <a:cubicBezTo>
                    <a:pt x="37" y="85"/>
                    <a:pt x="39" y="85"/>
                    <a:pt x="39" y="85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41" y="87"/>
                    <a:pt x="41" y="87"/>
                    <a:pt x="41" y="87"/>
                  </a:cubicBezTo>
                  <a:lnTo>
                    <a:pt x="42" y="87"/>
                  </a:lnTo>
                  <a:close/>
                </a:path>
              </a:pathLst>
            </a:custGeom>
            <a:grpFill/>
            <a:ln w="6350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Source Sans Pro" charset="0"/>
              </a:endParaRPr>
            </a:p>
          </p:txBody>
        </p:sp>
        <p:sp>
          <p:nvSpPr>
            <p:cNvPr id="44" name="Freeform 193"/>
            <p:cNvSpPr>
              <a:spLocks/>
            </p:cNvSpPr>
            <p:nvPr/>
          </p:nvSpPr>
          <p:spPr bwMode="auto">
            <a:xfrm>
              <a:off x="6017652" y="3676183"/>
              <a:ext cx="241875" cy="205626"/>
            </a:xfrm>
            <a:custGeom>
              <a:avLst/>
              <a:gdLst>
                <a:gd name="T0" fmla="*/ 19 w 106"/>
                <a:gd name="T1" fmla="*/ 90 h 93"/>
                <a:gd name="T2" fmla="*/ 16 w 106"/>
                <a:gd name="T3" fmla="*/ 91 h 93"/>
                <a:gd name="T4" fmla="*/ 14 w 106"/>
                <a:gd name="T5" fmla="*/ 85 h 93"/>
                <a:gd name="T6" fmla="*/ 10 w 106"/>
                <a:gd name="T7" fmla="*/ 83 h 93"/>
                <a:gd name="T8" fmla="*/ 9 w 106"/>
                <a:gd name="T9" fmla="*/ 81 h 93"/>
                <a:gd name="T10" fmla="*/ 5 w 106"/>
                <a:gd name="T11" fmla="*/ 75 h 93"/>
                <a:gd name="T12" fmla="*/ 4 w 106"/>
                <a:gd name="T13" fmla="*/ 72 h 93"/>
                <a:gd name="T14" fmla="*/ 5 w 106"/>
                <a:gd name="T15" fmla="*/ 68 h 93"/>
                <a:gd name="T16" fmla="*/ 3 w 106"/>
                <a:gd name="T17" fmla="*/ 64 h 93"/>
                <a:gd name="T18" fmla="*/ 0 w 106"/>
                <a:gd name="T19" fmla="*/ 59 h 93"/>
                <a:gd name="T20" fmla="*/ 3 w 106"/>
                <a:gd name="T21" fmla="*/ 56 h 93"/>
                <a:gd name="T22" fmla="*/ 2 w 106"/>
                <a:gd name="T23" fmla="*/ 53 h 93"/>
                <a:gd name="T24" fmla="*/ 2 w 106"/>
                <a:gd name="T25" fmla="*/ 49 h 93"/>
                <a:gd name="T26" fmla="*/ 2 w 106"/>
                <a:gd name="T27" fmla="*/ 44 h 93"/>
                <a:gd name="T28" fmla="*/ 3 w 106"/>
                <a:gd name="T29" fmla="*/ 39 h 93"/>
                <a:gd name="T30" fmla="*/ 9 w 106"/>
                <a:gd name="T31" fmla="*/ 39 h 93"/>
                <a:gd name="T32" fmla="*/ 11 w 106"/>
                <a:gd name="T33" fmla="*/ 27 h 93"/>
                <a:gd name="T34" fmla="*/ 23 w 106"/>
                <a:gd name="T35" fmla="*/ 18 h 93"/>
                <a:gd name="T36" fmla="*/ 26 w 106"/>
                <a:gd name="T37" fmla="*/ 21 h 93"/>
                <a:gd name="T38" fmla="*/ 31 w 106"/>
                <a:gd name="T39" fmla="*/ 18 h 93"/>
                <a:gd name="T40" fmla="*/ 42 w 106"/>
                <a:gd name="T41" fmla="*/ 10 h 93"/>
                <a:gd name="T42" fmla="*/ 46 w 106"/>
                <a:gd name="T43" fmla="*/ 11 h 93"/>
                <a:gd name="T44" fmla="*/ 52 w 106"/>
                <a:gd name="T45" fmla="*/ 6 h 93"/>
                <a:gd name="T46" fmla="*/ 57 w 106"/>
                <a:gd name="T47" fmla="*/ 4 h 93"/>
                <a:gd name="T48" fmla="*/ 62 w 106"/>
                <a:gd name="T49" fmla="*/ 3 h 93"/>
                <a:gd name="T50" fmla="*/ 68 w 106"/>
                <a:gd name="T51" fmla="*/ 1 h 93"/>
                <a:gd name="T52" fmla="*/ 73 w 106"/>
                <a:gd name="T53" fmla="*/ 0 h 93"/>
                <a:gd name="T54" fmla="*/ 94 w 106"/>
                <a:gd name="T55" fmla="*/ 15 h 93"/>
                <a:gd name="T56" fmla="*/ 105 w 106"/>
                <a:gd name="T57" fmla="*/ 30 h 93"/>
                <a:gd name="T58" fmla="*/ 106 w 106"/>
                <a:gd name="T59" fmla="*/ 48 h 93"/>
                <a:gd name="T60" fmla="*/ 97 w 106"/>
                <a:gd name="T61" fmla="*/ 51 h 93"/>
                <a:gd name="T62" fmla="*/ 93 w 106"/>
                <a:gd name="T63" fmla="*/ 64 h 93"/>
                <a:gd name="T64" fmla="*/ 72 w 106"/>
                <a:gd name="T65" fmla="*/ 68 h 93"/>
                <a:gd name="T66" fmla="*/ 63 w 106"/>
                <a:gd name="T67" fmla="*/ 76 h 93"/>
                <a:gd name="T68" fmla="*/ 53 w 106"/>
                <a:gd name="T69" fmla="*/ 85 h 93"/>
                <a:gd name="T70" fmla="*/ 41 w 106"/>
                <a:gd name="T71" fmla="*/ 87 h 93"/>
                <a:gd name="T72" fmla="*/ 29 w 106"/>
                <a:gd name="T73" fmla="*/ 90 h 93"/>
                <a:gd name="T74" fmla="*/ 28 w 106"/>
                <a:gd name="T75" fmla="*/ 93 h 93"/>
                <a:gd name="T76" fmla="*/ 27 w 106"/>
                <a:gd name="T77" fmla="*/ 92 h 93"/>
                <a:gd name="T78" fmla="*/ 23 w 106"/>
                <a:gd name="T79" fmla="*/ 9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6" h="93">
                  <a:moveTo>
                    <a:pt x="21" y="90"/>
                  </a:moveTo>
                  <a:cubicBezTo>
                    <a:pt x="21" y="90"/>
                    <a:pt x="20" y="90"/>
                    <a:pt x="19" y="90"/>
                  </a:cubicBezTo>
                  <a:cubicBezTo>
                    <a:pt x="18" y="90"/>
                    <a:pt x="17" y="92"/>
                    <a:pt x="16" y="92"/>
                  </a:cubicBezTo>
                  <a:cubicBezTo>
                    <a:pt x="16" y="92"/>
                    <a:pt x="16" y="92"/>
                    <a:pt x="16" y="91"/>
                  </a:cubicBezTo>
                  <a:cubicBezTo>
                    <a:pt x="16" y="90"/>
                    <a:pt x="16" y="90"/>
                    <a:pt x="15" y="89"/>
                  </a:cubicBezTo>
                  <a:cubicBezTo>
                    <a:pt x="15" y="88"/>
                    <a:pt x="15" y="86"/>
                    <a:pt x="14" y="85"/>
                  </a:cubicBezTo>
                  <a:cubicBezTo>
                    <a:pt x="13" y="84"/>
                    <a:pt x="13" y="83"/>
                    <a:pt x="13" y="83"/>
                  </a:cubicBezTo>
                  <a:cubicBezTo>
                    <a:pt x="13" y="83"/>
                    <a:pt x="11" y="83"/>
                    <a:pt x="10" y="83"/>
                  </a:cubicBezTo>
                  <a:cubicBezTo>
                    <a:pt x="10" y="83"/>
                    <a:pt x="9" y="83"/>
                    <a:pt x="9" y="83"/>
                  </a:cubicBezTo>
                  <a:cubicBezTo>
                    <a:pt x="9" y="83"/>
                    <a:pt x="8" y="81"/>
                    <a:pt x="9" y="81"/>
                  </a:cubicBezTo>
                  <a:cubicBezTo>
                    <a:pt x="9" y="80"/>
                    <a:pt x="8" y="79"/>
                    <a:pt x="7" y="78"/>
                  </a:cubicBezTo>
                  <a:cubicBezTo>
                    <a:pt x="7" y="78"/>
                    <a:pt x="5" y="75"/>
                    <a:pt x="5" y="75"/>
                  </a:cubicBezTo>
                  <a:cubicBezTo>
                    <a:pt x="5" y="75"/>
                    <a:pt x="4" y="75"/>
                    <a:pt x="4" y="74"/>
                  </a:cubicBezTo>
                  <a:cubicBezTo>
                    <a:pt x="4" y="73"/>
                    <a:pt x="4" y="72"/>
                    <a:pt x="4" y="72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5" y="69"/>
                    <a:pt x="5" y="68"/>
                  </a:cubicBezTo>
                  <a:cubicBezTo>
                    <a:pt x="5" y="68"/>
                    <a:pt x="6" y="67"/>
                    <a:pt x="5" y="66"/>
                  </a:cubicBezTo>
                  <a:cubicBezTo>
                    <a:pt x="5" y="65"/>
                    <a:pt x="3" y="64"/>
                    <a:pt x="3" y="64"/>
                  </a:cubicBezTo>
                  <a:cubicBezTo>
                    <a:pt x="2" y="63"/>
                    <a:pt x="1" y="62"/>
                    <a:pt x="0" y="61"/>
                  </a:cubicBezTo>
                  <a:cubicBezTo>
                    <a:pt x="0" y="60"/>
                    <a:pt x="0" y="59"/>
                    <a:pt x="0" y="59"/>
                  </a:cubicBezTo>
                  <a:cubicBezTo>
                    <a:pt x="0" y="59"/>
                    <a:pt x="0" y="58"/>
                    <a:pt x="1" y="58"/>
                  </a:cubicBezTo>
                  <a:cubicBezTo>
                    <a:pt x="2" y="57"/>
                    <a:pt x="3" y="57"/>
                    <a:pt x="3" y="56"/>
                  </a:cubicBezTo>
                  <a:cubicBezTo>
                    <a:pt x="3" y="56"/>
                    <a:pt x="4" y="56"/>
                    <a:pt x="4" y="55"/>
                  </a:cubicBezTo>
                  <a:cubicBezTo>
                    <a:pt x="3" y="54"/>
                    <a:pt x="2" y="53"/>
                    <a:pt x="2" y="53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3" y="42"/>
                    <a:pt x="3" y="42"/>
                  </a:cubicBezTo>
                  <a:cubicBezTo>
                    <a:pt x="3" y="41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5" y="40"/>
                    <a:pt x="8" y="39"/>
                    <a:pt x="9" y="39"/>
                  </a:cubicBezTo>
                  <a:cubicBezTo>
                    <a:pt x="11" y="39"/>
                    <a:pt x="11" y="36"/>
                    <a:pt x="10" y="33"/>
                  </a:cubicBezTo>
                  <a:cubicBezTo>
                    <a:pt x="10" y="31"/>
                    <a:pt x="11" y="29"/>
                    <a:pt x="11" y="27"/>
                  </a:cubicBezTo>
                  <a:cubicBezTo>
                    <a:pt x="12" y="25"/>
                    <a:pt x="15" y="24"/>
                    <a:pt x="18" y="22"/>
                  </a:cubicBezTo>
                  <a:cubicBezTo>
                    <a:pt x="20" y="20"/>
                    <a:pt x="20" y="18"/>
                    <a:pt x="23" y="18"/>
                  </a:cubicBezTo>
                  <a:cubicBezTo>
                    <a:pt x="23" y="18"/>
                    <a:pt x="24" y="18"/>
                    <a:pt x="25" y="19"/>
                  </a:cubicBezTo>
                  <a:cubicBezTo>
                    <a:pt x="25" y="19"/>
                    <a:pt x="25" y="20"/>
                    <a:pt x="26" y="21"/>
                  </a:cubicBezTo>
                  <a:cubicBezTo>
                    <a:pt x="26" y="21"/>
                    <a:pt x="26" y="21"/>
                    <a:pt x="27" y="21"/>
                  </a:cubicBezTo>
                  <a:cubicBezTo>
                    <a:pt x="29" y="24"/>
                    <a:pt x="31" y="26"/>
                    <a:pt x="31" y="18"/>
                  </a:cubicBezTo>
                  <a:cubicBezTo>
                    <a:pt x="32" y="11"/>
                    <a:pt x="37" y="13"/>
                    <a:pt x="41" y="11"/>
                  </a:cubicBezTo>
                  <a:cubicBezTo>
                    <a:pt x="41" y="11"/>
                    <a:pt x="41" y="11"/>
                    <a:pt x="42" y="10"/>
                  </a:cubicBezTo>
                  <a:cubicBezTo>
                    <a:pt x="43" y="11"/>
                    <a:pt x="44" y="11"/>
                    <a:pt x="45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9" y="7"/>
                    <a:pt x="49" y="7"/>
                  </a:cubicBezTo>
                  <a:cubicBezTo>
                    <a:pt x="50" y="7"/>
                    <a:pt x="52" y="6"/>
                    <a:pt x="52" y="6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3"/>
                    <a:pt x="56" y="4"/>
                    <a:pt x="57" y="4"/>
                  </a:cubicBezTo>
                  <a:cubicBezTo>
                    <a:pt x="58" y="4"/>
                    <a:pt x="59" y="4"/>
                    <a:pt x="61" y="4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2" y="3"/>
                    <a:pt x="64" y="1"/>
                    <a:pt x="66" y="1"/>
                  </a:cubicBezTo>
                  <a:cubicBezTo>
                    <a:pt x="68" y="0"/>
                    <a:pt x="68" y="1"/>
                    <a:pt x="68" y="1"/>
                  </a:cubicBezTo>
                  <a:cubicBezTo>
                    <a:pt x="68" y="1"/>
                    <a:pt x="71" y="1"/>
                    <a:pt x="73" y="1"/>
                  </a:cubicBezTo>
                  <a:cubicBezTo>
                    <a:pt x="73" y="1"/>
                    <a:pt x="73" y="0"/>
                    <a:pt x="73" y="0"/>
                  </a:cubicBezTo>
                  <a:cubicBezTo>
                    <a:pt x="76" y="2"/>
                    <a:pt x="76" y="5"/>
                    <a:pt x="79" y="8"/>
                  </a:cubicBezTo>
                  <a:cubicBezTo>
                    <a:pt x="83" y="12"/>
                    <a:pt x="87" y="11"/>
                    <a:pt x="94" y="15"/>
                  </a:cubicBezTo>
                  <a:cubicBezTo>
                    <a:pt x="94" y="16"/>
                    <a:pt x="98" y="19"/>
                    <a:pt x="99" y="22"/>
                  </a:cubicBezTo>
                  <a:cubicBezTo>
                    <a:pt x="100" y="26"/>
                    <a:pt x="104" y="26"/>
                    <a:pt x="105" y="30"/>
                  </a:cubicBezTo>
                  <a:cubicBezTo>
                    <a:pt x="105" y="33"/>
                    <a:pt x="103" y="34"/>
                    <a:pt x="103" y="37"/>
                  </a:cubicBezTo>
                  <a:cubicBezTo>
                    <a:pt x="103" y="40"/>
                    <a:pt x="105" y="47"/>
                    <a:pt x="106" y="48"/>
                  </a:cubicBezTo>
                  <a:cubicBezTo>
                    <a:pt x="106" y="48"/>
                    <a:pt x="106" y="49"/>
                    <a:pt x="106" y="49"/>
                  </a:cubicBezTo>
                  <a:cubicBezTo>
                    <a:pt x="97" y="51"/>
                    <a:pt x="97" y="51"/>
                    <a:pt x="97" y="51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4"/>
                    <a:pt x="81" y="66"/>
                    <a:pt x="80" y="66"/>
                  </a:cubicBezTo>
                  <a:cubicBezTo>
                    <a:pt x="79" y="66"/>
                    <a:pt x="74" y="67"/>
                    <a:pt x="72" y="68"/>
                  </a:cubicBezTo>
                  <a:cubicBezTo>
                    <a:pt x="70" y="68"/>
                    <a:pt x="67" y="70"/>
                    <a:pt x="66" y="70"/>
                  </a:cubicBezTo>
                  <a:cubicBezTo>
                    <a:pt x="64" y="71"/>
                    <a:pt x="63" y="76"/>
                    <a:pt x="63" y="76"/>
                  </a:cubicBezTo>
                  <a:cubicBezTo>
                    <a:pt x="63" y="76"/>
                    <a:pt x="60" y="80"/>
                    <a:pt x="59" y="81"/>
                  </a:cubicBezTo>
                  <a:cubicBezTo>
                    <a:pt x="58" y="82"/>
                    <a:pt x="53" y="85"/>
                    <a:pt x="53" y="85"/>
                  </a:cubicBezTo>
                  <a:cubicBezTo>
                    <a:pt x="53" y="85"/>
                    <a:pt x="48" y="85"/>
                    <a:pt x="47" y="85"/>
                  </a:cubicBezTo>
                  <a:cubicBezTo>
                    <a:pt x="45" y="85"/>
                    <a:pt x="43" y="87"/>
                    <a:pt x="41" y="87"/>
                  </a:cubicBezTo>
                  <a:cubicBezTo>
                    <a:pt x="38" y="88"/>
                    <a:pt x="36" y="89"/>
                    <a:pt x="35" y="89"/>
                  </a:cubicBezTo>
                  <a:cubicBezTo>
                    <a:pt x="34" y="89"/>
                    <a:pt x="29" y="90"/>
                    <a:pt x="29" y="90"/>
                  </a:cubicBezTo>
                  <a:cubicBezTo>
                    <a:pt x="29" y="93"/>
                    <a:pt x="29" y="93"/>
                    <a:pt x="29" y="93"/>
                  </a:cubicBezTo>
                  <a:cubicBezTo>
                    <a:pt x="29" y="93"/>
                    <a:pt x="28" y="93"/>
                    <a:pt x="28" y="93"/>
                  </a:cubicBezTo>
                  <a:cubicBezTo>
                    <a:pt x="28" y="93"/>
                    <a:pt x="28" y="93"/>
                    <a:pt x="27" y="93"/>
                  </a:cubicBezTo>
                  <a:cubicBezTo>
                    <a:pt x="27" y="92"/>
                    <a:pt x="27" y="92"/>
                    <a:pt x="27" y="92"/>
                  </a:cubicBezTo>
                  <a:cubicBezTo>
                    <a:pt x="25" y="90"/>
                    <a:pt x="25" y="90"/>
                    <a:pt x="25" y="90"/>
                  </a:cubicBezTo>
                  <a:cubicBezTo>
                    <a:pt x="25" y="90"/>
                    <a:pt x="24" y="91"/>
                    <a:pt x="23" y="91"/>
                  </a:cubicBezTo>
                  <a:cubicBezTo>
                    <a:pt x="22" y="91"/>
                    <a:pt x="22" y="90"/>
                    <a:pt x="21" y="90"/>
                  </a:cubicBezTo>
                  <a:close/>
                </a:path>
              </a:pathLst>
            </a:custGeom>
            <a:grpFill/>
            <a:ln w="6350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Source Sans Pro" charset="0"/>
              </a:endParaRPr>
            </a:p>
          </p:txBody>
        </p:sp>
        <p:sp>
          <p:nvSpPr>
            <p:cNvPr id="45" name="Freeform 47"/>
            <p:cNvSpPr>
              <a:spLocks/>
            </p:cNvSpPr>
            <p:nvPr/>
          </p:nvSpPr>
          <p:spPr bwMode="auto">
            <a:xfrm>
              <a:off x="5588874" y="2851550"/>
              <a:ext cx="445269" cy="240785"/>
            </a:xfrm>
            <a:custGeom>
              <a:avLst/>
              <a:gdLst>
                <a:gd name="T0" fmla="*/ 32 w 195"/>
                <a:gd name="T1" fmla="*/ 49 h 109"/>
                <a:gd name="T2" fmla="*/ 40 w 195"/>
                <a:gd name="T3" fmla="*/ 37 h 109"/>
                <a:gd name="T4" fmla="*/ 47 w 195"/>
                <a:gd name="T5" fmla="*/ 25 h 109"/>
                <a:gd name="T6" fmla="*/ 53 w 195"/>
                <a:gd name="T7" fmla="*/ 15 h 109"/>
                <a:gd name="T8" fmla="*/ 64 w 195"/>
                <a:gd name="T9" fmla="*/ 13 h 109"/>
                <a:gd name="T10" fmla="*/ 71 w 195"/>
                <a:gd name="T11" fmla="*/ 17 h 109"/>
                <a:gd name="T12" fmla="*/ 78 w 195"/>
                <a:gd name="T13" fmla="*/ 8 h 109"/>
                <a:gd name="T14" fmla="*/ 87 w 195"/>
                <a:gd name="T15" fmla="*/ 10 h 109"/>
                <a:gd name="T16" fmla="*/ 96 w 195"/>
                <a:gd name="T17" fmla="*/ 14 h 109"/>
                <a:gd name="T18" fmla="*/ 97 w 195"/>
                <a:gd name="T19" fmla="*/ 22 h 109"/>
                <a:gd name="T20" fmla="*/ 102 w 195"/>
                <a:gd name="T21" fmla="*/ 23 h 109"/>
                <a:gd name="T22" fmla="*/ 106 w 195"/>
                <a:gd name="T23" fmla="*/ 23 h 109"/>
                <a:gd name="T24" fmla="*/ 108 w 195"/>
                <a:gd name="T25" fmla="*/ 20 h 109"/>
                <a:gd name="T26" fmla="*/ 111 w 195"/>
                <a:gd name="T27" fmla="*/ 15 h 109"/>
                <a:gd name="T28" fmla="*/ 114 w 195"/>
                <a:gd name="T29" fmla="*/ 12 h 109"/>
                <a:gd name="T30" fmla="*/ 118 w 195"/>
                <a:gd name="T31" fmla="*/ 9 h 109"/>
                <a:gd name="T32" fmla="*/ 123 w 195"/>
                <a:gd name="T33" fmla="*/ 9 h 109"/>
                <a:gd name="T34" fmla="*/ 126 w 195"/>
                <a:gd name="T35" fmla="*/ 8 h 109"/>
                <a:gd name="T36" fmla="*/ 131 w 195"/>
                <a:gd name="T37" fmla="*/ 9 h 109"/>
                <a:gd name="T38" fmla="*/ 135 w 195"/>
                <a:gd name="T39" fmla="*/ 11 h 109"/>
                <a:gd name="T40" fmla="*/ 142 w 195"/>
                <a:gd name="T41" fmla="*/ 7 h 109"/>
                <a:gd name="T42" fmla="*/ 145 w 195"/>
                <a:gd name="T43" fmla="*/ 4 h 109"/>
                <a:gd name="T44" fmla="*/ 148 w 195"/>
                <a:gd name="T45" fmla="*/ 1 h 109"/>
                <a:gd name="T46" fmla="*/ 154 w 195"/>
                <a:gd name="T47" fmla="*/ 2 h 109"/>
                <a:gd name="T48" fmla="*/ 162 w 195"/>
                <a:gd name="T49" fmla="*/ 1 h 109"/>
                <a:gd name="T50" fmla="*/ 168 w 195"/>
                <a:gd name="T51" fmla="*/ 1 h 109"/>
                <a:gd name="T52" fmla="*/ 173 w 195"/>
                <a:gd name="T53" fmla="*/ 4 h 109"/>
                <a:gd name="T54" fmla="*/ 175 w 195"/>
                <a:gd name="T55" fmla="*/ 9 h 109"/>
                <a:gd name="T56" fmla="*/ 183 w 195"/>
                <a:gd name="T57" fmla="*/ 10 h 109"/>
                <a:gd name="T58" fmla="*/ 187 w 195"/>
                <a:gd name="T59" fmla="*/ 11 h 109"/>
                <a:gd name="T60" fmla="*/ 195 w 195"/>
                <a:gd name="T61" fmla="*/ 12 h 109"/>
                <a:gd name="T62" fmla="*/ 193 w 195"/>
                <a:gd name="T63" fmla="*/ 20 h 109"/>
                <a:gd name="T64" fmla="*/ 192 w 195"/>
                <a:gd name="T65" fmla="*/ 27 h 109"/>
                <a:gd name="T66" fmla="*/ 191 w 195"/>
                <a:gd name="T67" fmla="*/ 33 h 109"/>
                <a:gd name="T68" fmla="*/ 188 w 195"/>
                <a:gd name="T69" fmla="*/ 39 h 109"/>
                <a:gd name="T70" fmla="*/ 188 w 195"/>
                <a:gd name="T71" fmla="*/ 47 h 109"/>
                <a:gd name="T72" fmla="*/ 186 w 195"/>
                <a:gd name="T73" fmla="*/ 52 h 109"/>
                <a:gd name="T74" fmla="*/ 169 w 195"/>
                <a:gd name="T75" fmla="*/ 49 h 109"/>
                <a:gd name="T76" fmla="*/ 146 w 195"/>
                <a:gd name="T77" fmla="*/ 50 h 109"/>
                <a:gd name="T78" fmla="*/ 126 w 195"/>
                <a:gd name="T79" fmla="*/ 70 h 109"/>
                <a:gd name="T80" fmla="*/ 110 w 195"/>
                <a:gd name="T81" fmla="*/ 78 h 109"/>
                <a:gd name="T82" fmla="*/ 94 w 195"/>
                <a:gd name="T83" fmla="*/ 85 h 109"/>
                <a:gd name="T84" fmla="*/ 73 w 195"/>
                <a:gd name="T85" fmla="*/ 96 h 109"/>
                <a:gd name="T86" fmla="*/ 47 w 195"/>
                <a:gd name="T87" fmla="*/ 107 h 109"/>
                <a:gd name="T88" fmla="*/ 22 w 195"/>
                <a:gd name="T89" fmla="*/ 98 h 109"/>
                <a:gd name="T90" fmla="*/ 14 w 195"/>
                <a:gd name="T91" fmla="*/ 102 h 109"/>
                <a:gd name="T92" fmla="*/ 4 w 195"/>
                <a:gd name="T93" fmla="*/ 88 h 109"/>
                <a:gd name="T94" fmla="*/ 0 w 195"/>
                <a:gd name="T95" fmla="*/ 84 h 109"/>
                <a:gd name="T96" fmla="*/ 2 w 195"/>
                <a:gd name="T97" fmla="*/ 75 h 109"/>
                <a:gd name="T98" fmla="*/ 3 w 195"/>
                <a:gd name="T99" fmla="*/ 68 h 109"/>
                <a:gd name="T100" fmla="*/ 5 w 195"/>
                <a:gd name="T101" fmla="*/ 60 h 109"/>
                <a:gd name="T102" fmla="*/ 9 w 195"/>
                <a:gd name="T103" fmla="*/ 55 h 109"/>
                <a:gd name="T104" fmla="*/ 16 w 195"/>
                <a:gd name="T105" fmla="*/ 57 h 109"/>
                <a:gd name="T106" fmla="*/ 22 w 195"/>
                <a:gd name="T107" fmla="*/ 5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5" h="109">
                  <a:moveTo>
                    <a:pt x="26" y="54"/>
                  </a:moveTo>
                  <a:cubicBezTo>
                    <a:pt x="29" y="52"/>
                    <a:pt x="29" y="52"/>
                    <a:pt x="29" y="52"/>
                  </a:cubicBezTo>
                  <a:cubicBezTo>
                    <a:pt x="29" y="52"/>
                    <a:pt x="29" y="49"/>
                    <a:pt x="30" y="50"/>
                  </a:cubicBezTo>
                  <a:cubicBezTo>
                    <a:pt x="30" y="50"/>
                    <a:pt x="32" y="49"/>
                    <a:pt x="32" y="49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0"/>
                    <a:pt x="40" y="30"/>
                  </a:cubicBezTo>
                  <a:cubicBezTo>
                    <a:pt x="41" y="30"/>
                    <a:pt x="44" y="28"/>
                    <a:pt x="44" y="28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7" y="14"/>
                    <a:pt x="58" y="14"/>
                  </a:cubicBezTo>
                  <a:cubicBezTo>
                    <a:pt x="59" y="14"/>
                    <a:pt x="60" y="13"/>
                    <a:pt x="60" y="13"/>
                  </a:cubicBezTo>
                  <a:cubicBezTo>
                    <a:pt x="61" y="13"/>
                    <a:pt x="64" y="13"/>
                    <a:pt x="64" y="13"/>
                  </a:cubicBezTo>
                  <a:cubicBezTo>
                    <a:pt x="64" y="13"/>
                    <a:pt x="66" y="11"/>
                    <a:pt x="66" y="12"/>
                  </a:cubicBezTo>
                  <a:cubicBezTo>
                    <a:pt x="66" y="14"/>
                    <a:pt x="66" y="15"/>
                    <a:pt x="66" y="15"/>
                  </a:cubicBezTo>
                  <a:cubicBezTo>
                    <a:pt x="67" y="16"/>
                    <a:pt x="68" y="18"/>
                    <a:pt x="68" y="18"/>
                  </a:cubicBezTo>
                  <a:cubicBezTo>
                    <a:pt x="68" y="18"/>
                    <a:pt x="70" y="18"/>
                    <a:pt x="71" y="17"/>
                  </a:cubicBezTo>
                  <a:cubicBezTo>
                    <a:pt x="72" y="16"/>
                    <a:pt x="74" y="15"/>
                    <a:pt x="74" y="15"/>
                  </a:cubicBezTo>
                  <a:cubicBezTo>
                    <a:pt x="74" y="15"/>
                    <a:pt x="76" y="17"/>
                    <a:pt x="76" y="16"/>
                  </a:cubicBezTo>
                  <a:cubicBezTo>
                    <a:pt x="76" y="15"/>
                    <a:pt x="76" y="11"/>
                    <a:pt x="76" y="11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78" y="8"/>
                    <a:pt x="80" y="8"/>
                    <a:pt x="80" y="7"/>
                  </a:cubicBezTo>
                  <a:cubicBezTo>
                    <a:pt x="80" y="6"/>
                    <a:pt x="82" y="4"/>
                    <a:pt x="82" y="4"/>
                  </a:cubicBezTo>
                  <a:cubicBezTo>
                    <a:pt x="85" y="4"/>
                    <a:pt x="85" y="4"/>
                    <a:pt x="85" y="4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90" y="12"/>
                    <a:pt x="90" y="12"/>
                    <a:pt x="90" y="12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3" y="14"/>
                    <a:pt x="93" y="14"/>
                    <a:pt x="93" y="14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8" y="17"/>
                    <a:pt x="98" y="17"/>
                    <a:pt x="98" y="17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7" y="23"/>
                    <a:pt x="97" y="23"/>
                    <a:pt x="97" y="23"/>
                  </a:cubicBezTo>
                  <a:cubicBezTo>
                    <a:pt x="98" y="24"/>
                    <a:pt x="98" y="24"/>
                    <a:pt x="98" y="24"/>
                  </a:cubicBezTo>
                  <a:cubicBezTo>
                    <a:pt x="98" y="24"/>
                    <a:pt x="99" y="24"/>
                    <a:pt x="99" y="24"/>
                  </a:cubicBezTo>
                  <a:cubicBezTo>
                    <a:pt x="99" y="24"/>
                    <a:pt x="101" y="23"/>
                    <a:pt x="102" y="23"/>
                  </a:cubicBezTo>
                  <a:cubicBezTo>
                    <a:pt x="102" y="23"/>
                    <a:pt x="102" y="22"/>
                    <a:pt x="102" y="22"/>
                  </a:cubicBezTo>
                  <a:cubicBezTo>
                    <a:pt x="102" y="22"/>
                    <a:pt x="104" y="21"/>
                    <a:pt x="104" y="21"/>
                  </a:cubicBezTo>
                  <a:cubicBezTo>
                    <a:pt x="104" y="21"/>
                    <a:pt x="105" y="21"/>
                    <a:pt x="105" y="21"/>
                  </a:cubicBezTo>
                  <a:cubicBezTo>
                    <a:pt x="105" y="22"/>
                    <a:pt x="106" y="23"/>
                    <a:pt x="106" y="23"/>
                  </a:cubicBezTo>
                  <a:cubicBezTo>
                    <a:pt x="106" y="23"/>
                    <a:pt x="107" y="22"/>
                    <a:pt x="107" y="23"/>
                  </a:cubicBezTo>
                  <a:cubicBezTo>
                    <a:pt x="107" y="23"/>
                    <a:pt x="108" y="23"/>
                    <a:pt x="108" y="23"/>
                  </a:cubicBezTo>
                  <a:cubicBezTo>
                    <a:pt x="108" y="23"/>
                    <a:pt x="108" y="23"/>
                    <a:pt x="108" y="22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8" y="19"/>
                    <a:pt x="108" y="18"/>
                    <a:pt x="108" y="18"/>
                  </a:cubicBezTo>
                  <a:cubicBezTo>
                    <a:pt x="109" y="17"/>
                    <a:pt x="109" y="17"/>
                    <a:pt x="109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10" y="15"/>
                    <a:pt x="111" y="15"/>
                    <a:pt x="111" y="15"/>
                  </a:cubicBezTo>
                  <a:cubicBezTo>
                    <a:pt x="111" y="15"/>
                    <a:pt x="111" y="14"/>
                    <a:pt x="111" y="14"/>
                  </a:cubicBezTo>
                  <a:cubicBezTo>
                    <a:pt x="111" y="14"/>
                    <a:pt x="112" y="13"/>
                    <a:pt x="113" y="13"/>
                  </a:cubicBezTo>
                  <a:cubicBezTo>
                    <a:pt x="113" y="13"/>
                    <a:pt x="113" y="14"/>
                    <a:pt x="114" y="13"/>
                  </a:cubicBezTo>
                  <a:cubicBezTo>
                    <a:pt x="115" y="12"/>
                    <a:pt x="114" y="12"/>
                    <a:pt x="114" y="12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5" y="10"/>
                    <a:pt x="114" y="11"/>
                    <a:pt x="116" y="11"/>
                  </a:cubicBezTo>
                  <a:cubicBezTo>
                    <a:pt x="117" y="10"/>
                    <a:pt x="118" y="10"/>
                    <a:pt x="118" y="10"/>
                  </a:cubicBezTo>
                  <a:cubicBezTo>
                    <a:pt x="118" y="10"/>
                    <a:pt x="118" y="9"/>
                    <a:pt x="118" y="9"/>
                  </a:cubicBezTo>
                  <a:cubicBezTo>
                    <a:pt x="120" y="8"/>
                    <a:pt x="120" y="8"/>
                    <a:pt x="120" y="8"/>
                  </a:cubicBezTo>
                  <a:cubicBezTo>
                    <a:pt x="120" y="8"/>
                    <a:pt x="120" y="9"/>
                    <a:pt x="120" y="9"/>
                  </a:cubicBezTo>
                  <a:cubicBezTo>
                    <a:pt x="120" y="9"/>
                    <a:pt x="121" y="9"/>
                    <a:pt x="122" y="9"/>
                  </a:cubicBezTo>
                  <a:cubicBezTo>
                    <a:pt x="122" y="9"/>
                    <a:pt x="123" y="10"/>
                    <a:pt x="123" y="9"/>
                  </a:cubicBezTo>
                  <a:cubicBezTo>
                    <a:pt x="123" y="9"/>
                    <a:pt x="124" y="9"/>
                    <a:pt x="124" y="8"/>
                  </a:cubicBezTo>
                  <a:cubicBezTo>
                    <a:pt x="124" y="8"/>
                    <a:pt x="124" y="8"/>
                    <a:pt x="124" y="8"/>
                  </a:cubicBezTo>
                  <a:cubicBezTo>
                    <a:pt x="124" y="8"/>
                    <a:pt x="124" y="7"/>
                    <a:pt x="125" y="7"/>
                  </a:cubicBezTo>
                  <a:cubicBezTo>
                    <a:pt x="126" y="8"/>
                    <a:pt x="125" y="8"/>
                    <a:pt x="126" y="8"/>
                  </a:cubicBezTo>
                  <a:cubicBezTo>
                    <a:pt x="126" y="7"/>
                    <a:pt x="128" y="6"/>
                    <a:pt x="128" y="6"/>
                  </a:cubicBezTo>
                  <a:cubicBezTo>
                    <a:pt x="128" y="6"/>
                    <a:pt x="128" y="6"/>
                    <a:pt x="129" y="8"/>
                  </a:cubicBezTo>
                  <a:cubicBezTo>
                    <a:pt x="129" y="9"/>
                    <a:pt x="130" y="9"/>
                    <a:pt x="131" y="9"/>
                  </a:cubicBezTo>
                  <a:cubicBezTo>
                    <a:pt x="131" y="9"/>
                    <a:pt x="131" y="9"/>
                    <a:pt x="131" y="9"/>
                  </a:cubicBezTo>
                  <a:cubicBezTo>
                    <a:pt x="131" y="10"/>
                    <a:pt x="132" y="11"/>
                    <a:pt x="132" y="11"/>
                  </a:cubicBezTo>
                  <a:cubicBezTo>
                    <a:pt x="133" y="11"/>
                    <a:pt x="133" y="11"/>
                    <a:pt x="133" y="11"/>
                  </a:cubicBezTo>
                  <a:cubicBezTo>
                    <a:pt x="134" y="10"/>
                    <a:pt x="134" y="10"/>
                    <a:pt x="134" y="10"/>
                  </a:cubicBezTo>
                  <a:cubicBezTo>
                    <a:pt x="134" y="10"/>
                    <a:pt x="134" y="11"/>
                    <a:pt x="135" y="11"/>
                  </a:cubicBezTo>
                  <a:cubicBezTo>
                    <a:pt x="136" y="11"/>
                    <a:pt x="137" y="12"/>
                    <a:pt x="137" y="12"/>
                  </a:cubicBezTo>
                  <a:cubicBezTo>
                    <a:pt x="137" y="11"/>
                    <a:pt x="138" y="10"/>
                    <a:pt x="138" y="10"/>
                  </a:cubicBezTo>
                  <a:cubicBezTo>
                    <a:pt x="138" y="9"/>
                    <a:pt x="138" y="9"/>
                    <a:pt x="139" y="8"/>
                  </a:cubicBezTo>
                  <a:cubicBezTo>
                    <a:pt x="139" y="8"/>
                    <a:pt x="142" y="7"/>
                    <a:pt x="142" y="7"/>
                  </a:cubicBezTo>
                  <a:cubicBezTo>
                    <a:pt x="142" y="7"/>
                    <a:pt x="141" y="5"/>
                    <a:pt x="140" y="5"/>
                  </a:cubicBezTo>
                  <a:cubicBezTo>
                    <a:pt x="140" y="5"/>
                    <a:pt x="139" y="4"/>
                    <a:pt x="141" y="3"/>
                  </a:cubicBezTo>
                  <a:cubicBezTo>
                    <a:pt x="142" y="3"/>
                    <a:pt x="143" y="3"/>
                    <a:pt x="143" y="3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6" y="2"/>
                    <a:pt x="146" y="2"/>
                    <a:pt x="146" y="2"/>
                  </a:cubicBezTo>
                  <a:cubicBezTo>
                    <a:pt x="146" y="2"/>
                    <a:pt x="147" y="1"/>
                    <a:pt x="147" y="1"/>
                  </a:cubicBezTo>
                  <a:cubicBezTo>
                    <a:pt x="147" y="1"/>
                    <a:pt x="148" y="1"/>
                    <a:pt x="148" y="1"/>
                  </a:cubicBezTo>
                  <a:cubicBezTo>
                    <a:pt x="149" y="1"/>
                    <a:pt x="150" y="1"/>
                    <a:pt x="150" y="1"/>
                  </a:cubicBezTo>
                  <a:cubicBezTo>
                    <a:pt x="150" y="1"/>
                    <a:pt x="151" y="2"/>
                    <a:pt x="151" y="2"/>
                  </a:cubicBezTo>
                  <a:cubicBezTo>
                    <a:pt x="152" y="2"/>
                    <a:pt x="153" y="2"/>
                    <a:pt x="153" y="2"/>
                  </a:cubicBezTo>
                  <a:cubicBezTo>
                    <a:pt x="153" y="2"/>
                    <a:pt x="154" y="3"/>
                    <a:pt x="154" y="2"/>
                  </a:cubicBezTo>
                  <a:cubicBezTo>
                    <a:pt x="155" y="2"/>
                    <a:pt x="155" y="1"/>
                    <a:pt x="155" y="1"/>
                  </a:cubicBezTo>
                  <a:cubicBezTo>
                    <a:pt x="155" y="1"/>
                    <a:pt x="159" y="0"/>
                    <a:pt x="159" y="0"/>
                  </a:cubicBezTo>
                  <a:cubicBezTo>
                    <a:pt x="159" y="0"/>
                    <a:pt x="160" y="0"/>
                    <a:pt x="160" y="0"/>
                  </a:cubicBezTo>
                  <a:cubicBezTo>
                    <a:pt x="161" y="1"/>
                    <a:pt x="162" y="1"/>
                    <a:pt x="162" y="1"/>
                  </a:cubicBezTo>
                  <a:cubicBezTo>
                    <a:pt x="163" y="1"/>
                    <a:pt x="164" y="2"/>
                    <a:pt x="164" y="2"/>
                  </a:cubicBezTo>
                  <a:cubicBezTo>
                    <a:pt x="165" y="3"/>
                    <a:pt x="166" y="3"/>
                    <a:pt x="166" y="3"/>
                  </a:cubicBezTo>
                  <a:cubicBezTo>
                    <a:pt x="166" y="3"/>
                    <a:pt x="166" y="1"/>
                    <a:pt x="166" y="1"/>
                  </a:cubicBezTo>
                  <a:cubicBezTo>
                    <a:pt x="167" y="1"/>
                    <a:pt x="168" y="1"/>
                    <a:pt x="168" y="1"/>
                  </a:cubicBezTo>
                  <a:cubicBezTo>
                    <a:pt x="169" y="2"/>
                    <a:pt x="169" y="2"/>
                    <a:pt x="169" y="2"/>
                  </a:cubicBezTo>
                  <a:cubicBezTo>
                    <a:pt x="169" y="2"/>
                    <a:pt x="170" y="3"/>
                    <a:pt x="171" y="3"/>
                  </a:cubicBezTo>
                  <a:cubicBezTo>
                    <a:pt x="171" y="3"/>
                    <a:pt x="172" y="2"/>
                    <a:pt x="172" y="2"/>
                  </a:cubicBezTo>
                  <a:cubicBezTo>
                    <a:pt x="172" y="3"/>
                    <a:pt x="173" y="3"/>
                    <a:pt x="173" y="4"/>
                  </a:cubicBezTo>
                  <a:cubicBezTo>
                    <a:pt x="173" y="4"/>
                    <a:pt x="174" y="5"/>
                    <a:pt x="174" y="5"/>
                  </a:cubicBezTo>
                  <a:cubicBezTo>
                    <a:pt x="174" y="6"/>
                    <a:pt x="175" y="6"/>
                    <a:pt x="175" y="6"/>
                  </a:cubicBezTo>
                  <a:cubicBezTo>
                    <a:pt x="175" y="7"/>
                    <a:pt x="175" y="8"/>
                    <a:pt x="175" y="8"/>
                  </a:cubicBezTo>
                  <a:cubicBezTo>
                    <a:pt x="175" y="8"/>
                    <a:pt x="175" y="8"/>
                    <a:pt x="175" y="9"/>
                  </a:cubicBezTo>
                  <a:cubicBezTo>
                    <a:pt x="176" y="9"/>
                    <a:pt x="179" y="9"/>
                    <a:pt x="179" y="9"/>
                  </a:cubicBezTo>
                  <a:cubicBezTo>
                    <a:pt x="179" y="9"/>
                    <a:pt x="180" y="9"/>
                    <a:pt x="180" y="10"/>
                  </a:cubicBezTo>
                  <a:cubicBezTo>
                    <a:pt x="180" y="10"/>
                    <a:pt x="182" y="10"/>
                    <a:pt x="182" y="10"/>
                  </a:cubicBezTo>
                  <a:cubicBezTo>
                    <a:pt x="182" y="10"/>
                    <a:pt x="183" y="9"/>
                    <a:pt x="183" y="10"/>
                  </a:cubicBezTo>
                  <a:cubicBezTo>
                    <a:pt x="183" y="10"/>
                    <a:pt x="183" y="11"/>
                    <a:pt x="183" y="11"/>
                  </a:cubicBezTo>
                  <a:cubicBezTo>
                    <a:pt x="185" y="11"/>
                    <a:pt x="185" y="11"/>
                    <a:pt x="185" y="11"/>
                  </a:cubicBezTo>
                  <a:cubicBezTo>
                    <a:pt x="186" y="11"/>
                    <a:pt x="186" y="11"/>
                    <a:pt x="186" y="11"/>
                  </a:cubicBezTo>
                  <a:cubicBezTo>
                    <a:pt x="186" y="11"/>
                    <a:pt x="187" y="10"/>
                    <a:pt x="187" y="11"/>
                  </a:cubicBezTo>
                  <a:cubicBezTo>
                    <a:pt x="187" y="11"/>
                    <a:pt x="188" y="11"/>
                    <a:pt x="188" y="11"/>
                  </a:cubicBezTo>
                  <a:cubicBezTo>
                    <a:pt x="188" y="11"/>
                    <a:pt x="190" y="12"/>
                    <a:pt x="190" y="12"/>
                  </a:cubicBezTo>
                  <a:cubicBezTo>
                    <a:pt x="190" y="12"/>
                    <a:pt x="191" y="12"/>
                    <a:pt x="192" y="12"/>
                  </a:cubicBezTo>
                  <a:cubicBezTo>
                    <a:pt x="192" y="12"/>
                    <a:pt x="195" y="12"/>
                    <a:pt x="195" y="12"/>
                  </a:cubicBezTo>
                  <a:cubicBezTo>
                    <a:pt x="195" y="12"/>
                    <a:pt x="195" y="13"/>
                    <a:pt x="195" y="14"/>
                  </a:cubicBezTo>
                  <a:cubicBezTo>
                    <a:pt x="195" y="14"/>
                    <a:pt x="195" y="16"/>
                    <a:pt x="195" y="16"/>
                  </a:cubicBezTo>
                  <a:cubicBezTo>
                    <a:pt x="195" y="16"/>
                    <a:pt x="194" y="17"/>
                    <a:pt x="194" y="18"/>
                  </a:cubicBezTo>
                  <a:cubicBezTo>
                    <a:pt x="193" y="18"/>
                    <a:pt x="193" y="20"/>
                    <a:pt x="193" y="20"/>
                  </a:cubicBezTo>
                  <a:cubicBezTo>
                    <a:pt x="193" y="20"/>
                    <a:pt x="193" y="21"/>
                    <a:pt x="193" y="21"/>
                  </a:cubicBezTo>
                  <a:cubicBezTo>
                    <a:pt x="193" y="21"/>
                    <a:pt x="193" y="23"/>
                    <a:pt x="193" y="23"/>
                  </a:cubicBezTo>
                  <a:cubicBezTo>
                    <a:pt x="192" y="25"/>
                    <a:pt x="192" y="25"/>
                    <a:pt x="192" y="25"/>
                  </a:cubicBezTo>
                  <a:cubicBezTo>
                    <a:pt x="192" y="25"/>
                    <a:pt x="191" y="26"/>
                    <a:pt x="192" y="27"/>
                  </a:cubicBezTo>
                  <a:cubicBezTo>
                    <a:pt x="192" y="27"/>
                    <a:pt x="192" y="28"/>
                    <a:pt x="192" y="28"/>
                  </a:cubicBezTo>
                  <a:cubicBezTo>
                    <a:pt x="193" y="29"/>
                    <a:pt x="193" y="29"/>
                    <a:pt x="193" y="29"/>
                  </a:cubicBezTo>
                  <a:cubicBezTo>
                    <a:pt x="191" y="31"/>
                    <a:pt x="191" y="31"/>
                    <a:pt x="191" y="31"/>
                  </a:cubicBezTo>
                  <a:cubicBezTo>
                    <a:pt x="191" y="33"/>
                    <a:pt x="191" y="33"/>
                    <a:pt x="191" y="33"/>
                  </a:cubicBezTo>
                  <a:cubicBezTo>
                    <a:pt x="191" y="33"/>
                    <a:pt x="192" y="34"/>
                    <a:pt x="191" y="35"/>
                  </a:cubicBezTo>
                  <a:cubicBezTo>
                    <a:pt x="191" y="35"/>
                    <a:pt x="190" y="36"/>
                    <a:pt x="190" y="36"/>
                  </a:cubicBezTo>
                  <a:cubicBezTo>
                    <a:pt x="190" y="36"/>
                    <a:pt x="188" y="38"/>
                    <a:pt x="188" y="38"/>
                  </a:cubicBezTo>
                  <a:cubicBezTo>
                    <a:pt x="188" y="38"/>
                    <a:pt x="188" y="39"/>
                    <a:pt x="188" y="39"/>
                  </a:cubicBezTo>
                  <a:cubicBezTo>
                    <a:pt x="188" y="39"/>
                    <a:pt x="187" y="41"/>
                    <a:pt x="187" y="41"/>
                  </a:cubicBezTo>
                  <a:cubicBezTo>
                    <a:pt x="187" y="41"/>
                    <a:pt x="187" y="44"/>
                    <a:pt x="187" y="44"/>
                  </a:cubicBezTo>
                  <a:cubicBezTo>
                    <a:pt x="187" y="44"/>
                    <a:pt x="188" y="45"/>
                    <a:pt x="188" y="45"/>
                  </a:cubicBezTo>
                  <a:cubicBezTo>
                    <a:pt x="188" y="45"/>
                    <a:pt x="188" y="46"/>
                    <a:pt x="188" y="47"/>
                  </a:cubicBezTo>
                  <a:cubicBezTo>
                    <a:pt x="187" y="47"/>
                    <a:pt x="188" y="48"/>
                    <a:pt x="188" y="49"/>
                  </a:cubicBezTo>
                  <a:cubicBezTo>
                    <a:pt x="188" y="49"/>
                    <a:pt x="188" y="50"/>
                    <a:pt x="188" y="50"/>
                  </a:cubicBezTo>
                  <a:cubicBezTo>
                    <a:pt x="187" y="52"/>
                    <a:pt x="187" y="52"/>
                    <a:pt x="187" y="52"/>
                  </a:cubicBezTo>
                  <a:cubicBezTo>
                    <a:pt x="186" y="52"/>
                    <a:pt x="186" y="52"/>
                    <a:pt x="186" y="52"/>
                  </a:cubicBezTo>
                  <a:cubicBezTo>
                    <a:pt x="187" y="55"/>
                    <a:pt x="187" y="55"/>
                    <a:pt x="187" y="55"/>
                  </a:cubicBezTo>
                  <a:cubicBezTo>
                    <a:pt x="185" y="57"/>
                    <a:pt x="185" y="57"/>
                    <a:pt x="185" y="57"/>
                  </a:cubicBezTo>
                  <a:cubicBezTo>
                    <a:pt x="177" y="57"/>
                    <a:pt x="177" y="57"/>
                    <a:pt x="177" y="57"/>
                  </a:cubicBezTo>
                  <a:cubicBezTo>
                    <a:pt x="169" y="49"/>
                    <a:pt x="169" y="49"/>
                    <a:pt x="169" y="49"/>
                  </a:cubicBezTo>
                  <a:cubicBezTo>
                    <a:pt x="163" y="48"/>
                    <a:pt x="163" y="48"/>
                    <a:pt x="163" y="48"/>
                  </a:cubicBezTo>
                  <a:cubicBezTo>
                    <a:pt x="158" y="52"/>
                    <a:pt x="158" y="52"/>
                    <a:pt x="158" y="52"/>
                  </a:cubicBezTo>
                  <a:cubicBezTo>
                    <a:pt x="151" y="53"/>
                    <a:pt x="151" y="53"/>
                    <a:pt x="151" y="53"/>
                  </a:cubicBezTo>
                  <a:cubicBezTo>
                    <a:pt x="146" y="50"/>
                    <a:pt x="146" y="50"/>
                    <a:pt x="146" y="50"/>
                  </a:cubicBezTo>
                  <a:cubicBezTo>
                    <a:pt x="132" y="54"/>
                    <a:pt x="132" y="54"/>
                    <a:pt x="132" y="54"/>
                  </a:cubicBezTo>
                  <a:cubicBezTo>
                    <a:pt x="131" y="57"/>
                    <a:pt x="131" y="57"/>
                    <a:pt x="131" y="57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6" y="70"/>
                    <a:pt x="126" y="70"/>
                    <a:pt x="126" y="70"/>
                  </a:cubicBezTo>
                  <a:cubicBezTo>
                    <a:pt x="122" y="72"/>
                    <a:pt x="122" y="72"/>
                    <a:pt x="122" y="72"/>
                  </a:cubicBezTo>
                  <a:cubicBezTo>
                    <a:pt x="119" y="74"/>
                    <a:pt x="119" y="74"/>
                    <a:pt x="119" y="74"/>
                  </a:cubicBezTo>
                  <a:cubicBezTo>
                    <a:pt x="116" y="78"/>
                    <a:pt x="116" y="78"/>
                    <a:pt x="116" y="78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106" y="77"/>
                    <a:pt x="106" y="77"/>
                    <a:pt x="106" y="77"/>
                  </a:cubicBezTo>
                  <a:cubicBezTo>
                    <a:pt x="100" y="78"/>
                    <a:pt x="100" y="78"/>
                    <a:pt x="100" y="78"/>
                  </a:cubicBezTo>
                  <a:cubicBezTo>
                    <a:pt x="98" y="84"/>
                    <a:pt x="98" y="84"/>
                    <a:pt x="98" y="84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3" y="96"/>
                    <a:pt x="73" y="96"/>
                    <a:pt x="73" y="96"/>
                  </a:cubicBezTo>
                  <a:cubicBezTo>
                    <a:pt x="73" y="96"/>
                    <a:pt x="77" y="99"/>
                    <a:pt x="79" y="100"/>
                  </a:cubicBezTo>
                  <a:cubicBezTo>
                    <a:pt x="81" y="102"/>
                    <a:pt x="75" y="103"/>
                    <a:pt x="74" y="104"/>
                  </a:cubicBezTo>
                  <a:cubicBezTo>
                    <a:pt x="73" y="105"/>
                    <a:pt x="64" y="106"/>
                    <a:pt x="64" y="106"/>
                  </a:cubicBezTo>
                  <a:cubicBezTo>
                    <a:pt x="47" y="107"/>
                    <a:pt x="47" y="107"/>
                    <a:pt x="47" y="107"/>
                  </a:cubicBezTo>
                  <a:cubicBezTo>
                    <a:pt x="38" y="109"/>
                    <a:pt x="38" y="109"/>
                    <a:pt x="38" y="109"/>
                  </a:cubicBezTo>
                  <a:cubicBezTo>
                    <a:pt x="34" y="107"/>
                    <a:pt x="34" y="107"/>
                    <a:pt x="34" y="107"/>
                  </a:cubicBezTo>
                  <a:cubicBezTo>
                    <a:pt x="27" y="103"/>
                    <a:pt x="27" y="103"/>
                    <a:pt x="27" y="103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14" y="97"/>
                    <a:pt x="14" y="97"/>
                    <a:pt x="14" y="97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1" y="106"/>
                    <a:pt x="11" y="106"/>
                    <a:pt x="11" y="106"/>
                  </a:cubicBezTo>
                  <a:cubicBezTo>
                    <a:pt x="9" y="103"/>
                    <a:pt x="8" y="98"/>
                    <a:pt x="6" y="93"/>
                  </a:cubicBezTo>
                  <a:cubicBezTo>
                    <a:pt x="6" y="93"/>
                    <a:pt x="6" y="92"/>
                    <a:pt x="5" y="91"/>
                  </a:cubicBezTo>
                  <a:cubicBezTo>
                    <a:pt x="5" y="90"/>
                    <a:pt x="4" y="88"/>
                    <a:pt x="4" y="88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3" y="87"/>
                    <a:pt x="2" y="86"/>
                    <a:pt x="2" y="86"/>
                  </a:cubicBezTo>
                  <a:cubicBezTo>
                    <a:pt x="2" y="86"/>
                    <a:pt x="2" y="85"/>
                    <a:pt x="2" y="85"/>
                  </a:cubicBezTo>
                  <a:cubicBezTo>
                    <a:pt x="1" y="85"/>
                    <a:pt x="0" y="84"/>
                    <a:pt x="0" y="84"/>
                  </a:cubicBezTo>
                  <a:cubicBezTo>
                    <a:pt x="0" y="84"/>
                    <a:pt x="0" y="81"/>
                    <a:pt x="0" y="8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2" y="77"/>
                    <a:pt x="2" y="75"/>
                    <a:pt x="2" y="75"/>
                  </a:cubicBezTo>
                  <a:cubicBezTo>
                    <a:pt x="2" y="75"/>
                    <a:pt x="3" y="73"/>
                    <a:pt x="3" y="73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5"/>
                    <a:pt x="3" y="65"/>
                  </a:cubicBezTo>
                  <a:cubicBezTo>
                    <a:pt x="4" y="65"/>
                    <a:pt x="4" y="62"/>
                    <a:pt x="4" y="62"/>
                  </a:cubicBezTo>
                  <a:cubicBezTo>
                    <a:pt x="4" y="62"/>
                    <a:pt x="5" y="60"/>
                    <a:pt x="5" y="60"/>
                  </a:cubicBezTo>
                  <a:cubicBezTo>
                    <a:pt x="6" y="60"/>
                    <a:pt x="6" y="59"/>
                    <a:pt x="6" y="59"/>
                  </a:cubicBezTo>
                  <a:cubicBezTo>
                    <a:pt x="6" y="58"/>
                    <a:pt x="6" y="57"/>
                    <a:pt x="6" y="57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9" y="55"/>
                    <a:pt x="9" y="55"/>
                  </a:cubicBezTo>
                  <a:cubicBezTo>
                    <a:pt x="9" y="55"/>
                    <a:pt x="10" y="55"/>
                    <a:pt x="11" y="55"/>
                  </a:cubicBezTo>
                  <a:cubicBezTo>
                    <a:pt x="11" y="55"/>
                    <a:pt x="12" y="55"/>
                    <a:pt x="13" y="55"/>
                  </a:cubicBezTo>
                  <a:cubicBezTo>
                    <a:pt x="13" y="55"/>
                    <a:pt x="13" y="56"/>
                    <a:pt x="14" y="56"/>
                  </a:cubicBezTo>
                  <a:cubicBezTo>
                    <a:pt x="15" y="56"/>
                    <a:pt x="16" y="57"/>
                    <a:pt x="16" y="57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8" y="56"/>
                    <a:pt x="18" y="55"/>
                    <a:pt x="18" y="55"/>
                  </a:cubicBezTo>
                  <a:cubicBezTo>
                    <a:pt x="19" y="55"/>
                    <a:pt x="21" y="56"/>
                    <a:pt x="21" y="56"/>
                  </a:cubicBezTo>
                  <a:cubicBezTo>
                    <a:pt x="21" y="56"/>
                    <a:pt x="22" y="57"/>
                    <a:pt x="22" y="56"/>
                  </a:cubicBezTo>
                  <a:cubicBezTo>
                    <a:pt x="23" y="56"/>
                    <a:pt x="24" y="55"/>
                    <a:pt x="24" y="55"/>
                  </a:cubicBezTo>
                  <a:cubicBezTo>
                    <a:pt x="26" y="54"/>
                    <a:pt x="26" y="54"/>
                    <a:pt x="26" y="54"/>
                  </a:cubicBezTo>
                  <a:close/>
                </a:path>
              </a:pathLst>
            </a:custGeom>
            <a:grpFill/>
            <a:ln w="6350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Source Sans Pro" charset="0"/>
              </a:endParaRPr>
            </a:p>
          </p:txBody>
        </p:sp>
        <p:sp>
          <p:nvSpPr>
            <p:cNvPr id="46" name="Freeform 88"/>
            <p:cNvSpPr>
              <a:spLocks/>
            </p:cNvSpPr>
            <p:nvPr/>
          </p:nvSpPr>
          <p:spPr bwMode="auto">
            <a:xfrm>
              <a:off x="5320613" y="3211661"/>
              <a:ext cx="266062" cy="194972"/>
            </a:xfrm>
            <a:custGeom>
              <a:avLst/>
              <a:gdLst>
                <a:gd name="T0" fmla="*/ 5 w 117"/>
                <a:gd name="T1" fmla="*/ 46 h 88"/>
                <a:gd name="T2" fmla="*/ 1 w 117"/>
                <a:gd name="T3" fmla="*/ 42 h 88"/>
                <a:gd name="T4" fmla="*/ 6 w 117"/>
                <a:gd name="T5" fmla="*/ 36 h 88"/>
                <a:gd name="T6" fmla="*/ 10 w 117"/>
                <a:gd name="T7" fmla="*/ 33 h 88"/>
                <a:gd name="T8" fmla="*/ 13 w 117"/>
                <a:gd name="T9" fmla="*/ 27 h 88"/>
                <a:gd name="T10" fmla="*/ 41 w 117"/>
                <a:gd name="T11" fmla="*/ 31 h 88"/>
                <a:gd name="T12" fmla="*/ 48 w 117"/>
                <a:gd name="T13" fmla="*/ 26 h 88"/>
                <a:gd name="T14" fmla="*/ 55 w 117"/>
                <a:gd name="T15" fmla="*/ 19 h 88"/>
                <a:gd name="T16" fmla="*/ 71 w 117"/>
                <a:gd name="T17" fmla="*/ 15 h 88"/>
                <a:gd name="T18" fmla="*/ 85 w 117"/>
                <a:gd name="T19" fmla="*/ 12 h 88"/>
                <a:gd name="T20" fmla="*/ 95 w 117"/>
                <a:gd name="T21" fmla="*/ 8 h 88"/>
                <a:gd name="T22" fmla="*/ 101 w 117"/>
                <a:gd name="T23" fmla="*/ 2 h 88"/>
                <a:gd name="T24" fmla="*/ 107 w 117"/>
                <a:gd name="T25" fmla="*/ 2 h 88"/>
                <a:gd name="T26" fmla="*/ 108 w 117"/>
                <a:gd name="T27" fmla="*/ 5 h 88"/>
                <a:gd name="T28" fmla="*/ 109 w 117"/>
                <a:gd name="T29" fmla="*/ 7 h 88"/>
                <a:gd name="T30" fmla="*/ 111 w 117"/>
                <a:gd name="T31" fmla="*/ 10 h 88"/>
                <a:gd name="T32" fmla="*/ 115 w 117"/>
                <a:gd name="T33" fmla="*/ 19 h 88"/>
                <a:gd name="T34" fmla="*/ 109 w 117"/>
                <a:gd name="T35" fmla="*/ 22 h 88"/>
                <a:gd name="T36" fmla="*/ 107 w 117"/>
                <a:gd name="T37" fmla="*/ 27 h 88"/>
                <a:gd name="T38" fmla="*/ 102 w 117"/>
                <a:gd name="T39" fmla="*/ 28 h 88"/>
                <a:gd name="T40" fmla="*/ 101 w 117"/>
                <a:gd name="T41" fmla="*/ 32 h 88"/>
                <a:gd name="T42" fmla="*/ 96 w 117"/>
                <a:gd name="T43" fmla="*/ 35 h 88"/>
                <a:gd name="T44" fmla="*/ 91 w 117"/>
                <a:gd name="T45" fmla="*/ 38 h 88"/>
                <a:gd name="T46" fmla="*/ 86 w 117"/>
                <a:gd name="T47" fmla="*/ 41 h 88"/>
                <a:gd name="T48" fmla="*/ 87 w 117"/>
                <a:gd name="T49" fmla="*/ 46 h 88"/>
                <a:gd name="T50" fmla="*/ 90 w 117"/>
                <a:gd name="T51" fmla="*/ 49 h 88"/>
                <a:gd name="T52" fmla="*/ 89 w 117"/>
                <a:gd name="T53" fmla="*/ 56 h 88"/>
                <a:gd name="T54" fmla="*/ 88 w 117"/>
                <a:gd name="T55" fmla="*/ 60 h 88"/>
                <a:gd name="T56" fmla="*/ 83 w 117"/>
                <a:gd name="T57" fmla="*/ 62 h 88"/>
                <a:gd name="T58" fmla="*/ 78 w 117"/>
                <a:gd name="T59" fmla="*/ 64 h 88"/>
                <a:gd name="T60" fmla="*/ 76 w 117"/>
                <a:gd name="T61" fmla="*/ 68 h 88"/>
                <a:gd name="T62" fmla="*/ 79 w 117"/>
                <a:gd name="T63" fmla="*/ 69 h 88"/>
                <a:gd name="T64" fmla="*/ 77 w 117"/>
                <a:gd name="T65" fmla="*/ 72 h 88"/>
                <a:gd name="T66" fmla="*/ 76 w 117"/>
                <a:gd name="T67" fmla="*/ 76 h 88"/>
                <a:gd name="T68" fmla="*/ 79 w 117"/>
                <a:gd name="T69" fmla="*/ 80 h 88"/>
                <a:gd name="T70" fmla="*/ 74 w 117"/>
                <a:gd name="T71" fmla="*/ 83 h 88"/>
                <a:gd name="T72" fmla="*/ 69 w 117"/>
                <a:gd name="T73" fmla="*/ 81 h 88"/>
                <a:gd name="T74" fmla="*/ 64 w 117"/>
                <a:gd name="T75" fmla="*/ 80 h 88"/>
                <a:gd name="T76" fmla="*/ 61 w 117"/>
                <a:gd name="T77" fmla="*/ 82 h 88"/>
                <a:gd name="T78" fmla="*/ 55 w 117"/>
                <a:gd name="T79" fmla="*/ 80 h 88"/>
                <a:gd name="T80" fmla="*/ 53 w 117"/>
                <a:gd name="T81" fmla="*/ 77 h 88"/>
                <a:gd name="T82" fmla="*/ 49 w 117"/>
                <a:gd name="T83" fmla="*/ 72 h 88"/>
                <a:gd name="T84" fmla="*/ 46 w 117"/>
                <a:gd name="T85" fmla="*/ 76 h 88"/>
                <a:gd name="T86" fmla="*/ 45 w 117"/>
                <a:gd name="T87" fmla="*/ 80 h 88"/>
                <a:gd name="T88" fmla="*/ 39 w 117"/>
                <a:gd name="T89" fmla="*/ 83 h 88"/>
                <a:gd name="T90" fmla="*/ 33 w 117"/>
                <a:gd name="T91" fmla="*/ 84 h 88"/>
                <a:gd name="T92" fmla="*/ 28 w 117"/>
                <a:gd name="T93" fmla="*/ 83 h 88"/>
                <a:gd name="T94" fmla="*/ 27 w 117"/>
                <a:gd name="T95" fmla="*/ 84 h 88"/>
                <a:gd name="T96" fmla="*/ 24 w 117"/>
                <a:gd name="T97" fmla="*/ 87 h 88"/>
                <a:gd name="T98" fmla="*/ 21 w 117"/>
                <a:gd name="T99" fmla="*/ 88 h 88"/>
                <a:gd name="T100" fmla="*/ 15 w 117"/>
                <a:gd name="T101" fmla="*/ 87 h 88"/>
                <a:gd name="T102" fmla="*/ 11 w 117"/>
                <a:gd name="T103" fmla="*/ 84 h 88"/>
                <a:gd name="T104" fmla="*/ 15 w 117"/>
                <a:gd name="T105" fmla="*/ 82 h 88"/>
                <a:gd name="T106" fmla="*/ 17 w 117"/>
                <a:gd name="T107" fmla="*/ 81 h 88"/>
                <a:gd name="T108" fmla="*/ 19 w 117"/>
                <a:gd name="T109" fmla="*/ 79 h 88"/>
                <a:gd name="T110" fmla="*/ 17 w 117"/>
                <a:gd name="T111" fmla="*/ 77 h 88"/>
                <a:gd name="T112" fmla="*/ 9 w 117"/>
                <a:gd name="T113" fmla="*/ 67 h 88"/>
                <a:gd name="T114" fmla="*/ 11 w 117"/>
                <a:gd name="T115" fmla="*/ 61 h 88"/>
                <a:gd name="T116" fmla="*/ 9 w 117"/>
                <a:gd name="T117" fmla="*/ 58 h 88"/>
                <a:gd name="T118" fmla="*/ 6 w 117"/>
                <a:gd name="T119" fmla="*/ 58 h 88"/>
                <a:gd name="T120" fmla="*/ 5 w 117"/>
                <a:gd name="T121" fmla="*/ 55 h 88"/>
                <a:gd name="T122" fmla="*/ 11 w 117"/>
                <a:gd name="T123" fmla="*/ 4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7" h="88">
                  <a:moveTo>
                    <a:pt x="9" y="48"/>
                  </a:moveTo>
                  <a:cubicBezTo>
                    <a:pt x="7" y="47"/>
                    <a:pt x="7" y="47"/>
                    <a:pt x="7" y="47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3" y="38"/>
                    <a:pt x="3" y="38"/>
                  </a:cubicBezTo>
                  <a:cubicBezTo>
                    <a:pt x="4" y="37"/>
                    <a:pt x="6" y="36"/>
                    <a:pt x="6" y="36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8" y="33"/>
                    <a:pt x="9" y="33"/>
                  </a:cubicBezTo>
                  <a:cubicBezTo>
                    <a:pt x="10" y="33"/>
                    <a:pt x="10" y="34"/>
                    <a:pt x="10" y="33"/>
                  </a:cubicBezTo>
                  <a:cubicBezTo>
                    <a:pt x="11" y="33"/>
                    <a:pt x="11" y="29"/>
                    <a:pt x="11" y="29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8" y="26"/>
                    <a:pt x="48" y="26"/>
                    <a:pt x="48" y="26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3" y="23"/>
                    <a:pt x="53" y="23"/>
                    <a:pt x="53" y="23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6" y="4"/>
                    <a:pt x="96" y="4"/>
                    <a:pt x="96" y="4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4"/>
                    <a:pt x="108" y="4"/>
                    <a:pt x="108" y="5"/>
                  </a:cubicBezTo>
                  <a:cubicBezTo>
                    <a:pt x="108" y="5"/>
                    <a:pt x="108" y="5"/>
                    <a:pt x="108" y="5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1" y="10"/>
                    <a:pt x="111" y="10"/>
                    <a:pt x="111" y="10"/>
                  </a:cubicBezTo>
                  <a:cubicBezTo>
                    <a:pt x="111" y="12"/>
                    <a:pt x="111" y="12"/>
                    <a:pt x="111" y="12"/>
                  </a:cubicBezTo>
                  <a:cubicBezTo>
                    <a:pt x="117" y="19"/>
                    <a:pt x="117" y="19"/>
                    <a:pt x="117" y="19"/>
                  </a:cubicBezTo>
                  <a:cubicBezTo>
                    <a:pt x="117" y="19"/>
                    <a:pt x="115" y="19"/>
                    <a:pt x="115" y="19"/>
                  </a:cubicBezTo>
                  <a:cubicBezTo>
                    <a:pt x="114" y="19"/>
                    <a:pt x="112" y="19"/>
                    <a:pt x="112" y="19"/>
                  </a:cubicBezTo>
                  <a:cubicBezTo>
                    <a:pt x="112" y="19"/>
                    <a:pt x="111" y="20"/>
                    <a:pt x="110" y="20"/>
                  </a:cubicBezTo>
                  <a:cubicBezTo>
                    <a:pt x="110" y="20"/>
                    <a:pt x="109" y="22"/>
                    <a:pt x="109" y="22"/>
                  </a:cubicBezTo>
                  <a:cubicBezTo>
                    <a:pt x="108" y="23"/>
                    <a:pt x="108" y="23"/>
                    <a:pt x="108" y="23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8"/>
                    <a:pt x="112" y="28"/>
                    <a:pt x="107" y="27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7"/>
                    <a:pt x="104" y="27"/>
                    <a:pt x="104" y="27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2" y="28"/>
                    <a:pt x="102" y="30"/>
                    <a:pt x="102" y="30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97" y="34"/>
                    <a:pt x="97" y="34"/>
                    <a:pt x="97" y="34"/>
                  </a:cubicBezTo>
                  <a:cubicBezTo>
                    <a:pt x="96" y="35"/>
                    <a:pt x="96" y="35"/>
                    <a:pt x="96" y="35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2" y="36"/>
                    <a:pt x="92" y="36"/>
                    <a:pt x="92" y="36"/>
                  </a:cubicBezTo>
                  <a:cubicBezTo>
                    <a:pt x="91" y="38"/>
                    <a:pt x="91" y="38"/>
                    <a:pt x="91" y="38"/>
                  </a:cubicBezTo>
                  <a:cubicBezTo>
                    <a:pt x="91" y="38"/>
                    <a:pt x="89" y="38"/>
                    <a:pt x="89" y="38"/>
                  </a:cubicBezTo>
                  <a:cubicBezTo>
                    <a:pt x="89" y="38"/>
                    <a:pt x="86" y="39"/>
                    <a:pt x="86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6" y="41"/>
                    <a:pt x="85" y="42"/>
                    <a:pt x="85" y="42"/>
                  </a:cubicBezTo>
                  <a:cubicBezTo>
                    <a:pt x="85" y="42"/>
                    <a:pt x="85" y="45"/>
                    <a:pt x="85" y="45"/>
                  </a:cubicBezTo>
                  <a:cubicBezTo>
                    <a:pt x="85" y="45"/>
                    <a:pt x="87" y="46"/>
                    <a:pt x="87" y="4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89" y="49"/>
                    <a:pt x="89" y="52"/>
                    <a:pt x="89" y="52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0" y="58"/>
                    <a:pt x="91" y="58"/>
                    <a:pt x="90" y="59"/>
                  </a:cubicBezTo>
                  <a:cubicBezTo>
                    <a:pt x="89" y="59"/>
                    <a:pt x="88" y="60"/>
                    <a:pt x="88" y="60"/>
                  </a:cubicBezTo>
                  <a:cubicBezTo>
                    <a:pt x="88" y="60"/>
                    <a:pt x="86" y="60"/>
                    <a:pt x="86" y="60"/>
                  </a:cubicBezTo>
                  <a:cubicBezTo>
                    <a:pt x="86" y="60"/>
                    <a:pt x="84" y="60"/>
                    <a:pt x="84" y="60"/>
                  </a:cubicBezTo>
                  <a:cubicBezTo>
                    <a:pt x="83" y="62"/>
                    <a:pt x="83" y="62"/>
                    <a:pt x="83" y="62"/>
                  </a:cubicBezTo>
                  <a:cubicBezTo>
                    <a:pt x="81" y="61"/>
                    <a:pt x="81" y="61"/>
                    <a:pt x="81" y="61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78" y="64"/>
                    <a:pt x="78" y="64"/>
                    <a:pt x="78" y="64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5" y="67"/>
                    <a:pt x="75" y="67"/>
                    <a:pt x="75" y="67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6" y="68"/>
                    <a:pt x="77" y="69"/>
                    <a:pt x="77" y="68"/>
                  </a:cubicBezTo>
                  <a:cubicBezTo>
                    <a:pt x="77" y="68"/>
                    <a:pt x="77" y="67"/>
                    <a:pt x="77" y="67"/>
                  </a:cubicBezTo>
                  <a:cubicBezTo>
                    <a:pt x="78" y="68"/>
                    <a:pt x="79" y="69"/>
                    <a:pt x="79" y="69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71"/>
                    <a:pt x="78" y="71"/>
                    <a:pt x="78" y="71"/>
                  </a:cubicBezTo>
                  <a:cubicBezTo>
                    <a:pt x="78" y="71"/>
                    <a:pt x="77" y="72"/>
                    <a:pt x="77" y="72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4"/>
                    <a:pt x="76" y="74"/>
                    <a:pt x="76" y="75"/>
                  </a:cubicBezTo>
                  <a:cubicBezTo>
                    <a:pt x="76" y="75"/>
                    <a:pt x="76" y="76"/>
                    <a:pt x="76" y="76"/>
                  </a:cubicBezTo>
                  <a:cubicBezTo>
                    <a:pt x="77" y="76"/>
                    <a:pt x="78" y="78"/>
                    <a:pt x="78" y="78"/>
                  </a:cubicBezTo>
                  <a:cubicBezTo>
                    <a:pt x="78" y="78"/>
                    <a:pt x="79" y="79"/>
                    <a:pt x="79" y="79"/>
                  </a:cubicBezTo>
                  <a:cubicBezTo>
                    <a:pt x="79" y="79"/>
                    <a:pt x="79" y="80"/>
                    <a:pt x="79" y="80"/>
                  </a:cubicBezTo>
                  <a:cubicBezTo>
                    <a:pt x="79" y="80"/>
                    <a:pt x="78" y="81"/>
                    <a:pt x="77" y="81"/>
                  </a:cubicBezTo>
                  <a:cubicBezTo>
                    <a:pt x="77" y="81"/>
                    <a:pt x="75" y="81"/>
                    <a:pt x="75" y="81"/>
                  </a:cubicBezTo>
                  <a:cubicBezTo>
                    <a:pt x="75" y="81"/>
                    <a:pt x="74" y="83"/>
                    <a:pt x="74" y="83"/>
                  </a:cubicBezTo>
                  <a:cubicBezTo>
                    <a:pt x="74" y="83"/>
                    <a:pt x="73" y="83"/>
                    <a:pt x="72" y="83"/>
                  </a:cubicBezTo>
                  <a:cubicBezTo>
                    <a:pt x="72" y="83"/>
                    <a:pt x="74" y="84"/>
                    <a:pt x="72" y="83"/>
                  </a:cubicBezTo>
                  <a:cubicBezTo>
                    <a:pt x="69" y="82"/>
                    <a:pt x="69" y="81"/>
                    <a:pt x="69" y="81"/>
                  </a:cubicBezTo>
                  <a:cubicBezTo>
                    <a:pt x="69" y="81"/>
                    <a:pt x="68" y="80"/>
                    <a:pt x="68" y="80"/>
                  </a:cubicBezTo>
                  <a:cubicBezTo>
                    <a:pt x="67" y="80"/>
                    <a:pt x="66" y="80"/>
                    <a:pt x="66" y="80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63" y="79"/>
                    <a:pt x="63" y="79"/>
                    <a:pt x="63" y="79"/>
                  </a:cubicBezTo>
                  <a:cubicBezTo>
                    <a:pt x="62" y="81"/>
                    <a:pt x="62" y="81"/>
                    <a:pt x="62" y="81"/>
                  </a:cubicBezTo>
                  <a:cubicBezTo>
                    <a:pt x="62" y="81"/>
                    <a:pt x="62" y="82"/>
                    <a:pt x="61" y="82"/>
                  </a:cubicBezTo>
                  <a:cubicBezTo>
                    <a:pt x="60" y="83"/>
                    <a:pt x="61" y="83"/>
                    <a:pt x="60" y="83"/>
                  </a:cubicBezTo>
                  <a:cubicBezTo>
                    <a:pt x="58" y="83"/>
                    <a:pt x="57" y="81"/>
                    <a:pt x="57" y="81"/>
                  </a:cubicBezTo>
                  <a:cubicBezTo>
                    <a:pt x="57" y="81"/>
                    <a:pt x="55" y="80"/>
                    <a:pt x="55" y="80"/>
                  </a:cubicBezTo>
                  <a:cubicBezTo>
                    <a:pt x="54" y="79"/>
                    <a:pt x="54" y="79"/>
                    <a:pt x="54" y="79"/>
                  </a:cubicBezTo>
                  <a:cubicBezTo>
                    <a:pt x="53" y="79"/>
                    <a:pt x="53" y="80"/>
                    <a:pt x="53" y="78"/>
                  </a:cubicBezTo>
                  <a:cubicBezTo>
                    <a:pt x="53" y="77"/>
                    <a:pt x="53" y="77"/>
                    <a:pt x="53" y="77"/>
                  </a:cubicBezTo>
                  <a:cubicBezTo>
                    <a:pt x="52" y="76"/>
                    <a:pt x="52" y="77"/>
                    <a:pt x="51" y="76"/>
                  </a:cubicBezTo>
                  <a:cubicBezTo>
                    <a:pt x="51" y="75"/>
                    <a:pt x="50" y="74"/>
                    <a:pt x="50" y="74"/>
                  </a:cubicBezTo>
                  <a:cubicBezTo>
                    <a:pt x="49" y="72"/>
                    <a:pt x="49" y="72"/>
                    <a:pt x="49" y="72"/>
                  </a:cubicBezTo>
                  <a:cubicBezTo>
                    <a:pt x="49" y="72"/>
                    <a:pt x="49" y="72"/>
                    <a:pt x="49" y="73"/>
                  </a:cubicBezTo>
                  <a:cubicBezTo>
                    <a:pt x="48" y="74"/>
                    <a:pt x="47" y="74"/>
                    <a:pt x="47" y="74"/>
                  </a:cubicBezTo>
                  <a:cubicBezTo>
                    <a:pt x="47" y="75"/>
                    <a:pt x="46" y="76"/>
                    <a:pt x="46" y="76"/>
                  </a:cubicBezTo>
                  <a:cubicBezTo>
                    <a:pt x="46" y="76"/>
                    <a:pt x="45" y="77"/>
                    <a:pt x="45" y="78"/>
                  </a:cubicBezTo>
                  <a:cubicBezTo>
                    <a:pt x="46" y="78"/>
                    <a:pt x="46" y="78"/>
                    <a:pt x="46" y="79"/>
                  </a:cubicBezTo>
                  <a:cubicBezTo>
                    <a:pt x="46" y="79"/>
                    <a:pt x="45" y="80"/>
                    <a:pt x="45" y="80"/>
                  </a:cubicBezTo>
                  <a:cubicBezTo>
                    <a:pt x="44" y="81"/>
                    <a:pt x="44" y="81"/>
                    <a:pt x="43" y="81"/>
                  </a:cubicBezTo>
                  <a:cubicBezTo>
                    <a:pt x="43" y="82"/>
                    <a:pt x="41" y="83"/>
                    <a:pt x="41" y="83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4" y="84"/>
                    <a:pt x="34" y="84"/>
                    <a:pt x="34" y="84"/>
                  </a:cubicBezTo>
                  <a:cubicBezTo>
                    <a:pt x="34" y="84"/>
                    <a:pt x="33" y="84"/>
                    <a:pt x="33" y="84"/>
                  </a:cubicBezTo>
                  <a:cubicBezTo>
                    <a:pt x="32" y="84"/>
                    <a:pt x="31" y="84"/>
                    <a:pt x="31" y="84"/>
                  </a:cubicBezTo>
                  <a:cubicBezTo>
                    <a:pt x="31" y="84"/>
                    <a:pt x="30" y="83"/>
                    <a:pt x="29" y="83"/>
                  </a:cubicBezTo>
                  <a:cubicBezTo>
                    <a:pt x="29" y="83"/>
                    <a:pt x="28" y="83"/>
                    <a:pt x="28" y="83"/>
                  </a:cubicBezTo>
                  <a:cubicBezTo>
                    <a:pt x="27" y="83"/>
                    <a:pt x="26" y="83"/>
                    <a:pt x="26" y="83"/>
                  </a:cubicBezTo>
                  <a:cubicBezTo>
                    <a:pt x="26" y="84"/>
                    <a:pt x="26" y="84"/>
                    <a:pt x="26" y="84"/>
                  </a:cubicBezTo>
                  <a:cubicBezTo>
                    <a:pt x="26" y="84"/>
                    <a:pt x="27" y="84"/>
                    <a:pt x="27" y="84"/>
                  </a:cubicBezTo>
                  <a:cubicBezTo>
                    <a:pt x="27" y="85"/>
                    <a:pt x="27" y="86"/>
                    <a:pt x="27" y="86"/>
                  </a:cubicBezTo>
                  <a:cubicBezTo>
                    <a:pt x="27" y="86"/>
                    <a:pt x="26" y="86"/>
                    <a:pt x="26" y="86"/>
                  </a:cubicBezTo>
                  <a:cubicBezTo>
                    <a:pt x="26" y="87"/>
                    <a:pt x="24" y="87"/>
                    <a:pt x="24" y="87"/>
                  </a:cubicBezTo>
                  <a:cubicBezTo>
                    <a:pt x="24" y="87"/>
                    <a:pt x="24" y="88"/>
                    <a:pt x="24" y="88"/>
                  </a:cubicBezTo>
                  <a:cubicBezTo>
                    <a:pt x="24" y="88"/>
                    <a:pt x="24" y="88"/>
                    <a:pt x="23" y="88"/>
                  </a:cubicBezTo>
                  <a:cubicBezTo>
                    <a:pt x="22" y="88"/>
                    <a:pt x="22" y="88"/>
                    <a:pt x="21" y="88"/>
                  </a:cubicBezTo>
                  <a:cubicBezTo>
                    <a:pt x="21" y="87"/>
                    <a:pt x="20" y="87"/>
                    <a:pt x="19" y="87"/>
                  </a:cubicBezTo>
                  <a:cubicBezTo>
                    <a:pt x="19" y="87"/>
                    <a:pt x="16" y="86"/>
                    <a:pt x="16" y="86"/>
                  </a:cubicBezTo>
                  <a:cubicBezTo>
                    <a:pt x="16" y="86"/>
                    <a:pt x="15" y="87"/>
                    <a:pt x="15" y="87"/>
                  </a:cubicBezTo>
                  <a:cubicBezTo>
                    <a:pt x="14" y="87"/>
                    <a:pt x="13" y="87"/>
                    <a:pt x="12" y="86"/>
                  </a:cubicBezTo>
                  <a:cubicBezTo>
                    <a:pt x="12" y="86"/>
                    <a:pt x="11" y="86"/>
                    <a:pt x="11" y="86"/>
                  </a:cubicBezTo>
                  <a:cubicBezTo>
                    <a:pt x="11" y="85"/>
                    <a:pt x="11" y="84"/>
                    <a:pt x="11" y="84"/>
                  </a:cubicBezTo>
                  <a:cubicBezTo>
                    <a:pt x="11" y="84"/>
                    <a:pt x="10" y="83"/>
                    <a:pt x="11" y="83"/>
                  </a:cubicBezTo>
                  <a:cubicBezTo>
                    <a:pt x="11" y="83"/>
                    <a:pt x="12" y="83"/>
                    <a:pt x="13" y="83"/>
                  </a:cubicBezTo>
                  <a:cubicBezTo>
                    <a:pt x="14" y="83"/>
                    <a:pt x="15" y="83"/>
                    <a:pt x="15" y="82"/>
                  </a:cubicBezTo>
                  <a:cubicBezTo>
                    <a:pt x="15" y="82"/>
                    <a:pt x="15" y="82"/>
                    <a:pt x="16" y="82"/>
                  </a:cubicBezTo>
                  <a:cubicBezTo>
                    <a:pt x="16" y="82"/>
                    <a:pt x="17" y="83"/>
                    <a:pt x="17" y="82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6" y="80"/>
                    <a:pt x="17" y="79"/>
                    <a:pt x="17" y="79"/>
                  </a:cubicBezTo>
                  <a:cubicBezTo>
                    <a:pt x="18" y="79"/>
                    <a:pt x="19" y="79"/>
                    <a:pt x="19" y="79"/>
                  </a:cubicBezTo>
                  <a:cubicBezTo>
                    <a:pt x="20" y="79"/>
                    <a:pt x="21" y="79"/>
                    <a:pt x="21" y="79"/>
                  </a:cubicBezTo>
                  <a:cubicBezTo>
                    <a:pt x="21" y="79"/>
                    <a:pt x="21" y="79"/>
                    <a:pt x="22" y="78"/>
                  </a:cubicBezTo>
                  <a:cubicBezTo>
                    <a:pt x="22" y="78"/>
                    <a:pt x="18" y="78"/>
                    <a:pt x="17" y="77"/>
                  </a:cubicBezTo>
                  <a:cubicBezTo>
                    <a:pt x="15" y="75"/>
                    <a:pt x="13" y="74"/>
                    <a:pt x="13" y="70"/>
                  </a:cubicBezTo>
                  <a:cubicBezTo>
                    <a:pt x="12" y="70"/>
                    <a:pt x="12" y="68"/>
                    <a:pt x="11" y="68"/>
                  </a:cubicBezTo>
                  <a:cubicBezTo>
                    <a:pt x="11" y="68"/>
                    <a:pt x="9" y="67"/>
                    <a:pt x="9" y="67"/>
                  </a:cubicBezTo>
                  <a:cubicBezTo>
                    <a:pt x="9" y="66"/>
                    <a:pt x="9" y="66"/>
                    <a:pt x="10" y="65"/>
                  </a:cubicBezTo>
                  <a:cubicBezTo>
                    <a:pt x="10" y="64"/>
                    <a:pt x="10" y="64"/>
                    <a:pt x="11" y="63"/>
                  </a:cubicBezTo>
                  <a:cubicBezTo>
                    <a:pt x="11" y="63"/>
                    <a:pt x="11" y="61"/>
                    <a:pt x="11" y="61"/>
                  </a:cubicBezTo>
                  <a:cubicBezTo>
                    <a:pt x="11" y="61"/>
                    <a:pt x="12" y="60"/>
                    <a:pt x="11" y="60"/>
                  </a:cubicBezTo>
                  <a:cubicBezTo>
                    <a:pt x="11" y="59"/>
                    <a:pt x="10" y="58"/>
                    <a:pt x="10" y="58"/>
                  </a:cubicBezTo>
                  <a:cubicBezTo>
                    <a:pt x="10" y="58"/>
                    <a:pt x="10" y="58"/>
                    <a:pt x="9" y="58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7" y="60"/>
                    <a:pt x="6" y="58"/>
                    <a:pt x="6" y="58"/>
                  </a:cubicBezTo>
                  <a:cubicBezTo>
                    <a:pt x="5" y="58"/>
                    <a:pt x="5" y="58"/>
                    <a:pt x="5" y="57"/>
                  </a:cubicBezTo>
                  <a:cubicBezTo>
                    <a:pt x="5" y="57"/>
                    <a:pt x="6" y="56"/>
                    <a:pt x="6" y="56"/>
                  </a:cubicBezTo>
                  <a:cubicBezTo>
                    <a:pt x="6" y="56"/>
                    <a:pt x="5" y="55"/>
                    <a:pt x="5" y="55"/>
                  </a:cubicBezTo>
                  <a:cubicBezTo>
                    <a:pt x="5" y="55"/>
                    <a:pt x="6" y="53"/>
                    <a:pt x="7" y="53"/>
                  </a:cubicBezTo>
                  <a:cubicBezTo>
                    <a:pt x="8" y="52"/>
                    <a:pt x="10" y="50"/>
                    <a:pt x="10" y="50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9" y="48"/>
                    <a:pt x="9" y="48"/>
                  </a:cubicBezTo>
                  <a:close/>
                </a:path>
              </a:pathLst>
            </a:custGeom>
            <a:grpFill/>
            <a:ln w="6350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Source Sans Pro" charset="0"/>
              </a:endParaRPr>
            </a:p>
          </p:txBody>
        </p:sp>
        <p:sp>
          <p:nvSpPr>
            <p:cNvPr id="47" name="Freeform 197"/>
            <p:cNvSpPr>
              <a:spLocks noEditPoints="1"/>
            </p:cNvSpPr>
            <p:nvPr/>
          </p:nvSpPr>
          <p:spPr bwMode="auto">
            <a:xfrm>
              <a:off x="5338204" y="3253212"/>
              <a:ext cx="517832" cy="466653"/>
            </a:xfrm>
            <a:custGeom>
              <a:avLst/>
              <a:gdLst>
                <a:gd name="T0" fmla="*/ 216 w 227"/>
                <a:gd name="T1" fmla="*/ 62 h 211"/>
                <a:gd name="T2" fmla="*/ 209 w 227"/>
                <a:gd name="T3" fmla="*/ 47 h 211"/>
                <a:gd name="T4" fmla="*/ 183 w 227"/>
                <a:gd name="T5" fmla="*/ 33 h 211"/>
                <a:gd name="T6" fmla="*/ 141 w 227"/>
                <a:gd name="T7" fmla="*/ 25 h 211"/>
                <a:gd name="T8" fmla="*/ 102 w 227"/>
                <a:gd name="T9" fmla="*/ 1 h 211"/>
                <a:gd name="T10" fmla="*/ 84 w 227"/>
                <a:gd name="T11" fmla="*/ 17 h 211"/>
                <a:gd name="T12" fmla="*/ 82 w 227"/>
                <a:gd name="T13" fmla="*/ 40 h 211"/>
                <a:gd name="T14" fmla="*/ 70 w 227"/>
                <a:gd name="T15" fmla="*/ 52 h 211"/>
                <a:gd name="T16" fmla="*/ 58 w 227"/>
                <a:gd name="T17" fmla="*/ 61 h 211"/>
                <a:gd name="T18" fmla="*/ 39 w 227"/>
                <a:gd name="T19" fmla="*/ 55 h 211"/>
                <a:gd name="T20" fmla="*/ 18 w 227"/>
                <a:gd name="T21" fmla="*/ 65 h 211"/>
                <a:gd name="T22" fmla="*/ 3 w 227"/>
                <a:gd name="T23" fmla="*/ 67 h 211"/>
                <a:gd name="T24" fmla="*/ 3 w 227"/>
                <a:gd name="T25" fmla="*/ 66 h 211"/>
                <a:gd name="T26" fmla="*/ 3 w 227"/>
                <a:gd name="T27" fmla="*/ 66 h 211"/>
                <a:gd name="T28" fmla="*/ 4 w 227"/>
                <a:gd name="T29" fmla="*/ 77 h 211"/>
                <a:gd name="T30" fmla="*/ 17 w 227"/>
                <a:gd name="T31" fmla="*/ 102 h 211"/>
                <a:gd name="T32" fmla="*/ 30 w 227"/>
                <a:gd name="T33" fmla="*/ 77 h 211"/>
                <a:gd name="T34" fmla="*/ 51 w 227"/>
                <a:gd name="T35" fmla="*/ 92 h 211"/>
                <a:gd name="T36" fmla="*/ 64 w 227"/>
                <a:gd name="T37" fmla="*/ 115 h 211"/>
                <a:gd name="T38" fmla="*/ 53 w 227"/>
                <a:gd name="T39" fmla="*/ 108 h 211"/>
                <a:gd name="T40" fmla="*/ 65 w 227"/>
                <a:gd name="T41" fmla="*/ 124 h 211"/>
                <a:gd name="T42" fmla="*/ 73 w 227"/>
                <a:gd name="T43" fmla="*/ 138 h 211"/>
                <a:gd name="T44" fmla="*/ 72 w 227"/>
                <a:gd name="T45" fmla="*/ 145 h 211"/>
                <a:gd name="T46" fmla="*/ 58 w 227"/>
                <a:gd name="T47" fmla="*/ 130 h 211"/>
                <a:gd name="T48" fmla="*/ 61 w 227"/>
                <a:gd name="T49" fmla="*/ 136 h 211"/>
                <a:gd name="T50" fmla="*/ 76 w 227"/>
                <a:gd name="T51" fmla="*/ 153 h 211"/>
                <a:gd name="T52" fmla="*/ 74 w 227"/>
                <a:gd name="T53" fmla="*/ 146 h 211"/>
                <a:gd name="T54" fmla="*/ 89 w 227"/>
                <a:gd name="T55" fmla="*/ 156 h 211"/>
                <a:gd name="T56" fmla="*/ 99 w 227"/>
                <a:gd name="T57" fmla="*/ 157 h 211"/>
                <a:gd name="T58" fmla="*/ 126 w 227"/>
                <a:gd name="T59" fmla="*/ 164 h 211"/>
                <a:gd name="T60" fmla="*/ 160 w 227"/>
                <a:gd name="T61" fmla="*/ 187 h 211"/>
                <a:gd name="T62" fmla="*/ 140 w 227"/>
                <a:gd name="T63" fmla="*/ 190 h 211"/>
                <a:gd name="T64" fmla="*/ 184 w 227"/>
                <a:gd name="T65" fmla="*/ 200 h 211"/>
                <a:gd name="T66" fmla="*/ 171 w 227"/>
                <a:gd name="T67" fmla="*/ 185 h 211"/>
                <a:gd name="T68" fmla="*/ 153 w 227"/>
                <a:gd name="T69" fmla="*/ 162 h 211"/>
                <a:gd name="T70" fmla="*/ 118 w 227"/>
                <a:gd name="T71" fmla="*/ 135 h 211"/>
                <a:gd name="T72" fmla="*/ 100 w 227"/>
                <a:gd name="T73" fmla="*/ 105 h 211"/>
                <a:gd name="T74" fmla="*/ 88 w 227"/>
                <a:gd name="T75" fmla="*/ 76 h 211"/>
                <a:gd name="T76" fmla="*/ 121 w 227"/>
                <a:gd name="T77" fmla="*/ 70 h 211"/>
                <a:gd name="T78" fmla="*/ 160 w 227"/>
                <a:gd name="T79" fmla="*/ 71 h 211"/>
                <a:gd name="T80" fmla="*/ 189 w 227"/>
                <a:gd name="T81" fmla="*/ 70 h 211"/>
                <a:gd name="T82" fmla="*/ 179 w 227"/>
                <a:gd name="T83" fmla="*/ 190 h 211"/>
                <a:gd name="T84" fmla="*/ 192 w 227"/>
                <a:gd name="T85" fmla="*/ 201 h 211"/>
                <a:gd name="T86" fmla="*/ 159 w 227"/>
                <a:gd name="T87" fmla="*/ 195 h 211"/>
                <a:gd name="T88" fmla="*/ 144 w 227"/>
                <a:gd name="T89" fmla="*/ 199 h 211"/>
                <a:gd name="T90" fmla="*/ 115 w 227"/>
                <a:gd name="T91" fmla="*/ 191 h 211"/>
                <a:gd name="T92" fmla="*/ 136 w 227"/>
                <a:gd name="T93" fmla="*/ 178 h 211"/>
                <a:gd name="T94" fmla="*/ 144 w 227"/>
                <a:gd name="T95" fmla="*/ 180 h 211"/>
                <a:gd name="T96" fmla="*/ 123 w 227"/>
                <a:gd name="T97" fmla="*/ 178 h 211"/>
                <a:gd name="T98" fmla="*/ 129 w 227"/>
                <a:gd name="T99" fmla="*/ 168 h 211"/>
                <a:gd name="T100" fmla="*/ 51 w 227"/>
                <a:gd name="T101" fmla="*/ 93 h 211"/>
                <a:gd name="T102" fmla="*/ 50 w 227"/>
                <a:gd name="T103" fmla="*/ 97 h 211"/>
                <a:gd name="T104" fmla="*/ 60 w 227"/>
                <a:gd name="T105" fmla="*/ 119 h 211"/>
                <a:gd name="T106" fmla="*/ 53 w 227"/>
                <a:gd name="T107" fmla="*/ 121 h 211"/>
                <a:gd name="T108" fmla="*/ 35 w 227"/>
                <a:gd name="T109" fmla="*/ 119 h 211"/>
                <a:gd name="T110" fmla="*/ 36 w 227"/>
                <a:gd name="T111" fmla="*/ 91 h 211"/>
                <a:gd name="T112" fmla="*/ 40 w 227"/>
                <a:gd name="T113" fmla="*/ 103 h 211"/>
                <a:gd name="T114" fmla="*/ 45 w 227"/>
                <a:gd name="T115" fmla="*/ 120 h 211"/>
                <a:gd name="T116" fmla="*/ 37 w 227"/>
                <a:gd name="T117" fmla="*/ 107 h 211"/>
                <a:gd name="T118" fmla="*/ 34 w 227"/>
                <a:gd name="T119" fmla="*/ 9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7" h="211">
                  <a:moveTo>
                    <a:pt x="215" y="82"/>
                  </a:moveTo>
                  <a:cubicBezTo>
                    <a:pt x="215" y="80"/>
                    <a:pt x="214" y="79"/>
                    <a:pt x="216" y="78"/>
                  </a:cubicBezTo>
                  <a:cubicBezTo>
                    <a:pt x="217" y="78"/>
                    <a:pt x="218" y="80"/>
                    <a:pt x="218" y="78"/>
                  </a:cubicBezTo>
                  <a:cubicBezTo>
                    <a:pt x="218" y="76"/>
                    <a:pt x="219" y="77"/>
                    <a:pt x="218" y="75"/>
                  </a:cubicBezTo>
                  <a:cubicBezTo>
                    <a:pt x="218" y="75"/>
                    <a:pt x="218" y="75"/>
                    <a:pt x="218" y="75"/>
                  </a:cubicBezTo>
                  <a:cubicBezTo>
                    <a:pt x="218" y="75"/>
                    <a:pt x="218" y="75"/>
                    <a:pt x="218" y="75"/>
                  </a:cubicBezTo>
                  <a:cubicBezTo>
                    <a:pt x="218" y="75"/>
                    <a:pt x="218" y="77"/>
                    <a:pt x="217" y="77"/>
                  </a:cubicBezTo>
                  <a:cubicBezTo>
                    <a:pt x="217" y="77"/>
                    <a:pt x="216" y="78"/>
                    <a:pt x="215" y="78"/>
                  </a:cubicBezTo>
                  <a:cubicBezTo>
                    <a:pt x="214" y="77"/>
                    <a:pt x="214" y="77"/>
                    <a:pt x="214" y="77"/>
                  </a:cubicBezTo>
                  <a:cubicBezTo>
                    <a:pt x="216" y="75"/>
                    <a:pt x="216" y="75"/>
                    <a:pt x="216" y="75"/>
                  </a:cubicBezTo>
                  <a:cubicBezTo>
                    <a:pt x="216" y="71"/>
                    <a:pt x="216" y="71"/>
                    <a:pt x="216" y="71"/>
                  </a:cubicBezTo>
                  <a:cubicBezTo>
                    <a:pt x="216" y="71"/>
                    <a:pt x="215" y="69"/>
                    <a:pt x="214" y="67"/>
                  </a:cubicBezTo>
                  <a:cubicBezTo>
                    <a:pt x="213" y="66"/>
                    <a:pt x="212" y="65"/>
                    <a:pt x="212" y="65"/>
                  </a:cubicBezTo>
                  <a:cubicBezTo>
                    <a:pt x="215" y="63"/>
                    <a:pt x="215" y="63"/>
                    <a:pt x="215" y="63"/>
                  </a:cubicBezTo>
                  <a:cubicBezTo>
                    <a:pt x="216" y="62"/>
                    <a:pt x="216" y="62"/>
                    <a:pt x="216" y="62"/>
                  </a:cubicBezTo>
                  <a:cubicBezTo>
                    <a:pt x="216" y="61"/>
                    <a:pt x="216" y="61"/>
                    <a:pt x="216" y="61"/>
                  </a:cubicBezTo>
                  <a:cubicBezTo>
                    <a:pt x="216" y="61"/>
                    <a:pt x="218" y="63"/>
                    <a:pt x="220" y="63"/>
                  </a:cubicBezTo>
                  <a:cubicBezTo>
                    <a:pt x="221" y="63"/>
                    <a:pt x="220" y="63"/>
                    <a:pt x="222" y="62"/>
                  </a:cubicBezTo>
                  <a:cubicBezTo>
                    <a:pt x="224" y="62"/>
                    <a:pt x="227" y="59"/>
                    <a:pt x="227" y="59"/>
                  </a:cubicBezTo>
                  <a:cubicBezTo>
                    <a:pt x="227" y="59"/>
                    <a:pt x="225" y="57"/>
                    <a:pt x="224" y="57"/>
                  </a:cubicBezTo>
                  <a:cubicBezTo>
                    <a:pt x="223" y="58"/>
                    <a:pt x="224" y="58"/>
                    <a:pt x="221" y="58"/>
                  </a:cubicBezTo>
                  <a:cubicBezTo>
                    <a:pt x="218" y="57"/>
                    <a:pt x="217" y="56"/>
                    <a:pt x="217" y="56"/>
                  </a:cubicBezTo>
                  <a:cubicBezTo>
                    <a:pt x="217" y="56"/>
                    <a:pt x="216" y="56"/>
                    <a:pt x="215" y="56"/>
                  </a:cubicBezTo>
                  <a:cubicBezTo>
                    <a:pt x="214" y="56"/>
                    <a:pt x="214" y="56"/>
                    <a:pt x="213" y="55"/>
                  </a:cubicBezTo>
                  <a:cubicBezTo>
                    <a:pt x="211" y="53"/>
                    <a:pt x="209" y="51"/>
                    <a:pt x="209" y="51"/>
                  </a:cubicBezTo>
                  <a:cubicBezTo>
                    <a:pt x="209" y="51"/>
                    <a:pt x="207" y="52"/>
                    <a:pt x="207" y="51"/>
                  </a:cubicBezTo>
                  <a:cubicBezTo>
                    <a:pt x="207" y="51"/>
                    <a:pt x="208" y="49"/>
                    <a:pt x="208" y="49"/>
                  </a:cubicBezTo>
                  <a:cubicBezTo>
                    <a:pt x="208" y="48"/>
                    <a:pt x="208" y="48"/>
                    <a:pt x="208" y="48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07" y="47"/>
                    <a:pt x="209" y="47"/>
                    <a:pt x="209" y="47"/>
                  </a:cubicBezTo>
                  <a:cubicBezTo>
                    <a:pt x="210" y="46"/>
                    <a:pt x="210" y="46"/>
                    <a:pt x="210" y="46"/>
                  </a:cubicBezTo>
                  <a:cubicBezTo>
                    <a:pt x="212" y="44"/>
                    <a:pt x="210" y="42"/>
                    <a:pt x="207" y="43"/>
                  </a:cubicBezTo>
                  <a:cubicBezTo>
                    <a:pt x="206" y="43"/>
                    <a:pt x="205" y="44"/>
                    <a:pt x="205" y="44"/>
                  </a:cubicBezTo>
                  <a:cubicBezTo>
                    <a:pt x="204" y="44"/>
                    <a:pt x="202" y="43"/>
                    <a:pt x="202" y="42"/>
                  </a:cubicBezTo>
                  <a:cubicBezTo>
                    <a:pt x="202" y="41"/>
                    <a:pt x="201" y="41"/>
                    <a:pt x="203" y="40"/>
                  </a:cubicBezTo>
                  <a:cubicBezTo>
                    <a:pt x="204" y="40"/>
                    <a:pt x="205" y="38"/>
                    <a:pt x="205" y="38"/>
                  </a:cubicBezTo>
                  <a:cubicBezTo>
                    <a:pt x="203" y="35"/>
                    <a:pt x="203" y="35"/>
                    <a:pt x="203" y="35"/>
                  </a:cubicBezTo>
                  <a:cubicBezTo>
                    <a:pt x="204" y="29"/>
                    <a:pt x="204" y="29"/>
                    <a:pt x="204" y="29"/>
                  </a:cubicBezTo>
                  <a:cubicBezTo>
                    <a:pt x="200" y="28"/>
                    <a:pt x="200" y="28"/>
                    <a:pt x="200" y="28"/>
                  </a:cubicBezTo>
                  <a:cubicBezTo>
                    <a:pt x="200" y="26"/>
                    <a:pt x="200" y="26"/>
                    <a:pt x="200" y="26"/>
                  </a:cubicBezTo>
                  <a:cubicBezTo>
                    <a:pt x="198" y="25"/>
                    <a:pt x="198" y="25"/>
                    <a:pt x="198" y="25"/>
                  </a:cubicBezTo>
                  <a:cubicBezTo>
                    <a:pt x="196" y="30"/>
                    <a:pt x="196" y="30"/>
                    <a:pt x="196" y="30"/>
                  </a:cubicBezTo>
                  <a:cubicBezTo>
                    <a:pt x="196" y="30"/>
                    <a:pt x="193" y="31"/>
                    <a:pt x="193" y="32"/>
                  </a:cubicBezTo>
                  <a:cubicBezTo>
                    <a:pt x="192" y="33"/>
                    <a:pt x="187" y="33"/>
                    <a:pt x="187" y="33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76" y="35"/>
                    <a:pt x="176" y="35"/>
                    <a:pt x="176" y="35"/>
                  </a:cubicBezTo>
                  <a:cubicBezTo>
                    <a:pt x="176" y="35"/>
                    <a:pt x="174" y="36"/>
                    <a:pt x="173" y="36"/>
                  </a:cubicBezTo>
                  <a:cubicBezTo>
                    <a:pt x="172" y="36"/>
                    <a:pt x="167" y="35"/>
                    <a:pt x="167" y="35"/>
                  </a:cubicBezTo>
                  <a:cubicBezTo>
                    <a:pt x="164" y="36"/>
                    <a:pt x="164" y="36"/>
                    <a:pt x="164" y="36"/>
                  </a:cubicBezTo>
                  <a:cubicBezTo>
                    <a:pt x="157" y="34"/>
                    <a:pt x="157" y="34"/>
                    <a:pt x="157" y="34"/>
                  </a:cubicBezTo>
                  <a:cubicBezTo>
                    <a:pt x="155" y="32"/>
                    <a:pt x="155" y="32"/>
                    <a:pt x="155" y="32"/>
                  </a:cubicBezTo>
                  <a:cubicBezTo>
                    <a:pt x="154" y="31"/>
                    <a:pt x="154" y="31"/>
                    <a:pt x="154" y="31"/>
                  </a:cubicBezTo>
                  <a:cubicBezTo>
                    <a:pt x="149" y="30"/>
                    <a:pt x="149" y="30"/>
                    <a:pt x="149" y="30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2" y="27"/>
                    <a:pt x="142" y="27"/>
                    <a:pt x="142" y="27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1" y="26"/>
                    <a:pt x="141" y="26"/>
                    <a:pt x="141" y="25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35" y="18"/>
                    <a:pt x="135" y="18"/>
                    <a:pt x="13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25" y="15"/>
                    <a:pt x="125" y="15"/>
                    <a:pt x="125" y="15"/>
                  </a:cubicBezTo>
                  <a:cubicBezTo>
                    <a:pt x="122" y="11"/>
                    <a:pt x="122" y="11"/>
                    <a:pt x="122" y="11"/>
                  </a:cubicBezTo>
                  <a:cubicBezTo>
                    <a:pt x="119" y="9"/>
                    <a:pt x="119" y="9"/>
                    <a:pt x="119" y="9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1" y="3"/>
                    <a:pt x="111" y="3"/>
                    <a:pt x="111" y="3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9" y="1"/>
                    <a:pt x="108" y="0"/>
                    <a:pt x="108" y="0"/>
                  </a:cubicBezTo>
                  <a:cubicBezTo>
                    <a:pt x="108" y="0"/>
                    <a:pt x="107" y="0"/>
                    <a:pt x="107" y="0"/>
                  </a:cubicBezTo>
                  <a:cubicBezTo>
                    <a:pt x="106" y="0"/>
                    <a:pt x="104" y="0"/>
                    <a:pt x="104" y="0"/>
                  </a:cubicBezTo>
                  <a:cubicBezTo>
                    <a:pt x="104" y="0"/>
                    <a:pt x="103" y="1"/>
                    <a:pt x="102" y="1"/>
                  </a:cubicBezTo>
                  <a:cubicBezTo>
                    <a:pt x="102" y="1"/>
                    <a:pt x="101" y="3"/>
                    <a:pt x="101" y="3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3" y="9"/>
                    <a:pt x="104" y="9"/>
                    <a:pt x="99" y="8"/>
                  </a:cubicBezTo>
                  <a:cubicBezTo>
                    <a:pt x="97" y="7"/>
                    <a:pt x="97" y="7"/>
                    <a:pt x="97" y="7"/>
                  </a:cubicBezTo>
                  <a:cubicBezTo>
                    <a:pt x="96" y="8"/>
                    <a:pt x="96" y="8"/>
                    <a:pt x="96" y="8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9"/>
                    <a:pt x="94" y="11"/>
                    <a:pt x="94" y="11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1" y="14"/>
                    <a:pt x="91" y="14"/>
                    <a:pt x="91" y="14"/>
                  </a:cubicBezTo>
                  <a:cubicBezTo>
                    <a:pt x="89" y="15"/>
                    <a:pt x="89" y="15"/>
                    <a:pt x="89" y="15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86" y="16"/>
                    <a:pt x="86" y="16"/>
                    <a:pt x="86" y="16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3" y="19"/>
                    <a:pt x="81" y="19"/>
                    <a:pt x="81" y="19"/>
                  </a:cubicBezTo>
                  <a:cubicBezTo>
                    <a:pt x="81" y="19"/>
                    <a:pt x="78" y="20"/>
                    <a:pt x="78" y="20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8" y="22"/>
                    <a:pt x="77" y="23"/>
                    <a:pt x="77" y="23"/>
                  </a:cubicBezTo>
                  <a:cubicBezTo>
                    <a:pt x="77" y="23"/>
                    <a:pt x="77" y="26"/>
                    <a:pt x="77" y="26"/>
                  </a:cubicBezTo>
                  <a:cubicBezTo>
                    <a:pt x="77" y="26"/>
                    <a:pt x="79" y="27"/>
                    <a:pt x="79" y="27"/>
                  </a:cubicBezTo>
                  <a:cubicBezTo>
                    <a:pt x="80" y="28"/>
                    <a:pt x="80" y="28"/>
                    <a:pt x="80" y="28"/>
                  </a:cubicBezTo>
                  <a:cubicBezTo>
                    <a:pt x="81" y="29"/>
                    <a:pt x="81" y="29"/>
                    <a:pt x="81" y="29"/>
                  </a:cubicBezTo>
                  <a:cubicBezTo>
                    <a:pt x="81" y="29"/>
                    <a:pt x="82" y="30"/>
                    <a:pt x="82" y="30"/>
                  </a:cubicBezTo>
                  <a:cubicBezTo>
                    <a:pt x="81" y="30"/>
                    <a:pt x="81" y="33"/>
                    <a:pt x="81" y="33"/>
                  </a:cubicBezTo>
                  <a:cubicBezTo>
                    <a:pt x="82" y="36"/>
                    <a:pt x="82" y="36"/>
                    <a:pt x="82" y="36"/>
                  </a:cubicBezTo>
                  <a:cubicBezTo>
                    <a:pt x="81" y="37"/>
                    <a:pt x="81" y="37"/>
                    <a:pt x="81" y="37"/>
                  </a:cubicBezTo>
                  <a:cubicBezTo>
                    <a:pt x="82" y="39"/>
                    <a:pt x="82" y="39"/>
                    <a:pt x="82" y="39"/>
                  </a:cubicBezTo>
                  <a:cubicBezTo>
                    <a:pt x="82" y="39"/>
                    <a:pt x="83" y="39"/>
                    <a:pt x="82" y="40"/>
                  </a:cubicBezTo>
                  <a:cubicBezTo>
                    <a:pt x="81" y="40"/>
                    <a:pt x="80" y="41"/>
                    <a:pt x="80" y="41"/>
                  </a:cubicBezTo>
                  <a:cubicBezTo>
                    <a:pt x="80" y="41"/>
                    <a:pt x="78" y="41"/>
                    <a:pt x="78" y="41"/>
                  </a:cubicBezTo>
                  <a:cubicBezTo>
                    <a:pt x="78" y="41"/>
                    <a:pt x="76" y="41"/>
                    <a:pt x="76" y="41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67" y="48"/>
                    <a:pt x="67" y="48"/>
                    <a:pt x="67" y="48"/>
                  </a:cubicBezTo>
                  <a:cubicBezTo>
                    <a:pt x="68" y="49"/>
                    <a:pt x="68" y="49"/>
                    <a:pt x="68" y="49"/>
                  </a:cubicBezTo>
                  <a:cubicBezTo>
                    <a:pt x="68" y="49"/>
                    <a:pt x="69" y="50"/>
                    <a:pt x="69" y="49"/>
                  </a:cubicBezTo>
                  <a:cubicBezTo>
                    <a:pt x="69" y="49"/>
                    <a:pt x="69" y="48"/>
                    <a:pt x="69" y="48"/>
                  </a:cubicBezTo>
                  <a:cubicBezTo>
                    <a:pt x="70" y="49"/>
                    <a:pt x="71" y="50"/>
                    <a:pt x="71" y="50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2" y="52"/>
                    <a:pt x="70" y="52"/>
                    <a:pt x="70" y="52"/>
                  </a:cubicBezTo>
                  <a:cubicBezTo>
                    <a:pt x="70" y="52"/>
                    <a:pt x="69" y="53"/>
                    <a:pt x="69" y="53"/>
                  </a:cubicBezTo>
                  <a:cubicBezTo>
                    <a:pt x="68" y="54"/>
                    <a:pt x="68" y="54"/>
                    <a:pt x="68" y="54"/>
                  </a:cubicBezTo>
                  <a:cubicBezTo>
                    <a:pt x="68" y="55"/>
                    <a:pt x="68" y="55"/>
                    <a:pt x="68" y="56"/>
                  </a:cubicBezTo>
                  <a:cubicBezTo>
                    <a:pt x="68" y="56"/>
                    <a:pt x="68" y="57"/>
                    <a:pt x="68" y="57"/>
                  </a:cubicBezTo>
                  <a:cubicBezTo>
                    <a:pt x="69" y="57"/>
                    <a:pt x="70" y="59"/>
                    <a:pt x="70" y="59"/>
                  </a:cubicBezTo>
                  <a:cubicBezTo>
                    <a:pt x="70" y="59"/>
                    <a:pt x="71" y="60"/>
                    <a:pt x="71" y="60"/>
                  </a:cubicBezTo>
                  <a:cubicBezTo>
                    <a:pt x="71" y="60"/>
                    <a:pt x="71" y="61"/>
                    <a:pt x="71" y="61"/>
                  </a:cubicBezTo>
                  <a:cubicBezTo>
                    <a:pt x="71" y="61"/>
                    <a:pt x="70" y="62"/>
                    <a:pt x="69" y="62"/>
                  </a:cubicBezTo>
                  <a:cubicBezTo>
                    <a:pt x="69" y="62"/>
                    <a:pt x="67" y="62"/>
                    <a:pt x="67" y="62"/>
                  </a:cubicBezTo>
                  <a:cubicBezTo>
                    <a:pt x="67" y="62"/>
                    <a:pt x="66" y="64"/>
                    <a:pt x="66" y="64"/>
                  </a:cubicBezTo>
                  <a:cubicBezTo>
                    <a:pt x="66" y="64"/>
                    <a:pt x="65" y="64"/>
                    <a:pt x="64" y="64"/>
                  </a:cubicBezTo>
                  <a:cubicBezTo>
                    <a:pt x="64" y="64"/>
                    <a:pt x="66" y="65"/>
                    <a:pt x="64" y="64"/>
                  </a:cubicBezTo>
                  <a:cubicBezTo>
                    <a:pt x="61" y="63"/>
                    <a:pt x="61" y="62"/>
                    <a:pt x="61" y="62"/>
                  </a:cubicBezTo>
                  <a:cubicBezTo>
                    <a:pt x="61" y="62"/>
                    <a:pt x="60" y="61"/>
                    <a:pt x="60" y="61"/>
                  </a:cubicBezTo>
                  <a:cubicBezTo>
                    <a:pt x="59" y="61"/>
                    <a:pt x="58" y="61"/>
                    <a:pt x="58" y="61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4" y="62"/>
                    <a:pt x="54" y="63"/>
                    <a:pt x="53" y="63"/>
                  </a:cubicBezTo>
                  <a:cubicBezTo>
                    <a:pt x="52" y="64"/>
                    <a:pt x="53" y="64"/>
                    <a:pt x="52" y="64"/>
                  </a:cubicBezTo>
                  <a:cubicBezTo>
                    <a:pt x="50" y="64"/>
                    <a:pt x="49" y="62"/>
                    <a:pt x="49" y="62"/>
                  </a:cubicBezTo>
                  <a:cubicBezTo>
                    <a:pt x="49" y="62"/>
                    <a:pt x="47" y="61"/>
                    <a:pt x="47" y="61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5" y="60"/>
                    <a:pt x="45" y="61"/>
                    <a:pt x="45" y="59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4" y="57"/>
                    <a:pt x="44" y="58"/>
                    <a:pt x="43" y="57"/>
                  </a:cubicBezTo>
                  <a:cubicBezTo>
                    <a:pt x="43" y="56"/>
                    <a:pt x="42" y="55"/>
                    <a:pt x="42" y="55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1" y="53"/>
                    <a:pt x="41" y="53"/>
                    <a:pt x="41" y="54"/>
                  </a:cubicBezTo>
                  <a:cubicBezTo>
                    <a:pt x="40" y="55"/>
                    <a:pt x="39" y="55"/>
                    <a:pt x="39" y="55"/>
                  </a:cubicBezTo>
                  <a:cubicBezTo>
                    <a:pt x="39" y="56"/>
                    <a:pt x="38" y="57"/>
                    <a:pt x="38" y="57"/>
                  </a:cubicBezTo>
                  <a:cubicBezTo>
                    <a:pt x="38" y="57"/>
                    <a:pt x="37" y="58"/>
                    <a:pt x="37" y="59"/>
                  </a:cubicBezTo>
                  <a:cubicBezTo>
                    <a:pt x="38" y="59"/>
                    <a:pt x="38" y="59"/>
                    <a:pt x="38" y="60"/>
                  </a:cubicBezTo>
                  <a:cubicBezTo>
                    <a:pt x="38" y="60"/>
                    <a:pt x="37" y="61"/>
                    <a:pt x="37" y="61"/>
                  </a:cubicBezTo>
                  <a:cubicBezTo>
                    <a:pt x="36" y="62"/>
                    <a:pt x="36" y="62"/>
                    <a:pt x="35" y="62"/>
                  </a:cubicBezTo>
                  <a:cubicBezTo>
                    <a:pt x="35" y="63"/>
                    <a:pt x="33" y="64"/>
                    <a:pt x="33" y="64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5"/>
                    <a:pt x="25" y="65"/>
                    <a:pt x="25" y="65"/>
                  </a:cubicBezTo>
                  <a:cubicBezTo>
                    <a:pt x="24" y="65"/>
                    <a:pt x="23" y="65"/>
                    <a:pt x="23" y="65"/>
                  </a:cubicBezTo>
                  <a:cubicBezTo>
                    <a:pt x="23" y="65"/>
                    <a:pt x="22" y="64"/>
                    <a:pt x="21" y="64"/>
                  </a:cubicBezTo>
                  <a:cubicBezTo>
                    <a:pt x="21" y="64"/>
                    <a:pt x="20" y="64"/>
                    <a:pt x="20" y="64"/>
                  </a:cubicBezTo>
                  <a:cubicBezTo>
                    <a:pt x="19" y="64"/>
                    <a:pt x="18" y="64"/>
                    <a:pt x="18" y="64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8" y="65"/>
                    <a:pt x="19" y="65"/>
                    <a:pt x="19" y="65"/>
                  </a:cubicBezTo>
                  <a:cubicBezTo>
                    <a:pt x="19" y="66"/>
                    <a:pt x="19" y="67"/>
                    <a:pt x="19" y="67"/>
                  </a:cubicBezTo>
                  <a:cubicBezTo>
                    <a:pt x="19" y="67"/>
                    <a:pt x="18" y="67"/>
                    <a:pt x="18" y="67"/>
                  </a:cubicBezTo>
                  <a:cubicBezTo>
                    <a:pt x="18" y="68"/>
                    <a:pt x="16" y="68"/>
                    <a:pt x="16" y="68"/>
                  </a:cubicBezTo>
                  <a:cubicBezTo>
                    <a:pt x="16" y="68"/>
                    <a:pt x="16" y="69"/>
                    <a:pt x="16" y="69"/>
                  </a:cubicBezTo>
                  <a:cubicBezTo>
                    <a:pt x="16" y="69"/>
                    <a:pt x="16" y="69"/>
                    <a:pt x="15" y="69"/>
                  </a:cubicBezTo>
                  <a:cubicBezTo>
                    <a:pt x="14" y="69"/>
                    <a:pt x="14" y="69"/>
                    <a:pt x="13" y="69"/>
                  </a:cubicBezTo>
                  <a:cubicBezTo>
                    <a:pt x="13" y="68"/>
                    <a:pt x="12" y="68"/>
                    <a:pt x="11" y="68"/>
                  </a:cubicBezTo>
                  <a:cubicBezTo>
                    <a:pt x="11" y="68"/>
                    <a:pt x="8" y="67"/>
                    <a:pt x="8" y="67"/>
                  </a:cubicBezTo>
                  <a:cubicBezTo>
                    <a:pt x="8" y="67"/>
                    <a:pt x="7" y="68"/>
                    <a:pt x="7" y="68"/>
                  </a:cubicBezTo>
                  <a:cubicBezTo>
                    <a:pt x="6" y="68"/>
                    <a:pt x="5" y="68"/>
                    <a:pt x="4" y="67"/>
                  </a:cubicBezTo>
                  <a:cubicBezTo>
                    <a:pt x="4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5"/>
                    <a:pt x="3" y="65"/>
                    <a:pt x="3" y="6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1" y="72"/>
                    <a:pt x="2" y="73"/>
                    <a:pt x="2" y="73"/>
                  </a:cubicBezTo>
                  <a:cubicBezTo>
                    <a:pt x="2" y="74"/>
                    <a:pt x="3" y="74"/>
                    <a:pt x="3" y="75"/>
                  </a:cubicBezTo>
                  <a:cubicBezTo>
                    <a:pt x="3" y="76"/>
                    <a:pt x="3" y="77"/>
                    <a:pt x="3" y="77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5" y="82"/>
                    <a:pt x="6" y="83"/>
                    <a:pt x="6" y="84"/>
                  </a:cubicBezTo>
                  <a:cubicBezTo>
                    <a:pt x="6" y="84"/>
                    <a:pt x="6" y="85"/>
                    <a:pt x="6" y="86"/>
                  </a:cubicBezTo>
                  <a:cubicBezTo>
                    <a:pt x="6" y="86"/>
                    <a:pt x="8" y="88"/>
                    <a:pt x="8" y="88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8" y="90"/>
                    <a:pt x="9" y="91"/>
                    <a:pt x="10" y="92"/>
                  </a:cubicBezTo>
                  <a:cubicBezTo>
                    <a:pt x="10" y="92"/>
                    <a:pt x="11" y="93"/>
                    <a:pt x="11" y="93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15" y="100"/>
                    <a:pt x="15" y="100"/>
                    <a:pt x="15" y="100"/>
                  </a:cubicBezTo>
                  <a:cubicBezTo>
                    <a:pt x="16" y="101"/>
                    <a:pt x="16" y="101"/>
                    <a:pt x="16" y="101"/>
                  </a:cubicBezTo>
                  <a:cubicBezTo>
                    <a:pt x="17" y="102"/>
                    <a:pt x="17" y="102"/>
                    <a:pt x="17" y="102"/>
                  </a:cubicBezTo>
                  <a:cubicBezTo>
                    <a:pt x="17" y="102"/>
                    <a:pt x="17" y="103"/>
                    <a:pt x="18" y="103"/>
                  </a:cubicBezTo>
                  <a:cubicBezTo>
                    <a:pt x="19" y="103"/>
                    <a:pt x="20" y="103"/>
                    <a:pt x="20" y="103"/>
                  </a:cubicBezTo>
                  <a:cubicBezTo>
                    <a:pt x="21" y="103"/>
                    <a:pt x="21" y="104"/>
                    <a:pt x="22" y="101"/>
                  </a:cubicBezTo>
                  <a:cubicBezTo>
                    <a:pt x="22" y="99"/>
                    <a:pt x="22" y="98"/>
                    <a:pt x="22" y="98"/>
                  </a:cubicBezTo>
                  <a:cubicBezTo>
                    <a:pt x="22" y="98"/>
                    <a:pt x="23" y="98"/>
                    <a:pt x="23" y="97"/>
                  </a:cubicBezTo>
                  <a:cubicBezTo>
                    <a:pt x="24" y="97"/>
                    <a:pt x="25" y="97"/>
                    <a:pt x="25" y="96"/>
                  </a:cubicBezTo>
                  <a:cubicBezTo>
                    <a:pt x="25" y="94"/>
                    <a:pt x="23" y="93"/>
                    <a:pt x="23" y="93"/>
                  </a:cubicBezTo>
                  <a:cubicBezTo>
                    <a:pt x="23" y="93"/>
                    <a:pt x="25" y="92"/>
                    <a:pt x="26" y="93"/>
                  </a:cubicBezTo>
                  <a:cubicBezTo>
                    <a:pt x="26" y="94"/>
                    <a:pt x="26" y="95"/>
                    <a:pt x="27" y="94"/>
                  </a:cubicBezTo>
                  <a:cubicBezTo>
                    <a:pt x="28" y="92"/>
                    <a:pt x="28" y="92"/>
                    <a:pt x="28" y="92"/>
                  </a:cubicBezTo>
                  <a:cubicBezTo>
                    <a:pt x="27" y="91"/>
                    <a:pt x="27" y="90"/>
                    <a:pt x="27" y="89"/>
                  </a:cubicBezTo>
                  <a:cubicBezTo>
                    <a:pt x="27" y="89"/>
                    <a:pt x="28" y="88"/>
                    <a:pt x="28" y="87"/>
                  </a:cubicBezTo>
                  <a:cubicBezTo>
                    <a:pt x="29" y="86"/>
                    <a:pt x="29" y="85"/>
                    <a:pt x="29" y="84"/>
                  </a:cubicBezTo>
                  <a:cubicBezTo>
                    <a:pt x="29" y="82"/>
                    <a:pt x="29" y="83"/>
                    <a:pt x="30" y="81"/>
                  </a:cubicBezTo>
                  <a:cubicBezTo>
                    <a:pt x="30" y="80"/>
                    <a:pt x="30" y="81"/>
                    <a:pt x="30" y="77"/>
                  </a:cubicBezTo>
                  <a:cubicBezTo>
                    <a:pt x="31" y="74"/>
                    <a:pt x="31" y="73"/>
                    <a:pt x="32" y="73"/>
                  </a:cubicBezTo>
                  <a:cubicBezTo>
                    <a:pt x="32" y="73"/>
                    <a:pt x="40" y="76"/>
                    <a:pt x="40" y="76"/>
                  </a:cubicBezTo>
                  <a:cubicBezTo>
                    <a:pt x="40" y="76"/>
                    <a:pt x="41" y="78"/>
                    <a:pt x="41" y="78"/>
                  </a:cubicBezTo>
                  <a:cubicBezTo>
                    <a:pt x="41" y="79"/>
                    <a:pt x="41" y="80"/>
                    <a:pt x="41" y="80"/>
                  </a:cubicBezTo>
                  <a:cubicBezTo>
                    <a:pt x="41" y="81"/>
                    <a:pt x="40" y="83"/>
                    <a:pt x="40" y="83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0" y="84"/>
                    <a:pt x="38" y="84"/>
                    <a:pt x="38" y="86"/>
                  </a:cubicBezTo>
                  <a:cubicBezTo>
                    <a:pt x="37" y="87"/>
                    <a:pt x="37" y="87"/>
                    <a:pt x="38" y="88"/>
                  </a:cubicBezTo>
                  <a:cubicBezTo>
                    <a:pt x="39" y="89"/>
                    <a:pt x="40" y="90"/>
                    <a:pt x="40" y="90"/>
                  </a:cubicBezTo>
                  <a:cubicBezTo>
                    <a:pt x="41" y="90"/>
                    <a:pt x="42" y="89"/>
                    <a:pt x="43" y="89"/>
                  </a:cubicBezTo>
                  <a:cubicBezTo>
                    <a:pt x="43" y="89"/>
                    <a:pt x="44" y="89"/>
                    <a:pt x="44" y="89"/>
                  </a:cubicBezTo>
                  <a:cubicBezTo>
                    <a:pt x="44" y="90"/>
                    <a:pt x="44" y="91"/>
                    <a:pt x="45" y="92"/>
                  </a:cubicBezTo>
                  <a:cubicBezTo>
                    <a:pt x="46" y="92"/>
                    <a:pt x="47" y="93"/>
                    <a:pt x="47" y="93"/>
                  </a:cubicBezTo>
                  <a:cubicBezTo>
                    <a:pt x="48" y="93"/>
                    <a:pt x="49" y="93"/>
                    <a:pt x="49" y="93"/>
                  </a:cubicBezTo>
                  <a:cubicBezTo>
                    <a:pt x="49" y="93"/>
                    <a:pt x="50" y="92"/>
                    <a:pt x="51" y="92"/>
                  </a:cubicBezTo>
                  <a:cubicBezTo>
                    <a:pt x="51" y="92"/>
                    <a:pt x="54" y="95"/>
                    <a:pt x="52" y="91"/>
                  </a:cubicBezTo>
                  <a:cubicBezTo>
                    <a:pt x="49" y="88"/>
                    <a:pt x="49" y="88"/>
                    <a:pt x="49" y="87"/>
                  </a:cubicBezTo>
                  <a:cubicBezTo>
                    <a:pt x="48" y="87"/>
                    <a:pt x="47" y="86"/>
                    <a:pt x="47" y="86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6" y="86"/>
                    <a:pt x="46" y="85"/>
                    <a:pt x="46" y="84"/>
                  </a:cubicBezTo>
                  <a:cubicBezTo>
                    <a:pt x="47" y="83"/>
                    <a:pt x="47" y="83"/>
                    <a:pt x="48" y="83"/>
                  </a:cubicBezTo>
                  <a:cubicBezTo>
                    <a:pt x="49" y="83"/>
                    <a:pt x="49" y="82"/>
                    <a:pt x="51" y="84"/>
                  </a:cubicBezTo>
                  <a:cubicBezTo>
                    <a:pt x="52" y="85"/>
                    <a:pt x="52" y="85"/>
                    <a:pt x="52" y="86"/>
                  </a:cubicBezTo>
                  <a:cubicBezTo>
                    <a:pt x="53" y="88"/>
                    <a:pt x="54" y="89"/>
                    <a:pt x="55" y="90"/>
                  </a:cubicBezTo>
                  <a:cubicBezTo>
                    <a:pt x="55" y="90"/>
                    <a:pt x="56" y="90"/>
                    <a:pt x="56" y="92"/>
                  </a:cubicBezTo>
                  <a:cubicBezTo>
                    <a:pt x="56" y="94"/>
                    <a:pt x="56" y="96"/>
                    <a:pt x="56" y="97"/>
                  </a:cubicBezTo>
                  <a:cubicBezTo>
                    <a:pt x="56" y="97"/>
                    <a:pt x="56" y="101"/>
                    <a:pt x="56" y="101"/>
                  </a:cubicBezTo>
                  <a:cubicBezTo>
                    <a:pt x="56" y="101"/>
                    <a:pt x="56" y="103"/>
                    <a:pt x="56" y="104"/>
                  </a:cubicBezTo>
                  <a:cubicBezTo>
                    <a:pt x="56" y="105"/>
                    <a:pt x="61" y="112"/>
                    <a:pt x="61" y="112"/>
                  </a:cubicBezTo>
                  <a:cubicBezTo>
                    <a:pt x="61" y="112"/>
                    <a:pt x="63" y="115"/>
                    <a:pt x="64" y="115"/>
                  </a:cubicBezTo>
                  <a:cubicBezTo>
                    <a:pt x="64" y="115"/>
                    <a:pt x="65" y="118"/>
                    <a:pt x="66" y="119"/>
                  </a:cubicBezTo>
                  <a:cubicBezTo>
                    <a:pt x="68" y="119"/>
                    <a:pt x="72" y="121"/>
                    <a:pt x="72" y="121"/>
                  </a:cubicBezTo>
                  <a:cubicBezTo>
                    <a:pt x="79" y="125"/>
                    <a:pt x="79" y="125"/>
                    <a:pt x="79" y="125"/>
                  </a:cubicBezTo>
                  <a:cubicBezTo>
                    <a:pt x="79" y="125"/>
                    <a:pt x="81" y="128"/>
                    <a:pt x="82" y="128"/>
                  </a:cubicBezTo>
                  <a:cubicBezTo>
                    <a:pt x="82" y="128"/>
                    <a:pt x="87" y="128"/>
                    <a:pt x="83" y="128"/>
                  </a:cubicBezTo>
                  <a:cubicBezTo>
                    <a:pt x="80" y="128"/>
                    <a:pt x="76" y="126"/>
                    <a:pt x="76" y="126"/>
                  </a:cubicBezTo>
                  <a:cubicBezTo>
                    <a:pt x="76" y="126"/>
                    <a:pt x="75" y="124"/>
                    <a:pt x="75" y="124"/>
                  </a:cubicBezTo>
                  <a:cubicBezTo>
                    <a:pt x="74" y="124"/>
                    <a:pt x="70" y="123"/>
                    <a:pt x="69" y="122"/>
                  </a:cubicBezTo>
                  <a:cubicBezTo>
                    <a:pt x="69" y="122"/>
                    <a:pt x="68" y="121"/>
                    <a:pt x="67" y="120"/>
                  </a:cubicBezTo>
                  <a:cubicBezTo>
                    <a:pt x="66" y="118"/>
                    <a:pt x="64" y="117"/>
                    <a:pt x="64" y="117"/>
                  </a:cubicBezTo>
                  <a:cubicBezTo>
                    <a:pt x="64" y="117"/>
                    <a:pt x="63" y="116"/>
                    <a:pt x="62" y="114"/>
                  </a:cubicBezTo>
                  <a:cubicBezTo>
                    <a:pt x="61" y="113"/>
                    <a:pt x="61" y="113"/>
                    <a:pt x="61" y="112"/>
                  </a:cubicBezTo>
                  <a:cubicBezTo>
                    <a:pt x="60" y="112"/>
                    <a:pt x="61" y="112"/>
                    <a:pt x="59" y="111"/>
                  </a:cubicBezTo>
                  <a:cubicBezTo>
                    <a:pt x="57" y="110"/>
                    <a:pt x="56" y="109"/>
                    <a:pt x="56" y="109"/>
                  </a:cubicBezTo>
                  <a:cubicBezTo>
                    <a:pt x="55" y="109"/>
                    <a:pt x="53" y="108"/>
                    <a:pt x="53" y="108"/>
                  </a:cubicBezTo>
                  <a:cubicBezTo>
                    <a:pt x="53" y="108"/>
                    <a:pt x="51" y="106"/>
                    <a:pt x="51" y="106"/>
                  </a:cubicBezTo>
                  <a:cubicBezTo>
                    <a:pt x="51" y="106"/>
                    <a:pt x="50" y="108"/>
                    <a:pt x="52" y="109"/>
                  </a:cubicBezTo>
                  <a:cubicBezTo>
                    <a:pt x="53" y="109"/>
                    <a:pt x="55" y="111"/>
                    <a:pt x="55" y="111"/>
                  </a:cubicBezTo>
                  <a:cubicBezTo>
                    <a:pt x="55" y="111"/>
                    <a:pt x="57" y="112"/>
                    <a:pt x="57" y="112"/>
                  </a:cubicBezTo>
                  <a:cubicBezTo>
                    <a:pt x="57" y="112"/>
                    <a:pt x="57" y="114"/>
                    <a:pt x="57" y="114"/>
                  </a:cubicBezTo>
                  <a:cubicBezTo>
                    <a:pt x="57" y="114"/>
                    <a:pt x="54" y="113"/>
                    <a:pt x="57" y="114"/>
                  </a:cubicBezTo>
                  <a:cubicBezTo>
                    <a:pt x="59" y="115"/>
                    <a:pt x="61" y="115"/>
                    <a:pt x="61" y="115"/>
                  </a:cubicBezTo>
                  <a:cubicBezTo>
                    <a:pt x="61" y="115"/>
                    <a:pt x="59" y="116"/>
                    <a:pt x="58" y="116"/>
                  </a:cubicBezTo>
                  <a:cubicBezTo>
                    <a:pt x="58" y="117"/>
                    <a:pt x="60" y="120"/>
                    <a:pt x="60" y="119"/>
                  </a:cubicBezTo>
                  <a:cubicBezTo>
                    <a:pt x="61" y="119"/>
                    <a:pt x="62" y="120"/>
                    <a:pt x="63" y="120"/>
                  </a:cubicBezTo>
                  <a:cubicBezTo>
                    <a:pt x="63" y="120"/>
                    <a:pt x="65" y="120"/>
                    <a:pt x="65" y="121"/>
                  </a:cubicBezTo>
                  <a:cubicBezTo>
                    <a:pt x="66" y="121"/>
                    <a:pt x="66" y="121"/>
                    <a:pt x="66" y="122"/>
                  </a:cubicBezTo>
                  <a:cubicBezTo>
                    <a:pt x="65" y="122"/>
                    <a:pt x="66" y="124"/>
                    <a:pt x="66" y="124"/>
                  </a:cubicBezTo>
                  <a:cubicBezTo>
                    <a:pt x="68" y="125"/>
                    <a:pt x="68" y="125"/>
                    <a:pt x="68" y="125"/>
                  </a:cubicBezTo>
                  <a:cubicBezTo>
                    <a:pt x="68" y="125"/>
                    <a:pt x="65" y="125"/>
                    <a:pt x="65" y="124"/>
                  </a:cubicBezTo>
                  <a:cubicBezTo>
                    <a:pt x="64" y="124"/>
                    <a:pt x="64" y="123"/>
                    <a:pt x="63" y="124"/>
                  </a:cubicBezTo>
                  <a:cubicBezTo>
                    <a:pt x="62" y="125"/>
                    <a:pt x="62" y="125"/>
                    <a:pt x="62" y="126"/>
                  </a:cubicBezTo>
                  <a:cubicBezTo>
                    <a:pt x="63" y="127"/>
                    <a:pt x="64" y="128"/>
                    <a:pt x="65" y="127"/>
                  </a:cubicBezTo>
                  <a:cubicBezTo>
                    <a:pt x="65" y="127"/>
                    <a:pt x="65" y="127"/>
                    <a:pt x="66" y="126"/>
                  </a:cubicBezTo>
                  <a:cubicBezTo>
                    <a:pt x="66" y="126"/>
                    <a:pt x="66" y="126"/>
                    <a:pt x="67" y="126"/>
                  </a:cubicBezTo>
                  <a:cubicBezTo>
                    <a:pt x="67" y="126"/>
                    <a:pt x="68" y="126"/>
                    <a:pt x="68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5"/>
                    <a:pt x="69" y="126"/>
                  </a:cubicBezTo>
                  <a:cubicBezTo>
                    <a:pt x="69" y="126"/>
                    <a:pt x="70" y="126"/>
                    <a:pt x="69" y="127"/>
                  </a:cubicBezTo>
                  <a:cubicBezTo>
                    <a:pt x="69" y="128"/>
                    <a:pt x="68" y="128"/>
                    <a:pt x="68" y="128"/>
                  </a:cubicBezTo>
                  <a:cubicBezTo>
                    <a:pt x="68" y="129"/>
                    <a:pt x="67" y="128"/>
                    <a:pt x="68" y="130"/>
                  </a:cubicBezTo>
                  <a:cubicBezTo>
                    <a:pt x="68" y="131"/>
                    <a:pt x="68" y="132"/>
                    <a:pt x="68" y="132"/>
                  </a:cubicBezTo>
                  <a:cubicBezTo>
                    <a:pt x="68" y="132"/>
                    <a:pt x="69" y="132"/>
                    <a:pt x="69" y="132"/>
                  </a:cubicBezTo>
                  <a:cubicBezTo>
                    <a:pt x="70" y="133"/>
                    <a:pt x="70" y="134"/>
                    <a:pt x="70" y="135"/>
                  </a:cubicBezTo>
                  <a:cubicBezTo>
                    <a:pt x="71" y="135"/>
                    <a:pt x="73" y="138"/>
                    <a:pt x="73" y="138"/>
                  </a:cubicBezTo>
                  <a:cubicBezTo>
                    <a:pt x="73" y="138"/>
                    <a:pt x="76" y="140"/>
                    <a:pt x="76" y="140"/>
                  </a:cubicBezTo>
                  <a:cubicBezTo>
                    <a:pt x="76" y="140"/>
                    <a:pt x="77" y="141"/>
                    <a:pt x="77" y="141"/>
                  </a:cubicBezTo>
                  <a:cubicBezTo>
                    <a:pt x="77" y="141"/>
                    <a:pt x="77" y="142"/>
                    <a:pt x="76" y="141"/>
                  </a:cubicBezTo>
                  <a:cubicBezTo>
                    <a:pt x="75" y="140"/>
                    <a:pt x="73" y="139"/>
                    <a:pt x="73" y="139"/>
                  </a:cubicBezTo>
                  <a:cubicBezTo>
                    <a:pt x="73" y="141"/>
                    <a:pt x="73" y="141"/>
                    <a:pt x="73" y="141"/>
                  </a:cubicBezTo>
                  <a:cubicBezTo>
                    <a:pt x="73" y="141"/>
                    <a:pt x="74" y="142"/>
                    <a:pt x="75" y="142"/>
                  </a:cubicBezTo>
                  <a:cubicBezTo>
                    <a:pt x="75" y="143"/>
                    <a:pt x="75" y="143"/>
                    <a:pt x="76" y="144"/>
                  </a:cubicBezTo>
                  <a:cubicBezTo>
                    <a:pt x="77" y="144"/>
                    <a:pt x="78" y="144"/>
                    <a:pt x="79" y="144"/>
                  </a:cubicBezTo>
                  <a:cubicBezTo>
                    <a:pt x="79" y="145"/>
                    <a:pt x="79" y="143"/>
                    <a:pt x="79" y="143"/>
                  </a:cubicBezTo>
                  <a:cubicBezTo>
                    <a:pt x="79" y="143"/>
                    <a:pt x="80" y="143"/>
                    <a:pt x="80" y="143"/>
                  </a:cubicBezTo>
                  <a:cubicBezTo>
                    <a:pt x="80" y="144"/>
                    <a:pt x="81" y="145"/>
                    <a:pt x="80" y="146"/>
                  </a:cubicBezTo>
                  <a:cubicBezTo>
                    <a:pt x="80" y="146"/>
                    <a:pt x="80" y="147"/>
                    <a:pt x="79" y="146"/>
                  </a:cubicBezTo>
                  <a:cubicBezTo>
                    <a:pt x="78" y="146"/>
                    <a:pt x="77" y="145"/>
                    <a:pt x="76" y="145"/>
                  </a:cubicBezTo>
                  <a:cubicBezTo>
                    <a:pt x="76" y="145"/>
                    <a:pt x="75" y="144"/>
                    <a:pt x="74" y="145"/>
                  </a:cubicBezTo>
                  <a:cubicBezTo>
                    <a:pt x="74" y="145"/>
                    <a:pt x="72" y="144"/>
                    <a:pt x="72" y="145"/>
                  </a:cubicBezTo>
                  <a:cubicBezTo>
                    <a:pt x="72" y="146"/>
                    <a:pt x="72" y="147"/>
                    <a:pt x="72" y="147"/>
                  </a:cubicBezTo>
                  <a:cubicBezTo>
                    <a:pt x="72" y="147"/>
                    <a:pt x="71" y="143"/>
                    <a:pt x="70" y="143"/>
                  </a:cubicBezTo>
                  <a:cubicBezTo>
                    <a:pt x="69" y="143"/>
                    <a:pt x="67" y="142"/>
                    <a:pt x="67" y="142"/>
                  </a:cubicBezTo>
                  <a:cubicBezTo>
                    <a:pt x="66" y="140"/>
                    <a:pt x="66" y="140"/>
                    <a:pt x="66" y="140"/>
                  </a:cubicBezTo>
                  <a:cubicBezTo>
                    <a:pt x="66" y="140"/>
                    <a:pt x="67" y="140"/>
                    <a:pt x="67" y="140"/>
                  </a:cubicBezTo>
                  <a:cubicBezTo>
                    <a:pt x="68" y="141"/>
                    <a:pt x="67" y="141"/>
                    <a:pt x="68" y="141"/>
                  </a:cubicBezTo>
                  <a:cubicBezTo>
                    <a:pt x="69" y="141"/>
                    <a:pt x="67" y="139"/>
                    <a:pt x="69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1" y="138"/>
                    <a:pt x="73" y="138"/>
                    <a:pt x="71" y="137"/>
                  </a:cubicBezTo>
                  <a:cubicBezTo>
                    <a:pt x="69" y="136"/>
                    <a:pt x="69" y="136"/>
                    <a:pt x="69" y="136"/>
                  </a:cubicBezTo>
                  <a:cubicBezTo>
                    <a:pt x="68" y="136"/>
                    <a:pt x="68" y="136"/>
                    <a:pt x="68" y="135"/>
                  </a:cubicBezTo>
                  <a:cubicBezTo>
                    <a:pt x="67" y="134"/>
                    <a:pt x="67" y="133"/>
                    <a:pt x="66" y="133"/>
                  </a:cubicBezTo>
                  <a:cubicBezTo>
                    <a:pt x="66" y="133"/>
                    <a:pt x="63" y="133"/>
                    <a:pt x="63" y="133"/>
                  </a:cubicBezTo>
                  <a:cubicBezTo>
                    <a:pt x="63" y="133"/>
                    <a:pt x="62" y="132"/>
                    <a:pt x="61" y="132"/>
                  </a:cubicBezTo>
                  <a:cubicBezTo>
                    <a:pt x="60" y="132"/>
                    <a:pt x="58" y="130"/>
                    <a:pt x="58" y="130"/>
                  </a:cubicBezTo>
                  <a:cubicBezTo>
                    <a:pt x="57" y="129"/>
                    <a:pt x="54" y="128"/>
                    <a:pt x="54" y="128"/>
                  </a:cubicBezTo>
                  <a:cubicBezTo>
                    <a:pt x="54" y="128"/>
                    <a:pt x="53" y="127"/>
                    <a:pt x="52" y="127"/>
                  </a:cubicBezTo>
                  <a:cubicBezTo>
                    <a:pt x="51" y="127"/>
                    <a:pt x="51" y="127"/>
                    <a:pt x="50" y="127"/>
                  </a:cubicBezTo>
                  <a:cubicBezTo>
                    <a:pt x="49" y="126"/>
                    <a:pt x="48" y="125"/>
                    <a:pt x="48" y="125"/>
                  </a:cubicBezTo>
                  <a:cubicBezTo>
                    <a:pt x="47" y="124"/>
                    <a:pt x="46" y="124"/>
                    <a:pt x="46" y="124"/>
                  </a:cubicBezTo>
                  <a:cubicBezTo>
                    <a:pt x="47" y="125"/>
                    <a:pt x="46" y="125"/>
                    <a:pt x="48" y="126"/>
                  </a:cubicBezTo>
                  <a:cubicBezTo>
                    <a:pt x="49" y="127"/>
                    <a:pt x="50" y="127"/>
                    <a:pt x="50" y="127"/>
                  </a:cubicBezTo>
                  <a:cubicBezTo>
                    <a:pt x="50" y="127"/>
                    <a:pt x="51" y="128"/>
                    <a:pt x="51" y="128"/>
                  </a:cubicBezTo>
                  <a:cubicBezTo>
                    <a:pt x="51" y="129"/>
                    <a:pt x="52" y="128"/>
                    <a:pt x="53" y="128"/>
                  </a:cubicBezTo>
                  <a:cubicBezTo>
                    <a:pt x="53" y="129"/>
                    <a:pt x="54" y="129"/>
                    <a:pt x="54" y="130"/>
                  </a:cubicBezTo>
                  <a:cubicBezTo>
                    <a:pt x="54" y="130"/>
                    <a:pt x="57" y="130"/>
                    <a:pt x="57" y="131"/>
                  </a:cubicBezTo>
                  <a:cubicBezTo>
                    <a:pt x="57" y="132"/>
                    <a:pt x="58" y="133"/>
                    <a:pt x="57" y="133"/>
                  </a:cubicBezTo>
                  <a:cubicBezTo>
                    <a:pt x="57" y="133"/>
                    <a:pt x="56" y="134"/>
                    <a:pt x="56" y="134"/>
                  </a:cubicBezTo>
                  <a:cubicBezTo>
                    <a:pt x="57" y="134"/>
                    <a:pt x="58" y="135"/>
                    <a:pt x="59" y="135"/>
                  </a:cubicBezTo>
                  <a:cubicBezTo>
                    <a:pt x="60" y="135"/>
                    <a:pt x="59" y="135"/>
                    <a:pt x="61" y="136"/>
                  </a:cubicBezTo>
                  <a:cubicBezTo>
                    <a:pt x="63" y="136"/>
                    <a:pt x="63" y="138"/>
                    <a:pt x="63" y="138"/>
                  </a:cubicBezTo>
                  <a:cubicBezTo>
                    <a:pt x="63" y="139"/>
                    <a:pt x="65" y="140"/>
                    <a:pt x="65" y="140"/>
                  </a:cubicBezTo>
                  <a:cubicBezTo>
                    <a:pt x="65" y="140"/>
                    <a:pt x="64" y="140"/>
                    <a:pt x="65" y="141"/>
                  </a:cubicBezTo>
                  <a:cubicBezTo>
                    <a:pt x="65" y="141"/>
                    <a:pt x="64" y="141"/>
                    <a:pt x="65" y="142"/>
                  </a:cubicBezTo>
                  <a:cubicBezTo>
                    <a:pt x="66" y="142"/>
                    <a:pt x="67" y="142"/>
                    <a:pt x="67" y="142"/>
                  </a:cubicBezTo>
                  <a:cubicBezTo>
                    <a:pt x="67" y="143"/>
                    <a:pt x="67" y="143"/>
                    <a:pt x="67" y="144"/>
                  </a:cubicBezTo>
                  <a:cubicBezTo>
                    <a:pt x="67" y="144"/>
                    <a:pt x="65" y="146"/>
                    <a:pt x="68" y="146"/>
                  </a:cubicBezTo>
                  <a:cubicBezTo>
                    <a:pt x="70" y="146"/>
                    <a:pt x="70" y="146"/>
                    <a:pt x="70" y="146"/>
                  </a:cubicBezTo>
                  <a:cubicBezTo>
                    <a:pt x="71" y="147"/>
                    <a:pt x="71" y="147"/>
                    <a:pt x="71" y="147"/>
                  </a:cubicBezTo>
                  <a:cubicBezTo>
                    <a:pt x="71" y="147"/>
                    <a:pt x="70" y="148"/>
                    <a:pt x="71" y="149"/>
                  </a:cubicBezTo>
                  <a:cubicBezTo>
                    <a:pt x="71" y="150"/>
                    <a:pt x="75" y="150"/>
                    <a:pt x="75" y="150"/>
                  </a:cubicBezTo>
                  <a:cubicBezTo>
                    <a:pt x="75" y="149"/>
                    <a:pt x="75" y="149"/>
                    <a:pt x="75" y="149"/>
                  </a:cubicBezTo>
                  <a:cubicBezTo>
                    <a:pt x="75" y="149"/>
                    <a:pt x="77" y="150"/>
                    <a:pt x="76" y="150"/>
                  </a:cubicBezTo>
                  <a:cubicBezTo>
                    <a:pt x="76" y="151"/>
                    <a:pt x="75" y="151"/>
                    <a:pt x="75" y="151"/>
                  </a:cubicBezTo>
                  <a:cubicBezTo>
                    <a:pt x="75" y="151"/>
                    <a:pt x="75" y="153"/>
                    <a:pt x="76" y="153"/>
                  </a:cubicBezTo>
                  <a:cubicBezTo>
                    <a:pt x="77" y="153"/>
                    <a:pt x="78" y="154"/>
                    <a:pt x="78" y="154"/>
                  </a:cubicBezTo>
                  <a:cubicBezTo>
                    <a:pt x="78" y="154"/>
                    <a:pt x="79" y="154"/>
                    <a:pt x="79" y="155"/>
                  </a:cubicBezTo>
                  <a:cubicBezTo>
                    <a:pt x="80" y="155"/>
                    <a:pt x="80" y="156"/>
                    <a:pt x="80" y="156"/>
                  </a:cubicBezTo>
                  <a:cubicBezTo>
                    <a:pt x="81" y="156"/>
                    <a:pt x="82" y="156"/>
                    <a:pt x="82" y="157"/>
                  </a:cubicBezTo>
                  <a:cubicBezTo>
                    <a:pt x="83" y="157"/>
                    <a:pt x="84" y="158"/>
                    <a:pt x="84" y="157"/>
                  </a:cubicBezTo>
                  <a:cubicBezTo>
                    <a:pt x="84" y="156"/>
                    <a:pt x="85" y="156"/>
                    <a:pt x="84" y="155"/>
                  </a:cubicBezTo>
                  <a:cubicBezTo>
                    <a:pt x="83" y="154"/>
                    <a:pt x="82" y="154"/>
                    <a:pt x="81" y="154"/>
                  </a:cubicBezTo>
                  <a:cubicBezTo>
                    <a:pt x="81" y="154"/>
                    <a:pt x="80" y="154"/>
                    <a:pt x="80" y="153"/>
                  </a:cubicBezTo>
                  <a:cubicBezTo>
                    <a:pt x="79" y="153"/>
                    <a:pt x="79" y="153"/>
                    <a:pt x="79" y="152"/>
                  </a:cubicBezTo>
                  <a:cubicBezTo>
                    <a:pt x="79" y="151"/>
                    <a:pt x="78" y="150"/>
                    <a:pt x="78" y="150"/>
                  </a:cubicBezTo>
                  <a:cubicBezTo>
                    <a:pt x="78" y="150"/>
                    <a:pt x="78" y="148"/>
                    <a:pt x="78" y="148"/>
                  </a:cubicBezTo>
                  <a:cubicBezTo>
                    <a:pt x="77" y="148"/>
                    <a:pt x="77" y="148"/>
                    <a:pt x="76" y="148"/>
                  </a:cubicBezTo>
                  <a:cubicBezTo>
                    <a:pt x="76" y="148"/>
                    <a:pt x="75" y="147"/>
                    <a:pt x="75" y="147"/>
                  </a:cubicBezTo>
                  <a:cubicBezTo>
                    <a:pt x="74" y="147"/>
                    <a:pt x="73" y="147"/>
                    <a:pt x="73" y="147"/>
                  </a:cubicBezTo>
                  <a:cubicBezTo>
                    <a:pt x="73" y="146"/>
                    <a:pt x="74" y="146"/>
                    <a:pt x="74" y="146"/>
                  </a:cubicBezTo>
                  <a:cubicBezTo>
                    <a:pt x="74" y="146"/>
                    <a:pt x="75" y="146"/>
                    <a:pt x="76" y="146"/>
                  </a:cubicBezTo>
                  <a:cubicBezTo>
                    <a:pt x="77" y="147"/>
                    <a:pt x="77" y="146"/>
                    <a:pt x="78" y="147"/>
                  </a:cubicBezTo>
                  <a:cubicBezTo>
                    <a:pt x="79" y="147"/>
                    <a:pt x="78" y="148"/>
                    <a:pt x="79" y="148"/>
                  </a:cubicBezTo>
                  <a:cubicBezTo>
                    <a:pt x="81" y="148"/>
                    <a:pt x="81" y="147"/>
                    <a:pt x="81" y="147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3" y="146"/>
                    <a:pt x="84" y="147"/>
                  </a:cubicBezTo>
                  <a:cubicBezTo>
                    <a:pt x="85" y="147"/>
                    <a:pt x="83" y="148"/>
                    <a:pt x="85" y="148"/>
                  </a:cubicBezTo>
                  <a:cubicBezTo>
                    <a:pt x="87" y="148"/>
                    <a:pt x="88" y="148"/>
                    <a:pt x="88" y="148"/>
                  </a:cubicBezTo>
                  <a:cubicBezTo>
                    <a:pt x="88" y="149"/>
                    <a:pt x="88" y="150"/>
                    <a:pt x="88" y="150"/>
                  </a:cubicBezTo>
                  <a:cubicBezTo>
                    <a:pt x="88" y="150"/>
                    <a:pt x="88" y="151"/>
                    <a:pt x="88" y="151"/>
                  </a:cubicBezTo>
                  <a:cubicBezTo>
                    <a:pt x="89" y="151"/>
                    <a:pt x="91" y="151"/>
                    <a:pt x="91" y="151"/>
                  </a:cubicBezTo>
                  <a:cubicBezTo>
                    <a:pt x="91" y="151"/>
                    <a:pt x="92" y="151"/>
                    <a:pt x="92" y="152"/>
                  </a:cubicBezTo>
                  <a:cubicBezTo>
                    <a:pt x="93" y="153"/>
                    <a:pt x="90" y="154"/>
                    <a:pt x="90" y="154"/>
                  </a:cubicBezTo>
                  <a:cubicBezTo>
                    <a:pt x="90" y="154"/>
                    <a:pt x="89" y="153"/>
                    <a:pt x="89" y="154"/>
                  </a:cubicBezTo>
                  <a:cubicBezTo>
                    <a:pt x="89" y="155"/>
                    <a:pt x="88" y="155"/>
                    <a:pt x="89" y="156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8" y="156"/>
                    <a:pt x="87" y="155"/>
                    <a:pt x="88" y="157"/>
                  </a:cubicBezTo>
                  <a:cubicBezTo>
                    <a:pt x="88" y="158"/>
                    <a:pt x="89" y="159"/>
                    <a:pt x="89" y="159"/>
                  </a:cubicBezTo>
                  <a:cubicBezTo>
                    <a:pt x="90" y="159"/>
                    <a:pt x="92" y="159"/>
                    <a:pt x="92" y="159"/>
                  </a:cubicBezTo>
                  <a:cubicBezTo>
                    <a:pt x="93" y="159"/>
                    <a:pt x="94" y="159"/>
                    <a:pt x="93" y="159"/>
                  </a:cubicBezTo>
                  <a:cubicBezTo>
                    <a:pt x="92" y="158"/>
                    <a:pt x="91" y="158"/>
                    <a:pt x="91" y="158"/>
                  </a:cubicBezTo>
                  <a:cubicBezTo>
                    <a:pt x="91" y="158"/>
                    <a:pt x="91" y="158"/>
                    <a:pt x="91" y="157"/>
                  </a:cubicBezTo>
                  <a:cubicBezTo>
                    <a:pt x="91" y="157"/>
                    <a:pt x="92" y="157"/>
                    <a:pt x="92" y="157"/>
                  </a:cubicBezTo>
                  <a:cubicBezTo>
                    <a:pt x="92" y="156"/>
                    <a:pt x="93" y="155"/>
                    <a:pt x="93" y="155"/>
                  </a:cubicBezTo>
                  <a:cubicBezTo>
                    <a:pt x="93" y="155"/>
                    <a:pt x="94" y="153"/>
                    <a:pt x="95" y="154"/>
                  </a:cubicBezTo>
                  <a:cubicBezTo>
                    <a:pt x="95" y="155"/>
                    <a:pt x="95" y="155"/>
                    <a:pt x="96" y="155"/>
                  </a:cubicBezTo>
                  <a:cubicBezTo>
                    <a:pt x="96" y="155"/>
                    <a:pt x="99" y="152"/>
                    <a:pt x="99" y="152"/>
                  </a:cubicBezTo>
                  <a:cubicBezTo>
                    <a:pt x="99" y="152"/>
                    <a:pt x="100" y="152"/>
                    <a:pt x="99" y="153"/>
                  </a:cubicBezTo>
                  <a:cubicBezTo>
                    <a:pt x="99" y="154"/>
                    <a:pt x="98" y="155"/>
                    <a:pt x="99" y="156"/>
                  </a:cubicBezTo>
                  <a:cubicBezTo>
                    <a:pt x="99" y="157"/>
                    <a:pt x="99" y="157"/>
                    <a:pt x="99" y="157"/>
                  </a:cubicBezTo>
                  <a:cubicBezTo>
                    <a:pt x="100" y="158"/>
                    <a:pt x="99" y="158"/>
                    <a:pt x="100" y="159"/>
                  </a:cubicBezTo>
                  <a:cubicBezTo>
                    <a:pt x="100" y="160"/>
                    <a:pt x="100" y="159"/>
                    <a:pt x="100" y="160"/>
                  </a:cubicBezTo>
                  <a:cubicBezTo>
                    <a:pt x="101" y="161"/>
                    <a:pt x="102" y="163"/>
                    <a:pt x="102" y="163"/>
                  </a:cubicBezTo>
                  <a:cubicBezTo>
                    <a:pt x="102" y="163"/>
                    <a:pt x="101" y="164"/>
                    <a:pt x="102" y="164"/>
                  </a:cubicBezTo>
                  <a:cubicBezTo>
                    <a:pt x="103" y="165"/>
                    <a:pt x="105" y="165"/>
                    <a:pt x="105" y="165"/>
                  </a:cubicBezTo>
                  <a:cubicBezTo>
                    <a:pt x="105" y="165"/>
                    <a:pt x="105" y="165"/>
                    <a:pt x="105" y="165"/>
                  </a:cubicBezTo>
                  <a:cubicBezTo>
                    <a:pt x="105" y="165"/>
                    <a:pt x="106" y="166"/>
                    <a:pt x="107" y="165"/>
                  </a:cubicBezTo>
                  <a:cubicBezTo>
                    <a:pt x="107" y="164"/>
                    <a:pt x="108" y="164"/>
                    <a:pt x="108" y="164"/>
                  </a:cubicBezTo>
                  <a:cubicBezTo>
                    <a:pt x="109" y="164"/>
                    <a:pt x="108" y="164"/>
                    <a:pt x="110" y="164"/>
                  </a:cubicBezTo>
                  <a:cubicBezTo>
                    <a:pt x="112" y="164"/>
                    <a:pt x="112" y="165"/>
                    <a:pt x="113" y="164"/>
                  </a:cubicBezTo>
                  <a:cubicBezTo>
                    <a:pt x="114" y="163"/>
                    <a:pt x="113" y="163"/>
                    <a:pt x="115" y="163"/>
                  </a:cubicBezTo>
                  <a:cubicBezTo>
                    <a:pt x="117" y="163"/>
                    <a:pt x="119" y="162"/>
                    <a:pt x="119" y="162"/>
                  </a:cubicBezTo>
                  <a:cubicBezTo>
                    <a:pt x="119" y="162"/>
                    <a:pt x="122" y="162"/>
                    <a:pt x="122" y="162"/>
                  </a:cubicBezTo>
                  <a:cubicBezTo>
                    <a:pt x="124" y="163"/>
                    <a:pt x="124" y="163"/>
                    <a:pt x="124" y="163"/>
                  </a:cubicBezTo>
                  <a:cubicBezTo>
                    <a:pt x="124" y="163"/>
                    <a:pt x="125" y="164"/>
                    <a:pt x="126" y="164"/>
                  </a:cubicBezTo>
                  <a:cubicBezTo>
                    <a:pt x="126" y="164"/>
                    <a:pt x="127" y="164"/>
                    <a:pt x="128" y="164"/>
                  </a:cubicBezTo>
                  <a:cubicBezTo>
                    <a:pt x="128" y="164"/>
                    <a:pt x="132" y="165"/>
                    <a:pt x="132" y="165"/>
                  </a:cubicBezTo>
                  <a:cubicBezTo>
                    <a:pt x="136" y="166"/>
                    <a:pt x="136" y="166"/>
                    <a:pt x="136" y="166"/>
                  </a:cubicBezTo>
                  <a:cubicBezTo>
                    <a:pt x="138" y="167"/>
                    <a:pt x="138" y="167"/>
                    <a:pt x="138" y="167"/>
                  </a:cubicBezTo>
                  <a:cubicBezTo>
                    <a:pt x="142" y="170"/>
                    <a:pt x="142" y="170"/>
                    <a:pt x="142" y="170"/>
                  </a:cubicBezTo>
                  <a:cubicBezTo>
                    <a:pt x="146" y="174"/>
                    <a:pt x="146" y="174"/>
                    <a:pt x="146" y="174"/>
                  </a:cubicBezTo>
                  <a:cubicBezTo>
                    <a:pt x="151" y="176"/>
                    <a:pt x="151" y="176"/>
                    <a:pt x="151" y="176"/>
                  </a:cubicBezTo>
                  <a:cubicBezTo>
                    <a:pt x="154" y="178"/>
                    <a:pt x="154" y="178"/>
                    <a:pt x="154" y="178"/>
                  </a:cubicBezTo>
                  <a:cubicBezTo>
                    <a:pt x="156" y="180"/>
                    <a:pt x="156" y="180"/>
                    <a:pt x="156" y="180"/>
                  </a:cubicBezTo>
                  <a:cubicBezTo>
                    <a:pt x="156" y="180"/>
                    <a:pt x="159" y="182"/>
                    <a:pt x="159" y="182"/>
                  </a:cubicBezTo>
                  <a:cubicBezTo>
                    <a:pt x="160" y="182"/>
                    <a:pt x="163" y="184"/>
                    <a:pt x="163" y="184"/>
                  </a:cubicBezTo>
                  <a:cubicBezTo>
                    <a:pt x="166" y="186"/>
                    <a:pt x="166" y="186"/>
                    <a:pt x="166" y="186"/>
                  </a:cubicBezTo>
                  <a:cubicBezTo>
                    <a:pt x="166" y="186"/>
                    <a:pt x="167" y="188"/>
                    <a:pt x="167" y="188"/>
                  </a:cubicBezTo>
                  <a:cubicBezTo>
                    <a:pt x="167" y="189"/>
                    <a:pt x="166" y="188"/>
                    <a:pt x="165" y="188"/>
                  </a:cubicBezTo>
                  <a:cubicBezTo>
                    <a:pt x="164" y="189"/>
                    <a:pt x="160" y="187"/>
                    <a:pt x="160" y="187"/>
                  </a:cubicBezTo>
                  <a:cubicBezTo>
                    <a:pt x="158" y="185"/>
                    <a:pt x="158" y="185"/>
                    <a:pt x="158" y="185"/>
                  </a:cubicBezTo>
                  <a:cubicBezTo>
                    <a:pt x="155" y="185"/>
                    <a:pt x="155" y="185"/>
                    <a:pt x="155" y="185"/>
                  </a:cubicBezTo>
                  <a:cubicBezTo>
                    <a:pt x="153" y="184"/>
                    <a:pt x="153" y="184"/>
                    <a:pt x="153" y="184"/>
                  </a:cubicBezTo>
                  <a:cubicBezTo>
                    <a:pt x="149" y="185"/>
                    <a:pt x="149" y="185"/>
                    <a:pt x="149" y="185"/>
                  </a:cubicBezTo>
                  <a:cubicBezTo>
                    <a:pt x="146" y="184"/>
                    <a:pt x="146" y="184"/>
                    <a:pt x="146" y="184"/>
                  </a:cubicBezTo>
                  <a:cubicBezTo>
                    <a:pt x="146" y="184"/>
                    <a:pt x="145" y="184"/>
                    <a:pt x="146" y="185"/>
                  </a:cubicBezTo>
                  <a:cubicBezTo>
                    <a:pt x="146" y="185"/>
                    <a:pt x="146" y="186"/>
                    <a:pt x="146" y="186"/>
                  </a:cubicBezTo>
                  <a:cubicBezTo>
                    <a:pt x="143" y="188"/>
                    <a:pt x="143" y="188"/>
                    <a:pt x="143" y="188"/>
                  </a:cubicBezTo>
                  <a:cubicBezTo>
                    <a:pt x="139" y="189"/>
                    <a:pt x="139" y="189"/>
                    <a:pt x="139" y="189"/>
                  </a:cubicBezTo>
                  <a:cubicBezTo>
                    <a:pt x="135" y="189"/>
                    <a:pt x="135" y="189"/>
                    <a:pt x="135" y="189"/>
                  </a:cubicBezTo>
                  <a:cubicBezTo>
                    <a:pt x="132" y="189"/>
                    <a:pt x="132" y="189"/>
                    <a:pt x="132" y="189"/>
                  </a:cubicBezTo>
                  <a:cubicBezTo>
                    <a:pt x="132" y="191"/>
                    <a:pt x="132" y="191"/>
                    <a:pt x="132" y="191"/>
                  </a:cubicBezTo>
                  <a:cubicBezTo>
                    <a:pt x="132" y="191"/>
                    <a:pt x="128" y="191"/>
                    <a:pt x="132" y="192"/>
                  </a:cubicBezTo>
                  <a:cubicBezTo>
                    <a:pt x="136" y="192"/>
                    <a:pt x="138" y="192"/>
                    <a:pt x="138" y="191"/>
                  </a:cubicBezTo>
                  <a:cubicBezTo>
                    <a:pt x="139" y="191"/>
                    <a:pt x="139" y="190"/>
                    <a:pt x="140" y="190"/>
                  </a:cubicBezTo>
                  <a:cubicBezTo>
                    <a:pt x="141" y="190"/>
                    <a:pt x="143" y="190"/>
                    <a:pt x="144" y="190"/>
                  </a:cubicBezTo>
                  <a:cubicBezTo>
                    <a:pt x="144" y="190"/>
                    <a:pt x="145" y="190"/>
                    <a:pt x="147" y="189"/>
                  </a:cubicBezTo>
                  <a:cubicBezTo>
                    <a:pt x="148" y="189"/>
                    <a:pt x="148" y="188"/>
                    <a:pt x="150" y="189"/>
                  </a:cubicBezTo>
                  <a:cubicBezTo>
                    <a:pt x="152" y="190"/>
                    <a:pt x="151" y="187"/>
                    <a:pt x="151" y="187"/>
                  </a:cubicBezTo>
                  <a:cubicBezTo>
                    <a:pt x="151" y="187"/>
                    <a:pt x="151" y="186"/>
                    <a:pt x="152" y="186"/>
                  </a:cubicBezTo>
                  <a:cubicBezTo>
                    <a:pt x="154" y="187"/>
                    <a:pt x="154" y="187"/>
                    <a:pt x="154" y="187"/>
                  </a:cubicBezTo>
                  <a:cubicBezTo>
                    <a:pt x="155" y="187"/>
                    <a:pt x="157" y="188"/>
                    <a:pt x="157" y="188"/>
                  </a:cubicBezTo>
                  <a:cubicBezTo>
                    <a:pt x="158" y="188"/>
                    <a:pt x="162" y="189"/>
                    <a:pt x="162" y="189"/>
                  </a:cubicBezTo>
                  <a:cubicBezTo>
                    <a:pt x="162" y="189"/>
                    <a:pt x="163" y="192"/>
                    <a:pt x="163" y="192"/>
                  </a:cubicBezTo>
                  <a:cubicBezTo>
                    <a:pt x="164" y="192"/>
                    <a:pt x="167" y="192"/>
                    <a:pt x="168" y="192"/>
                  </a:cubicBezTo>
                  <a:cubicBezTo>
                    <a:pt x="169" y="192"/>
                    <a:pt x="171" y="192"/>
                    <a:pt x="172" y="193"/>
                  </a:cubicBezTo>
                  <a:cubicBezTo>
                    <a:pt x="173" y="194"/>
                    <a:pt x="174" y="194"/>
                    <a:pt x="174" y="194"/>
                  </a:cubicBezTo>
                  <a:cubicBezTo>
                    <a:pt x="174" y="194"/>
                    <a:pt x="175" y="195"/>
                    <a:pt x="176" y="196"/>
                  </a:cubicBezTo>
                  <a:cubicBezTo>
                    <a:pt x="176" y="196"/>
                    <a:pt x="179" y="198"/>
                    <a:pt x="179" y="198"/>
                  </a:cubicBezTo>
                  <a:cubicBezTo>
                    <a:pt x="179" y="198"/>
                    <a:pt x="184" y="200"/>
                    <a:pt x="184" y="200"/>
                  </a:cubicBezTo>
                  <a:cubicBezTo>
                    <a:pt x="185" y="199"/>
                    <a:pt x="185" y="199"/>
                    <a:pt x="185" y="199"/>
                  </a:cubicBezTo>
                  <a:cubicBezTo>
                    <a:pt x="185" y="198"/>
                    <a:pt x="185" y="197"/>
                    <a:pt x="185" y="197"/>
                  </a:cubicBezTo>
                  <a:cubicBezTo>
                    <a:pt x="184" y="196"/>
                    <a:pt x="180" y="195"/>
                    <a:pt x="180" y="195"/>
                  </a:cubicBezTo>
                  <a:cubicBezTo>
                    <a:pt x="180" y="195"/>
                    <a:pt x="178" y="194"/>
                    <a:pt x="178" y="194"/>
                  </a:cubicBezTo>
                  <a:cubicBezTo>
                    <a:pt x="177" y="189"/>
                    <a:pt x="178" y="193"/>
                    <a:pt x="175" y="192"/>
                  </a:cubicBezTo>
                  <a:cubicBezTo>
                    <a:pt x="175" y="192"/>
                    <a:pt x="175" y="192"/>
                    <a:pt x="175" y="192"/>
                  </a:cubicBezTo>
                  <a:cubicBezTo>
                    <a:pt x="175" y="192"/>
                    <a:pt x="175" y="192"/>
                    <a:pt x="175" y="192"/>
                  </a:cubicBezTo>
                  <a:cubicBezTo>
                    <a:pt x="173" y="193"/>
                    <a:pt x="173" y="192"/>
                    <a:pt x="173" y="192"/>
                  </a:cubicBezTo>
                  <a:cubicBezTo>
                    <a:pt x="173" y="191"/>
                    <a:pt x="173" y="191"/>
                    <a:pt x="173" y="191"/>
                  </a:cubicBezTo>
                  <a:cubicBezTo>
                    <a:pt x="172" y="190"/>
                    <a:pt x="172" y="190"/>
                    <a:pt x="172" y="190"/>
                  </a:cubicBezTo>
                  <a:cubicBezTo>
                    <a:pt x="172" y="190"/>
                    <a:pt x="171" y="188"/>
                    <a:pt x="172" y="187"/>
                  </a:cubicBezTo>
                  <a:cubicBezTo>
                    <a:pt x="173" y="187"/>
                    <a:pt x="171" y="192"/>
                    <a:pt x="175" y="186"/>
                  </a:cubicBezTo>
                  <a:cubicBezTo>
                    <a:pt x="175" y="186"/>
                    <a:pt x="175" y="185"/>
                    <a:pt x="175" y="185"/>
                  </a:cubicBezTo>
                  <a:cubicBezTo>
                    <a:pt x="174" y="185"/>
                    <a:pt x="174" y="185"/>
                    <a:pt x="174" y="185"/>
                  </a:cubicBezTo>
                  <a:cubicBezTo>
                    <a:pt x="171" y="185"/>
                    <a:pt x="171" y="185"/>
                    <a:pt x="171" y="185"/>
                  </a:cubicBezTo>
                  <a:cubicBezTo>
                    <a:pt x="171" y="185"/>
                    <a:pt x="171" y="186"/>
                    <a:pt x="170" y="187"/>
                  </a:cubicBezTo>
                  <a:cubicBezTo>
                    <a:pt x="169" y="188"/>
                    <a:pt x="169" y="187"/>
                    <a:pt x="169" y="187"/>
                  </a:cubicBezTo>
                  <a:cubicBezTo>
                    <a:pt x="169" y="186"/>
                    <a:pt x="169" y="186"/>
                    <a:pt x="169" y="186"/>
                  </a:cubicBezTo>
                  <a:cubicBezTo>
                    <a:pt x="170" y="185"/>
                    <a:pt x="170" y="185"/>
                    <a:pt x="170" y="185"/>
                  </a:cubicBezTo>
                  <a:cubicBezTo>
                    <a:pt x="170" y="185"/>
                    <a:pt x="170" y="182"/>
                    <a:pt x="170" y="181"/>
                  </a:cubicBezTo>
                  <a:cubicBezTo>
                    <a:pt x="170" y="181"/>
                    <a:pt x="170" y="181"/>
                    <a:pt x="170" y="181"/>
                  </a:cubicBezTo>
                  <a:cubicBezTo>
                    <a:pt x="167" y="179"/>
                    <a:pt x="167" y="179"/>
                    <a:pt x="167" y="179"/>
                  </a:cubicBezTo>
                  <a:cubicBezTo>
                    <a:pt x="165" y="177"/>
                    <a:pt x="165" y="177"/>
                    <a:pt x="165" y="177"/>
                  </a:cubicBezTo>
                  <a:cubicBezTo>
                    <a:pt x="162" y="175"/>
                    <a:pt x="162" y="175"/>
                    <a:pt x="162" y="175"/>
                  </a:cubicBezTo>
                  <a:cubicBezTo>
                    <a:pt x="158" y="171"/>
                    <a:pt x="158" y="171"/>
                    <a:pt x="158" y="171"/>
                  </a:cubicBezTo>
                  <a:cubicBezTo>
                    <a:pt x="156" y="170"/>
                    <a:pt x="156" y="170"/>
                    <a:pt x="156" y="170"/>
                  </a:cubicBezTo>
                  <a:cubicBezTo>
                    <a:pt x="154" y="168"/>
                    <a:pt x="154" y="168"/>
                    <a:pt x="154" y="168"/>
                  </a:cubicBezTo>
                  <a:cubicBezTo>
                    <a:pt x="154" y="166"/>
                    <a:pt x="154" y="166"/>
                    <a:pt x="154" y="166"/>
                  </a:cubicBezTo>
                  <a:cubicBezTo>
                    <a:pt x="153" y="162"/>
                    <a:pt x="153" y="162"/>
                    <a:pt x="153" y="162"/>
                  </a:cubicBezTo>
                  <a:cubicBezTo>
                    <a:pt x="153" y="162"/>
                    <a:pt x="153" y="162"/>
                    <a:pt x="153" y="162"/>
                  </a:cubicBezTo>
                  <a:cubicBezTo>
                    <a:pt x="153" y="162"/>
                    <a:pt x="149" y="161"/>
                    <a:pt x="147" y="160"/>
                  </a:cubicBezTo>
                  <a:cubicBezTo>
                    <a:pt x="145" y="159"/>
                    <a:pt x="145" y="159"/>
                    <a:pt x="145" y="159"/>
                  </a:cubicBezTo>
                  <a:cubicBezTo>
                    <a:pt x="143" y="156"/>
                    <a:pt x="143" y="156"/>
                    <a:pt x="143" y="156"/>
                  </a:cubicBezTo>
                  <a:cubicBezTo>
                    <a:pt x="142" y="155"/>
                    <a:pt x="142" y="155"/>
                    <a:pt x="142" y="155"/>
                  </a:cubicBezTo>
                  <a:cubicBezTo>
                    <a:pt x="139" y="152"/>
                    <a:pt x="139" y="152"/>
                    <a:pt x="139" y="152"/>
                  </a:cubicBezTo>
                  <a:cubicBezTo>
                    <a:pt x="138" y="152"/>
                    <a:pt x="138" y="152"/>
                    <a:pt x="138" y="152"/>
                  </a:cubicBezTo>
                  <a:cubicBezTo>
                    <a:pt x="133" y="150"/>
                    <a:pt x="133" y="150"/>
                    <a:pt x="133" y="150"/>
                  </a:cubicBezTo>
                  <a:cubicBezTo>
                    <a:pt x="132" y="148"/>
                    <a:pt x="132" y="148"/>
                    <a:pt x="132" y="148"/>
                  </a:cubicBezTo>
                  <a:cubicBezTo>
                    <a:pt x="130" y="147"/>
                    <a:pt x="130" y="147"/>
                    <a:pt x="130" y="147"/>
                  </a:cubicBezTo>
                  <a:cubicBezTo>
                    <a:pt x="129" y="145"/>
                    <a:pt x="129" y="145"/>
                    <a:pt x="129" y="145"/>
                  </a:cubicBezTo>
                  <a:cubicBezTo>
                    <a:pt x="126" y="144"/>
                    <a:pt x="126" y="144"/>
                    <a:pt x="126" y="144"/>
                  </a:cubicBezTo>
                  <a:cubicBezTo>
                    <a:pt x="125" y="142"/>
                    <a:pt x="125" y="142"/>
                    <a:pt x="125" y="142"/>
                  </a:cubicBezTo>
                  <a:cubicBezTo>
                    <a:pt x="124" y="141"/>
                    <a:pt x="124" y="141"/>
                    <a:pt x="124" y="141"/>
                  </a:cubicBezTo>
                  <a:cubicBezTo>
                    <a:pt x="121" y="137"/>
                    <a:pt x="121" y="137"/>
                    <a:pt x="121" y="137"/>
                  </a:cubicBezTo>
                  <a:cubicBezTo>
                    <a:pt x="118" y="135"/>
                    <a:pt x="118" y="135"/>
                    <a:pt x="118" y="135"/>
                  </a:cubicBezTo>
                  <a:cubicBezTo>
                    <a:pt x="117" y="134"/>
                    <a:pt x="117" y="134"/>
                    <a:pt x="117" y="134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14" y="130"/>
                    <a:pt x="114" y="130"/>
                    <a:pt x="114" y="130"/>
                  </a:cubicBezTo>
                  <a:cubicBezTo>
                    <a:pt x="111" y="127"/>
                    <a:pt x="111" y="127"/>
                    <a:pt x="111" y="127"/>
                  </a:cubicBezTo>
                  <a:cubicBezTo>
                    <a:pt x="109" y="125"/>
                    <a:pt x="109" y="125"/>
                    <a:pt x="109" y="125"/>
                  </a:cubicBezTo>
                  <a:cubicBezTo>
                    <a:pt x="107" y="122"/>
                    <a:pt x="107" y="122"/>
                    <a:pt x="107" y="122"/>
                  </a:cubicBezTo>
                  <a:cubicBezTo>
                    <a:pt x="109" y="120"/>
                    <a:pt x="109" y="120"/>
                    <a:pt x="109" y="120"/>
                  </a:cubicBezTo>
                  <a:cubicBezTo>
                    <a:pt x="108" y="119"/>
                    <a:pt x="107" y="119"/>
                    <a:pt x="107" y="118"/>
                  </a:cubicBezTo>
                  <a:cubicBezTo>
                    <a:pt x="106" y="118"/>
                    <a:pt x="104" y="117"/>
                    <a:pt x="105" y="116"/>
                  </a:cubicBezTo>
                  <a:cubicBezTo>
                    <a:pt x="105" y="115"/>
                    <a:pt x="104" y="114"/>
                    <a:pt x="104" y="112"/>
                  </a:cubicBezTo>
                  <a:cubicBezTo>
                    <a:pt x="104" y="111"/>
                    <a:pt x="104" y="110"/>
                    <a:pt x="103" y="110"/>
                  </a:cubicBezTo>
                  <a:cubicBezTo>
                    <a:pt x="102" y="109"/>
                    <a:pt x="102" y="109"/>
                    <a:pt x="102" y="109"/>
                  </a:cubicBezTo>
                  <a:cubicBezTo>
                    <a:pt x="101" y="109"/>
                    <a:pt x="100" y="109"/>
                    <a:pt x="100" y="109"/>
                  </a:cubicBezTo>
                  <a:cubicBezTo>
                    <a:pt x="99" y="109"/>
                    <a:pt x="99" y="109"/>
                    <a:pt x="99" y="109"/>
                  </a:cubicBezTo>
                  <a:cubicBezTo>
                    <a:pt x="99" y="109"/>
                    <a:pt x="100" y="107"/>
                    <a:pt x="100" y="105"/>
                  </a:cubicBezTo>
                  <a:cubicBezTo>
                    <a:pt x="96" y="104"/>
                    <a:pt x="96" y="104"/>
                    <a:pt x="96" y="104"/>
                  </a:cubicBezTo>
                  <a:cubicBezTo>
                    <a:pt x="96" y="104"/>
                    <a:pt x="96" y="101"/>
                    <a:pt x="94" y="100"/>
                  </a:cubicBezTo>
                  <a:cubicBezTo>
                    <a:pt x="92" y="100"/>
                    <a:pt x="92" y="100"/>
                    <a:pt x="92" y="100"/>
                  </a:cubicBezTo>
                  <a:cubicBezTo>
                    <a:pt x="91" y="101"/>
                    <a:pt x="91" y="102"/>
                    <a:pt x="91" y="102"/>
                  </a:cubicBezTo>
                  <a:cubicBezTo>
                    <a:pt x="87" y="98"/>
                    <a:pt x="87" y="98"/>
                    <a:pt x="87" y="98"/>
                  </a:cubicBezTo>
                  <a:cubicBezTo>
                    <a:pt x="87" y="98"/>
                    <a:pt x="87" y="97"/>
                    <a:pt x="88" y="95"/>
                  </a:cubicBezTo>
                  <a:cubicBezTo>
                    <a:pt x="90" y="93"/>
                    <a:pt x="88" y="92"/>
                    <a:pt x="88" y="92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8" y="87"/>
                    <a:pt x="88" y="87"/>
                    <a:pt x="88" y="87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8" y="81"/>
                    <a:pt x="88" y="81"/>
                    <a:pt x="88" y="81"/>
                  </a:cubicBezTo>
                  <a:cubicBezTo>
                    <a:pt x="88" y="81"/>
                    <a:pt x="87" y="77"/>
                    <a:pt x="88" y="76"/>
                  </a:cubicBezTo>
                  <a:cubicBezTo>
                    <a:pt x="88" y="76"/>
                    <a:pt x="88" y="76"/>
                    <a:pt x="88" y="76"/>
                  </a:cubicBezTo>
                  <a:cubicBezTo>
                    <a:pt x="88" y="75"/>
                    <a:pt x="88" y="75"/>
                    <a:pt x="89" y="75"/>
                  </a:cubicBezTo>
                  <a:cubicBezTo>
                    <a:pt x="89" y="74"/>
                    <a:pt x="94" y="73"/>
                    <a:pt x="94" y="73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100" y="77"/>
                    <a:pt x="100" y="77"/>
                    <a:pt x="100" y="77"/>
                  </a:cubicBezTo>
                  <a:cubicBezTo>
                    <a:pt x="104" y="81"/>
                    <a:pt x="104" y="81"/>
                    <a:pt x="104" y="81"/>
                  </a:cubicBezTo>
                  <a:cubicBezTo>
                    <a:pt x="107" y="83"/>
                    <a:pt x="107" y="83"/>
                    <a:pt x="107" y="83"/>
                  </a:cubicBezTo>
                  <a:cubicBezTo>
                    <a:pt x="107" y="83"/>
                    <a:pt x="108" y="82"/>
                    <a:pt x="109" y="82"/>
                  </a:cubicBezTo>
                  <a:cubicBezTo>
                    <a:pt x="109" y="81"/>
                    <a:pt x="109" y="79"/>
                    <a:pt x="109" y="79"/>
                  </a:cubicBezTo>
                  <a:cubicBezTo>
                    <a:pt x="111" y="77"/>
                    <a:pt x="111" y="77"/>
                    <a:pt x="111" y="77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3"/>
                    <a:pt x="112" y="73"/>
                    <a:pt x="112" y="73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21" y="70"/>
                    <a:pt x="121" y="70"/>
                    <a:pt x="121" y="70"/>
                  </a:cubicBezTo>
                  <a:cubicBezTo>
                    <a:pt x="121" y="70"/>
                    <a:pt x="124" y="71"/>
                    <a:pt x="125" y="71"/>
                  </a:cubicBezTo>
                  <a:cubicBezTo>
                    <a:pt x="125" y="71"/>
                    <a:pt x="126" y="71"/>
                    <a:pt x="126" y="71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9" y="66"/>
                    <a:pt x="129" y="66"/>
                    <a:pt x="129" y="66"/>
                  </a:cubicBezTo>
                  <a:cubicBezTo>
                    <a:pt x="134" y="68"/>
                    <a:pt x="134" y="68"/>
                    <a:pt x="134" y="68"/>
                  </a:cubicBezTo>
                  <a:cubicBezTo>
                    <a:pt x="136" y="70"/>
                    <a:pt x="136" y="70"/>
                    <a:pt x="136" y="70"/>
                  </a:cubicBezTo>
                  <a:cubicBezTo>
                    <a:pt x="141" y="71"/>
                    <a:pt x="141" y="71"/>
                    <a:pt x="141" y="71"/>
                  </a:cubicBezTo>
                  <a:cubicBezTo>
                    <a:pt x="141" y="71"/>
                    <a:pt x="141" y="71"/>
                    <a:pt x="141" y="71"/>
                  </a:cubicBezTo>
                  <a:cubicBezTo>
                    <a:pt x="143" y="71"/>
                    <a:pt x="143" y="71"/>
                    <a:pt x="143" y="71"/>
                  </a:cubicBezTo>
                  <a:cubicBezTo>
                    <a:pt x="143" y="70"/>
                    <a:pt x="143" y="70"/>
                    <a:pt x="143" y="70"/>
                  </a:cubicBezTo>
                  <a:cubicBezTo>
                    <a:pt x="147" y="70"/>
                    <a:pt x="147" y="70"/>
                    <a:pt x="147" y="70"/>
                  </a:cubicBezTo>
                  <a:cubicBezTo>
                    <a:pt x="152" y="71"/>
                    <a:pt x="152" y="71"/>
                    <a:pt x="152" y="71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60" y="71"/>
                    <a:pt x="160" y="71"/>
                    <a:pt x="160" y="71"/>
                  </a:cubicBezTo>
                  <a:cubicBezTo>
                    <a:pt x="163" y="72"/>
                    <a:pt x="163" y="72"/>
                    <a:pt x="163" y="72"/>
                  </a:cubicBezTo>
                  <a:cubicBezTo>
                    <a:pt x="165" y="73"/>
                    <a:pt x="165" y="73"/>
                    <a:pt x="165" y="73"/>
                  </a:cubicBezTo>
                  <a:cubicBezTo>
                    <a:pt x="165" y="73"/>
                    <a:pt x="165" y="73"/>
                    <a:pt x="166" y="72"/>
                  </a:cubicBezTo>
                  <a:cubicBezTo>
                    <a:pt x="166" y="72"/>
                    <a:pt x="169" y="72"/>
                    <a:pt x="169" y="72"/>
                  </a:cubicBezTo>
                  <a:cubicBezTo>
                    <a:pt x="170" y="69"/>
                    <a:pt x="170" y="69"/>
                    <a:pt x="170" y="69"/>
                  </a:cubicBezTo>
                  <a:cubicBezTo>
                    <a:pt x="171" y="71"/>
                    <a:pt x="171" y="71"/>
                    <a:pt x="171" y="71"/>
                  </a:cubicBezTo>
                  <a:cubicBezTo>
                    <a:pt x="172" y="71"/>
                    <a:pt x="174" y="71"/>
                    <a:pt x="174" y="71"/>
                  </a:cubicBezTo>
                  <a:cubicBezTo>
                    <a:pt x="175" y="68"/>
                    <a:pt x="175" y="68"/>
                    <a:pt x="175" y="68"/>
                  </a:cubicBezTo>
                  <a:cubicBezTo>
                    <a:pt x="176" y="69"/>
                    <a:pt x="176" y="69"/>
                    <a:pt x="176" y="69"/>
                  </a:cubicBezTo>
                  <a:cubicBezTo>
                    <a:pt x="177" y="69"/>
                    <a:pt x="177" y="69"/>
                    <a:pt x="178" y="69"/>
                  </a:cubicBezTo>
                  <a:cubicBezTo>
                    <a:pt x="179" y="69"/>
                    <a:pt x="180" y="68"/>
                    <a:pt x="180" y="68"/>
                  </a:cubicBezTo>
                  <a:cubicBezTo>
                    <a:pt x="180" y="68"/>
                    <a:pt x="181" y="69"/>
                    <a:pt x="181" y="69"/>
                  </a:cubicBezTo>
                  <a:cubicBezTo>
                    <a:pt x="181" y="69"/>
                    <a:pt x="182" y="68"/>
                    <a:pt x="183" y="68"/>
                  </a:cubicBezTo>
                  <a:cubicBezTo>
                    <a:pt x="185" y="68"/>
                    <a:pt x="186" y="67"/>
                    <a:pt x="186" y="67"/>
                  </a:cubicBezTo>
                  <a:cubicBezTo>
                    <a:pt x="186" y="67"/>
                    <a:pt x="187" y="69"/>
                    <a:pt x="189" y="70"/>
                  </a:cubicBezTo>
                  <a:cubicBezTo>
                    <a:pt x="189" y="70"/>
                    <a:pt x="189" y="70"/>
                    <a:pt x="189" y="70"/>
                  </a:cubicBezTo>
                  <a:cubicBezTo>
                    <a:pt x="191" y="70"/>
                    <a:pt x="191" y="70"/>
                    <a:pt x="191" y="70"/>
                  </a:cubicBezTo>
                  <a:cubicBezTo>
                    <a:pt x="191" y="70"/>
                    <a:pt x="191" y="70"/>
                    <a:pt x="191" y="70"/>
                  </a:cubicBezTo>
                  <a:cubicBezTo>
                    <a:pt x="191" y="70"/>
                    <a:pt x="192" y="69"/>
                    <a:pt x="193" y="69"/>
                  </a:cubicBezTo>
                  <a:cubicBezTo>
                    <a:pt x="195" y="69"/>
                    <a:pt x="196" y="69"/>
                    <a:pt x="197" y="69"/>
                  </a:cubicBezTo>
                  <a:cubicBezTo>
                    <a:pt x="199" y="69"/>
                    <a:pt x="200" y="71"/>
                    <a:pt x="200" y="71"/>
                  </a:cubicBezTo>
                  <a:cubicBezTo>
                    <a:pt x="203" y="74"/>
                    <a:pt x="203" y="74"/>
                    <a:pt x="203" y="74"/>
                  </a:cubicBezTo>
                  <a:cubicBezTo>
                    <a:pt x="203" y="74"/>
                    <a:pt x="204" y="76"/>
                    <a:pt x="204" y="77"/>
                  </a:cubicBezTo>
                  <a:cubicBezTo>
                    <a:pt x="205" y="78"/>
                    <a:pt x="205" y="79"/>
                    <a:pt x="205" y="79"/>
                  </a:cubicBezTo>
                  <a:cubicBezTo>
                    <a:pt x="205" y="79"/>
                    <a:pt x="213" y="82"/>
                    <a:pt x="214" y="82"/>
                  </a:cubicBezTo>
                  <a:cubicBezTo>
                    <a:pt x="214" y="82"/>
                    <a:pt x="215" y="82"/>
                    <a:pt x="215" y="82"/>
                  </a:cubicBezTo>
                  <a:close/>
                  <a:moveTo>
                    <a:pt x="175" y="191"/>
                  </a:moveTo>
                  <a:cubicBezTo>
                    <a:pt x="175" y="191"/>
                    <a:pt x="175" y="191"/>
                    <a:pt x="175" y="191"/>
                  </a:cubicBezTo>
                  <a:cubicBezTo>
                    <a:pt x="176" y="191"/>
                    <a:pt x="176" y="190"/>
                    <a:pt x="176" y="190"/>
                  </a:cubicBezTo>
                  <a:cubicBezTo>
                    <a:pt x="179" y="190"/>
                    <a:pt x="179" y="190"/>
                    <a:pt x="179" y="190"/>
                  </a:cubicBezTo>
                  <a:cubicBezTo>
                    <a:pt x="179" y="190"/>
                    <a:pt x="179" y="190"/>
                    <a:pt x="179" y="190"/>
                  </a:cubicBezTo>
                  <a:cubicBezTo>
                    <a:pt x="182" y="191"/>
                    <a:pt x="182" y="191"/>
                    <a:pt x="182" y="191"/>
                  </a:cubicBezTo>
                  <a:cubicBezTo>
                    <a:pt x="184" y="193"/>
                    <a:pt x="184" y="193"/>
                    <a:pt x="184" y="193"/>
                  </a:cubicBezTo>
                  <a:cubicBezTo>
                    <a:pt x="185" y="195"/>
                    <a:pt x="185" y="195"/>
                    <a:pt x="185" y="195"/>
                  </a:cubicBezTo>
                  <a:cubicBezTo>
                    <a:pt x="187" y="197"/>
                    <a:pt x="187" y="197"/>
                    <a:pt x="187" y="197"/>
                  </a:cubicBezTo>
                  <a:cubicBezTo>
                    <a:pt x="192" y="200"/>
                    <a:pt x="192" y="200"/>
                    <a:pt x="192" y="200"/>
                  </a:cubicBezTo>
                  <a:cubicBezTo>
                    <a:pt x="198" y="203"/>
                    <a:pt x="198" y="203"/>
                    <a:pt x="198" y="203"/>
                  </a:cubicBezTo>
                  <a:cubicBezTo>
                    <a:pt x="198" y="203"/>
                    <a:pt x="202" y="205"/>
                    <a:pt x="203" y="205"/>
                  </a:cubicBezTo>
                  <a:cubicBezTo>
                    <a:pt x="203" y="205"/>
                    <a:pt x="203" y="206"/>
                    <a:pt x="204" y="206"/>
                  </a:cubicBezTo>
                  <a:cubicBezTo>
                    <a:pt x="204" y="207"/>
                    <a:pt x="206" y="210"/>
                    <a:pt x="206" y="210"/>
                  </a:cubicBezTo>
                  <a:cubicBezTo>
                    <a:pt x="207" y="211"/>
                    <a:pt x="204" y="209"/>
                    <a:pt x="204" y="209"/>
                  </a:cubicBezTo>
                  <a:cubicBezTo>
                    <a:pt x="204" y="209"/>
                    <a:pt x="203" y="207"/>
                    <a:pt x="202" y="206"/>
                  </a:cubicBezTo>
                  <a:cubicBezTo>
                    <a:pt x="200" y="206"/>
                    <a:pt x="198" y="206"/>
                    <a:pt x="197" y="205"/>
                  </a:cubicBezTo>
                  <a:cubicBezTo>
                    <a:pt x="196" y="204"/>
                    <a:pt x="196" y="203"/>
                    <a:pt x="196" y="203"/>
                  </a:cubicBezTo>
                  <a:cubicBezTo>
                    <a:pt x="195" y="203"/>
                    <a:pt x="195" y="201"/>
                    <a:pt x="192" y="201"/>
                  </a:cubicBezTo>
                  <a:cubicBezTo>
                    <a:pt x="189" y="200"/>
                    <a:pt x="189" y="201"/>
                    <a:pt x="188" y="199"/>
                  </a:cubicBezTo>
                  <a:cubicBezTo>
                    <a:pt x="187" y="196"/>
                    <a:pt x="187" y="198"/>
                    <a:pt x="186" y="196"/>
                  </a:cubicBezTo>
                  <a:cubicBezTo>
                    <a:pt x="184" y="195"/>
                    <a:pt x="185" y="196"/>
                    <a:pt x="181" y="195"/>
                  </a:cubicBezTo>
                  <a:cubicBezTo>
                    <a:pt x="178" y="193"/>
                    <a:pt x="180" y="194"/>
                    <a:pt x="180" y="193"/>
                  </a:cubicBezTo>
                  <a:cubicBezTo>
                    <a:pt x="179" y="191"/>
                    <a:pt x="180" y="192"/>
                    <a:pt x="178" y="192"/>
                  </a:cubicBezTo>
                  <a:cubicBezTo>
                    <a:pt x="177" y="191"/>
                    <a:pt x="178" y="191"/>
                    <a:pt x="177" y="191"/>
                  </a:cubicBezTo>
                  <a:cubicBezTo>
                    <a:pt x="177" y="191"/>
                    <a:pt x="176" y="192"/>
                    <a:pt x="175" y="192"/>
                  </a:cubicBezTo>
                  <a:cubicBezTo>
                    <a:pt x="175" y="191"/>
                    <a:pt x="175" y="191"/>
                    <a:pt x="175" y="191"/>
                  </a:cubicBezTo>
                  <a:close/>
                  <a:moveTo>
                    <a:pt x="169" y="198"/>
                  </a:moveTo>
                  <a:cubicBezTo>
                    <a:pt x="169" y="198"/>
                    <a:pt x="169" y="198"/>
                    <a:pt x="169" y="198"/>
                  </a:cubicBezTo>
                  <a:cubicBezTo>
                    <a:pt x="169" y="198"/>
                    <a:pt x="167" y="198"/>
                    <a:pt x="166" y="198"/>
                  </a:cubicBezTo>
                  <a:cubicBezTo>
                    <a:pt x="166" y="198"/>
                    <a:pt x="165" y="197"/>
                    <a:pt x="164" y="197"/>
                  </a:cubicBezTo>
                  <a:cubicBezTo>
                    <a:pt x="163" y="197"/>
                    <a:pt x="161" y="197"/>
                    <a:pt x="161" y="197"/>
                  </a:cubicBezTo>
                  <a:cubicBezTo>
                    <a:pt x="160" y="197"/>
                    <a:pt x="159" y="196"/>
                    <a:pt x="159" y="196"/>
                  </a:cubicBezTo>
                  <a:cubicBezTo>
                    <a:pt x="159" y="196"/>
                    <a:pt x="159" y="195"/>
                    <a:pt x="159" y="195"/>
                  </a:cubicBezTo>
                  <a:cubicBezTo>
                    <a:pt x="159" y="195"/>
                    <a:pt x="161" y="194"/>
                    <a:pt x="161" y="194"/>
                  </a:cubicBezTo>
                  <a:cubicBezTo>
                    <a:pt x="161" y="195"/>
                    <a:pt x="167" y="196"/>
                    <a:pt x="167" y="196"/>
                  </a:cubicBezTo>
                  <a:cubicBezTo>
                    <a:pt x="171" y="196"/>
                    <a:pt x="171" y="196"/>
                    <a:pt x="171" y="196"/>
                  </a:cubicBezTo>
                  <a:cubicBezTo>
                    <a:pt x="171" y="196"/>
                    <a:pt x="172" y="196"/>
                    <a:pt x="172" y="196"/>
                  </a:cubicBezTo>
                  <a:cubicBezTo>
                    <a:pt x="172" y="196"/>
                    <a:pt x="173" y="196"/>
                    <a:pt x="174" y="197"/>
                  </a:cubicBezTo>
                  <a:cubicBezTo>
                    <a:pt x="175" y="197"/>
                    <a:pt x="175" y="197"/>
                    <a:pt x="175" y="198"/>
                  </a:cubicBezTo>
                  <a:cubicBezTo>
                    <a:pt x="175" y="198"/>
                    <a:pt x="176" y="199"/>
                    <a:pt x="175" y="199"/>
                  </a:cubicBezTo>
                  <a:cubicBezTo>
                    <a:pt x="175" y="199"/>
                    <a:pt x="174" y="199"/>
                    <a:pt x="174" y="199"/>
                  </a:cubicBezTo>
                  <a:cubicBezTo>
                    <a:pt x="174" y="199"/>
                    <a:pt x="172" y="198"/>
                    <a:pt x="172" y="198"/>
                  </a:cubicBezTo>
                  <a:cubicBezTo>
                    <a:pt x="170" y="198"/>
                    <a:pt x="170" y="198"/>
                    <a:pt x="170" y="198"/>
                  </a:cubicBezTo>
                  <a:cubicBezTo>
                    <a:pt x="169" y="198"/>
                    <a:pt x="169" y="198"/>
                    <a:pt x="169" y="198"/>
                  </a:cubicBezTo>
                  <a:close/>
                  <a:moveTo>
                    <a:pt x="138" y="199"/>
                  </a:moveTo>
                  <a:cubicBezTo>
                    <a:pt x="138" y="199"/>
                    <a:pt x="138" y="199"/>
                    <a:pt x="138" y="199"/>
                  </a:cubicBezTo>
                  <a:cubicBezTo>
                    <a:pt x="138" y="199"/>
                    <a:pt x="142" y="198"/>
                    <a:pt x="142" y="198"/>
                  </a:cubicBezTo>
                  <a:cubicBezTo>
                    <a:pt x="144" y="199"/>
                    <a:pt x="144" y="199"/>
                    <a:pt x="144" y="199"/>
                  </a:cubicBezTo>
                  <a:cubicBezTo>
                    <a:pt x="144" y="199"/>
                    <a:pt x="144" y="200"/>
                    <a:pt x="143" y="200"/>
                  </a:cubicBezTo>
                  <a:cubicBezTo>
                    <a:pt x="143" y="200"/>
                    <a:pt x="141" y="202"/>
                    <a:pt x="141" y="202"/>
                  </a:cubicBezTo>
                  <a:cubicBezTo>
                    <a:pt x="138" y="200"/>
                    <a:pt x="138" y="200"/>
                    <a:pt x="138" y="200"/>
                  </a:cubicBezTo>
                  <a:cubicBezTo>
                    <a:pt x="138" y="199"/>
                    <a:pt x="138" y="199"/>
                    <a:pt x="138" y="199"/>
                  </a:cubicBezTo>
                  <a:close/>
                  <a:moveTo>
                    <a:pt x="107" y="194"/>
                  </a:moveTo>
                  <a:cubicBezTo>
                    <a:pt x="107" y="194"/>
                    <a:pt x="107" y="194"/>
                    <a:pt x="107" y="194"/>
                  </a:cubicBezTo>
                  <a:cubicBezTo>
                    <a:pt x="108" y="194"/>
                    <a:pt x="109" y="193"/>
                    <a:pt x="109" y="194"/>
                  </a:cubicBezTo>
                  <a:cubicBezTo>
                    <a:pt x="109" y="195"/>
                    <a:pt x="108" y="196"/>
                    <a:pt x="108" y="196"/>
                  </a:cubicBezTo>
                  <a:cubicBezTo>
                    <a:pt x="108" y="196"/>
                    <a:pt x="107" y="196"/>
                    <a:pt x="107" y="196"/>
                  </a:cubicBezTo>
                  <a:cubicBezTo>
                    <a:pt x="107" y="195"/>
                    <a:pt x="107" y="194"/>
                    <a:pt x="107" y="194"/>
                  </a:cubicBezTo>
                  <a:close/>
                  <a:moveTo>
                    <a:pt x="113" y="189"/>
                  </a:moveTo>
                  <a:cubicBezTo>
                    <a:pt x="113" y="189"/>
                    <a:pt x="113" y="189"/>
                    <a:pt x="113" y="189"/>
                  </a:cubicBezTo>
                  <a:cubicBezTo>
                    <a:pt x="113" y="189"/>
                    <a:pt x="115" y="188"/>
                    <a:pt x="115" y="188"/>
                  </a:cubicBezTo>
                  <a:cubicBezTo>
                    <a:pt x="116" y="189"/>
                    <a:pt x="117" y="189"/>
                    <a:pt x="116" y="190"/>
                  </a:cubicBezTo>
                  <a:cubicBezTo>
                    <a:pt x="116" y="190"/>
                    <a:pt x="116" y="190"/>
                    <a:pt x="115" y="191"/>
                  </a:cubicBezTo>
                  <a:cubicBezTo>
                    <a:pt x="114" y="192"/>
                    <a:pt x="112" y="193"/>
                    <a:pt x="112" y="193"/>
                  </a:cubicBezTo>
                  <a:cubicBezTo>
                    <a:pt x="112" y="193"/>
                    <a:pt x="112" y="193"/>
                    <a:pt x="111" y="193"/>
                  </a:cubicBezTo>
                  <a:cubicBezTo>
                    <a:pt x="109" y="192"/>
                    <a:pt x="108" y="191"/>
                    <a:pt x="108" y="191"/>
                  </a:cubicBezTo>
                  <a:cubicBezTo>
                    <a:pt x="108" y="191"/>
                    <a:pt x="107" y="190"/>
                    <a:pt x="109" y="190"/>
                  </a:cubicBezTo>
                  <a:cubicBezTo>
                    <a:pt x="110" y="189"/>
                    <a:pt x="111" y="189"/>
                    <a:pt x="111" y="189"/>
                  </a:cubicBezTo>
                  <a:cubicBezTo>
                    <a:pt x="112" y="189"/>
                    <a:pt x="113" y="189"/>
                    <a:pt x="113" y="189"/>
                  </a:cubicBezTo>
                  <a:close/>
                  <a:moveTo>
                    <a:pt x="124" y="178"/>
                  </a:moveTo>
                  <a:cubicBezTo>
                    <a:pt x="124" y="178"/>
                    <a:pt x="124" y="178"/>
                    <a:pt x="124" y="178"/>
                  </a:cubicBezTo>
                  <a:cubicBezTo>
                    <a:pt x="124" y="178"/>
                    <a:pt x="126" y="177"/>
                    <a:pt x="126" y="177"/>
                  </a:cubicBezTo>
                  <a:cubicBezTo>
                    <a:pt x="126" y="177"/>
                    <a:pt x="126" y="177"/>
                    <a:pt x="127" y="177"/>
                  </a:cubicBezTo>
                  <a:cubicBezTo>
                    <a:pt x="127" y="177"/>
                    <a:pt x="127" y="177"/>
                    <a:pt x="128" y="177"/>
                  </a:cubicBezTo>
                  <a:cubicBezTo>
                    <a:pt x="128" y="177"/>
                    <a:pt x="129" y="176"/>
                    <a:pt x="130" y="177"/>
                  </a:cubicBezTo>
                  <a:cubicBezTo>
                    <a:pt x="131" y="177"/>
                    <a:pt x="131" y="178"/>
                    <a:pt x="132" y="178"/>
                  </a:cubicBezTo>
                  <a:cubicBezTo>
                    <a:pt x="132" y="178"/>
                    <a:pt x="133" y="178"/>
                    <a:pt x="133" y="178"/>
                  </a:cubicBezTo>
                  <a:cubicBezTo>
                    <a:pt x="134" y="178"/>
                    <a:pt x="134" y="178"/>
                    <a:pt x="136" y="178"/>
                  </a:cubicBezTo>
                  <a:cubicBezTo>
                    <a:pt x="138" y="178"/>
                    <a:pt x="141" y="178"/>
                    <a:pt x="141" y="178"/>
                  </a:cubicBezTo>
                  <a:cubicBezTo>
                    <a:pt x="141" y="179"/>
                    <a:pt x="142" y="178"/>
                    <a:pt x="143" y="178"/>
                  </a:cubicBezTo>
                  <a:cubicBezTo>
                    <a:pt x="145" y="179"/>
                    <a:pt x="145" y="179"/>
                    <a:pt x="145" y="179"/>
                  </a:cubicBezTo>
                  <a:cubicBezTo>
                    <a:pt x="146" y="179"/>
                    <a:pt x="145" y="180"/>
                    <a:pt x="147" y="179"/>
                  </a:cubicBezTo>
                  <a:cubicBezTo>
                    <a:pt x="148" y="179"/>
                    <a:pt x="148" y="179"/>
                    <a:pt x="148" y="179"/>
                  </a:cubicBezTo>
                  <a:cubicBezTo>
                    <a:pt x="148" y="179"/>
                    <a:pt x="148" y="179"/>
                    <a:pt x="149" y="178"/>
                  </a:cubicBezTo>
                  <a:cubicBezTo>
                    <a:pt x="150" y="178"/>
                    <a:pt x="151" y="177"/>
                    <a:pt x="151" y="177"/>
                  </a:cubicBezTo>
                  <a:cubicBezTo>
                    <a:pt x="152" y="177"/>
                    <a:pt x="152" y="177"/>
                    <a:pt x="152" y="177"/>
                  </a:cubicBezTo>
                  <a:cubicBezTo>
                    <a:pt x="152" y="180"/>
                    <a:pt x="152" y="180"/>
                    <a:pt x="152" y="180"/>
                  </a:cubicBezTo>
                  <a:cubicBezTo>
                    <a:pt x="152" y="180"/>
                    <a:pt x="152" y="180"/>
                    <a:pt x="152" y="181"/>
                  </a:cubicBezTo>
                  <a:cubicBezTo>
                    <a:pt x="152" y="181"/>
                    <a:pt x="151" y="182"/>
                    <a:pt x="150" y="182"/>
                  </a:cubicBezTo>
                  <a:cubicBezTo>
                    <a:pt x="150" y="182"/>
                    <a:pt x="149" y="181"/>
                    <a:pt x="149" y="181"/>
                  </a:cubicBezTo>
                  <a:cubicBezTo>
                    <a:pt x="149" y="180"/>
                    <a:pt x="148" y="180"/>
                    <a:pt x="148" y="180"/>
                  </a:cubicBezTo>
                  <a:cubicBezTo>
                    <a:pt x="147" y="180"/>
                    <a:pt x="146" y="181"/>
                    <a:pt x="145" y="181"/>
                  </a:cubicBezTo>
                  <a:cubicBezTo>
                    <a:pt x="145" y="181"/>
                    <a:pt x="144" y="180"/>
                    <a:pt x="144" y="180"/>
                  </a:cubicBezTo>
                  <a:cubicBezTo>
                    <a:pt x="144" y="180"/>
                    <a:pt x="142" y="180"/>
                    <a:pt x="141" y="180"/>
                  </a:cubicBezTo>
                  <a:cubicBezTo>
                    <a:pt x="141" y="180"/>
                    <a:pt x="140" y="180"/>
                    <a:pt x="139" y="180"/>
                  </a:cubicBezTo>
                  <a:cubicBezTo>
                    <a:pt x="138" y="180"/>
                    <a:pt x="137" y="180"/>
                    <a:pt x="136" y="180"/>
                  </a:cubicBezTo>
                  <a:cubicBezTo>
                    <a:pt x="135" y="181"/>
                    <a:pt x="133" y="180"/>
                    <a:pt x="133" y="181"/>
                  </a:cubicBezTo>
                  <a:cubicBezTo>
                    <a:pt x="133" y="181"/>
                    <a:pt x="133" y="182"/>
                    <a:pt x="133" y="182"/>
                  </a:cubicBezTo>
                  <a:cubicBezTo>
                    <a:pt x="133" y="182"/>
                    <a:pt x="134" y="183"/>
                    <a:pt x="133" y="183"/>
                  </a:cubicBezTo>
                  <a:cubicBezTo>
                    <a:pt x="131" y="183"/>
                    <a:pt x="131" y="183"/>
                    <a:pt x="131" y="182"/>
                  </a:cubicBezTo>
                  <a:cubicBezTo>
                    <a:pt x="130" y="181"/>
                    <a:pt x="132" y="180"/>
                    <a:pt x="129" y="181"/>
                  </a:cubicBezTo>
                  <a:cubicBezTo>
                    <a:pt x="127" y="181"/>
                    <a:pt x="127" y="180"/>
                    <a:pt x="126" y="180"/>
                  </a:cubicBezTo>
                  <a:cubicBezTo>
                    <a:pt x="126" y="181"/>
                    <a:pt x="124" y="179"/>
                    <a:pt x="123" y="180"/>
                  </a:cubicBezTo>
                  <a:cubicBezTo>
                    <a:pt x="123" y="180"/>
                    <a:pt x="122" y="181"/>
                    <a:pt x="122" y="181"/>
                  </a:cubicBezTo>
                  <a:cubicBezTo>
                    <a:pt x="122" y="181"/>
                    <a:pt x="119" y="181"/>
                    <a:pt x="119" y="181"/>
                  </a:cubicBezTo>
                  <a:cubicBezTo>
                    <a:pt x="119" y="181"/>
                    <a:pt x="120" y="178"/>
                    <a:pt x="120" y="178"/>
                  </a:cubicBezTo>
                  <a:cubicBezTo>
                    <a:pt x="120" y="178"/>
                    <a:pt x="120" y="178"/>
                    <a:pt x="121" y="178"/>
                  </a:cubicBezTo>
                  <a:cubicBezTo>
                    <a:pt x="122" y="178"/>
                    <a:pt x="123" y="178"/>
                    <a:pt x="123" y="178"/>
                  </a:cubicBezTo>
                  <a:cubicBezTo>
                    <a:pt x="124" y="178"/>
                    <a:pt x="124" y="178"/>
                    <a:pt x="124" y="178"/>
                  </a:cubicBezTo>
                  <a:close/>
                  <a:moveTo>
                    <a:pt x="120" y="172"/>
                  </a:moveTo>
                  <a:cubicBezTo>
                    <a:pt x="120" y="172"/>
                    <a:pt x="120" y="172"/>
                    <a:pt x="120" y="172"/>
                  </a:cubicBezTo>
                  <a:cubicBezTo>
                    <a:pt x="120" y="172"/>
                    <a:pt x="116" y="170"/>
                    <a:pt x="116" y="170"/>
                  </a:cubicBezTo>
                  <a:cubicBezTo>
                    <a:pt x="115" y="170"/>
                    <a:pt x="114" y="170"/>
                    <a:pt x="113" y="170"/>
                  </a:cubicBezTo>
                  <a:cubicBezTo>
                    <a:pt x="113" y="170"/>
                    <a:pt x="111" y="169"/>
                    <a:pt x="112" y="168"/>
                  </a:cubicBezTo>
                  <a:cubicBezTo>
                    <a:pt x="112" y="168"/>
                    <a:pt x="113" y="167"/>
                    <a:pt x="114" y="168"/>
                  </a:cubicBezTo>
                  <a:cubicBezTo>
                    <a:pt x="115" y="169"/>
                    <a:pt x="116" y="169"/>
                    <a:pt x="116" y="170"/>
                  </a:cubicBezTo>
                  <a:cubicBezTo>
                    <a:pt x="117" y="170"/>
                    <a:pt x="119" y="171"/>
                    <a:pt x="119" y="171"/>
                  </a:cubicBezTo>
                  <a:cubicBezTo>
                    <a:pt x="120" y="171"/>
                    <a:pt x="120" y="172"/>
                    <a:pt x="120" y="171"/>
                  </a:cubicBezTo>
                  <a:cubicBezTo>
                    <a:pt x="121" y="171"/>
                    <a:pt x="121" y="169"/>
                    <a:pt x="121" y="169"/>
                  </a:cubicBezTo>
                  <a:cubicBezTo>
                    <a:pt x="121" y="168"/>
                    <a:pt x="120" y="168"/>
                    <a:pt x="120" y="168"/>
                  </a:cubicBezTo>
                  <a:cubicBezTo>
                    <a:pt x="121" y="168"/>
                    <a:pt x="123" y="167"/>
                    <a:pt x="123" y="167"/>
                  </a:cubicBezTo>
                  <a:cubicBezTo>
                    <a:pt x="124" y="168"/>
                    <a:pt x="125" y="168"/>
                    <a:pt x="126" y="168"/>
                  </a:cubicBezTo>
                  <a:cubicBezTo>
                    <a:pt x="126" y="168"/>
                    <a:pt x="125" y="168"/>
                    <a:pt x="129" y="168"/>
                  </a:cubicBezTo>
                  <a:cubicBezTo>
                    <a:pt x="132" y="168"/>
                    <a:pt x="131" y="168"/>
                    <a:pt x="133" y="168"/>
                  </a:cubicBezTo>
                  <a:cubicBezTo>
                    <a:pt x="134" y="168"/>
                    <a:pt x="136" y="168"/>
                    <a:pt x="136" y="168"/>
                  </a:cubicBezTo>
                  <a:cubicBezTo>
                    <a:pt x="136" y="169"/>
                    <a:pt x="138" y="170"/>
                    <a:pt x="138" y="170"/>
                  </a:cubicBezTo>
                  <a:cubicBezTo>
                    <a:pt x="138" y="171"/>
                    <a:pt x="139" y="171"/>
                    <a:pt x="138" y="172"/>
                  </a:cubicBezTo>
                  <a:cubicBezTo>
                    <a:pt x="136" y="173"/>
                    <a:pt x="136" y="173"/>
                    <a:pt x="134" y="173"/>
                  </a:cubicBezTo>
                  <a:cubicBezTo>
                    <a:pt x="133" y="173"/>
                    <a:pt x="134" y="173"/>
                    <a:pt x="132" y="174"/>
                  </a:cubicBezTo>
                  <a:cubicBezTo>
                    <a:pt x="129" y="174"/>
                    <a:pt x="127" y="174"/>
                    <a:pt x="127" y="174"/>
                  </a:cubicBezTo>
                  <a:cubicBezTo>
                    <a:pt x="127" y="174"/>
                    <a:pt x="128" y="174"/>
                    <a:pt x="125" y="174"/>
                  </a:cubicBezTo>
                  <a:cubicBezTo>
                    <a:pt x="123" y="173"/>
                    <a:pt x="122" y="174"/>
                    <a:pt x="121" y="173"/>
                  </a:cubicBezTo>
                  <a:cubicBezTo>
                    <a:pt x="121" y="173"/>
                    <a:pt x="120" y="172"/>
                    <a:pt x="120" y="172"/>
                  </a:cubicBezTo>
                  <a:close/>
                  <a:moveTo>
                    <a:pt x="50" y="94"/>
                  </a:moveTo>
                  <a:cubicBezTo>
                    <a:pt x="50" y="94"/>
                    <a:pt x="50" y="94"/>
                    <a:pt x="50" y="94"/>
                  </a:cubicBezTo>
                  <a:cubicBezTo>
                    <a:pt x="50" y="94"/>
                    <a:pt x="50" y="93"/>
                    <a:pt x="50" y="93"/>
                  </a:cubicBezTo>
                  <a:cubicBezTo>
                    <a:pt x="50" y="93"/>
                    <a:pt x="50" y="93"/>
                    <a:pt x="50" y="93"/>
                  </a:cubicBezTo>
                  <a:cubicBezTo>
                    <a:pt x="50" y="93"/>
                    <a:pt x="51" y="93"/>
                    <a:pt x="51" y="93"/>
                  </a:cubicBezTo>
                  <a:cubicBezTo>
                    <a:pt x="51" y="94"/>
                    <a:pt x="51" y="94"/>
                    <a:pt x="52" y="94"/>
                  </a:cubicBezTo>
                  <a:cubicBezTo>
                    <a:pt x="52" y="94"/>
                    <a:pt x="52" y="94"/>
                    <a:pt x="53" y="94"/>
                  </a:cubicBezTo>
                  <a:cubicBezTo>
                    <a:pt x="53" y="95"/>
                    <a:pt x="53" y="95"/>
                    <a:pt x="53" y="95"/>
                  </a:cubicBezTo>
                  <a:cubicBezTo>
                    <a:pt x="53" y="95"/>
                    <a:pt x="53" y="97"/>
                    <a:pt x="52" y="96"/>
                  </a:cubicBezTo>
                  <a:cubicBezTo>
                    <a:pt x="51" y="96"/>
                    <a:pt x="50" y="96"/>
                    <a:pt x="50" y="95"/>
                  </a:cubicBezTo>
                  <a:cubicBezTo>
                    <a:pt x="50" y="95"/>
                    <a:pt x="50" y="94"/>
                    <a:pt x="50" y="94"/>
                  </a:cubicBezTo>
                  <a:close/>
                  <a:moveTo>
                    <a:pt x="51" y="103"/>
                  </a:moveTo>
                  <a:cubicBezTo>
                    <a:pt x="51" y="103"/>
                    <a:pt x="51" y="103"/>
                    <a:pt x="51" y="103"/>
                  </a:cubicBezTo>
                  <a:cubicBezTo>
                    <a:pt x="51" y="103"/>
                    <a:pt x="50" y="103"/>
                    <a:pt x="50" y="103"/>
                  </a:cubicBezTo>
                  <a:cubicBezTo>
                    <a:pt x="50" y="103"/>
                    <a:pt x="48" y="102"/>
                    <a:pt x="47" y="102"/>
                  </a:cubicBezTo>
                  <a:cubicBezTo>
                    <a:pt x="47" y="101"/>
                    <a:pt x="47" y="101"/>
                    <a:pt x="48" y="101"/>
                  </a:cubicBezTo>
                  <a:cubicBezTo>
                    <a:pt x="48" y="100"/>
                    <a:pt x="48" y="99"/>
                    <a:pt x="48" y="99"/>
                  </a:cubicBezTo>
                  <a:cubicBezTo>
                    <a:pt x="48" y="99"/>
                    <a:pt x="49" y="98"/>
                    <a:pt x="49" y="98"/>
                  </a:cubicBezTo>
                  <a:cubicBezTo>
                    <a:pt x="50" y="98"/>
                    <a:pt x="50" y="98"/>
                    <a:pt x="50" y="98"/>
                  </a:cubicBezTo>
                  <a:cubicBezTo>
                    <a:pt x="50" y="98"/>
                    <a:pt x="50" y="97"/>
                    <a:pt x="50" y="97"/>
                  </a:cubicBezTo>
                  <a:cubicBezTo>
                    <a:pt x="50" y="96"/>
                    <a:pt x="51" y="96"/>
                    <a:pt x="51" y="96"/>
                  </a:cubicBezTo>
                  <a:cubicBezTo>
                    <a:pt x="51" y="96"/>
                    <a:pt x="53" y="98"/>
                    <a:pt x="53" y="99"/>
                  </a:cubicBezTo>
                  <a:cubicBezTo>
                    <a:pt x="53" y="99"/>
                    <a:pt x="50" y="99"/>
                    <a:pt x="50" y="99"/>
                  </a:cubicBezTo>
                  <a:cubicBezTo>
                    <a:pt x="50" y="99"/>
                    <a:pt x="50" y="99"/>
                    <a:pt x="51" y="101"/>
                  </a:cubicBezTo>
                  <a:cubicBezTo>
                    <a:pt x="52" y="102"/>
                    <a:pt x="52" y="101"/>
                    <a:pt x="52" y="101"/>
                  </a:cubicBezTo>
                  <a:cubicBezTo>
                    <a:pt x="52" y="102"/>
                    <a:pt x="52" y="102"/>
                    <a:pt x="54" y="102"/>
                  </a:cubicBezTo>
                  <a:cubicBezTo>
                    <a:pt x="55" y="103"/>
                    <a:pt x="54" y="103"/>
                    <a:pt x="55" y="104"/>
                  </a:cubicBezTo>
                  <a:cubicBezTo>
                    <a:pt x="55" y="104"/>
                    <a:pt x="54" y="105"/>
                    <a:pt x="54" y="105"/>
                  </a:cubicBezTo>
                  <a:cubicBezTo>
                    <a:pt x="53" y="106"/>
                    <a:pt x="53" y="105"/>
                    <a:pt x="53" y="105"/>
                  </a:cubicBezTo>
                  <a:cubicBezTo>
                    <a:pt x="53" y="105"/>
                    <a:pt x="52" y="103"/>
                    <a:pt x="51" y="103"/>
                  </a:cubicBezTo>
                  <a:close/>
                  <a:moveTo>
                    <a:pt x="55" y="117"/>
                  </a:moveTo>
                  <a:cubicBezTo>
                    <a:pt x="55" y="117"/>
                    <a:pt x="55" y="117"/>
                    <a:pt x="55" y="117"/>
                  </a:cubicBezTo>
                  <a:cubicBezTo>
                    <a:pt x="55" y="117"/>
                    <a:pt x="56" y="116"/>
                    <a:pt x="56" y="117"/>
                  </a:cubicBezTo>
                  <a:cubicBezTo>
                    <a:pt x="57" y="117"/>
                    <a:pt x="57" y="118"/>
                    <a:pt x="57" y="118"/>
                  </a:cubicBezTo>
                  <a:cubicBezTo>
                    <a:pt x="58" y="119"/>
                    <a:pt x="59" y="119"/>
                    <a:pt x="60" y="119"/>
                  </a:cubicBezTo>
                  <a:cubicBezTo>
                    <a:pt x="60" y="120"/>
                    <a:pt x="60" y="121"/>
                    <a:pt x="60" y="121"/>
                  </a:cubicBezTo>
                  <a:cubicBezTo>
                    <a:pt x="60" y="121"/>
                    <a:pt x="59" y="122"/>
                    <a:pt x="59" y="121"/>
                  </a:cubicBezTo>
                  <a:cubicBezTo>
                    <a:pt x="58" y="120"/>
                    <a:pt x="58" y="120"/>
                    <a:pt x="58" y="120"/>
                  </a:cubicBezTo>
                  <a:cubicBezTo>
                    <a:pt x="58" y="120"/>
                    <a:pt x="57" y="119"/>
                    <a:pt x="57" y="119"/>
                  </a:cubicBezTo>
                  <a:cubicBezTo>
                    <a:pt x="57" y="119"/>
                    <a:pt x="55" y="117"/>
                    <a:pt x="55" y="117"/>
                  </a:cubicBezTo>
                  <a:close/>
                  <a:moveTo>
                    <a:pt x="53" y="121"/>
                  </a:moveTo>
                  <a:cubicBezTo>
                    <a:pt x="53" y="121"/>
                    <a:pt x="53" y="121"/>
                    <a:pt x="53" y="121"/>
                  </a:cubicBezTo>
                  <a:cubicBezTo>
                    <a:pt x="53" y="121"/>
                    <a:pt x="53" y="120"/>
                    <a:pt x="53" y="120"/>
                  </a:cubicBezTo>
                  <a:cubicBezTo>
                    <a:pt x="53" y="120"/>
                    <a:pt x="54" y="120"/>
                    <a:pt x="54" y="121"/>
                  </a:cubicBezTo>
                  <a:cubicBezTo>
                    <a:pt x="54" y="121"/>
                    <a:pt x="55" y="122"/>
                    <a:pt x="55" y="122"/>
                  </a:cubicBezTo>
                  <a:cubicBezTo>
                    <a:pt x="55" y="123"/>
                    <a:pt x="54" y="123"/>
                    <a:pt x="54" y="123"/>
                  </a:cubicBezTo>
                  <a:cubicBezTo>
                    <a:pt x="54" y="124"/>
                    <a:pt x="55" y="124"/>
                    <a:pt x="54" y="124"/>
                  </a:cubicBezTo>
                  <a:cubicBezTo>
                    <a:pt x="53" y="124"/>
                    <a:pt x="53" y="124"/>
                    <a:pt x="53" y="124"/>
                  </a:cubicBezTo>
                  <a:cubicBezTo>
                    <a:pt x="53" y="124"/>
                    <a:pt x="53" y="123"/>
                    <a:pt x="53" y="123"/>
                  </a:cubicBezTo>
                  <a:cubicBezTo>
                    <a:pt x="53" y="122"/>
                    <a:pt x="53" y="121"/>
                    <a:pt x="53" y="121"/>
                  </a:cubicBezTo>
                  <a:close/>
                  <a:moveTo>
                    <a:pt x="49" y="121"/>
                  </a:moveTo>
                  <a:cubicBezTo>
                    <a:pt x="49" y="121"/>
                    <a:pt x="49" y="121"/>
                    <a:pt x="49" y="121"/>
                  </a:cubicBezTo>
                  <a:cubicBezTo>
                    <a:pt x="49" y="121"/>
                    <a:pt x="50" y="121"/>
                    <a:pt x="50" y="122"/>
                  </a:cubicBezTo>
                  <a:cubicBezTo>
                    <a:pt x="50" y="122"/>
                    <a:pt x="51" y="122"/>
                    <a:pt x="51" y="123"/>
                  </a:cubicBezTo>
                  <a:cubicBezTo>
                    <a:pt x="51" y="123"/>
                    <a:pt x="51" y="123"/>
                    <a:pt x="51" y="124"/>
                  </a:cubicBezTo>
                  <a:cubicBezTo>
                    <a:pt x="51" y="125"/>
                    <a:pt x="52" y="125"/>
                    <a:pt x="51" y="125"/>
                  </a:cubicBezTo>
                  <a:cubicBezTo>
                    <a:pt x="50" y="124"/>
                    <a:pt x="50" y="124"/>
                    <a:pt x="50" y="124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9" y="122"/>
                    <a:pt x="49" y="122"/>
                    <a:pt x="49" y="122"/>
                  </a:cubicBezTo>
                  <a:cubicBezTo>
                    <a:pt x="49" y="121"/>
                    <a:pt x="49" y="121"/>
                    <a:pt x="49" y="121"/>
                  </a:cubicBezTo>
                  <a:close/>
                  <a:moveTo>
                    <a:pt x="34" y="116"/>
                  </a:moveTo>
                  <a:cubicBezTo>
                    <a:pt x="34" y="116"/>
                    <a:pt x="34" y="116"/>
                    <a:pt x="34" y="116"/>
                  </a:cubicBezTo>
                  <a:cubicBezTo>
                    <a:pt x="34" y="116"/>
                    <a:pt x="35" y="116"/>
                    <a:pt x="35" y="116"/>
                  </a:cubicBezTo>
                  <a:cubicBezTo>
                    <a:pt x="36" y="117"/>
                    <a:pt x="35" y="117"/>
                    <a:pt x="36" y="118"/>
                  </a:cubicBezTo>
                  <a:cubicBezTo>
                    <a:pt x="36" y="118"/>
                    <a:pt x="35" y="119"/>
                    <a:pt x="35" y="119"/>
                  </a:cubicBezTo>
                  <a:cubicBezTo>
                    <a:pt x="34" y="118"/>
                    <a:pt x="34" y="118"/>
                    <a:pt x="34" y="118"/>
                  </a:cubicBezTo>
                  <a:cubicBezTo>
                    <a:pt x="34" y="116"/>
                    <a:pt x="34" y="116"/>
                    <a:pt x="34" y="116"/>
                  </a:cubicBezTo>
                  <a:close/>
                  <a:moveTo>
                    <a:pt x="34" y="112"/>
                  </a:moveTo>
                  <a:cubicBezTo>
                    <a:pt x="34" y="112"/>
                    <a:pt x="34" y="112"/>
                    <a:pt x="34" y="112"/>
                  </a:cubicBezTo>
                  <a:cubicBezTo>
                    <a:pt x="34" y="112"/>
                    <a:pt x="32" y="112"/>
                    <a:pt x="32" y="112"/>
                  </a:cubicBezTo>
                  <a:cubicBezTo>
                    <a:pt x="32" y="112"/>
                    <a:pt x="31" y="112"/>
                    <a:pt x="31" y="111"/>
                  </a:cubicBezTo>
                  <a:cubicBezTo>
                    <a:pt x="31" y="111"/>
                    <a:pt x="31" y="110"/>
                    <a:pt x="32" y="110"/>
                  </a:cubicBezTo>
                  <a:cubicBezTo>
                    <a:pt x="32" y="110"/>
                    <a:pt x="32" y="109"/>
                    <a:pt x="32" y="108"/>
                  </a:cubicBezTo>
                  <a:cubicBezTo>
                    <a:pt x="32" y="108"/>
                    <a:pt x="33" y="108"/>
                    <a:pt x="33" y="108"/>
                  </a:cubicBezTo>
                  <a:cubicBezTo>
                    <a:pt x="33" y="108"/>
                    <a:pt x="34" y="109"/>
                    <a:pt x="34" y="109"/>
                  </a:cubicBezTo>
                  <a:cubicBezTo>
                    <a:pt x="34" y="109"/>
                    <a:pt x="34" y="111"/>
                    <a:pt x="34" y="112"/>
                  </a:cubicBezTo>
                  <a:close/>
                  <a:moveTo>
                    <a:pt x="34" y="89"/>
                  </a:moveTo>
                  <a:cubicBezTo>
                    <a:pt x="34" y="89"/>
                    <a:pt x="34" y="89"/>
                    <a:pt x="34" y="89"/>
                  </a:cubicBezTo>
                  <a:cubicBezTo>
                    <a:pt x="34" y="89"/>
                    <a:pt x="36" y="89"/>
                    <a:pt x="36" y="89"/>
                  </a:cubicBezTo>
                  <a:cubicBezTo>
                    <a:pt x="36" y="89"/>
                    <a:pt x="36" y="90"/>
                    <a:pt x="36" y="91"/>
                  </a:cubicBezTo>
                  <a:cubicBezTo>
                    <a:pt x="37" y="91"/>
                    <a:pt x="37" y="92"/>
                    <a:pt x="37" y="92"/>
                  </a:cubicBezTo>
                  <a:cubicBezTo>
                    <a:pt x="38" y="92"/>
                    <a:pt x="38" y="92"/>
                    <a:pt x="38" y="92"/>
                  </a:cubicBezTo>
                  <a:cubicBezTo>
                    <a:pt x="38" y="92"/>
                    <a:pt x="39" y="91"/>
                    <a:pt x="39" y="92"/>
                  </a:cubicBezTo>
                  <a:cubicBezTo>
                    <a:pt x="40" y="92"/>
                    <a:pt x="41" y="91"/>
                    <a:pt x="41" y="91"/>
                  </a:cubicBezTo>
                  <a:cubicBezTo>
                    <a:pt x="41" y="91"/>
                    <a:pt x="42" y="92"/>
                    <a:pt x="42" y="92"/>
                  </a:cubicBezTo>
                  <a:cubicBezTo>
                    <a:pt x="42" y="93"/>
                    <a:pt x="41" y="94"/>
                    <a:pt x="41" y="94"/>
                  </a:cubicBezTo>
                  <a:cubicBezTo>
                    <a:pt x="40" y="94"/>
                    <a:pt x="39" y="93"/>
                    <a:pt x="39" y="93"/>
                  </a:cubicBezTo>
                  <a:cubicBezTo>
                    <a:pt x="39" y="93"/>
                    <a:pt x="38" y="92"/>
                    <a:pt x="38" y="93"/>
                  </a:cubicBezTo>
                  <a:cubicBezTo>
                    <a:pt x="38" y="93"/>
                    <a:pt x="38" y="94"/>
                    <a:pt x="38" y="95"/>
                  </a:cubicBezTo>
                  <a:cubicBezTo>
                    <a:pt x="39" y="95"/>
                    <a:pt x="39" y="95"/>
                    <a:pt x="39" y="96"/>
                  </a:cubicBezTo>
                  <a:cubicBezTo>
                    <a:pt x="38" y="96"/>
                    <a:pt x="38" y="97"/>
                    <a:pt x="38" y="97"/>
                  </a:cubicBezTo>
                  <a:cubicBezTo>
                    <a:pt x="38" y="98"/>
                    <a:pt x="39" y="99"/>
                    <a:pt x="39" y="99"/>
                  </a:cubicBezTo>
                  <a:cubicBezTo>
                    <a:pt x="39" y="99"/>
                    <a:pt x="39" y="99"/>
                    <a:pt x="39" y="100"/>
                  </a:cubicBezTo>
                  <a:cubicBezTo>
                    <a:pt x="39" y="100"/>
                    <a:pt x="40" y="101"/>
                    <a:pt x="40" y="101"/>
                  </a:cubicBezTo>
                  <a:cubicBezTo>
                    <a:pt x="40" y="102"/>
                    <a:pt x="40" y="103"/>
                    <a:pt x="40" y="103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40" y="106"/>
                    <a:pt x="40" y="106"/>
                    <a:pt x="40" y="106"/>
                  </a:cubicBezTo>
                  <a:cubicBezTo>
                    <a:pt x="40" y="106"/>
                    <a:pt x="41" y="107"/>
                    <a:pt x="41" y="107"/>
                  </a:cubicBezTo>
                  <a:cubicBezTo>
                    <a:pt x="41" y="108"/>
                    <a:pt x="43" y="109"/>
                    <a:pt x="43" y="110"/>
                  </a:cubicBezTo>
                  <a:cubicBezTo>
                    <a:pt x="43" y="110"/>
                    <a:pt x="43" y="112"/>
                    <a:pt x="42" y="112"/>
                  </a:cubicBezTo>
                  <a:cubicBezTo>
                    <a:pt x="42" y="112"/>
                    <a:pt x="41" y="113"/>
                    <a:pt x="41" y="112"/>
                  </a:cubicBezTo>
                  <a:cubicBezTo>
                    <a:pt x="40" y="111"/>
                    <a:pt x="39" y="109"/>
                    <a:pt x="39" y="109"/>
                  </a:cubicBezTo>
                  <a:cubicBezTo>
                    <a:pt x="39" y="109"/>
                    <a:pt x="39" y="109"/>
                    <a:pt x="39" y="109"/>
                  </a:cubicBezTo>
                  <a:cubicBezTo>
                    <a:pt x="39" y="110"/>
                    <a:pt x="38" y="111"/>
                    <a:pt x="38" y="111"/>
                  </a:cubicBezTo>
                  <a:cubicBezTo>
                    <a:pt x="38" y="112"/>
                    <a:pt x="40" y="113"/>
                    <a:pt x="40" y="113"/>
                  </a:cubicBezTo>
                  <a:cubicBezTo>
                    <a:pt x="40" y="113"/>
                    <a:pt x="39" y="111"/>
                    <a:pt x="40" y="113"/>
                  </a:cubicBezTo>
                  <a:cubicBezTo>
                    <a:pt x="41" y="115"/>
                    <a:pt x="42" y="116"/>
                    <a:pt x="42" y="116"/>
                  </a:cubicBezTo>
                  <a:cubicBezTo>
                    <a:pt x="42" y="116"/>
                    <a:pt x="43" y="117"/>
                    <a:pt x="44" y="117"/>
                  </a:cubicBezTo>
                  <a:cubicBezTo>
                    <a:pt x="44" y="118"/>
                    <a:pt x="44" y="118"/>
                    <a:pt x="45" y="119"/>
                  </a:cubicBezTo>
                  <a:cubicBezTo>
                    <a:pt x="45" y="119"/>
                    <a:pt x="46" y="120"/>
                    <a:pt x="45" y="120"/>
                  </a:cubicBezTo>
                  <a:cubicBezTo>
                    <a:pt x="44" y="121"/>
                    <a:pt x="45" y="121"/>
                    <a:pt x="44" y="121"/>
                  </a:cubicBezTo>
                  <a:cubicBezTo>
                    <a:pt x="44" y="120"/>
                    <a:pt x="43" y="120"/>
                    <a:pt x="43" y="119"/>
                  </a:cubicBezTo>
                  <a:cubicBezTo>
                    <a:pt x="43" y="118"/>
                    <a:pt x="42" y="117"/>
                    <a:pt x="42" y="116"/>
                  </a:cubicBezTo>
                  <a:cubicBezTo>
                    <a:pt x="41" y="116"/>
                    <a:pt x="40" y="115"/>
                    <a:pt x="40" y="115"/>
                  </a:cubicBezTo>
                  <a:cubicBezTo>
                    <a:pt x="39" y="115"/>
                    <a:pt x="39" y="114"/>
                    <a:pt x="39" y="114"/>
                  </a:cubicBezTo>
                  <a:cubicBezTo>
                    <a:pt x="39" y="114"/>
                    <a:pt x="38" y="114"/>
                    <a:pt x="38" y="114"/>
                  </a:cubicBezTo>
                  <a:cubicBezTo>
                    <a:pt x="38" y="114"/>
                    <a:pt x="36" y="114"/>
                    <a:pt x="36" y="114"/>
                  </a:cubicBezTo>
                  <a:cubicBezTo>
                    <a:pt x="36" y="113"/>
                    <a:pt x="36" y="113"/>
                    <a:pt x="37" y="112"/>
                  </a:cubicBezTo>
                  <a:cubicBezTo>
                    <a:pt x="37" y="112"/>
                    <a:pt x="38" y="112"/>
                    <a:pt x="38" y="112"/>
                  </a:cubicBezTo>
                  <a:cubicBezTo>
                    <a:pt x="38" y="112"/>
                    <a:pt x="37" y="111"/>
                    <a:pt x="37" y="111"/>
                  </a:cubicBezTo>
                  <a:cubicBezTo>
                    <a:pt x="37" y="111"/>
                    <a:pt x="37" y="110"/>
                    <a:pt x="37" y="110"/>
                  </a:cubicBezTo>
                  <a:cubicBezTo>
                    <a:pt x="36" y="110"/>
                    <a:pt x="36" y="111"/>
                    <a:pt x="36" y="110"/>
                  </a:cubicBezTo>
                  <a:cubicBezTo>
                    <a:pt x="36" y="109"/>
                    <a:pt x="36" y="109"/>
                    <a:pt x="36" y="108"/>
                  </a:cubicBezTo>
                  <a:cubicBezTo>
                    <a:pt x="36" y="108"/>
                    <a:pt x="36" y="106"/>
                    <a:pt x="36" y="106"/>
                  </a:cubicBezTo>
                  <a:cubicBezTo>
                    <a:pt x="37" y="107"/>
                    <a:pt x="37" y="107"/>
                    <a:pt x="37" y="107"/>
                  </a:cubicBezTo>
                  <a:cubicBezTo>
                    <a:pt x="38" y="105"/>
                    <a:pt x="38" y="105"/>
                    <a:pt x="38" y="105"/>
                  </a:cubicBezTo>
                  <a:cubicBezTo>
                    <a:pt x="38" y="105"/>
                    <a:pt x="38" y="105"/>
                    <a:pt x="37" y="105"/>
                  </a:cubicBezTo>
                  <a:cubicBezTo>
                    <a:pt x="36" y="105"/>
                    <a:pt x="36" y="103"/>
                    <a:pt x="36" y="103"/>
                  </a:cubicBezTo>
                  <a:cubicBezTo>
                    <a:pt x="36" y="103"/>
                    <a:pt x="36" y="102"/>
                    <a:pt x="36" y="102"/>
                  </a:cubicBezTo>
                  <a:cubicBezTo>
                    <a:pt x="36" y="102"/>
                    <a:pt x="35" y="102"/>
                    <a:pt x="35" y="101"/>
                  </a:cubicBezTo>
                  <a:cubicBezTo>
                    <a:pt x="34" y="100"/>
                    <a:pt x="34" y="99"/>
                    <a:pt x="34" y="99"/>
                  </a:cubicBezTo>
                  <a:cubicBezTo>
                    <a:pt x="34" y="99"/>
                    <a:pt x="35" y="99"/>
                    <a:pt x="34" y="98"/>
                  </a:cubicBezTo>
                  <a:cubicBezTo>
                    <a:pt x="34" y="97"/>
                    <a:pt x="34" y="97"/>
                    <a:pt x="33" y="97"/>
                  </a:cubicBezTo>
                  <a:cubicBezTo>
                    <a:pt x="33" y="96"/>
                    <a:pt x="33" y="95"/>
                    <a:pt x="34" y="95"/>
                  </a:cubicBezTo>
                  <a:cubicBezTo>
                    <a:pt x="34" y="95"/>
                    <a:pt x="34" y="95"/>
                    <a:pt x="35" y="95"/>
                  </a:cubicBezTo>
                  <a:cubicBezTo>
                    <a:pt x="35" y="96"/>
                    <a:pt x="36" y="96"/>
                    <a:pt x="36" y="96"/>
                  </a:cubicBezTo>
                  <a:cubicBezTo>
                    <a:pt x="36" y="95"/>
                    <a:pt x="37" y="94"/>
                    <a:pt x="36" y="94"/>
                  </a:cubicBezTo>
                  <a:cubicBezTo>
                    <a:pt x="36" y="93"/>
                    <a:pt x="35" y="92"/>
                    <a:pt x="35" y="92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4" y="91"/>
                    <a:pt x="34" y="91"/>
                    <a:pt x="34" y="90"/>
                  </a:cubicBezTo>
                  <a:cubicBezTo>
                    <a:pt x="34" y="90"/>
                    <a:pt x="34" y="89"/>
                    <a:pt x="34" y="89"/>
                  </a:cubicBezTo>
                  <a:close/>
                  <a:moveTo>
                    <a:pt x="33" y="89"/>
                  </a:moveTo>
                  <a:cubicBezTo>
                    <a:pt x="33" y="89"/>
                    <a:pt x="33" y="89"/>
                    <a:pt x="33" y="89"/>
                  </a:cubicBezTo>
                  <a:cubicBezTo>
                    <a:pt x="33" y="89"/>
                    <a:pt x="32" y="88"/>
                    <a:pt x="32" y="87"/>
                  </a:cubicBezTo>
                  <a:cubicBezTo>
                    <a:pt x="32" y="87"/>
                    <a:pt x="32" y="87"/>
                    <a:pt x="32" y="86"/>
                  </a:cubicBezTo>
                  <a:cubicBezTo>
                    <a:pt x="32" y="85"/>
                    <a:pt x="31" y="85"/>
                    <a:pt x="31" y="84"/>
                  </a:cubicBezTo>
                  <a:cubicBezTo>
                    <a:pt x="32" y="84"/>
                    <a:pt x="32" y="83"/>
                    <a:pt x="32" y="83"/>
                  </a:cubicBezTo>
                  <a:cubicBezTo>
                    <a:pt x="33" y="82"/>
                    <a:pt x="34" y="82"/>
                    <a:pt x="34" y="83"/>
                  </a:cubicBezTo>
                  <a:cubicBezTo>
                    <a:pt x="34" y="83"/>
                    <a:pt x="34" y="84"/>
                    <a:pt x="34" y="85"/>
                  </a:cubicBezTo>
                  <a:cubicBezTo>
                    <a:pt x="34" y="85"/>
                    <a:pt x="34" y="86"/>
                    <a:pt x="34" y="86"/>
                  </a:cubicBezTo>
                  <a:cubicBezTo>
                    <a:pt x="34" y="87"/>
                    <a:pt x="35" y="87"/>
                    <a:pt x="35" y="87"/>
                  </a:cubicBezTo>
                  <a:cubicBezTo>
                    <a:pt x="35" y="88"/>
                    <a:pt x="35" y="89"/>
                    <a:pt x="35" y="89"/>
                  </a:cubicBezTo>
                  <a:lnTo>
                    <a:pt x="33" y="89"/>
                  </a:lnTo>
                  <a:close/>
                </a:path>
              </a:pathLst>
            </a:custGeom>
            <a:grpFill/>
            <a:ln w="6350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Source Sans Pro" charset="0"/>
              </a:endParaRPr>
            </a:p>
          </p:txBody>
        </p:sp>
        <p:sp>
          <p:nvSpPr>
            <p:cNvPr id="48" name="Freeform 9"/>
            <p:cNvSpPr>
              <a:spLocks/>
            </p:cNvSpPr>
            <p:nvPr/>
          </p:nvSpPr>
          <p:spPr bwMode="auto">
            <a:xfrm>
              <a:off x="7316079" y="4213154"/>
              <a:ext cx="216588" cy="121458"/>
            </a:xfrm>
            <a:custGeom>
              <a:avLst/>
              <a:gdLst>
                <a:gd name="T0" fmla="*/ 2 w 95"/>
                <a:gd name="T1" fmla="*/ 39 h 55"/>
                <a:gd name="T2" fmla="*/ 2 w 95"/>
                <a:gd name="T3" fmla="*/ 36 h 55"/>
                <a:gd name="T4" fmla="*/ 0 w 95"/>
                <a:gd name="T5" fmla="*/ 31 h 55"/>
                <a:gd name="T6" fmla="*/ 2 w 95"/>
                <a:gd name="T7" fmla="*/ 31 h 55"/>
                <a:gd name="T8" fmla="*/ 7 w 95"/>
                <a:gd name="T9" fmla="*/ 32 h 55"/>
                <a:gd name="T10" fmla="*/ 9 w 95"/>
                <a:gd name="T11" fmla="*/ 31 h 55"/>
                <a:gd name="T12" fmla="*/ 12 w 95"/>
                <a:gd name="T13" fmla="*/ 27 h 55"/>
                <a:gd name="T14" fmla="*/ 15 w 95"/>
                <a:gd name="T15" fmla="*/ 27 h 55"/>
                <a:gd name="T16" fmla="*/ 16 w 95"/>
                <a:gd name="T17" fmla="*/ 26 h 55"/>
                <a:gd name="T18" fmla="*/ 18 w 95"/>
                <a:gd name="T19" fmla="*/ 27 h 55"/>
                <a:gd name="T20" fmla="*/ 20 w 95"/>
                <a:gd name="T21" fmla="*/ 27 h 55"/>
                <a:gd name="T22" fmla="*/ 23 w 95"/>
                <a:gd name="T23" fmla="*/ 28 h 55"/>
                <a:gd name="T24" fmla="*/ 26 w 95"/>
                <a:gd name="T25" fmla="*/ 26 h 55"/>
                <a:gd name="T26" fmla="*/ 28 w 95"/>
                <a:gd name="T27" fmla="*/ 20 h 55"/>
                <a:gd name="T28" fmla="*/ 28 w 95"/>
                <a:gd name="T29" fmla="*/ 16 h 55"/>
                <a:gd name="T30" fmla="*/ 33 w 95"/>
                <a:gd name="T31" fmla="*/ 18 h 55"/>
                <a:gd name="T32" fmla="*/ 36 w 95"/>
                <a:gd name="T33" fmla="*/ 18 h 55"/>
                <a:gd name="T34" fmla="*/ 44 w 95"/>
                <a:gd name="T35" fmla="*/ 19 h 55"/>
                <a:gd name="T36" fmla="*/ 58 w 95"/>
                <a:gd name="T37" fmla="*/ 18 h 55"/>
                <a:gd name="T38" fmla="*/ 61 w 95"/>
                <a:gd name="T39" fmla="*/ 16 h 55"/>
                <a:gd name="T40" fmla="*/ 66 w 95"/>
                <a:gd name="T41" fmla="*/ 15 h 55"/>
                <a:gd name="T42" fmla="*/ 70 w 95"/>
                <a:gd name="T43" fmla="*/ 13 h 55"/>
                <a:gd name="T44" fmla="*/ 76 w 95"/>
                <a:gd name="T45" fmla="*/ 10 h 55"/>
                <a:gd name="T46" fmla="*/ 78 w 95"/>
                <a:gd name="T47" fmla="*/ 8 h 55"/>
                <a:gd name="T48" fmla="*/ 80 w 95"/>
                <a:gd name="T49" fmla="*/ 8 h 55"/>
                <a:gd name="T50" fmla="*/ 83 w 95"/>
                <a:gd name="T51" fmla="*/ 7 h 55"/>
                <a:gd name="T52" fmla="*/ 89 w 95"/>
                <a:gd name="T53" fmla="*/ 3 h 55"/>
                <a:gd name="T54" fmla="*/ 94 w 95"/>
                <a:gd name="T55" fmla="*/ 2 h 55"/>
                <a:gd name="T56" fmla="*/ 89 w 95"/>
                <a:gd name="T57" fmla="*/ 6 h 55"/>
                <a:gd name="T58" fmla="*/ 83 w 95"/>
                <a:gd name="T59" fmla="*/ 11 h 55"/>
                <a:gd name="T60" fmla="*/ 76 w 95"/>
                <a:gd name="T61" fmla="*/ 15 h 55"/>
                <a:gd name="T62" fmla="*/ 73 w 95"/>
                <a:gd name="T63" fmla="*/ 19 h 55"/>
                <a:gd name="T64" fmla="*/ 68 w 95"/>
                <a:gd name="T65" fmla="*/ 20 h 55"/>
                <a:gd name="T66" fmla="*/ 67 w 95"/>
                <a:gd name="T67" fmla="*/ 27 h 55"/>
                <a:gd name="T68" fmla="*/ 73 w 95"/>
                <a:gd name="T69" fmla="*/ 34 h 55"/>
                <a:gd name="T70" fmla="*/ 74 w 95"/>
                <a:gd name="T71" fmla="*/ 38 h 55"/>
                <a:gd name="T72" fmla="*/ 70 w 95"/>
                <a:gd name="T73" fmla="*/ 36 h 55"/>
                <a:gd name="T74" fmla="*/ 63 w 95"/>
                <a:gd name="T75" fmla="*/ 37 h 55"/>
                <a:gd name="T76" fmla="*/ 59 w 95"/>
                <a:gd name="T77" fmla="*/ 36 h 55"/>
                <a:gd name="T78" fmla="*/ 55 w 95"/>
                <a:gd name="T79" fmla="*/ 43 h 55"/>
                <a:gd name="T80" fmla="*/ 52 w 95"/>
                <a:gd name="T81" fmla="*/ 46 h 55"/>
                <a:gd name="T82" fmla="*/ 47 w 95"/>
                <a:gd name="T83" fmla="*/ 47 h 55"/>
                <a:gd name="T84" fmla="*/ 43 w 95"/>
                <a:gd name="T85" fmla="*/ 49 h 55"/>
                <a:gd name="T86" fmla="*/ 36 w 95"/>
                <a:gd name="T87" fmla="*/ 50 h 55"/>
                <a:gd name="T88" fmla="*/ 29 w 95"/>
                <a:gd name="T89" fmla="*/ 53 h 55"/>
                <a:gd name="T90" fmla="*/ 24 w 95"/>
                <a:gd name="T91" fmla="*/ 50 h 55"/>
                <a:gd name="T92" fmla="*/ 19 w 95"/>
                <a:gd name="T93" fmla="*/ 53 h 55"/>
                <a:gd name="T94" fmla="*/ 12 w 95"/>
                <a:gd name="T95" fmla="*/ 50 h 55"/>
                <a:gd name="T96" fmla="*/ 8 w 95"/>
                <a:gd name="T97" fmla="*/ 50 h 55"/>
                <a:gd name="T98" fmla="*/ 5 w 95"/>
                <a:gd name="T99" fmla="*/ 45 h 55"/>
                <a:gd name="T100" fmla="*/ 2 w 95"/>
                <a:gd name="T101" fmla="*/ 3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5" h="55">
                  <a:moveTo>
                    <a:pt x="2" y="39"/>
                  </a:moveTo>
                  <a:cubicBezTo>
                    <a:pt x="2" y="39"/>
                    <a:pt x="2" y="38"/>
                    <a:pt x="2" y="36"/>
                  </a:cubicBezTo>
                  <a:cubicBezTo>
                    <a:pt x="1" y="34"/>
                    <a:pt x="0" y="31"/>
                    <a:pt x="0" y="31"/>
                  </a:cubicBezTo>
                  <a:cubicBezTo>
                    <a:pt x="0" y="31"/>
                    <a:pt x="1" y="30"/>
                    <a:pt x="2" y="31"/>
                  </a:cubicBezTo>
                  <a:cubicBezTo>
                    <a:pt x="3" y="32"/>
                    <a:pt x="4" y="34"/>
                    <a:pt x="7" y="32"/>
                  </a:cubicBezTo>
                  <a:cubicBezTo>
                    <a:pt x="8" y="32"/>
                    <a:pt x="9" y="32"/>
                    <a:pt x="9" y="31"/>
                  </a:cubicBezTo>
                  <a:cubicBezTo>
                    <a:pt x="11" y="29"/>
                    <a:pt x="11" y="27"/>
                    <a:pt x="12" y="27"/>
                  </a:cubicBezTo>
                  <a:cubicBezTo>
                    <a:pt x="13" y="26"/>
                    <a:pt x="13" y="27"/>
                    <a:pt x="15" y="27"/>
                  </a:cubicBezTo>
                  <a:cubicBezTo>
                    <a:pt x="15" y="27"/>
                    <a:pt x="16" y="26"/>
                    <a:pt x="16" y="26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9" y="27"/>
                    <a:pt x="19" y="26"/>
                    <a:pt x="20" y="27"/>
                  </a:cubicBezTo>
                  <a:cubicBezTo>
                    <a:pt x="21" y="27"/>
                    <a:pt x="22" y="28"/>
                    <a:pt x="23" y="28"/>
                  </a:cubicBezTo>
                  <a:cubicBezTo>
                    <a:pt x="24" y="28"/>
                    <a:pt x="26" y="28"/>
                    <a:pt x="26" y="26"/>
                  </a:cubicBezTo>
                  <a:cubicBezTo>
                    <a:pt x="27" y="25"/>
                    <a:pt x="28" y="23"/>
                    <a:pt x="28" y="20"/>
                  </a:cubicBezTo>
                  <a:cubicBezTo>
                    <a:pt x="28" y="17"/>
                    <a:pt x="27" y="15"/>
                    <a:pt x="28" y="16"/>
                  </a:cubicBezTo>
                  <a:cubicBezTo>
                    <a:pt x="28" y="16"/>
                    <a:pt x="31" y="17"/>
                    <a:pt x="33" y="18"/>
                  </a:cubicBezTo>
                  <a:cubicBezTo>
                    <a:pt x="35" y="18"/>
                    <a:pt x="34" y="17"/>
                    <a:pt x="36" y="18"/>
                  </a:cubicBezTo>
                  <a:cubicBezTo>
                    <a:pt x="38" y="18"/>
                    <a:pt x="42" y="19"/>
                    <a:pt x="44" y="19"/>
                  </a:cubicBezTo>
                  <a:cubicBezTo>
                    <a:pt x="48" y="19"/>
                    <a:pt x="53" y="19"/>
                    <a:pt x="58" y="18"/>
                  </a:cubicBezTo>
                  <a:cubicBezTo>
                    <a:pt x="58" y="17"/>
                    <a:pt x="60" y="16"/>
                    <a:pt x="61" y="16"/>
                  </a:cubicBezTo>
                  <a:cubicBezTo>
                    <a:pt x="62" y="15"/>
                    <a:pt x="64" y="16"/>
                    <a:pt x="66" y="15"/>
                  </a:cubicBezTo>
                  <a:cubicBezTo>
                    <a:pt x="67" y="15"/>
                    <a:pt x="69" y="14"/>
                    <a:pt x="70" y="13"/>
                  </a:cubicBezTo>
                  <a:cubicBezTo>
                    <a:pt x="72" y="12"/>
                    <a:pt x="74" y="11"/>
                    <a:pt x="76" y="10"/>
                  </a:cubicBezTo>
                  <a:cubicBezTo>
                    <a:pt x="77" y="10"/>
                    <a:pt x="77" y="9"/>
                    <a:pt x="78" y="8"/>
                  </a:cubicBezTo>
                  <a:cubicBezTo>
                    <a:pt x="79" y="8"/>
                    <a:pt x="79" y="8"/>
                    <a:pt x="80" y="8"/>
                  </a:cubicBezTo>
                  <a:cubicBezTo>
                    <a:pt x="81" y="8"/>
                    <a:pt x="82" y="7"/>
                    <a:pt x="83" y="7"/>
                  </a:cubicBezTo>
                  <a:cubicBezTo>
                    <a:pt x="85" y="6"/>
                    <a:pt x="86" y="5"/>
                    <a:pt x="89" y="3"/>
                  </a:cubicBezTo>
                  <a:cubicBezTo>
                    <a:pt x="92" y="0"/>
                    <a:pt x="95" y="0"/>
                    <a:pt x="94" y="2"/>
                  </a:cubicBezTo>
                  <a:cubicBezTo>
                    <a:pt x="94" y="3"/>
                    <a:pt x="90" y="5"/>
                    <a:pt x="89" y="6"/>
                  </a:cubicBezTo>
                  <a:cubicBezTo>
                    <a:pt x="87" y="8"/>
                    <a:pt x="85" y="10"/>
                    <a:pt x="83" y="11"/>
                  </a:cubicBezTo>
                  <a:cubicBezTo>
                    <a:pt x="81" y="11"/>
                    <a:pt x="78" y="13"/>
                    <a:pt x="76" y="15"/>
                  </a:cubicBezTo>
                  <a:cubicBezTo>
                    <a:pt x="74" y="16"/>
                    <a:pt x="74" y="18"/>
                    <a:pt x="73" y="19"/>
                  </a:cubicBezTo>
                  <a:cubicBezTo>
                    <a:pt x="70" y="21"/>
                    <a:pt x="69" y="19"/>
                    <a:pt x="68" y="20"/>
                  </a:cubicBezTo>
                  <a:cubicBezTo>
                    <a:pt x="68" y="22"/>
                    <a:pt x="67" y="25"/>
                    <a:pt x="67" y="27"/>
                  </a:cubicBezTo>
                  <a:cubicBezTo>
                    <a:pt x="68" y="30"/>
                    <a:pt x="71" y="32"/>
                    <a:pt x="73" y="34"/>
                  </a:cubicBezTo>
                  <a:cubicBezTo>
                    <a:pt x="73" y="34"/>
                    <a:pt x="76" y="37"/>
                    <a:pt x="74" y="38"/>
                  </a:cubicBezTo>
                  <a:cubicBezTo>
                    <a:pt x="73" y="38"/>
                    <a:pt x="72" y="36"/>
                    <a:pt x="70" y="36"/>
                  </a:cubicBezTo>
                  <a:cubicBezTo>
                    <a:pt x="68" y="36"/>
                    <a:pt x="65" y="36"/>
                    <a:pt x="63" y="37"/>
                  </a:cubicBezTo>
                  <a:cubicBezTo>
                    <a:pt x="62" y="37"/>
                    <a:pt x="61" y="36"/>
                    <a:pt x="59" y="36"/>
                  </a:cubicBezTo>
                  <a:cubicBezTo>
                    <a:pt x="57" y="37"/>
                    <a:pt x="55" y="41"/>
                    <a:pt x="55" y="43"/>
                  </a:cubicBezTo>
                  <a:cubicBezTo>
                    <a:pt x="55" y="44"/>
                    <a:pt x="53" y="44"/>
                    <a:pt x="52" y="46"/>
                  </a:cubicBezTo>
                  <a:cubicBezTo>
                    <a:pt x="50" y="47"/>
                    <a:pt x="49" y="46"/>
                    <a:pt x="47" y="47"/>
                  </a:cubicBezTo>
                  <a:cubicBezTo>
                    <a:pt x="45" y="48"/>
                    <a:pt x="45" y="49"/>
                    <a:pt x="43" y="49"/>
                  </a:cubicBezTo>
                  <a:cubicBezTo>
                    <a:pt x="40" y="49"/>
                    <a:pt x="37" y="50"/>
                    <a:pt x="36" y="50"/>
                  </a:cubicBezTo>
                  <a:cubicBezTo>
                    <a:pt x="30" y="50"/>
                    <a:pt x="33" y="55"/>
                    <a:pt x="29" y="53"/>
                  </a:cubicBezTo>
                  <a:cubicBezTo>
                    <a:pt x="27" y="53"/>
                    <a:pt x="26" y="51"/>
                    <a:pt x="24" y="50"/>
                  </a:cubicBezTo>
                  <a:cubicBezTo>
                    <a:pt x="23" y="50"/>
                    <a:pt x="21" y="52"/>
                    <a:pt x="19" y="53"/>
                  </a:cubicBezTo>
                  <a:cubicBezTo>
                    <a:pt x="17" y="54"/>
                    <a:pt x="14" y="51"/>
                    <a:pt x="12" y="50"/>
                  </a:cubicBezTo>
                  <a:cubicBezTo>
                    <a:pt x="10" y="49"/>
                    <a:pt x="9" y="51"/>
                    <a:pt x="8" y="50"/>
                  </a:cubicBezTo>
                  <a:cubicBezTo>
                    <a:pt x="6" y="48"/>
                    <a:pt x="7" y="46"/>
                    <a:pt x="5" y="45"/>
                  </a:cubicBezTo>
                  <a:cubicBezTo>
                    <a:pt x="4" y="43"/>
                    <a:pt x="2" y="41"/>
                    <a:pt x="2" y="39"/>
                  </a:cubicBezTo>
                  <a:close/>
                </a:path>
              </a:pathLst>
            </a:custGeom>
            <a:grpFill/>
            <a:ln w="6350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Source Sans Pro" charset="0"/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5794468" y="3262801"/>
              <a:ext cx="424380" cy="437887"/>
            </a:xfrm>
            <a:custGeom>
              <a:avLst/>
              <a:gdLst>
                <a:gd name="T0" fmla="*/ 13 w 186"/>
                <a:gd name="T1" fmla="*/ 14 h 198"/>
                <a:gd name="T2" fmla="*/ 23 w 186"/>
                <a:gd name="T3" fmla="*/ 6 h 198"/>
                <a:gd name="T4" fmla="*/ 32 w 186"/>
                <a:gd name="T5" fmla="*/ 3 h 198"/>
                <a:gd name="T6" fmla="*/ 48 w 186"/>
                <a:gd name="T7" fmla="*/ 1 h 198"/>
                <a:gd name="T8" fmla="*/ 62 w 186"/>
                <a:gd name="T9" fmla="*/ 9 h 198"/>
                <a:gd name="T10" fmla="*/ 74 w 186"/>
                <a:gd name="T11" fmla="*/ 20 h 198"/>
                <a:gd name="T12" fmla="*/ 77 w 186"/>
                <a:gd name="T13" fmla="*/ 32 h 198"/>
                <a:gd name="T14" fmla="*/ 94 w 186"/>
                <a:gd name="T15" fmla="*/ 40 h 198"/>
                <a:gd name="T16" fmla="*/ 105 w 186"/>
                <a:gd name="T17" fmla="*/ 44 h 198"/>
                <a:gd name="T18" fmla="*/ 109 w 186"/>
                <a:gd name="T19" fmla="*/ 54 h 198"/>
                <a:gd name="T20" fmla="*/ 106 w 186"/>
                <a:gd name="T21" fmla="*/ 63 h 198"/>
                <a:gd name="T22" fmla="*/ 117 w 186"/>
                <a:gd name="T23" fmla="*/ 69 h 198"/>
                <a:gd name="T24" fmla="*/ 131 w 186"/>
                <a:gd name="T25" fmla="*/ 70 h 198"/>
                <a:gd name="T26" fmla="*/ 140 w 186"/>
                <a:gd name="T27" fmla="*/ 68 h 198"/>
                <a:gd name="T28" fmla="*/ 153 w 186"/>
                <a:gd name="T29" fmla="*/ 65 h 198"/>
                <a:gd name="T30" fmla="*/ 154 w 186"/>
                <a:gd name="T31" fmla="*/ 67 h 198"/>
                <a:gd name="T32" fmla="*/ 155 w 186"/>
                <a:gd name="T33" fmla="*/ 77 h 198"/>
                <a:gd name="T34" fmla="*/ 160 w 186"/>
                <a:gd name="T35" fmla="*/ 84 h 198"/>
                <a:gd name="T36" fmla="*/ 156 w 186"/>
                <a:gd name="T37" fmla="*/ 96 h 198"/>
                <a:gd name="T38" fmla="*/ 155 w 186"/>
                <a:gd name="T39" fmla="*/ 112 h 198"/>
                <a:gd name="T40" fmla="*/ 168 w 186"/>
                <a:gd name="T41" fmla="*/ 126 h 198"/>
                <a:gd name="T42" fmla="*/ 182 w 186"/>
                <a:gd name="T43" fmla="*/ 136 h 198"/>
                <a:gd name="T44" fmla="*/ 178 w 186"/>
                <a:gd name="T45" fmla="*/ 151 h 198"/>
                <a:gd name="T46" fmla="*/ 170 w 186"/>
                <a:gd name="T47" fmla="*/ 159 h 198"/>
                <a:gd name="T48" fmla="*/ 170 w 186"/>
                <a:gd name="T49" fmla="*/ 175 h 198"/>
                <a:gd name="T50" fmla="*/ 173 w 186"/>
                <a:gd name="T51" fmla="*/ 185 h 198"/>
                <a:gd name="T52" fmla="*/ 160 w 186"/>
                <a:gd name="T53" fmla="*/ 190 h 198"/>
                <a:gd name="T54" fmla="*/ 150 w 186"/>
                <a:gd name="T55" fmla="*/ 193 h 198"/>
                <a:gd name="T56" fmla="*/ 139 w 186"/>
                <a:gd name="T57" fmla="*/ 197 h 198"/>
                <a:gd name="T58" fmla="*/ 139 w 186"/>
                <a:gd name="T59" fmla="*/ 186 h 198"/>
                <a:gd name="T60" fmla="*/ 144 w 186"/>
                <a:gd name="T61" fmla="*/ 175 h 198"/>
                <a:gd name="T62" fmla="*/ 128 w 186"/>
                <a:gd name="T63" fmla="*/ 172 h 198"/>
                <a:gd name="T64" fmla="*/ 116 w 186"/>
                <a:gd name="T65" fmla="*/ 160 h 198"/>
                <a:gd name="T66" fmla="*/ 101 w 186"/>
                <a:gd name="T67" fmla="*/ 151 h 198"/>
                <a:gd name="T68" fmla="*/ 93 w 186"/>
                <a:gd name="T69" fmla="*/ 157 h 198"/>
                <a:gd name="T70" fmla="*/ 89 w 186"/>
                <a:gd name="T71" fmla="*/ 173 h 198"/>
                <a:gd name="T72" fmla="*/ 81 w 186"/>
                <a:gd name="T73" fmla="*/ 172 h 198"/>
                <a:gd name="T74" fmla="*/ 75 w 186"/>
                <a:gd name="T75" fmla="*/ 168 h 198"/>
                <a:gd name="T76" fmla="*/ 65 w 186"/>
                <a:gd name="T77" fmla="*/ 162 h 198"/>
                <a:gd name="T78" fmla="*/ 57 w 186"/>
                <a:gd name="T79" fmla="*/ 164 h 198"/>
                <a:gd name="T80" fmla="*/ 50 w 186"/>
                <a:gd name="T81" fmla="*/ 161 h 198"/>
                <a:gd name="T82" fmla="*/ 45 w 186"/>
                <a:gd name="T83" fmla="*/ 157 h 198"/>
                <a:gd name="T84" fmla="*/ 40 w 186"/>
                <a:gd name="T85" fmla="*/ 152 h 198"/>
                <a:gd name="T86" fmla="*/ 32 w 186"/>
                <a:gd name="T87" fmla="*/ 148 h 198"/>
                <a:gd name="T88" fmla="*/ 34 w 186"/>
                <a:gd name="T89" fmla="*/ 144 h 198"/>
                <a:gd name="T90" fmla="*/ 43 w 186"/>
                <a:gd name="T91" fmla="*/ 140 h 198"/>
                <a:gd name="T92" fmla="*/ 35 w 186"/>
                <a:gd name="T93" fmla="*/ 127 h 198"/>
                <a:gd name="T94" fmla="*/ 32 w 186"/>
                <a:gd name="T95" fmla="*/ 120 h 198"/>
                <a:gd name="T96" fmla="*/ 43 w 186"/>
                <a:gd name="T97" fmla="*/ 118 h 198"/>
                <a:gd name="T98" fmla="*/ 37 w 186"/>
                <a:gd name="T99" fmla="*/ 111 h 198"/>
                <a:gd name="T100" fmla="*/ 28 w 186"/>
                <a:gd name="T101" fmla="*/ 106 h 198"/>
                <a:gd name="T102" fmla="*/ 22 w 186"/>
                <a:gd name="T103" fmla="*/ 98 h 198"/>
                <a:gd name="T104" fmla="*/ 24 w 186"/>
                <a:gd name="T105" fmla="*/ 87 h 198"/>
                <a:gd name="T106" fmla="*/ 27 w 186"/>
                <a:gd name="T107" fmla="*/ 73 h 198"/>
                <a:gd name="T108" fmla="*/ 15 w 186"/>
                <a:gd name="T109" fmla="*/ 74 h 198"/>
                <a:gd name="T110" fmla="*/ 14 w 186"/>
                <a:gd name="T111" fmla="*/ 63 h 198"/>
                <a:gd name="T112" fmla="*/ 16 w 186"/>
                <a:gd name="T113" fmla="*/ 57 h 198"/>
                <a:gd name="T114" fmla="*/ 24 w 186"/>
                <a:gd name="T115" fmla="*/ 53 h 198"/>
                <a:gd name="T116" fmla="*/ 13 w 186"/>
                <a:gd name="T117" fmla="*/ 51 h 198"/>
                <a:gd name="T118" fmla="*/ 7 w 186"/>
                <a:gd name="T119" fmla="*/ 43 h 198"/>
                <a:gd name="T120" fmla="*/ 5 w 186"/>
                <a:gd name="T121" fmla="*/ 40 h 198"/>
                <a:gd name="T122" fmla="*/ 3 w 186"/>
                <a:gd name="T123" fmla="*/ 31 h 198"/>
                <a:gd name="T124" fmla="*/ 4 w 186"/>
                <a:gd name="T125" fmla="*/ 2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6" h="198">
                  <a:moveTo>
                    <a:pt x="11" y="14"/>
                  </a:move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3" y="14"/>
                  </a:cubicBezTo>
                  <a:cubicBezTo>
                    <a:pt x="15" y="14"/>
                    <a:pt x="16" y="14"/>
                    <a:pt x="16" y="14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22" y="6"/>
                    <a:pt x="23" y="6"/>
                  </a:cubicBezTo>
                  <a:cubicBezTo>
                    <a:pt x="25" y="6"/>
                    <a:pt x="23" y="4"/>
                    <a:pt x="23" y="4"/>
                  </a:cubicBezTo>
                  <a:cubicBezTo>
                    <a:pt x="23" y="4"/>
                    <a:pt x="28" y="2"/>
                    <a:pt x="30" y="2"/>
                  </a:cubicBezTo>
                  <a:cubicBezTo>
                    <a:pt x="30" y="2"/>
                    <a:pt x="30" y="2"/>
                    <a:pt x="31" y="2"/>
                  </a:cubicBezTo>
                  <a:cubicBezTo>
                    <a:pt x="32" y="2"/>
                    <a:pt x="32" y="3"/>
                    <a:pt x="32" y="3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1"/>
                    <a:pt x="42" y="0"/>
                    <a:pt x="43" y="0"/>
                  </a:cubicBezTo>
                  <a:cubicBezTo>
                    <a:pt x="44" y="0"/>
                    <a:pt x="46" y="1"/>
                    <a:pt x="46" y="1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8" y="1"/>
                    <a:pt x="49" y="2"/>
                    <a:pt x="50" y="2"/>
                  </a:cubicBezTo>
                  <a:cubicBezTo>
                    <a:pt x="52" y="3"/>
                    <a:pt x="53" y="6"/>
                    <a:pt x="54" y="6"/>
                  </a:cubicBezTo>
                  <a:cubicBezTo>
                    <a:pt x="56" y="7"/>
                    <a:pt x="58" y="7"/>
                    <a:pt x="59" y="7"/>
                  </a:cubicBezTo>
                  <a:cubicBezTo>
                    <a:pt x="60" y="8"/>
                    <a:pt x="62" y="9"/>
                    <a:pt x="62" y="9"/>
                  </a:cubicBezTo>
                  <a:cubicBezTo>
                    <a:pt x="62" y="9"/>
                    <a:pt x="67" y="14"/>
                    <a:pt x="68" y="14"/>
                  </a:cubicBezTo>
                  <a:cubicBezTo>
                    <a:pt x="69" y="14"/>
                    <a:pt x="69" y="14"/>
                    <a:pt x="70" y="16"/>
                  </a:cubicBezTo>
                  <a:cubicBezTo>
                    <a:pt x="71" y="17"/>
                    <a:pt x="74" y="16"/>
                    <a:pt x="74" y="16"/>
                  </a:cubicBezTo>
                  <a:cubicBezTo>
                    <a:pt x="74" y="16"/>
                    <a:pt x="75" y="19"/>
                    <a:pt x="74" y="20"/>
                  </a:cubicBezTo>
                  <a:cubicBezTo>
                    <a:pt x="74" y="21"/>
                    <a:pt x="74" y="24"/>
                    <a:pt x="74" y="24"/>
                  </a:cubicBezTo>
                  <a:cubicBezTo>
                    <a:pt x="74" y="24"/>
                    <a:pt x="74" y="25"/>
                    <a:pt x="74" y="26"/>
                  </a:cubicBezTo>
                  <a:cubicBezTo>
                    <a:pt x="75" y="28"/>
                    <a:pt x="76" y="28"/>
                    <a:pt x="76" y="30"/>
                  </a:cubicBezTo>
                  <a:cubicBezTo>
                    <a:pt x="77" y="31"/>
                    <a:pt x="76" y="31"/>
                    <a:pt x="77" y="32"/>
                  </a:cubicBezTo>
                  <a:cubicBezTo>
                    <a:pt x="78" y="33"/>
                    <a:pt x="79" y="35"/>
                    <a:pt x="80" y="35"/>
                  </a:cubicBezTo>
                  <a:cubicBezTo>
                    <a:pt x="81" y="35"/>
                    <a:pt x="82" y="35"/>
                    <a:pt x="85" y="36"/>
                  </a:cubicBezTo>
                  <a:cubicBezTo>
                    <a:pt x="88" y="38"/>
                    <a:pt x="89" y="38"/>
                    <a:pt x="90" y="39"/>
                  </a:cubicBezTo>
                  <a:cubicBezTo>
                    <a:pt x="92" y="40"/>
                    <a:pt x="91" y="39"/>
                    <a:pt x="94" y="40"/>
                  </a:cubicBezTo>
                  <a:cubicBezTo>
                    <a:pt x="98" y="41"/>
                    <a:pt x="97" y="40"/>
                    <a:pt x="98" y="41"/>
                  </a:cubicBezTo>
                  <a:cubicBezTo>
                    <a:pt x="99" y="41"/>
                    <a:pt x="98" y="40"/>
                    <a:pt x="100" y="41"/>
                  </a:cubicBezTo>
                  <a:cubicBezTo>
                    <a:pt x="103" y="41"/>
                    <a:pt x="105" y="42"/>
                    <a:pt x="105" y="42"/>
                  </a:cubicBezTo>
                  <a:cubicBezTo>
                    <a:pt x="105" y="44"/>
                    <a:pt x="105" y="44"/>
                    <a:pt x="105" y="44"/>
                  </a:cubicBezTo>
                  <a:cubicBezTo>
                    <a:pt x="103" y="48"/>
                    <a:pt x="103" y="48"/>
                    <a:pt x="103" y="48"/>
                  </a:cubicBezTo>
                  <a:cubicBezTo>
                    <a:pt x="103" y="51"/>
                    <a:pt x="103" y="51"/>
                    <a:pt x="103" y="51"/>
                  </a:cubicBezTo>
                  <a:cubicBezTo>
                    <a:pt x="103" y="51"/>
                    <a:pt x="101" y="51"/>
                    <a:pt x="103" y="52"/>
                  </a:cubicBezTo>
                  <a:cubicBezTo>
                    <a:pt x="105" y="53"/>
                    <a:pt x="109" y="54"/>
                    <a:pt x="109" y="54"/>
                  </a:cubicBezTo>
                  <a:cubicBezTo>
                    <a:pt x="112" y="56"/>
                    <a:pt x="112" y="56"/>
                    <a:pt x="112" y="56"/>
                  </a:cubicBezTo>
                  <a:cubicBezTo>
                    <a:pt x="112" y="56"/>
                    <a:pt x="110" y="59"/>
                    <a:pt x="109" y="60"/>
                  </a:cubicBezTo>
                  <a:cubicBezTo>
                    <a:pt x="108" y="60"/>
                    <a:pt x="105" y="60"/>
                    <a:pt x="105" y="60"/>
                  </a:cubicBezTo>
                  <a:cubicBezTo>
                    <a:pt x="105" y="60"/>
                    <a:pt x="104" y="63"/>
                    <a:pt x="106" y="63"/>
                  </a:cubicBezTo>
                  <a:cubicBezTo>
                    <a:pt x="107" y="64"/>
                    <a:pt x="109" y="64"/>
                    <a:pt x="110" y="64"/>
                  </a:cubicBezTo>
                  <a:cubicBezTo>
                    <a:pt x="111" y="64"/>
                    <a:pt x="113" y="65"/>
                    <a:pt x="113" y="65"/>
                  </a:cubicBezTo>
                  <a:cubicBezTo>
                    <a:pt x="113" y="65"/>
                    <a:pt x="114" y="65"/>
                    <a:pt x="115" y="66"/>
                  </a:cubicBezTo>
                  <a:cubicBezTo>
                    <a:pt x="115" y="68"/>
                    <a:pt x="116" y="69"/>
                    <a:pt x="117" y="69"/>
                  </a:cubicBezTo>
                  <a:cubicBezTo>
                    <a:pt x="118" y="69"/>
                    <a:pt x="120" y="69"/>
                    <a:pt x="121" y="69"/>
                  </a:cubicBezTo>
                  <a:cubicBezTo>
                    <a:pt x="122" y="69"/>
                    <a:pt x="122" y="68"/>
                    <a:pt x="123" y="68"/>
                  </a:cubicBezTo>
                  <a:cubicBezTo>
                    <a:pt x="124" y="69"/>
                    <a:pt x="130" y="68"/>
                    <a:pt x="130" y="68"/>
                  </a:cubicBezTo>
                  <a:cubicBezTo>
                    <a:pt x="130" y="68"/>
                    <a:pt x="130" y="68"/>
                    <a:pt x="131" y="70"/>
                  </a:cubicBezTo>
                  <a:cubicBezTo>
                    <a:pt x="133" y="73"/>
                    <a:pt x="136" y="74"/>
                    <a:pt x="136" y="74"/>
                  </a:cubicBezTo>
                  <a:cubicBezTo>
                    <a:pt x="136" y="74"/>
                    <a:pt x="137" y="75"/>
                    <a:pt x="137" y="74"/>
                  </a:cubicBezTo>
                  <a:cubicBezTo>
                    <a:pt x="137" y="73"/>
                    <a:pt x="138" y="72"/>
                    <a:pt x="138" y="72"/>
                  </a:cubicBezTo>
                  <a:cubicBezTo>
                    <a:pt x="138" y="72"/>
                    <a:pt x="140" y="69"/>
                    <a:pt x="140" y="68"/>
                  </a:cubicBezTo>
                  <a:cubicBezTo>
                    <a:pt x="141" y="67"/>
                    <a:pt x="142" y="64"/>
                    <a:pt x="143" y="64"/>
                  </a:cubicBezTo>
                  <a:cubicBezTo>
                    <a:pt x="144" y="63"/>
                    <a:pt x="147" y="61"/>
                    <a:pt x="147" y="61"/>
                  </a:cubicBezTo>
                  <a:cubicBezTo>
                    <a:pt x="147" y="61"/>
                    <a:pt x="147" y="60"/>
                    <a:pt x="149" y="61"/>
                  </a:cubicBezTo>
                  <a:cubicBezTo>
                    <a:pt x="150" y="63"/>
                    <a:pt x="153" y="65"/>
                    <a:pt x="153" y="65"/>
                  </a:cubicBezTo>
                  <a:cubicBezTo>
                    <a:pt x="158" y="65"/>
                    <a:pt x="158" y="65"/>
                    <a:pt x="158" y="65"/>
                  </a:cubicBezTo>
                  <a:cubicBezTo>
                    <a:pt x="158" y="65"/>
                    <a:pt x="161" y="66"/>
                    <a:pt x="161" y="67"/>
                  </a:cubicBezTo>
                  <a:cubicBezTo>
                    <a:pt x="161" y="68"/>
                    <a:pt x="160" y="68"/>
                    <a:pt x="158" y="69"/>
                  </a:cubicBezTo>
                  <a:cubicBezTo>
                    <a:pt x="157" y="69"/>
                    <a:pt x="154" y="66"/>
                    <a:pt x="154" y="67"/>
                  </a:cubicBezTo>
                  <a:cubicBezTo>
                    <a:pt x="153" y="68"/>
                    <a:pt x="153" y="70"/>
                    <a:pt x="153" y="70"/>
                  </a:cubicBezTo>
                  <a:cubicBezTo>
                    <a:pt x="149" y="72"/>
                    <a:pt x="149" y="72"/>
                    <a:pt x="149" y="72"/>
                  </a:cubicBezTo>
                  <a:cubicBezTo>
                    <a:pt x="150" y="74"/>
                    <a:pt x="150" y="74"/>
                    <a:pt x="150" y="74"/>
                  </a:cubicBezTo>
                  <a:cubicBezTo>
                    <a:pt x="150" y="74"/>
                    <a:pt x="155" y="76"/>
                    <a:pt x="155" y="77"/>
                  </a:cubicBezTo>
                  <a:cubicBezTo>
                    <a:pt x="155" y="78"/>
                    <a:pt x="155" y="80"/>
                    <a:pt x="155" y="80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60" y="80"/>
                    <a:pt x="160" y="80"/>
                    <a:pt x="160" y="80"/>
                  </a:cubicBezTo>
                  <a:cubicBezTo>
                    <a:pt x="160" y="84"/>
                    <a:pt x="160" y="84"/>
                    <a:pt x="160" y="84"/>
                  </a:cubicBezTo>
                  <a:cubicBezTo>
                    <a:pt x="160" y="88"/>
                    <a:pt x="160" y="88"/>
                    <a:pt x="160" y="88"/>
                  </a:cubicBezTo>
                  <a:cubicBezTo>
                    <a:pt x="160" y="91"/>
                    <a:pt x="160" y="91"/>
                    <a:pt x="160" y="91"/>
                  </a:cubicBezTo>
                  <a:cubicBezTo>
                    <a:pt x="160" y="91"/>
                    <a:pt x="161" y="94"/>
                    <a:pt x="160" y="94"/>
                  </a:cubicBezTo>
                  <a:cubicBezTo>
                    <a:pt x="159" y="94"/>
                    <a:pt x="156" y="96"/>
                    <a:pt x="156" y="96"/>
                  </a:cubicBezTo>
                  <a:cubicBezTo>
                    <a:pt x="154" y="99"/>
                    <a:pt x="154" y="99"/>
                    <a:pt x="154" y="99"/>
                  </a:cubicBezTo>
                  <a:cubicBezTo>
                    <a:pt x="154" y="99"/>
                    <a:pt x="154" y="103"/>
                    <a:pt x="154" y="104"/>
                  </a:cubicBezTo>
                  <a:cubicBezTo>
                    <a:pt x="155" y="106"/>
                    <a:pt x="154" y="109"/>
                    <a:pt x="154" y="109"/>
                  </a:cubicBezTo>
                  <a:cubicBezTo>
                    <a:pt x="154" y="109"/>
                    <a:pt x="154" y="111"/>
                    <a:pt x="155" y="112"/>
                  </a:cubicBezTo>
                  <a:cubicBezTo>
                    <a:pt x="156" y="113"/>
                    <a:pt x="157" y="115"/>
                    <a:pt x="157" y="115"/>
                  </a:cubicBezTo>
                  <a:cubicBezTo>
                    <a:pt x="157" y="115"/>
                    <a:pt x="158" y="116"/>
                    <a:pt x="159" y="118"/>
                  </a:cubicBezTo>
                  <a:cubicBezTo>
                    <a:pt x="160" y="120"/>
                    <a:pt x="164" y="125"/>
                    <a:pt x="164" y="125"/>
                  </a:cubicBezTo>
                  <a:cubicBezTo>
                    <a:pt x="164" y="125"/>
                    <a:pt x="167" y="126"/>
                    <a:pt x="168" y="126"/>
                  </a:cubicBezTo>
                  <a:cubicBezTo>
                    <a:pt x="168" y="126"/>
                    <a:pt x="172" y="128"/>
                    <a:pt x="172" y="128"/>
                  </a:cubicBezTo>
                  <a:cubicBezTo>
                    <a:pt x="172" y="128"/>
                    <a:pt x="174" y="128"/>
                    <a:pt x="174" y="129"/>
                  </a:cubicBezTo>
                  <a:cubicBezTo>
                    <a:pt x="174" y="129"/>
                    <a:pt x="178" y="135"/>
                    <a:pt x="178" y="135"/>
                  </a:cubicBezTo>
                  <a:cubicBezTo>
                    <a:pt x="182" y="136"/>
                    <a:pt x="182" y="136"/>
                    <a:pt x="182" y="136"/>
                  </a:cubicBezTo>
                  <a:cubicBezTo>
                    <a:pt x="186" y="136"/>
                    <a:pt x="186" y="136"/>
                    <a:pt x="186" y="136"/>
                  </a:cubicBezTo>
                  <a:cubicBezTo>
                    <a:pt x="186" y="136"/>
                    <a:pt x="185" y="141"/>
                    <a:pt x="184" y="142"/>
                  </a:cubicBezTo>
                  <a:cubicBezTo>
                    <a:pt x="183" y="143"/>
                    <a:pt x="180" y="147"/>
                    <a:pt x="180" y="147"/>
                  </a:cubicBezTo>
                  <a:cubicBezTo>
                    <a:pt x="180" y="147"/>
                    <a:pt x="178" y="149"/>
                    <a:pt x="178" y="151"/>
                  </a:cubicBezTo>
                  <a:cubicBezTo>
                    <a:pt x="179" y="152"/>
                    <a:pt x="179" y="155"/>
                    <a:pt x="179" y="155"/>
                  </a:cubicBezTo>
                  <a:cubicBezTo>
                    <a:pt x="179" y="155"/>
                    <a:pt x="177" y="157"/>
                    <a:pt x="176" y="157"/>
                  </a:cubicBezTo>
                  <a:cubicBezTo>
                    <a:pt x="175" y="157"/>
                    <a:pt x="173" y="157"/>
                    <a:pt x="172" y="158"/>
                  </a:cubicBezTo>
                  <a:cubicBezTo>
                    <a:pt x="171" y="158"/>
                    <a:pt x="170" y="159"/>
                    <a:pt x="170" y="159"/>
                  </a:cubicBezTo>
                  <a:cubicBezTo>
                    <a:pt x="169" y="160"/>
                    <a:pt x="167" y="162"/>
                    <a:pt x="167" y="162"/>
                  </a:cubicBezTo>
                  <a:cubicBezTo>
                    <a:pt x="169" y="165"/>
                    <a:pt x="169" y="165"/>
                    <a:pt x="169" y="165"/>
                  </a:cubicBezTo>
                  <a:cubicBezTo>
                    <a:pt x="170" y="170"/>
                    <a:pt x="170" y="170"/>
                    <a:pt x="170" y="170"/>
                  </a:cubicBezTo>
                  <a:cubicBezTo>
                    <a:pt x="170" y="175"/>
                    <a:pt x="170" y="175"/>
                    <a:pt x="170" y="175"/>
                  </a:cubicBezTo>
                  <a:cubicBezTo>
                    <a:pt x="170" y="175"/>
                    <a:pt x="173" y="176"/>
                    <a:pt x="173" y="177"/>
                  </a:cubicBezTo>
                  <a:cubicBezTo>
                    <a:pt x="174" y="177"/>
                    <a:pt x="175" y="180"/>
                    <a:pt x="175" y="180"/>
                  </a:cubicBezTo>
                  <a:cubicBezTo>
                    <a:pt x="174" y="182"/>
                    <a:pt x="174" y="182"/>
                    <a:pt x="174" y="182"/>
                  </a:cubicBezTo>
                  <a:cubicBezTo>
                    <a:pt x="173" y="185"/>
                    <a:pt x="173" y="185"/>
                    <a:pt x="173" y="185"/>
                  </a:cubicBezTo>
                  <a:cubicBezTo>
                    <a:pt x="173" y="185"/>
                    <a:pt x="172" y="187"/>
                    <a:pt x="171" y="188"/>
                  </a:cubicBezTo>
                  <a:cubicBezTo>
                    <a:pt x="169" y="188"/>
                    <a:pt x="166" y="188"/>
                    <a:pt x="166" y="188"/>
                  </a:cubicBezTo>
                  <a:cubicBezTo>
                    <a:pt x="166" y="188"/>
                    <a:pt x="166" y="187"/>
                    <a:pt x="164" y="188"/>
                  </a:cubicBezTo>
                  <a:cubicBezTo>
                    <a:pt x="162" y="188"/>
                    <a:pt x="160" y="190"/>
                    <a:pt x="160" y="190"/>
                  </a:cubicBezTo>
                  <a:cubicBezTo>
                    <a:pt x="160" y="190"/>
                    <a:pt x="160" y="190"/>
                    <a:pt x="159" y="191"/>
                  </a:cubicBezTo>
                  <a:cubicBezTo>
                    <a:pt x="157" y="191"/>
                    <a:pt x="156" y="191"/>
                    <a:pt x="155" y="191"/>
                  </a:cubicBezTo>
                  <a:cubicBezTo>
                    <a:pt x="154" y="191"/>
                    <a:pt x="152" y="190"/>
                    <a:pt x="152" y="190"/>
                  </a:cubicBezTo>
                  <a:cubicBezTo>
                    <a:pt x="150" y="193"/>
                    <a:pt x="150" y="193"/>
                    <a:pt x="150" y="193"/>
                  </a:cubicBezTo>
                  <a:cubicBezTo>
                    <a:pt x="150" y="193"/>
                    <a:pt x="148" y="194"/>
                    <a:pt x="147" y="194"/>
                  </a:cubicBezTo>
                  <a:cubicBezTo>
                    <a:pt x="147" y="194"/>
                    <a:pt x="144" y="198"/>
                    <a:pt x="144" y="198"/>
                  </a:cubicBezTo>
                  <a:cubicBezTo>
                    <a:pt x="144" y="198"/>
                    <a:pt x="144" y="198"/>
                    <a:pt x="143" y="198"/>
                  </a:cubicBezTo>
                  <a:cubicBezTo>
                    <a:pt x="141" y="198"/>
                    <a:pt x="139" y="197"/>
                    <a:pt x="139" y="197"/>
                  </a:cubicBezTo>
                  <a:cubicBezTo>
                    <a:pt x="136" y="194"/>
                    <a:pt x="136" y="194"/>
                    <a:pt x="136" y="194"/>
                  </a:cubicBezTo>
                  <a:cubicBezTo>
                    <a:pt x="136" y="194"/>
                    <a:pt x="137" y="194"/>
                    <a:pt x="139" y="192"/>
                  </a:cubicBezTo>
                  <a:cubicBezTo>
                    <a:pt x="140" y="191"/>
                    <a:pt x="140" y="191"/>
                    <a:pt x="140" y="190"/>
                  </a:cubicBezTo>
                  <a:cubicBezTo>
                    <a:pt x="139" y="188"/>
                    <a:pt x="138" y="186"/>
                    <a:pt x="139" y="186"/>
                  </a:cubicBezTo>
                  <a:cubicBezTo>
                    <a:pt x="140" y="185"/>
                    <a:pt x="141" y="186"/>
                    <a:pt x="142" y="184"/>
                  </a:cubicBezTo>
                  <a:cubicBezTo>
                    <a:pt x="142" y="183"/>
                    <a:pt x="142" y="182"/>
                    <a:pt x="142" y="180"/>
                  </a:cubicBezTo>
                  <a:cubicBezTo>
                    <a:pt x="142" y="179"/>
                    <a:pt x="142" y="177"/>
                    <a:pt x="143" y="177"/>
                  </a:cubicBezTo>
                  <a:cubicBezTo>
                    <a:pt x="144" y="176"/>
                    <a:pt x="144" y="175"/>
                    <a:pt x="144" y="175"/>
                  </a:cubicBezTo>
                  <a:cubicBezTo>
                    <a:pt x="139" y="174"/>
                    <a:pt x="139" y="174"/>
                    <a:pt x="139" y="174"/>
                  </a:cubicBezTo>
                  <a:cubicBezTo>
                    <a:pt x="136" y="175"/>
                    <a:pt x="136" y="175"/>
                    <a:pt x="136" y="175"/>
                  </a:cubicBezTo>
                  <a:cubicBezTo>
                    <a:pt x="136" y="175"/>
                    <a:pt x="136" y="173"/>
                    <a:pt x="134" y="173"/>
                  </a:cubicBezTo>
                  <a:cubicBezTo>
                    <a:pt x="132" y="172"/>
                    <a:pt x="128" y="172"/>
                    <a:pt x="128" y="172"/>
                  </a:cubicBezTo>
                  <a:cubicBezTo>
                    <a:pt x="127" y="168"/>
                    <a:pt x="127" y="168"/>
                    <a:pt x="127" y="168"/>
                  </a:cubicBezTo>
                  <a:cubicBezTo>
                    <a:pt x="119" y="166"/>
                    <a:pt x="119" y="166"/>
                    <a:pt x="119" y="166"/>
                  </a:cubicBezTo>
                  <a:cubicBezTo>
                    <a:pt x="119" y="166"/>
                    <a:pt x="118" y="162"/>
                    <a:pt x="117" y="161"/>
                  </a:cubicBezTo>
                  <a:cubicBezTo>
                    <a:pt x="116" y="160"/>
                    <a:pt x="116" y="160"/>
                    <a:pt x="116" y="160"/>
                  </a:cubicBezTo>
                  <a:cubicBezTo>
                    <a:pt x="111" y="156"/>
                    <a:pt x="111" y="156"/>
                    <a:pt x="111" y="156"/>
                  </a:cubicBezTo>
                  <a:cubicBezTo>
                    <a:pt x="108" y="156"/>
                    <a:pt x="108" y="156"/>
                    <a:pt x="108" y="156"/>
                  </a:cubicBezTo>
                  <a:cubicBezTo>
                    <a:pt x="108" y="156"/>
                    <a:pt x="107" y="156"/>
                    <a:pt x="105" y="155"/>
                  </a:cubicBezTo>
                  <a:cubicBezTo>
                    <a:pt x="102" y="154"/>
                    <a:pt x="101" y="151"/>
                    <a:pt x="101" y="151"/>
                  </a:cubicBezTo>
                  <a:cubicBezTo>
                    <a:pt x="101" y="151"/>
                    <a:pt x="101" y="149"/>
                    <a:pt x="99" y="150"/>
                  </a:cubicBezTo>
                  <a:cubicBezTo>
                    <a:pt x="97" y="152"/>
                    <a:pt x="95" y="152"/>
                    <a:pt x="94" y="153"/>
                  </a:cubicBezTo>
                  <a:cubicBezTo>
                    <a:pt x="94" y="153"/>
                    <a:pt x="93" y="153"/>
                    <a:pt x="92" y="154"/>
                  </a:cubicBezTo>
                  <a:cubicBezTo>
                    <a:pt x="92" y="155"/>
                    <a:pt x="91" y="155"/>
                    <a:pt x="93" y="157"/>
                  </a:cubicBezTo>
                  <a:cubicBezTo>
                    <a:pt x="94" y="158"/>
                    <a:pt x="95" y="159"/>
                    <a:pt x="95" y="159"/>
                  </a:cubicBezTo>
                  <a:cubicBezTo>
                    <a:pt x="94" y="164"/>
                    <a:pt x="94" y="164"/>
                    <a:pt x="94" y="164"/>
                  </a:cubicBezTo>
                  <a:cubicBezTo>
                    <a:pt x="88" y="170"/>
                    <a:pt x="88" y="170"/>
                    <a:pt x="88" y="170"/>
                  </a:cubicBezTo>
                  <a:cubicBezTo>
                    <a:pt x="89" y="173"/>
                    <a:pt x="89" y="173"/>
                    <a:pt x="89" y="173"/>
                  </a:cubicBezTo>
                  <a:cubicBezTo>
                    <a:pt x="89" y="173"/>
                    <a:pt x="91" y="173"/>
                    <a:pt x="88" y="174"/>
                  </a:cubicBezTo>
                  <a:cubicBezTo>
                    <a:pt x="86" y="175"/>
                    <a:pt x="86" y="176"/>
                    <a:pt x="85" y="176"/>
                  </a:cubicBezTo>
                  <a:cubicBezTo>
                    <a:pt x="85" y="175"/>
                    <a:pt x="84" y="174"/>
                    <a:pt x="82" y="173"/>
                  </a:cubicBezTo>
                  <a:cubicBezTo>
                    <a:pt x="81" y="172"/>
                    <a:pt x="81" y="172"/>
                    <a:pt x="81" y="172"/>
                  </a:cubicBezTo>
                  <a:cubicBezTo>
                    <a:pt x="81" y="172"/>
                    <a:pt x="81" y="172"/>
                    <a:pt x="80" y="171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80" y="171"/>
                    <a:pt x="80" y="170"/>
                    <a:pt x="78" y="170"/>
                  </a:cubicBezTo>
                  <a:cubicBezTo>
                    <a:pt x="77" y="170"/>
                    <a:pt x="75" y="168"/>
                    <a:pt x="75" y="168"/>
                  </a:cubicBezTo>
                  <a:cubicBezTo>
                    <a:pt x="72" y="168"/>
                    <a:pt x="72" y="168"/>
                    <a:pt x="72" y="168"/>
                  </a:cubicBezTo>
                  <a:cubicBezTo>
                    <a:pt x="72" y="168"/>
                    <a:pt x="69" y="165"/>
                    <a:pt x="69" y="165"/>
                  </a:cubicBezTo>
                  <a:cubicBezTo>
                    <a:pt x="68" y="165"/>
                    <a:pt x="65" y="164"/>
                    <a:pt x="65" y="164"/>
                  </a:cubicBezTo>
                  <a:cubicBezTo>
                    <a:pt x="65" y="162"/>
                    <a:pt x="65" y="162"/>
                    <a:pt x="65" y="162"/>
                  </a:cubicBezTo>
                  <a:cubicBezTo>
                    <a:pt x="65" y="162"/>
                    <a:pt x="64" y="162"/>
                    <a:pt x="64" y="162"/>
                  </a:cubicBezTo>
                  <a:cubicBezTo>
                    <a:pt x="63" y="162"/>
                    <a:pt x="62" y="163"/>
                    <a:pt x="62" y="163"/>
                  </a:cubicBezTo>
                  <a:cubicBezTo>
                    <a:pt x="59" y="164"/>
                    <a:pt x="59" y="164"/>
                    <a:pt x="59" y="164"/>
                  </a:cubicBezTo>
                  <a:cubicBezTo>
                    <a:pt x="59" y="164"/>
                    <a:pt x="57" y="164"/>
                    <a:pt x="57" y="164"/>
                  </a:cubicBezTo>
                  <a:cubicBezTo>
                    <a:pt x="56" y="163"/>
                    <a:pt x="55" y="161"/>
                    <a:pt x="55" y="161"/>
                  </a:cubicBezTo>
                  <a:cubicBezTo>
                    <a:pt x="55" y="161"/>
                    <a:pt x="55" y="161"/>
                    <a:pt x="54" y="161"/>
                  </a:cubicBezTo>
                  <a:cubicBezTo>
                    <a:pt x="53" y="162"/>
                    <a:pt x="55" y="163"/>
                    <a:pt x="53" y="162"/>
                  </a:cubicBezTo>
                  <a:cubicBezTo>
                    <a:pt x="50" y="161"/>
                    <a:pt x="50" y="161"/>
                    <a:pt x="50" y="161"/>
                  </a:cubicBezTo>
                  <a:cubicBezTo>
                    <a:pt x="48" y="159"/>
                    <a:pt x="48" y="159"/>
                    <a:pt x="48" y="159"/>
                  </a:cubicBezTo>
                  <a:cubicBezTo>
                    <a:pt x="47" y="159"/>
                    <a:pt x="47" y="159"/>
                    <a:pt x="47" y="159"/>
                  </a:cubicBezTo>
                  <a:cubicBezTo>
                    <a:pt x="46" y="159"/>
                    <a:pt x="46" y="159"/>
                    <a:pt x="46" y="159"/>
                  </a:cubicBezTo>
                  <a:cubicBezTo>
                    <a:pt x="46" y="159"/>
                    <a:pt x="45" y="157"/>
                    <a:pt x="45" y="157"/>
                  </a:cubicBezTo>
                  <a:cubicBezTo>
                    <a:pt x="45" y="157"/>
                    <a:pt x="45" y="155"/>
                    <a:pt x="45" y="155"/>
                  </a:cubicBezTo>
                  <a:cubicBezTo>
                    <a:pt x="44" y="155"/>
                    <a:pt x="41" y="154"/>
                    <a:pt x="41" y="154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39" y="152"/>
                    <a:pt x="37" y="151"/>
                    <a:pt x="37" y="151"/>
                  </a:cubicBezTo>
                  <a:cubicBezTo>
                    <a:pt x="36" y="150"/>
                    <a:pt x="36" y="150"/>
                    <a:pt x="36" y="150"/>
                  </a:cubicBezTo>
                  <a:cubicBezTo>
                    <a:pt x="33" y="150"/>
                    <a:pt x="33" y="150"/>
                    <a:pt x="33" y="150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48"/>
                    <a:pt x="31" y="147"/>
                    <a:pt x="31" y="147"/>
                  </a:cubicBezTo>
                  <a:cubicBezTo>
                    <a:pt x="32" y="147"/>
                    <a:pt x="32" y="145"/>
                    <a:pt x="32" y="145"/>
                  </a:cubicBezTo>
                  <a:cubicBezTo>
                    <a:pt x="31" y="145"/>
                    <a:pt x="31" y="145"/>
                    <a:pt x="31" y="145"/>
                  </a:cubicBezTo>
                  <a:cubicBezTo>
                    <a:pt x="32" y="144"/>
                    <a:pt x="34" y="144"/>
                    <a:pt x="34" y="144"/>
                  </a:cubicBezTo>
                  <a:cubicBezTo>
                    <a:pt x="36" y="141"/>
                    <a:pt x="36" y="141"/>
                    <a:pt x="36" y="141"/>
                  </a:cubicBezTo>
                  <a:cubicBezTo>
                    <a:pt x="36" y="141"/>
                    <a:pt x="36" y="141"/>
                    <a:pt x="37" y="141"/>
                  </a:cubicBezTo>
                  <a:cubicBezTo>
                    <a:pt x="39" y="142"/>
                    <a:pt x="40" y="142"/>
                    <a:pt x="41" y="142"/>
                  </a:cubicBezTo>
                  <a:cubicBezTo>
                    <a:pt x="42" y="142"/>
                    <a:pt x="43" y="144"/>
                    <a:pt x="43" y="140"/>
                  </a:cubicBezTo>
                  <a:cubicBezTo>
                    <a:pt x="43" y="137"/>
                    <a:pt x="43" y="136"/>
                    <a:pt x="43" y="136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2"/>
                    <a:pt x="38" y="131"/>
                    <a:pt x="37" y="129"/>
                  </a:cubicBezTo>
                  <a:cubicBezTo>
                    <a:pt x="36" y="128"/>
                    <a:pt x="35" y="127"/>
                    <a:pt x="35" y="127"/>
                  </a:cubicBezTo>
                  <a:cubicBezTo>
                    <a:pt x="34" y="127"/>
                    <a:pt x="32" y="125"/>
                    <a:pt x="32" y="125"/>
                  </a:cubicBezTo>
                  <a:cubicBezTo>
                    <a:pt x="31" y="124"/>
                    <a:pt x="30" y="123"/>
                    <a:pt x="30" y="123"/>
                  </a:cubicBezTo>
                  <a:cubicBezTo>
                    <a:pt x="30" y="123"/>
                    <a:pt x="30" y="121"/>
                    <a:pt x="30" y="120"/>
                  </a:cubicBezTo>
                  <a:cubicBezTo>
                    <a:pt x="31" y="120"/>
                    <a:pt x="31" y="120"/>
                    <a:pt x="32" y="120"/>
                  </a:cubicBezTo>
                  <a:cubicBezTo>
                    <a:pt x="33" y="121"/>
                    <a:pt x="34" y="121"/>
                    <a:pt x="35" y="121"/>
                  </a:cubicBezTo>
                  <a:cubicBezTo>
                    <a:pt x="36" y="121"/>
                    <a:pt x="37" y="121"/>
                    <a:pt x="38" y="121"/>
                  </a:cubicBezTo>
                  <a:cubicBezTo>
                    <a:pt x="38" y="121"/>
                    <a:pt x="41" y="120"/>
                    <a:pt x="41" y="120"/>
                  </a:cubicBezTo>
                  <a:cubicBezTo>
                    <a:pt x="42" y="120"/>
                    <a:pt x="42" y="118"/>
                    <a:pt x="43" y="118"/>
                  </a:cubicBezTo>
                  <a:cubicBezTo>
                    <a:pt x="43" y="118"/>
                    <a:pt x="44" y="117"/>
                    <a:pt x="43" y="116"/>
                  </a:cubicBezTo>
                  <a:cubicBezTo>
                    <a:pt x="43" y="116"/>
                    <a:pt x="41" y="115"/>
                    <a:pt x="41" y="115"/>
                  </a:cubicBezTo>
                  <a:cubicBezTo>
                    <a:pt x="40" y="115"/>
                    <a:pt x="39" y="114"/>
                    <a:pt x="39" y="113"/>
                  </a:cubicBezTo>
                  <a:cubicBezTo>
                    <a:pt x="38" y="113"/>
                    <a:pt x="37" y="112"/>
                    <a:pt x="37" y="111"/>
                  </a:cubicBezTo>
                  <a:cubicBezTo>
                    <a:pt x="36" y="111"/>
                    <a:pt x="36" y="112"/>
                    <a:pt x="35" y="112"/>
                  </a:cubicBezTo>
                  <a:cubicBezTo>
                    <a:pt x="34" y="111"/>
                    <a:pt x="33" y="110"/>
                    <a:pt x="32" y="109"/>
                  </a:cubicBezTo>
                  <a:cubicBezTo>
                    <a:pt x="32" y="108"/>
                    <a:pt x="32" y="108"/>
                    <a:pt x="31" y="107"/>
                  </a:cubicBezTo>
                  <a:cubicBezTo>
                    <a:pt x="30" y="107"/>
                    <a:pt x="29" y="106"/>
                    <a:pt x="28" y="106"/>
                  </a:cubicBezTo>
                  <a:cubicBezTo>
                    <a:pt x="27" y="106"/>
                    <a:pt x="27" y="107"/>
                    <a:pt x="25" y="106"/>
                  </a:cubicBezTo>
                  <a:cubicBezTo>
                    <a:pt x="23" y="106"/>
                    <a:pt x="21" y="105"/>
                    <a:pt x="21" y="104"/>
                  </a:cubicBezTo>
                  <a:cubicBezTo>
                    <a:pt x="22" y="103"/>
                    <a:pt x="21" y="103"/>
                    <a:pt x="22" y="102"/>
                  </a:cubicBezTo>
                  <a:cubicBezTo>
                    <a:pt x="22" y="101"/>
                    <a:pt x="22" y="99"/>
                    <a:pt x="22" y="98"/>
                  </a:cubicBezTo>
                  <a:cubicBezTo>
                    <a:pt x="22" y="97"/>
                    <a:pt x="21" y="98"/>
                    <a:pt x="21" y="95"/>
                  </a:cubicBezTo>
                  <a:cubicBezTo>
                    <a:pt x="20" y="92"/>
                    <a:pt x="22" y="93"/>
                    <a:pt x="22" y="93"/>
                  </a:cubicBezTo>
                  <a:cubicBezTo>
                    <a:pt x="22" y="93"/>
                    <a:pt x="23" y="91"/>
                    <a:pt x="23" y="90"/>
                  </a:cubicBezTo>
                  <a:cubicBezTo>
                    <a:pt x="23" y="90"/>
                    <a:pt x="24" y="87"/>
                    <a:pt x="24" y="87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18" y="71"/>
                    <a:pt x="18" y="73"/>
                    <a:pt x="17" y="73"/>
                  </a:cubicBezTo>
                  <a:cubicBezTo>
                    <a:pt x="17" y="73"/>
                    <a:pt x="16" y="74"/>
                    <a:pt x="15" y="74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6" y="67"/>
                    <a:pt x="15" y="65"/>
                    <a:pt x="14" y="63"/>
                  </a:cubicBezTo>
                  <a:cubicBezTo>
                    <a:pt x="13" y="62"/>
                    <a:pt x="12" y="61"/>
                    <a:pt x="12" y="61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6" y="57"/>
                    <a:pt x="18" y="59"/>
                    <a:pt x="20" y="59"/>
                  </a:cubicBezTo>
                  <a:cubicBezTo>
                    <a:pt x="21" y="59"/>
                    <a:pt x="20" y="59"/>
                    <a:pt x="22" y="58"/>
                  </a:cubicBezTo>
                  <a:cubicBezTo>
                    <a:pt x="24" y="58"/>
                    <a:pt x="27" y="55"/>
                    <a:pt x="27" y="55"/>
                  </a:cubicBezTo>
                  <a:cubicBezTo>
                    <a:pt x="27" y="55"/>
                    <a:pt x="25" y="53"/>
                    <a:pt x="24" y="53"/>
                  </a:cubicBezTo>
                  <a:cubicBezTo>
                    <a:pt x="23" y="54"/>
                    <a:pt x="24" y="54"/>
                    <a:pt x="21" y="54"/>
                  </a:cubicBezTo>
                  <a:cubicBezTo>
                    <a:pt x="18" y="53"/>
                    <a:pt x="17" y="52"/>
                    <a:pt x="17" y="52"/>
                  </a:cubicBezTo>
                  <a:cubicBezTo>
                    <a:pt x="17" y="52"/>
                    <a:pt x="16" y="52"/>
                    <a:pt x="15" y="52"/>
                  </a:cubicBezTo>
                  <a:cubicBezTo>
                    <a:pt x="14" y="52"/>
                    <a:pt x="14" y="52"/>
                    <a:pt x="13" y="51"/>
                  </a:cubicBezTo>
                  <a:cubicBezTo>
                    <a:pt x="11" y="49"/>
                    <a:pt x="9" y="47"/>
                    <a:pt x="9" y="47"/>
                  </a:cubicBezTo>
                  <a:cubicBezTo>
                    <a:pt x="9" y="47"/>
                    <a:pt x="7" y="48"/>
                    <a:pt x="7" y="47"/>
                  </a:cubicBezTo>
                  <a:cubicBezTo>
                    <a:pt x="7" y="46"/>
                    <a:pt x="8" y="45"/>
                    <a:pt x="8" y="45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9" y="43"/>
                    <a:pt x="10" y="42"/>
                  </a:cubicBezTo>
                  <a:cubicBezTo>
                    <a:pt x="11" y="42"/>
                    <a:pt x="11" y="39"/>
                    <a:pt x="10" y="39"/>
                  </a:cubicBezTo>
                  <a:cubicBezTo>
                    <a:pt x="9" y="39"/>
                    <a:pt x="8" y="38"/>
                    <a:pt x="7" y="39"/>
                  </a:cubicBezTo>
                  <a:cubicBezTo>
                    <a:pt x="6" y="39"/>
                    <a:pt x="5" y="40"/>
                    <a:pt x="5" y="40"/>
                  </a:cubicBezTo>
                  <a:cubicBezTo>
                    <a:pt x="4" y="40"/>
                    <a:pt x="2" y="39"/>
                    <a:pt x="2" y="38"/>
                  </a:cubicBezTo>
                  <a:cubicBezTo>
                    <a:pt x="2" y="37"/>
                    <a:pt x="1" y="37"/>
                    <a:pt x="3" y="36"/>
                  </a:cubicBezTo>
                  <a:cubicBezTo>
                    <a:pt x="4" y="36"/>
                    <a:pt x="5" y="34"/>
                    <a:pt x="5" y="34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10" y="15"/>
                    <a:pt x="11" y="14"/>
                  </a:cubicBezTo>
                  <a:close/>
                </a:path>
              </a:pathLst>
            </a:custGeom>
            <a:grpFill/>
            <a:ln w="6350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Source Sans Pro" charset="0"/>
              </a:endParaRPr>
            </a:p>
          </p:txBody>
        </p:sp>
        <p:sp>
          <p:nvSpPr>
            <p:cNvPr id="50" name="Freeform 25"/>
            <p:cNvSpPr>
              <a:spLocks/>
            </p:cNvSpPr>
            <p:nvPr/>
          </p:nvSpPr>
          <p:spPr bwMode="auto">
            <a:xfrm>
              <a:off x="4681844" y="3129624"/>
              <a:ext cx="394695" cy="240785"/>
            </a:xfrm>
            <a:custGeom>
              <a:avLst/>
              <a:gdLst>
                <a:gd name="T0" fmla="*/ 33 w 173"/>
                <a:gd name="T1" fmla="*/ 82 h 109"/>
                <a:gd name="T2" fmla="*/ 34 w 173"/>
                <a:gd name="T3" fmla="*/ 96 h 109"/>
                <a:gd name="T4" fmla="*/ 43 w 173"/>
                <a:gd name="T5" fmla="*/ 106 h 109"/>
                <a:gd name="T6" fmla="*/ 57 w 173"/>
                <a:gd name="T7" fmla="*/ 101 h 109"/>
                <a:gd name="T8" fmla="*/ 68 w 173"/>
                <a:gd name="T9" fmla="*/ 103 h 109"/>
                <a:gd name="T10" fmla="*/ 78 w 173"/>
                <a:gd name="T11" fmla="*/ 97 h 109"/>
                <a:gd name="T12" fmla="*/ 81 w 173"/>
                <a:gd name="T13" fmla="*/ 85 h 109"/>
                <a:gd name="T14" fmla="*/ 88 w 173"/>
                <a:gd name="T15" fmla="*/ 77 h 109"/>
                <a:gd name="T16" fmla="*/ 94 w 173"/>
                <a:gd name="T17" fmla="*/ 85 h 109"/>
                <a:gd name="T18" fmla="*/ 103 w 173"/>
                <a:gd name="T19" fmla="*/ 92 h 109"/>
                <a:gd name="T20" fmla="*/ 110 w 173"/>
                <a:gd name="T21" fmla="*/ 96 h 109"/>
                <a:gd name="T22" fmla="*/ 113 w 173"/>
                <a:gd name="T23" fmla="*/ 108 h 109"/>
                <a:gd name="T24" fmla="*/ 117 w 173"/>
                <a:gd name="T25" fmla="*/ 101 h 109"/>
                <a:gd name="T26" fmla="*/ 121 w 173"/>
                <a:gd name="T27" fmla="*/ 89 h 109"/>
                <a:gd name="T28" fmla="*/ 126 w 173"/>
                <a:gd name="T29" fmla="*/ 80 h 109"/>
                <a:gd name="T30" fmla="*/ 130 w 173"/>
                <a:gd name="T31" fmla="*/ 72 h 109"/>
                <a:gd name="T32" fmla="*/ 136 w 173"/>
                <a:gd name="T33" fmla="*/ 81 h 109"/>
                <a:gd name="T34" fmla="*/ 147 w 173"/>
                <a:gd name="T35" fmla="*/ 78 h 109"/>
                <a:gd name="T36" fmla="*/ 156 w 173"/>
                <a:gd name="T37" fmla="*/ 84 h 109"/>
                <a:gd name="T38" fmla="*/ 158 w 173"/>
                <a:gd name="T39" fmla="*/ 79 h 109"/>
                <a:gd name="T40" fmla="*/ 156 w 173"/>
                <a:gd name="T41" fmla="*/ 71 h 109"/>
                <a:gd name="T42" fmla="*/ 161 w 173"/>
                <a:gd name="T43" fmla="*/ 64 h 109"/>
                <a:gd name="T44" fmla="*/ 170 w 173"/>
                <a:gd name="T45" fmla="*/ 67 h 109"/>
                <a:gd name="T46" fmla="*/ 170 w 173"/>
                <a:gd name="T47" fmla="*/ 58 h 109"/>
                <a:gd name="T48" fmla="*/ 170 w 173"/>
                <a:gd name="T49" fmla="*/ 45 h 109"/>
                <a:gd name="T50" fmla="*/ 163 w 173"/>
                <a:gd name="T51" fmla="*/ 46 h 109"/>
                <a:gd name="T52" fmla="*/ 152 w 173"/>
                <a:gd name="T53" fmla="*/ 48 h 109"/>
                <a:gd name="T54" fmla="*/ 138 w 173"/>
                <a:gd name="T55" fmla="*/ 40 h 109"/>
                <a:gd name="T56" fmla="*/ 133 w 173"/>
                <a:gd name="T57" fmla="*/ 40 h 109"/>
                <a:gd name="T58" fmla="*/ 133 w 173"/>
                <a:gd name="T59" fmla="*/ 35 h 109"/>
                <a:gd name="T60" fmla="*/ 137 w 173"/>
                <a:gd name="T61" fmla="*/ 24 h 109"/>
                <a:gd name="T62" fmla="*/ 136 w 173"/>
                <a:gd name="T63" fmla="*/ 15 h 109"/>
                <a:gd name="T64" fmla="*/ 125 w 173"/>
                <a:gd name="T65" fmla="*/ 8 h 109"/>
                <a:gd name="T66" fmla="*/ 110 w 173"/>
                <a:gd name="T67" fmla="*/ 7 h 109"/>
                <a:gd name="T68" fmla="*/ 102 w 173"/>
                <a:gd name="T69" fmla="*/ 6 h 109"/>
                <a:gd name="T70" fmla="*/ 103 w 173"/>
                <a:gd name="T71" fmla="*/ 1 h 109"/>
                <a:gd name="T72" fmla="*/ 95 w 173"/>
                <a:gd name="T73" fmla="*/ 2 h 109"/>
                <a:gd name="T74" fmla="*/ 100 w 173"/>
                <a:gd name="T75" fmla="*/ 8 h 109"/>
                <a:gd name="T76" fmla="*/ 92 w 173"/>
                <a:gd name="T77" fmla="*/ 12 h 109"/>
                <a:gd name="T78" fmla="*/ 76 w 173"/>
                <a:gd name="T79" fmla="*/ 13 h 109"/>
                <a:gd name="T80" fmla="*/ 65 w 173"/>
                <a:gd name="T81" fmla="*/ 13 h 109"/>
                <a:gd name="T82" fmla="*/ 59 w 173"/>
                <a:gd name="T83" fmla="*/ 14 h 109"/>
                <a:gd name="T84" fmla="*/ 56 w 173"/>
                <a:gd name="T85" fmla="*/ 20 h 109"/>
                <a:gd name="T86" fmla="*/ 46 w 173"/>
                <a:gd name="T87" fmla="*/ 16 h 109"/>
                <a:gd name="T88" fmla="*/ 39 w 173"/>
                <a:gd name="T89" fmla="*/ 20 h 109"/>
                <a:gd name="T90" fmla="*/ 42 w 173"/>
                <a:gd name="T91" fmla="*/ 23 h 109"/>
                <a:gd name="T92" fmla="*/ 37 w 173"/>
                <a:gd name="T93" fmla="*/ 33 h 109"/>
                <a:gd name="T94" fmla="*/ 29 w 173"/>
                <a:gd name="T95" fmla="*/ 41 h 109"/>
                <a:gd name="T96" fmla="*/ 19 w 173"/>
                <a:gd name="T97" fmla="*/ 47 h 109"/>
                <a:gd name="T98" fmla="*/ 19 w 173"/>
                <a:gd name="T99" fmla="*/ 56 h 109"/>
                <a:gd name="T100" fmla="*/ 7 w 173"/>
                <a:gd name="T101" fmla="*/ 67 h 109"/>
                <a:gd name="T102" fmla="*/ 7 w 173"/>
                <a:gd name="T103" fmla="*/ 77 h 109"/>
                <a:gd name="T104" fmla="*/ 0 w 173"/>
                <a:gd name="T105" fmla="*/ 87 h 109"/>
                <a:gd name="T106" fmla="*/ 10 w 173"/>
                <a:gd name="T107" fmla="*/ 87 h 109"/>
                <a:gd name="T108" fmla="*/ 12 w 173"/>
                <a:gd name="T109" fmla="*/ 77 h 109"/>
                <a:gd name="T110" fmla="*/ 31 w 173"/>
                <a:gd name="T111" fmla="*/ 7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73" h="109">
                  <a:moveTo>
                    <a:pt x="31" y="75"/>
                  </a:moveTo>
                  <a:cubicBezTo>
                    <a:pt x="33" y="76"/>
                    <a:pt x="33" y="76"/>
                    <a:pt x="33" y="76"/>
                  </a:cubicBezTo>
                  <a:cubicBezTo>
                    <a:pt x="33" y="78"/>
                    <a:pt x="33" y="78"/>
                    <a:pt x="33" y="78"/>
                  </a:cubicBezTo>
                  <a:cubicBezTo>
                    <a:pt x="33" y="78"/>
                    <a:pt x="33" y="77"/>
                    <a:pt x="32" y="79"/>
                  </a:cubicBezTo>
                  <a:cubicBezTo>
                    <a:pt x="31" y="80"/>
                    <a:pt x="31" y="80"/>
                    <a:pt x="31" y="80"/>
                  </a:cubicBezTo>
                  <a:cubicBezTo>
                    <a:pt x="32" y="80"/>
                    <a:pt x="33" y="81"/>
                    <a:pt x="33" y="81"/>
                  </a:cubicBezTo>
                  <a:cubicBezTo>
                    <a:pt x="33" y="81"/>
                    <a:pt x="34" y="81"/>
                    <a:pt x="33" y="82"/>
                  </a:cubicBezTo>
                  <a:cubicBezTo>
                    <a:pt x="33" y="84"/>
                    <a:pt x="33" y="85"/>
                    <a:pt x="33" y="85"/>
                  </a:cubicBezTo>
                  <a:cubicBezTo>
                    <a:pt x="33" y="85"/>
                    <a:pt x="33" y="86"/>
                    <a:pt x="33" y="87"/>
                  </a:cubicBezTo>
                  <a:cubicBezTo>
                    <a:pt x="32" y="87"/>
                    <a:pt x="31" y="90"/>
                    <a:pt x="31" y="90"/>
                  </a:cubicBezTo>
                  <a:cubicBezTo>
                    <a:pt x="31" y="90"/>
                    <a:pt x="31" y="90"/>
                    <a:pt x="31" y="91"/>
                  </a:cubicBezTo>
                  <a:cubicBezTo>
                    <a:pt x="32" y="91"/>
                    <a:pt x="35" y="91"/>
                    <a:pt x="35" y="91"/>
                  </a:cubicBezTo>
                  <a:cubicBezTo>
                    <a:pt x="35" y="91"/>
                    <a:pt x="35" y="93"/>
                    <a:pt x="35" y="94"/>
                  </a:cubicBezTo>
                  <a:cubicBezTo>
                    <a:pt x="34" y="94"/>
                    <a:pt x="33" y="96"/>
                    <a:pt x="34" y="96"/>
                  </a:cubicBezTo>
                  <a:cubicBezTo>
                    <a:pt x="35" y="96"/>
                    <a:pt x="36" y="97"/>
                    <a:pt x="36" y="97"/>
                  </a:cubicBezTo>
                  <a:cubicBezTo>
                    <a:pt x="36" y="97"/>
                    <a:pt x="37" y="98"/>
                    <a:pt x="37" y="98"/>
                  </a:cubicBezTo>
                  <a:cubicBezTo>
                    <a:pt x="38" y="98"/>
                    <a:pt x="39" y="99"/>
                    <a:pt x="39" y="99"/>
                  </a:cubicBezTo>
                  <a:cubicBezTo>
                    <a:pt x="39" y="99"/>
                    <a:pt x="41" y="101"/>
                    <a:pt x="41" y="101"/>
                  </a:cubicBezTo>
                  <a:cubicBezTo>
                    <a:pt x="41" y="102"/>
                    <a:pt x="40" y="103"/>
                    <a:pt x="40" y="103"/>
                  </a:cubicBezTo>
                  <a:cubicBezTo>
                    <a:pt x="40" y="103"/>
                    <a:pt x="42" y="105"/>
                    <a:pt x="42" y="105"/>
                  </a:cubicBezTo>
                  <a:cubicBezTo>
                    <a:pt x="42" y="105"/>
                    <a:pt x="42" y="106"/>
                    <a:pt x="43" y="106"/>
                  </a:cubicBezTo>
                  <a:cubicBezTo>
                    <a:pt x="44" y="106"/>
                    <a:pt x="45" y="105"/>
                    <a:pt x="45" y="105"/>
                  </a:cubicBezTo>
                  <a:cubicBezTo>
                    <a:pt x="45" y="105"/>
                    <a:pt x="47" y="104"/>
                    <a:pt x="47" y="104"/>
                  </a:cubicBezTo>
                  <a:cubicBezTo>
                    <a:pt x="47" y="104"/>
                    <a:pt x="48" y="103"/>
                    <a:pt x="49" y="103"/>
                  </a:cubicBezTo>
                  <a:cubicBezTo>
                    <a:pt x="50" y="103"/>
                    <a:pt x="51" y="104"/>
                    <a:pt x="52" y="104"/>
                  </a:cubicBezTo>
                  <a:cubicBezTo>
                    <a:pt x="53" y="104"/>
                    <a:pt x="56" y="104"/>
                    <a:pt x="56" y="104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102"/>
                    <a:pt x="56" y="101"/>
                    <a:pt x="57" y="101"/>
                  </a:cubicBezTo>
                  <a:cubicBezTo>
                    <a:pt x="58" y="101"/>
                    <a:pt x="59" y="101"/>
                    <a:pt x="59" y="101"/>
                  </a:cubicBezTo>
                  <a:cubicBezTo>
                    <a:pt x="59" y="101"/>
                    <a:pt x="58" y="100"/>
                    <a:pt x="59" y="100"/>
                  </a:cubicBezTo>
                  <a:cubicBezTo>
                    <a:pt x="59" y="100"/>
                    <a:pt x="61" y="100"/>
                    <a:pt x="62" y="101"/>
                  </a:cubicBezTo>
                  <a:cubicBezTo>
                    <a:pt x="62" y="101"/>
                    <a:pt x="64" y="100"/>
                    <a:pt x="64" y="101"/>
                  </a:cubicBezTo>
                  <a:cubicBezTo>
                    <a:pt x="64" y="101"/>
                    <a:pt x="65" y="102"/>
                    <a:pt x="65" y="102"/>
                  </a:cubicBezTo>
                  <a:cubicBezTo>
                    <a:pt x="65" y="102"/>
                    <a:pt x="66" y="104"/>
                    <a:pt x="66" y="103"/>
                  </a:cubicBezTo>
                  <a:cubicBezTo>
                    <a:pt x="67" y="103"/>
                    <a:pt x="67" y="103"/>
                    <a:pt x="68" y="103"/>
                  </a:cubicBezTo>
                  <a:cubicBezTo>
                    <a:pt x="68" y="104"/>
                    <a:pt x="70" y="104"/>
                    <a:pt x="71" y="104"/>
                  </a:cubicBezTo>
                  <a:cubicBezTo>
                    <a:pt x="71" y="103"/>
                    <a:pt x="71" y="103"/>
                    <a:pt x="71" y="103"/>
                  </a:cubicBezTo>
                  <a:cubicBezTo>
                    <a:pt x="71" y="102"/>
                    <a:pt x="70" y="101"/>
                    <a:pt x="72" y="101"/>
                  </a:cubicBezTo>
                  <a:cubicBezTo>
                    <a:pt x="73" y="101"/>
                    <a:pt x="73" y="100"/>
                    <a:pt x="74" y="100"/>
                  </a:cubicBezTo>
                  <a:cubicBezTo>
                    <a:pt x="75" y="100"/>
                    <a:pt x="76" y="100"/>
                    <a:pt x="76" y="100"/>
                  </a:cubicBezTo>
                  <a:cubicBezTo>
                    <a:pt x="76" y="100"/>
                    <a:pt x="76" y="100"/>
                    <a:pt x="77" y="99"/>
                  </a:cubicBezTo>
                  <a:cubicBezTo>
                    <a:pt x="78" y="98"/>
                    <a:pt x="78" y="97"/>
                    <a:pt x="78" y="97"/>
                  </a:cubicBezTo>
                  <a:cubicBezTo>
                    <a:pt x="78" y="96"/>
                    <a:pt x="78" y="95"/>
                    <a:pt x="78" y="95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0" y="93"/>
                    <a:pt x="80" y="93"/>
                    <a:pt x="81" y="91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2" y="88"/>
                    <a:pt x="82" y="88"/>
                    <a:pt x="82" y="88"/>
                  </a:cubicBezTo>
                  <a:cubicBezTo>
                    <a:pt x="81" y="85"/>
                    <a:pt x="81" y="85"/>
                    <a:pt x="81" y="85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81" y="83"/>
                    <a:pt x="81" y="83"/>
                    <a:pt x="81" y="83"/>
                  </a:cubicBezTo>
                  <a:cubicBezTo>
                    <a:pt x="81" y="83"/>
                    <a:pt x="82" y="82"/>
                    <a:pt x="83" y="82"/>
                  </a:cubicBezTo>
                  <a:cubicBezTo>
                    <a:pt x="84" y="82"/>
                    <a:pt x="84" y="82"/>
                    <a:pt x="84" y="81"/>
                  </a:cubicBezTo>
                  <a:cubicBezTo>
                    <a:pt x="85" y="81"/>
                    <a:pt x="87" y="79"/>
                    <a:pt x="87" y="79"/>
                  </a:cubicBezTo>
                  <a:cubicBezTo>
                    <a:pt x="87" y="79"/>
                    <a:pt x="87" y="79"/>
                    <a:pt x="88" y="79"/>
                  </a:cubicBezTo>
                  <a:cubicBezTo>
                    <a:pt x="88" y="78"/>
                    <a:pt x="88" y="77"/>
                    <a:pt x="88" y="77"/>
                  </a:cubicBezTo>
                  <a:cubicBezTo>
                    <a:pt x="88" y="77"/>
                    <a:pt x="88" y="76"/>
                    <a:pt x="89" y="76"/>
                  </a:cubicBezTo>
                  <a:cubicBezTo>
                    <a:pt x="90" y="75"/>
                    <a:pt x="94" y="74"/>
                    <a:pt x="94" y="74"/>
                  </a:cubicBezTo>
                  <a:cubicBezTo>
                    <a:pt x="94" y="74"/>
                    <a:pt x="93" y="76"/>
                    <a:pt x="93" y="77"/>
                  </a:cubicBezTo>
                  <a:cubicBezTo>
                    <a:pt x="93" y="78"/>
                    <a:pt x="94" y="80"/>
                    <a:pt x="94" y="80"/>
                  </a:cubicBezTo>
                  <a:cubicBezTo>
                    <a:pt x="94" y="80"/>
                    <a:pt x="93" y="82"/>
                    <a:pt x="93" y="82"/>
                  </a:cubicBezTo>
                  <a:cubicBezTo>
                    <a:pt x="93" y="83"/>
                    <a:pt x="93" y="84"/>
                    <a:pt x="93" y="84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4" y="85"/>
                    <a:pt x="94" y="86"/>
                    <a:pt x="94" y="86"/>
                  </a:cubicBezTo>
                  <a:cubicBezTo>
                    <a:pt x="95" y="86"/>
                    <a:pt x="96" y="88"/>
                    <a:pt x="96" y="88"/>
                  </a:cubicBezTo>
                  <a:cubicBezTo>
                    <a:pt x="97" y="88"/>
                    <a:pt x="97" y="88"/>
                    <a:pt x="97" y="88"/>
                  </a:cubicBezTo>
                  <a:cubicBezTo>
                    <a:pt x="97" y="88"/>
                    <a:pt x="98" y="89"/>
                    <a:pt x="98" y="90"/>
                  </a:cubicBezTo>
                  <a:cubicBezTo>
                    <a:pt x="98" y="90"/>
                    <a:pt x="99" y="91"/>
                    <a:pt x="100" y="92"/>
                  </a:cubicBezTo>
                  <a:cubicBezTo>
                    <a:pt x="100" y="92"/>
                    <a:pt x="101" y="92"/>
                    <a:pt x="101" y="92"/>
                  </a:cubicBezTo>
                  <a:cubicBezTo>
                    <a:pt x="102" y="92"/>
                    <a:pt x="103" y="92"/>
                    <a:pt x="103" y="92"/>
                  </a:cubicBezTo>
                  <a:cubicBezTo>
                    <a:pt x="103" y="93"/>
                    <a:pt x="105" y="93"/>
                    <a:pt x="106" y="93"/>
                  </a:cubicBezTo>
                  <a:cubicBezTo>
                    <a:pt x="106" y="94"/>
                    <a:pt x="108" y="93"/>
                    <a:pt x="108" y="93"/>
                  </a:cubicBezTo>
                  <a:cubicBezTo>
                    <a:pt x="109" y="94"/>
                    <a:pt x="109" y="94"/>
                    <a:pt x="109" y="94"/>
                  </a:cubicBezTo>
                  <a:cubicBezTo>
                    <a:pt x="110" y="94"/>
                    <a:pt x="110" y="94"/>
                    <a:pt x="110" y="94"/>
                  </a:cubicBezTo>
                  <a:cubicBezTo>
                    <a:pt x="110" y="94"/>
                    <a:pt x="111" y="94"/>
                    <a:pt x="111" y="95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09" y="97"/>
                    <a:pt x="108" y="99"/>
                    <a:pt x="108" y="99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1" y="101"/>
                    <a:pt x="112" y="101"/>
                    <a:pt x="112" y="102"/>
                  </a:cubicBezTo>
                  <a:cubicBezTo>
                    <a:pt x="113" y="103"/>
                    <a:pt x="113" y="104"/>
                    <a:pt x="113" y="104"/>
                  </a:cubicBezTo>
                  <a:cubicBezTo>
                    <a:pt x="113" y="104"/>
                    <a:pt x="113" y="104"/>
                    <a:pt x="113" y="104"/>
                  </a:cubicBezTo>
                  <a:cubicBezTo>
                    <a:pt x="113" y="105"/>
                    <a:pt x="113" y="107"/>
                    <a:pt x="113" y="107"/>
                  </a:cubicBezTo>
                  <a:cubicBezTo>
                    <a:pt x="113" y="107"/>
                    <a:pt x="111" y="108"/>
                    <a:pt x="113" y="108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6" y="108"/>
                    <a:pt x="117" y="109"/>
                    <a:pt x="117" y="109"/>
                  </a:cubicBezTo>
                  <a:cubicBezTo>
                    <a:pt x="118" y="108"/>
                    <a:pt x="118" y="108"/>
                    <a:pt x="118" y="108"/>
                  </a:cubicBezTo>
                  <a:cubicBezTo>
                    <a:pt x="118" y="108"/>
                    <a:pt x="117" y="106"/>
                    <a:pt x="119" y="105"/>
                  </a:cubicBezTo>
                  <a:cubicBezTo>
                    <a:pt x="120" y="104"/>
                    <a:pt x="120" y="104"/>
                    <a:pt x="120" y="104"/>
                  </a:cubicBezTo>
                  <a:cubicBezTo>
                    <a:pt x="120" y="104"/>
                    <a:pt x="117" y="103"/>
                    <a:pt x="117" y="102"/>
                  </a:cubicBezTo>
                  <a:cubicBezTo>
                    <a:pt x="117" y="102"/>
                    <a:pt x="116" y="102"/>
                    <a:pt x="117" y="101"/>
                  </a:cubicBezTo>
                  <a:cubicBezTo>
                    <a:pt x="117" y="100"/>
                    <a:pt x="116" y="100"/>
                    <a:pt x="117" y="99"/>
                  </a:cubicBezTo>
                  <a:cubicBezTo>
                    <a:pt x="117" y="99"/>
                    <a:pt x="118" y="99"/>
                    <a:pt x="118" y="98"/>
                  </a:cubicBezTo>
                  <a:cubicBezTo>
                    <a:pt x="118" y="98"/>
                    <a:pt x="117" y="96"/>
                    <a:pt x="117" y="96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119" y="95"/>
                    <a:pt x="119" y="94"/>
                    <a:pt x="119" y="94"/>
                  </a:cubicBezTo>
                  <a:cubicBezTo>
                    <a:pt x="119" y="93"/>
                    <a:pt x="119" y="91"/>
                    <a:pt x="119" y="91"/>
                  </a:cubicBezTo>
                  <a:cubicBezTo>
                    <a:pt x="120" y="91"/>
                    <a:pt x="121" y="89"/>
                    <a:pt x="121" y="89"/>
                  </a:cubicBezTo>
                  <a:cubicBezTo>
                    <a:pt x="121" y="89"/>
                    <a:pt x="123" y="89"/>
                    <a:pt x="123" y="89"/>
                  </a:cubicBezTo>
                  <a:cubicBezTo>
                    <a:pt x="123" y="88"/>
                    <a:pt x="124" y="87"/>
                    <a:pt x="124" y="87"/>
                  </a:cubicBezTo>
                  <a:cubicBezTo>
                    <a:pt x="124" y="87"/>
                    <a:pt x="124" y="87"/>
                    <a:pt x="125" y="86"/>
                  </a:cubicBezTo>
                  <a:cubicBezTo>
                    <a:pt x="125" y="85"/>
                    <a:pt x="125" y="84"/>
                    <a:pt x="125" y="84"/>
                  </a:cubicBezTo>
                  <a:cubicBezTo>
                    <a:pt x="125" y="83"/>
                    <a:pt x="126" y="82"/>
                    <a:pt x="126" y="82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0"/>
                    <a:pt x="126" y="80"/>
                  </a:cubicBezTo>
                  <a:cubicBezTo>
                    <a:pt x="126" y="79"/>
                    <a:pt x="126" y="78"/>
                    <a:pt x="126" y="78"/>
                  </a:cubicBezTo>
                  <a:cubicBezTo>
                    <a:pt x="126" y="76"/>
                    <a:pt x="126" y="76"/>
                    <a:pt x="126" y="76"/>
                  </a:cubicBezTo>
                  <a:cubicBezTo>
                    <a:pt x="125" y="74"/>
                    <a:pt x="125" y="74"/>
                    <a:pt x="125" y="74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7" y="71"/>
                    <a:pt x="127" y="71"/>
                    <a:pt x="127" y="71"/>
                  </a:cubicBezTo>
                  <a:cubicBezTo>
                    <a:pt x="127" y="71"/>
                    <a:pt x="128" y="70"/>
                    <a:pt x="128" y="71"/>
                  </a:cubicBezTo>
                  <a:cubicBezTo>
                    <a:pt x="129" y="71"/>
                    <a:pt x="130" y="72"/>
                    <a:pt x="130" y="72"/>
                  </a:cubicBezTo>
                  <a:cubicBezTo>
                    <a:pt x="131" y="72"/>
                    <a:pt x="131" y="72"/>
                    <a:pt x="131" y="72"/>
                  </a:cubicBezTo>
                  <a:cubicBezTo>
                    <a:pt x="133" y="71"/>
                    <a:pt x="133" y="71"/>
                    <a:pt x="133" y="71"/>
                  </a:cubicBezTo>
                  <a:cubicBezTo>
                    <a:pt x="133" y="71"/>
                    <a:pt x="134" y="71"/>
                    <a:pt x="134" y="72"/>
                  </a:cubicBezTo>
                  <a:cubicBezTo>
                    <a:pt x="133" y="72"/>
                    <a:pt x="132" y="73"/>
                    <a:pt x="133" y="74"/>
                  </a:cubicBezTo>
                  <a:cubicBezTo>
                    <a:pt x="133" y="74"/>
                    <a:pt x="134" y="75"/>
                    <a:pt x="134" y="76"/>
                  </a:cubicBezTo>
                  <a:cubicBezTo>
                    <a:pt x="134" y="77"/>
                    <a:pt x="134" y="77"/>
                    <a:pt x="134" y="79"/>
                  </a:cubicBezTo>
                  <a:cubicBezTo>
                    <a:pt x="134" y="80"/>
                    <a:pt x="136" y="80"/>
                    <a:pt x="136" y="81"/>
                  </a:cubicBezTo>
                  <a:cubicBezTo>
                    <a:pt x="137" y="81"/>
                    <a:pt x="135" y="82"/>
                    <a:pt x="138" y="82"/>
                  </a:cubicBezTo>
                  <a:cubicBezTo>
                    <a:pt x="140" y="82"/>
                    <a:pt x="142" y="83"/>
                    <a:pt x="142" y="82"/>
                  </a:cubicBezTo>
                  <a:cubicBezTo>
                    <a:pt x="143" y="82"/>
                    <a:pt x="143" y="82"/>
                    <a:pt x="143" y="81"/>
                  </a:cubicBezTo>
                  <a:cubicBezTo>
                    <a:pt x="142" y="80"/>
                    <a:pt x="143" y="79"/>
                    <a:pt x="143" y="79"/>
                  </a:cubicBezTo>
                  <a:cubicBezTo>
                    <a:pt x="143" y="79"/>
                    <a:pt x="144" y="79"/>
                    <a:pt x="144" y="79"/>
                  </a:cubicBezTo>
                  <a:cubicBezTo>
                    <a:pt x="145" y="79"/>
                    <a:pt x="145" y="80"/>
                    <a:pt x="146" y="79"/>
                  </a:cubicBezTo>
                  <a:cubicBezTo>
                    <a:pt x="146" y="79"/>
                    <a:pt x="147" y="78"/>
                    <a:pt x="147" y="78"/>
                  </a:cubicBezTo>
                  <a:cubicBezTo>
                    <a:pt x="149" y="78"/>
                    <a:pt x="149" y="78"/>
                    <a:pt x="149" y="78"/>
                  </a:cubicBezTo>
                  <a:cubicBezTo>
                    <a:pt x="149" y="78"/>
                    <a:pt x="148" y="77"/>
                    <a:pt x="150" y="77"/>
                  </a:cubicBezTo>
                  <a:cubicBezTo>
                    <a:pt x="151" y="77"/>
                    <a:pt x="153" y="77"/>
                    <a:pt x="153" y="77"/>
                  </a:cubicBezTo>
                  <a:cubicBezTo>
                    <a:pt x="153" y="77"/>
                    <a:pt x="153" y="78"/>
                    <a:pt x="153" y="79"/>
                  </a:cubicBezTo>
                  <a:cubicBezTo>
                    <a:pt x="154" y="80"/>
                    <a:pt x="154" y="80"/>
                    <a:pt x="154" y="80"/>
                  </a:cubicBezTo>
                  <a:cubicBezTo>
                    <a:pt x="154" y="80"/>
                    <a:pt x="153" y="80"/>
                    <a:pt x="154" y="82"/>
                  </a:cubicBezTo>
                  <a:cubicBezTo>
                    <a:pt x="155" y="83"/>
                    <a:pt x="156" y="83"/>
                    <a:pt x="156" y="84"/>
                  </a:cubicBezTo>
                  <a:cubicBezTo>
                    <a:pt x="157" y="84"/>
                    <a:pt x="156" y="86"/>
                    <a:pt x="156" y="86"/>
                  </a:cubicBezTo>
                  <a:cubicBezTo>
                    <a:pt x="156" y="86"/>
                    <a:pt x="158" y="86"/>
                    <a:pt x="158" y="86"/>
                  </a:cubicBezTo>
                  <a:cubicBezTo>
                    <a:pt x="158" y="85"/>
                    <a:pt x="158" y="85"/>
                    <a:pt x="159" y="85"/>
                  </a:cubicBezTo>
                  <a:cubicBezTo>
                    <a:pt x="159" y="85"/>
                    <a:pt x="159" y="85"/>
                    <a:pt x="159" y="85"/>
                  </a:cubicBezTo>
                  <a:cubicBezTo>
                    <a:pt x="159" y="85"/>
                    <a:pt x="160" y="84"/>
                    <a:pt x="160" y="83"/>
                  </a:cubicBezTo>
                  <a:cubicBezTo>
                    <a:pt x="160" y="83"/>
                    <a:pt x="160" y="80"/>
                    <a:pt x="159" y="80"/>
                  </a:cubicBezTo>
                  <a:cubicBezTo>
                    <a:pt x="159" y="80"/>
                    <a:pt x="158" y="80"/>
                    <a:pt x="158" y="79"/>
                  </a:cubicBezTo>
                  <a:cubicBezTo>
                    <a:pt x="157" y="78"/>
                    <a:pt x="157" y="78"/>
                    <a:pt x="158" y="78"/>
                  </a:cubicBezTo>
                  <a:cubicBezTo>
                    <a:pt x="158" y="78"/>
                    <a:pt x="159" y="77"/>
                    <a:pt x="159" y="77"/>
                  </a:cubicBezTo>
                  <a:cubicBezTo>
                    <a:pt x="159" y="77"/>
                    <a:pt x="160" y="76"/>
                    <a:pt x="159" y="76"/>
                  </a:cubicBezTo>
                  <a:cubicBezTo>
                    <a:pt x="159" y="75"/>
                    <a:pt x="158" y="74"/>
                    <a:pt x="158" y="74"/>
                  </a:cubicBezTo>
                  <a:cubicBezTo>
                    <a:pt x="158" y="74"/>
                    <a:pt x="157" y="75"/>
                    <a:pt x="156" y="74"/>
                  </a:cubicBezTo>
                  <a:cubicBezTo>
                    <a:pt x="156" y="74"/>
                    <a:pt x="156" y="74"/>
                    <a:pt x="156" y="73"/>
                  </a:cubicBezTo>
                  <a:cubicBezTo>
                    <a:pt x="156" y="73"/>
                    <a:pt x="156" y="71"/>
                    <a:pt x="156" y="71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6" y="68"/>
                    <a:pt x="156" y="68"/>
                    <a:pt x="156" y="68"/>
                  </a:cubicBezTo>
                  <a:cubicBezTo>
                    <a:pt x="156" y="68"/>
                    <a:pt x="156" y="67"/>
                    <a:pt x="157" y="67"/>
                  </a:cubicBezTo>
                  <a:cubicBezTo>
                    <a:pt x="157" y="66"/>
                    <a:pt x="157" y="66"/>
                    <a:pt x="157" y="65"/>
                  </a:cubicBezTo>
                  <a:cubicBezTo>
                    <a:pt x="158" y="65"/>
                    <a:pt x="158" y="64"/>
                    <a:pt x="158" y="64"/>
                  </a:cubicBezTo>
                  <a:cubicBezTo>
                    <a:pt x="159" y="64"/>
                    <a:pt x="160" y="64"/>
                    <a:pt x="161" y="64"/>
                  </a:cubicBezTo>
                  <a:cubicBezTo>
                    <a:pt x="161" y="64"/>
                    <a:pt x="161" y="63"/>
                    <a:pt x="162" y="63"/>
                  </a:cubicBezTo>
                  <a:cubicBezTo>
                    <a:pt x="162" y="63"/>
                    <a:pt x="163" y="64"/>
                    <a:pt x="163" y="64"/>
                  </a:cubicBezTo>
                  <a:cubicBezTo>
                    <a:pt x="163" y="64"/>
                    <a:pt x="163" y="64"/>
                    <a:pt x="163" y="65"/>
                  </a:cubicBezTo>
                  <a:cubicBezTo>
                    <a:pt x="163" y="65"/>
                    <a:pt x="166" y="67"/>
                    <a:pt x="166" y="67"/>
                  </a:cubicBezTo>
                  <a:cubicBezTo>
                    <a:pt x="166" y="67"/>
                    <a:pt x="166" y="67"/>
                    <a:pt x="167" y="67"/>
                  </a:cubicBezTo>
                  <a:cubicBezTo>
                    <a:pt x="167" y="67"/>
                    <a:pt x="166" y="67"/>
                    <a:pt x="167" y="67"/>
                  </a:cubicBezTo>
                  <a:cubicBezTo>
                    <a:pt x="167" y="68"/>
                    <a:pt x="170" y="67"/>
                    <a:pt x="170" y="67"/>
                  </a:cubicBezTo>
                  <a:cubicBezTo>
                    <a:pt x="171" y="67"/>
                    <a:pt x="171" y="67"/>
                    <a:pt x="171" y="67"/>
                  </a:cubicBezTo>
                  <a:cubicBezTo>
                    <a:pt x="171" y="67"/>
                    <a:pt x="171" y="67"/>
                    <a:pt x="171" y="66"/>
                  </a:cubicBezTo>
                  <a:cubicBezTo>
                    <a:pt x="172" y="66"/>
                    <a:pt x="172" y="65"/>
                    <a:pt x="172" y="64"/>
                  </a:cubicBezTo>
                  <a:cubicBezTo>
                    <a:pt x="172" y="64"/>
                    <a:pt x="173" y="64"/>
                    <a:pt x="172" y="63"/>
                  </a:cubicBezTo>
                  <a:cubicBezTo>
                    <a:pt x="170" y="62"/>
                    <a:pt x="169" y="62"/>
                    <a:pt x="169" y="62"/>
                  </a:cubicBezTo>
                  <a:cubicBezTo>
                    <a:pt x="169" y="62"/>
                    <a:pt x="167" y="60"/>
                    <a:pt x="168" y="60"/>
                  </a:cubicBezTo>
                  <a:cubicBezTo>
                    <a:pt x="169" y="59"/>
                    <a:pt x="170" y="58"/>
                    <a:pt x="170" y="58"/>
                  </a:cubicBezTo>
                  <a:cubicBezTo>
                    <a:pt x="169" y="56"/>
                    <a:pt x="169" y="56"/>
                    <a:pt x="169" y="56"/>
                  </a:cubicBezTo>
                  <a:cubicBezTo>
                    <a:pt x="170" y="55"/>
                    <a:pt x="170" y="55"/>
                    <a:pt x="170" y="55"/>
                  </a:cubicBezTo>
                  <a:cubicBezTo>
                    <a:pt x="169" y="53"/>
                    <a:pt x="169" y="53"/>
                    <a:pt x="169" y="53"/>
                  </a:cubicBezTo>
                  <a:cubicBezTo>
                    <a:pt x="169" y="53"/>
                    <a:pt x="170" y="52"/>
                    <a:pt x="170" y="52"/>
                  </a:cubicBezTo>
                  <a:cubicBezTo>
                    <a:pt x="170" y="51"/>
                    <a:pt x="171" y="48"/>
                    <a:pt x="171" y="48"/>
                  </a:cubicBezTo>
                  <a:cubicBezTo>
                    <a:pt x="171" y="48"/>
                    <a:pt x="171" y="47"/>
                    <a:pt x="171" y="46"/>
                  </a:cubicBezTo>
                  <a:cubicBezTo>
                    <a:pt x="171" y="46"/>
                    <a:pt x="170" y="45"/>
                    <a:pt x="170" y="45"/>
                  </a:cubicBezTo>
                  <a:cubicBezTo>
                    <a:pt x="169" y="44"/>
                    <a:pt x="169" y="44"/>
                    <a:pt x="169" y="44"/>
                  </a:cubicBezTo>
                  <a:cubicBezTo>
                    <a:pt x="169" y="44"/>
                    <a:pt x="168" y="42"/>
                    <a:pt x="168" y="42"/>
                  </a:cubicBezTo>
                  <a:cubicBezTo>
                    <a:pt x="167" y="43"/>
                    <a:pt x="166" y="43"/>
                    <a:pt x="166" y="43"/>
                  </a:cubicBezTo>
                  <a:cubicBezTo>
                    <a:pt x="166" y="43"/>
                    <a:pt x="166" y="45"/>
                    <a:pt x="166" y="45"/>
                  </a:cubicBezTo>
                  <a:cubicBezTo>
                    <a:pt x="165" y="46"/>
                    <a:pt x="164" y="46"/>
                    <a:pt x="164" y="46"/>
                  </a:cubicBezTo>
                  <a:cubicBezTo>
                    <a:pt x="164" y="46"/>
                    <a:pt x="164" y="46"/>
                    <a:pt x="164" y="46"/>
                  </a:cubicBezTo>
                  <a:cubicBezTo>
                    <a:pt x="163" y="46"/>
                    <a:pt x="163" y="46"/>
                    <a:pt x="163" y="46"/>
                  </a:cubicBezTo>
                  <a:cubicBezTo>
                    <a:pt x="162" y="48"/>
                    <a:pt x="162" y="48"/>
                    <a:pt x="162" y="48"/>
                  </a:cubicBezTo>
                  <a:cubicBezTo>
                    <a:pt x="161" y="49"/>
                    <a:pt x="161" y="49"/>
                    <a:pt x="161" y="49"/>
                  </a:cubicBezTo>
                  <a:cubicBezTo>
                    <a:pt x="161" y="49"/>
                    <a:pt x="159" y="50"/>
                    <a:pt x="158" y="50"/>
                  </a:cubicBezTo>
                  <a:cubicBezTo>
                    <a:pt x="158" y="50"/>
                    <a:pt x="156" y="50"/>
                    <a:pt x="156" y="50"/>
                  </a:cubicBezTo>
                  <a:cubicBezTo>
                    <a:pt x="155" y="49"/>
                    <a:pt x="155" y="49"/>
                    <a:pt x="155" y="49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50" y="47"/>
                    <a:pt x="150" y="47"/>
                    <a:pt x="150" y="47"/>
                  </a:cubicBezTo>
                  <a:cubicBezTo>
                    <a:pt x="149" y="46"/>
                    <a:pt x="149" y="46"/>
                    <a:pt x="149" y="46"/>
                  </a:cubicBezTo>
                  <a:cubicBezTo>
                    <a:pt x="149" y="44"/>
                    <a:pt x="149" y="44"/>
                    <a:pt x="149" y="44"/>
                  </a:cubicBezTo>
                  <a:cubicBezTo>
                    <a:pt x="147" y="42"/>
                    <a:pt x="147" y="42"/>
                    <a:pt x="147" y="42"/>
                  </a:cubicBezTo>
                  <a:cubicBezTo>
                    <a:pt x="143" y="41"/>
                    <a:pt x="143" y="41"/>
                    <a:pt x="143" y="41"/>
                  </a:cubicBezTo>
                  <a:cubicBezTo>
                    <a:pt x="140" y="40"/>
                    <a:pt x="140" y="40"/>
                    <a:pt x="140" y="40"/>
                  </a:cubicBezTo>
                  <a:cubicBezTo>
                    <a:pt x="138" y="40"/>
                    <a:pt x="138" y="40"/>
                    <a:pt x="138" y="40"/>
                  </a:cubicBezTo>
                  <a:cubicBezTo>
                    <a:pt x="138" y="40"/>
                    <a:pt x="134" y="40"/>
                    <a:pt x="134" y="40"/>
                  </a:cubicBezTo>
                  <a:cubicBezTo>
                    <a:pt x="134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2" y="40"/>
                    <a:pt x="132" y="40"/>
                    <a:pt x="132" y="40"/>
                  </a:cubicBezTo>
                  <a:cubicBezTo>
                    <a:pt x="133" y="38"/>
                    <a:pt x="133" y="38"/>
                    <a:pt x="133" y="38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4" y="37"/>
                    <a:pt x="134" y="37"/>
                    <a:pt x="134" y="37"/>
                  </a:cubicBezTo>
                  <a:cubicBezTo>
                    <a:pt x="134" y="37"/>
                    <a:pt x="133" y="36"/>
                    <a:pt x="133" y="36"/>
                  </a:cubicBezTo>
                  <a:cubicBezTo>
                    <a:pt x="133" y="36"/>
                    <a:pt x="133" y="35"/>
                    <a:pt x="133" y="35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33" y="35"/>
                    <a:pt x="133" y="34"/>
                    <a:pt x="133" y="34"/>
                  </a:cubicBezTo>
                  <a:cubicBezTo>
                    <a:pt x="133" y="34"/>
                    <a:pt x="133" y="34"/>
                    <a:pt x="133" y="34"/>
                  </a:cubicBezTo>
                  <a:cubicBezTo>
                    <a:pt x="133" y="33"/>
                    <a:pt x="133" y="33"/>
                    <a:pt x="133" y="33"/>
                  </a:cubicBezTo>
                  <a:cubicBezTo>
                    <a:pt x="134" y="30"/>
                    <a:pt x="134" y="30"/>
                    <a:pt x="134" y="30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136" y="28"/>
                    <a:pt x="136" y="26"/>
                    <a:pt x="137" y="26"/>
                  </a:cubicBezTo>
                  <a:cubicBezTo>
                    <a:pt x="137" y="25"/>
                    <a:pt x="137" y="24"/>
                    <a:pt x="137" y="24"/>
                  </a:cubicBezTo>
                  <a:cubicBezTo>
                    <a:pt x="139" y="23"/>
                    <a:pt x="139" y="23"/>
                    <a:pt x="139" y="23"/>
                  </a:cubicBezTo>
                  <a:cubicBezTo>
                    <a:pt x="139" y="23"/>
                    <a:pt x="140" y="22"/>
                    <a:pt x="140" y="22"/>
                  </a:cubicBezTo>
                  <a:cubicBezTo>
                    <a:pt x="140" y="21"/>
                    <a:pt x="139" y="20"/>
                    <a:pt x="139" y="20"/>
                  </a:cubicBezTo>
                  <a:cubicBezTo>
                    <a:pt x="139" y="19"/>
                    <a:pt x="140" y="18"/>
                    <a:pt x="140" y="18"/>
                  </a:cubicBezTo>
                  <a:cubicBezTo>
                    <a:pt x="139" y="18"/>
                    <a:pt x="139" y="17"/>
                    <a:pt x="138" y="17"/>
                  </a:cubicBezTo>
                  <a:cubicBezTo>
                    <a:pt x="138" y="17"/>
                    <a:pt x="137" y="17"/>
                    <a:pt x="137" y="16"/>
                  </a:cubicBezTo>
                  <a:cubicBezTo>
                    <a:pt x="137" y="16"/>
                    <a:pt x="136" y="15"/>
                    <a:pt x="136" y="15"/>
                  </a:cubicBezTo>
                  <a:cubicBezTo>
                    <a:pt x="136" y="15"/>
                    <a:pt x="136" y="13"/>
                    <a:pt x="135" y="13"/>
                  </a:cubicBezTo>
                  <a:cubicBezTo>
                    <a:pt x="135" y="13"/>
                    <a:pt x="134" y="13"/>
                    <a:pt x="133" y="12"/>
                  </a:cubicBezTo>
                  <a:cubicBezTo>
                    <a:pt x="132" y="12"/>
                    <a:pt x="131" y="11"/>
                    <a:pt x="131" y="11"/>
                  </a:cubicBezTo>
                  <a:cubicBezTo>
                    <a:pt x="130" y="11"/>
                    <a:pt x="128" y="9"/>
                    <a:pt x="128" y="9"/>
                  </a:cubicBezTo>
                  <a:cubicBezTo>
                    <a:pt x="128" y="9"/>
                    <a:pt x="128" y="9"/>
                    <a:pt x="127" y="9"/>
                  </a:cubicBezTo>
                  <a:cubicBezTo>
                    <a:pt x="127" y="9"/>
                    <a:pt x="126" y="8"/>
                    <a:pt x="126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4" y="8"/>
                    <a:pt x="124" y="8"/>
                    <a:pt x="123" y="7"/>
                  </a:cubicBezTo>
                  <a:cubicBezTo>
                    <a:pt x="121" y="7"/>
                    <a:pt x="122" y="7"/>
                    <a:pt x="120" y="7"/>
                  </a:cubicBezTo>
                  <a:cubicBezTo>
                    <a:pt x="119" y="7"/>
                    <a:pt x="118" y="7"/>
                    <a:pt x="118" y="7"/>
                  </a:cubicBezTo>
                  <a:cubicBezTo>
                    <a:pt x="118" y="7"/>
                    <a:pt x="117" y="6"/>
                    <a:pt x="115" y="6"/>
                  </a:cubicBezTo>
                  <a:cubicBezTo>
                    <a:pt x="114" y="7"/>
                    <a:pt x="112" y="8"/>
                    <a:pt x="111" y="8"/>
                  </a:cubicBezTo>
                  <a:cubicBezTo>
                    <a:pt x="111" y="8"/>
                    <a:pt x="110" y="7"/>
                    <a:pt x="110" y="7"/>
                  </a:cubicBezTo>
                  <a:cubicBezTo>
                    <a:pt x="110" y="7"/>
                    <a:pt x="110" y="6"/>
                    <a:pt x="110" y="6"/>
                  </a:cubicBezTo>
                  <a:cubicBezTo>
                    <a:pt x="110" y="6"/>
                    <a:pt x="109" y="5"/>
                    <a:pt x="108" y="4"/>
                  </a:cubicBezTo>
                  <a:cubicBezTo>
                    <a:pt x="108" y="4"/>
                    <a:pt x="107" y="4"/>
                    <a:pt x="107" y="4"/>
                  </a:cubicBezTo>
                  <a:cubicBezTo>
                    <a:pt x="107" y="4"/>
                    <a:pt x="107" y="4"/>
                    <a:pt x="107" y="5"/>
                  </a:cubicBezTo>
                  <a:cubicBezTo>
                    <a:pt x="107" y="6"/>
                    <a:pt x="109" y="6"/>
                    <a:pt x="107" y="6"/>
                  </a:cubicBezTo>
                  <a:cubicBezTo>
                    <a:pt x="106" y="5"/>
                    <a:pt x="105" y="5"/>
                    <a:pt x="105" y="5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3" y="5"/>
                    <a:pt x="104" y="5"/>
                    <a:pt x="104" y="5"/>
                  </a:cubicBezTo>
                  <a:cubicBezTo>
                    <a:pt x="104" y="4"/>
                    <a:pt x="104" y="4"/>
                    <a:pt x="104" y="4"/>
                  </a:cubicBezTo>
                  <a:cubicBezTo>
                    <a:pt x="104" y="4"/>
                    <a:pt x="104" y="3"/>
                    <a:pt x="104" y="3"/>
                  </a:cubicBezTo>
                  <a:cubicBezTo>
                    <a:pt x="105" y="3"/>
                    <a:pt x="106" y="2"/>
                    <a:pt x="105" y="2"/>
                  </a:cubicBezTo>
                  <a:cubicBezTo>
                    <a:pt x="104" y="2"/>
                    <a:pt x="103" y="2"/>
                    <a:pt x="103" y="2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03" y="1"/>
                    <a:pt x="102" y="0"/>
                    <a:pt x="102" y="0"/>
                  </a:cubicBezTo>
                  <a:cubicBezTo>
                    <a:pt x="102" y="1"/>
                    <a:pt x="102" y="2"/>
                    <a:pt x="102" y="2"/>
                  </a:cubicBezTo>
                  <a:cubicBezTo>
                    <a:pt x="101" y="2"/>
                    <a:pt x="101" y="2"/>
                    <a:pt x="101" y="1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0" y="0"/>
                    <a:pt x="99" y="0"/>
                    <a:pt x="99" y="0"/>
                  </a:cubicBezTo>
                  <a:cubicBezTo>
                    <a:pt x="99" y="0"/>
                    <a:pt x="100" y="1"/>
                    <a:pt x="98" y="1"/>
                  </a:cubicBezTo>
                  <a:cubicBezTo>
                    <a:pt x="97" y="1"/>
                    <a:pt x="96" y="2"/>
                    <a:pt x="95" y="2"/>
                  </a:cubicBezTo>
                  <a:cubicBezTo>
                    <a:pt x="94" y="3"/>
                    <a:pt x="94" y="4"/>
                    <a:pt x="94" y="4"/>
                  </a:cubicBezTo>
                  <a:cubicBezTo>
                    <a:pt x="94" y="5"/>
                    <a:pt x="92" y="5"/>
                    <a:pt x="92" y="6"/>
                  </a:cubicBezTo>
                  <a:cubicBezTo>
                    <a:pt x="93" y="6"/>
                    <a:pt x="92" y="6"/>
                    <a:pt x="94" y="7"/>
                  </a:cubicBezTo>
                  <a:cubicBezTo>
                    <a:pt x="95" y="7"/>
                    <a:pt x="95" y="7"/>
                    <a:pt x="96" y="7"/>
                  </a:cubicBezTo>
                  <a:cubicBezTo>
                    <a:pt x="97" y="8"/>
                    <a:pt x="98" y="7"/>
                    <a:pt x="98" y="7"/>
                  </a:cubicBezTo>
                  <a:cubicBezTo>
                    <a:pt x="98" y="7"/>
                    <a:pt x="98" y="7"/>
                    <a:pt x="99" y="8"/>
                  </a:cubicBezTo>
                  <a:cubicBezTo>
                    <a:pt x="99" y="8"/>
                    <a:pt x="100" y="7"/>
                    <a:pt x="100" y="8"/>
                  </a:cubicBezTo>
                  <a:cubicBezTo>
                    <a:pt x="100" y="9"/>
                    <a:pt x="101" y="10"/>
                    <a:pt x="100" y="10"/>
                  </a:cubicBezTo>
                  <a:cubicBezTo>
                    <a:pt x="99" y="10"/>
                    <a:pt x="98" y="11"/>
                    <a:pt x="98" y="10"/>
                  </a:cubicBezTo>
                  <a:cubicBezTo>
                    <a:pt x="98" y="10"/>
                    <a:pt x="98" y="9"/>
                    <a:pt x="97" y="9"/>
                  </a:cubicBezTo>
                  <a:cubicBezTo>
                    <a:pt x="97" y="9"/>
                    <a:pt x="96" y="9"/>
                    <a:pt x="96" y="9"/>
                  </a:cubicBezTo>
                  <a:cubicBezTo>
                    <a:pt x="95" y="11"/>
                    <a:pt x="95" y="11"/>
                    <a:pt x="95" y="11"/>
                  </a:cubicBezTo>
                  <a:cubicBezTo>
                    <a:pt x="95" y="11"/>
                    <a:pt x="95" y="12"/>
                    <a:pt x="94" y="12"/>
                  </a:cubicBezTo>
                  <a:cubicBezTo>
                    <a:pt x="93" y="12"/>
                    <a:pt x="94" y="12"/>
                    <a:pt x="92" y="12"/>
                  </a:cubicBezTo>
                  <a:cubicBezTo>
                    <a:pt x="90" y="12"/>
                    <a:pt x="90" y="11"/>
                    <a:pt x="89" y="11"/>
                  </a:cubicBezTo>
                  <a:cubicBezTo>
                    <a:pt x="89" y="11"/>
                    <a:pt x="89" y="11"/>
                    <a:pt x="88" y="11"/>
                  </a:cubicBezTo>
                  <a:cubicBezTo>
                    <a:pt x="88" y="11"/>
                    <a:pt x="86" y="9"/>
                    <a:pt x="85" y="11"/>
                  </a:cubicBezTo>
                  <a:cubicBezTo>
                    <a:pt x="84" y="12"/>
                    <a:pt x="83" y="13"/>
                    <a:pt x="83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3"/>
                    <a:pt x="79" y="13"/>
                    <a:pt x="78" y="13"/>
                  </a:cubicBezTo>
                  <a:cubicBezTo>
                    <a:pt x="77" y="13"/>
                    <a:pt x="76" y="13"/>
                    <a:pt x="76" y="13"/>
                  </a:cubicBezTo>
                  <a:cubicBezTo>
                    <a:pt x="75" y="14"/>
                    <a:pt x="74" y="11"/>
                    <a:pt x="74" y="11"/>
                  </a:cubicBezTo>
                  <a:cubicBezTo>
                    <a:pt x="74" y="11"/>
                    <a:pt x="75" y="9"/>
                    <a:pt x="72" y="11"/>
                  </a:cubicBezTo>
                  <a:cubicBezTo>
                    <a:pt x="69" y="13"/>
                    <a:pt x="68" y="13"/>
                    <a:pt x="68" y="13"/>
                  </a:cubicBezTo>
                  <a:cubicBezTo>
                    <a:pt x="67" y="13"/>
                    <a:pt x="66" y="14"/>
                    <a:pt x="66" y="14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6" y="13"/>
                    <a:pt x="66" y="12"/>
                    <a:pt x="66" y="12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62" y="12"/>
                    <a:pt x="63" y="12"/>
                    <a:pt x="62" y="12"/>
                  </a:cubicBezTo>
                  <a:cubicBezTo>
                    <a:pt x="62" y="12"/>
                    <a:pt x="60" y="12"/>
                    <a:pt x="60" y="12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4"/>
                    <a:pt x="59" y="14"/>
                    <a:pt x="59" y="14"/>
                  </a:cubicBezTo>
                  <a:cubicBezTo>
                    <a:pt x="59" y="14"/>
                    <a:pt x="59" y="15"/>
                    <a:pt x="59" y="15"/>
                  </a:cubicBezTo>
                  <a:cubicBezTo>
                    <a:pt x="59" y="15"/>
                    <a:pt x="59" y="16"/>
                    <a:pt x="59" y="16"/>
                  </a:cubicBezTo>
                  <a:cubicBezTo>
                    <a:pt x="59" y="16"/>
                    <a:pt x="58" y="16"/>
                    <a:pt x="58" y="16"/>
                  </a:cubicBezTo>
                  <a:cubicBezTo>
                    <a:pt x="58" y="16"/>
                    <a:pt x="57" y="16"/>
                    <a:pt x="57" y="16"/>
                  </a:cubicBezTo>
                  <a:cubicBezTo>
                    <a:pt x="57" y="16"/>
                    <a:pt x="56" y="18"/>
                    <a:pt x="56" y="18"/>
                  </a:cubicBezTo>
                  <a:cubicBezTo>
                    <a:pt x="56" y="18"/>
                    <a:pt x="56" y="19"/>
                    <a:pt x="56" y="19"/>
                  </a:cubicBezTo>
                  <a:cubicBezTo>
                    <a:pt x="56" y="19"/>
                    <a:pt x="56" y="19"/>
                    <a:pt x="56" y="20"/>
                  </a:cubicBezTo>
                  <a:cubicBezTo>
                    <a:pt x="55" y="20"/>
                    <a:pt x="54" y="20"/>
                    <a:pt x="54" y="20"/>
                  </a:cubicBezTo>
                  <a:cubicBezTo>
                    <a:pt x="54" y="20"/>
                    <a:pt x="53" y="20"/>
                    <a:pt x="52" y="20"/>
                  </a:cubicBezTo>
                  <a:cubicBezTo>
                    <a:pt x="52" y="20"/>
                    <a:pt x="51" y="20"/>
                    <a:pt x="51" y="20"/>
                  </a:cubicBezTo>
                  <a:cubicBezTo>
                    <a:pt x="50" y="20"/>
                    <a:pt x="50" y="21"/>
                    <a:pt x="50" y="21"/>
                  </a:cubicBezTo>
                  <a:cubicBezTo>
                    <a:pt x="50" y="21"/>
                    <a:pt x="48" y="20"/>
                    <a:pt x="48" y="20"/>
                  </a:cubicBezTo>
                  <a:cubicBezTo>
                    <a:pt x="47" y="20"/>
                    <a:pt x="47" y="19"/>
                    <a:pt x="47" y="18"/>
                  </a:cubicBezTo>
                  <a:cubicBezTo>
                    <a:pt x="47" y="18"/>
                    <a:pt x="46" y="16"/>
                    <a:pt x="46" y="16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0" y="18"/>
                    <a:pt x="41" y="19"/>
                    <a:pt x="41" y="19"/>
                  </a:cubicBezTo>
                  <a:cubicBezTo>
                    <a:pt x="41" y="19"/>
                    <a:pt x="40" y="19"/>
                    <a:pt x="40" y="1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7" y="22"/>
                    <a:pt x="37" y="22"/>
                  </a:cubicBezTo>
                  <a:cubicBezTo>
                    <a:pt x="37" y="23"/>
                    <a:pt x="36" y="23"/>
                    <a:pt x="36" y="23"/>
                  </a:cubicBezTo>
                  <a:cubicBezTo>
                    <a:pt x="36" y="23"/>
                    <a:pt x="35" y="23"/>
                    <a:pt x="36" y="24"/>
                  </a:cubicBezTo>
                  <a:cubicBezTo>
                    <a:pt x="37" y="24"/>
                    <a:pt x="38" y="24"/>
                    <a:pt x="38" y="24"/>
                  </a:cubicBezTo>
                  <a:cubicBezTo>
                    <a:pt x="39" y="24"/>
                    <a:pt x="40" y="24"/>
                    <a:pt x="40" y="24"/>
                  </a:cubicBezTo>
                  <a:cubicBezTo>
                    <a:pt x="40" y="24"/>
                    <a:pt x="42" y="23"/>
                    <a:pt x="42" y="23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6"/>
                    <a:pt x="41" y="27"/>
                    <a:pt x="41" y="27"/>
                  </a:cubicBezTo>
                  <a:cubicBezTo>
                    <a:pt x="40" y="28"/>
                    <a:pt x="39" y="28"/>
                    <a:pt x="39" y="28"/>
                  </a:cubicBezTo>
                  <a:cubicBezTo>
                    <a:pt x="38" y="29"/>
                    <a:pt x="38" y="29"/>
                    <a:pt x="38" y="30"/>
                  </a:cubicBezTo>
                  <a:cubicBezTo>
                    <a:pt x="38" y="31"/>
                    <a:pt x="37" y="33"/>
                    <a:pt x="37" y="33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6" y="44"/>
                    <a:pt x="25" y="45"/>
                    <a:pt x="25" y="45"/>
                  </a:cubicBezTo>
                  <a:cubicBezTo>
                    <a:pt x="24" y="45"/>
                    <a:pt x="23" y="46"/>
                    <a:pt x="23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0" y="46"/>
                    <a:pt x="19" y="47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9"/>
                    <a:pt x="20" y="50"/>
                    <a:pt x="20" y="50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0" y="52"/>
                    <a:pt x="19" y="52"/>
                    <a:pt x="19" y="53"/>
                  </a:cubicBezTo>
                  <a:cubicBezTo>
                    <a:pt x="19" y="53"/>
                    <a:pt x="19" y="54"/>
                    <a:pt x="19" y="54"/>
                  </a:cubicBezTo>
                  <a:cubicBezTo>
                    <a:pt x="19" y="54"/>
                    <a:pt x="19" y="55"/>
                    <a:pt x="19" y="55"/>
                  </a:cubicBezTo>
                  <a:cubicBezTo>
                    <a:pt x="19" y="55"/>
                    <a:pt x="19" y="56"/>
                    <a:pt x="19" y="56"/>
                  </a:cubicBezTo>
                  <a:cubicBezTo>
                    <a:pt x="19" y="56"/>
                    <a:pt x="19" y="57"/>
                    <a:pt x="18" y="58"/>
                  </a:cubicBezTo>
                  <a:cubicBezTo>
                    <a:pt x="18" y="58"/>
                    <a:pt x="17" y="59"/>
                    <a:pt x="17" y="59"/>
                  </a:cubicBezTo>
                  <a:cubicBezTo>
                    <a:pt x="17" y="59"/>
                    <a:pt x="15" y="59"/>
                    <a:pt x="15" y="59"/>
                  </a:cubicBezTo>
                  <a:cubicBezTo>
                    <a:pt x="15" y="60"/>
                    <a:pt x="13" y="60"/>
                    <a:pt x="13" y="60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66"/>
                    <a:pt x="7" y="67"/>
                    <a:pt x="7" y="67"/>
                  </a:cubicBezTo>
                  <a:cubicBezTo>
                    <a:pt x="7" y="67"/>
                    <a:pt x="7" y="69"/>
                    <a:pt x="7" y="69"/>
                  </a:cubicBezTo>
                  <a:cubicBezTo>
                    <a:pt x="7" y="70"/>
                    <a:pt x="6" y="71"/>
                    <a:pt x="6" y="71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4" y="84"/>
                    <a:pt x="3" y="85"/>
                    <a:pt x="2" y="85"/>
                  </a:cubicBezTo>
                  <a:cubicBezTo>
                    <a:pt x="2" y="85"/>
                    <a:pt x="1" y="86"/>
                    <a:pt x="1" y="86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4" y="89"/>
                    <a:pt x="4" y="89"/>
                    <a:pt x="4" y="89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9" y="89"/>
                    <a:pt x="9" y="89"/>
                    <a:pt x="9" y="89"/>
                  </a:cubicBezTo>
                  <a:cubicBezTo>
                    <a:pt x="9" y="89"/>
                    <a:pt x="9" y="88"/>
                    <a:pt x="10" y="87"/>
                  </a:cubicBezTo>
                  <a:cubicBezTo>
                    <a:pt x="11" y="86"/>
                    <a:pt x="12" y="86"/>
                    <a:pt x="12" y="86"/>
                  </a:cubicBezTo>
                  <a:cubicBezTo>
                    <a:pt x="13" y="84"/>
                    <a:pt x="13" y="84"/>
                    <a:pt x="13" y="84"/>
                  </a:cubicBezTo>
                  <a:cubicBezTo>
                    <a:pt x="12" y="84"/>
                    <a:pt x="12" y="84"/>
                    <a:pt x="12" y="84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0" y="81"/>
                    <a:pt x="10" y="81"/>
                    <a:pt x="10" y="81"/>
                  </a:cubicBezTo>
                  <a:cubicBezTo>
                    <a:pt x="10" y="81"/>
                    <a:pt x="10" y="80"/>
                    <a:pt x="10" y="80"/>
                  </a:cubicBezTo>
                  <a:cubicBezTo>
                    <a:pt x="11" y="79"/>
                    <a:pt x="12" y="77"/>
                    <a:pt x="12" y="77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19" y="74"/>
                    <a:pt x="19" y="74"/>
                    <a:pt x="19" y="74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21" y="73"/>
                    <a:pt x="24" y="73"/>
                    <a:pt x="24" y="73"/>
                  </a:cubicBezTo>
                  <a:cubicBezTo>
                    <a:pt x="24" y="73"/>
                    <a:pt x="28" y="73"/>
                    <a:pt x="28" y="73"/>
                  </a:cubicBezTo>
                  <a:lnTo>
                    <a:pt x="31" y="75"/>
                  </a:lnTo>
                  <a:close/>
                </a:path>
              </a:pathLst>
            </a:custGeom>
            <a:grpFill/>
            <a:ln w="6350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Source Sans Pro" charset="0"/>
              </a:endParaRPr>
            </a:p>
          </p:txBody>
        </p:sp>
        <p:sp>
          <p:nvSpPr>
            <p:cNvPr id="51" name="Freeform 51"/>
            <p:cNvSpPr>
              <a:spLocks/>
            </p:cNvSpPr>
            <p:nvPr/>
          </p:nvSpPr>
          <p:spPr bwMode="auto">
            <a:xfrm>
              <a:off x="5753789" y="1798916"/>
              <a:ext cx="494744" cy="296186"/>
            </a:xfrm>
            <a:custGeom>
              <a:avLst/>
              <a:gdLst>
                <a:gd name="T0" fmla="*/ 31 w 217"/>
                <a:gd name="T1" fmla="*/ 35 h 134"/>
                <a:gd name="T2" fmla="*/ 42 w 217"/>
                <a:gd name="T3" fmla="*/ 43 h 134"/>
                <a:gd name="T4" fmla="*/ 55 w 217"/>
                <a:gd name="T5" fmla="*/ 53 h 134"/>
                <a:gd name="T6" fmla="*/ 66 w 217"/>
                <a:gd name="T7" fmla="*/ 68 h 134"/>
                <a:gd name="T8" fmla="*/ 83 w 217"/>
                <a:gd name="T9" fmla="*/ 64 h 134"/>
                <a:gd name="T10" fmla="*/ 87 w 217"/>
                <a:gd name="T11" fmla="*/ 37 h 134"/>
                <a:gd name="T12" fmla="*/ 83 w 217"/>
                <a:gd name="T13" fmla="*/ 16 h 134"/>
                <a:gd name="T14" fmla="*/ 99 w 217"/>
                <a:gd name="T15" fmla="*/ 3 h 134"/>
                <a:gd name="T16" fmla="*/ 112 w 217"/>
                <a:gd name="T17" fmla="*/ 2 h 134"/>
                <a:gd name="T18" fmla="*/ 125 w 217"/>
                <a:gd name="T19" fmla="*/ 5 h 134"/>
                <a:gd name="T20" fmla="*/ 142 w 217"/>
                <a:gd name="T21" fmla="*/ 17 h 134"/>
                <a:gd name="T22" fmla="*/ 152 w 217"/>
                <a:gd name="T23" fmla="*/ 17 h 134"/>
                <a:gd name="T24" fmla="*/ 159 w 217"/>
                <a:gd name="T25" fmla="*/ 11 h 134"/>
                <a:gd name="T26" fmla="*/ 177 w 217"/>
                <a:gd name="T27" fmla="*/ 11 h 134"/>
                <a:gd name="T28" fmla="*/ 184 w 217"/>
                <a:gd name="T29" fmla="*/ 18 h 134"/>
                <a:gd name="T30" fmla="*/ 192 w 217"/>
                <a:gd name="T31" fmla="*/ 31 h 134"/>
                <a:gd name="T32" fmla="*/ 192 w 217"/>
                <a:gd name="T33" fmla="*/ 46 h 134"/>
                <a:gd name="T34" fmla="*/ 198 w 217"/>
                <a:gd name="T35" fmla="*/ 49 h 134"/>
                <a:gd name="T36" fmla="*/ 206 w 217"/>
                <a:gd name="T37" fmla="*/ 58 h 134"/>
                <a:gd name="T38" fmla="*/ 212 w 217"/>
                <a:gd name="T39" fmla="*/ 66 h 134"/>
                <a:gd name="T40" fmla="*/ 216 w 217"/>
                <a:gd name="T41" fmla="*/ 78 h 134"/>
                <a:gd name="T42" fmla="*/ 211 w 217"/>
                <a:gd name="T43" fmla="*/ 83 h 134"/>
                <a:gd name="T44" fmla="*/ 207 w 217"/>
                <a:gd name="T45" fmla="*/ 100 h 134"/>
                <a:gd name="T46" fmla="*/ 192 w 217"/>
                <a:gd name="T47" fmla="*/ 103 h 134"/>
                <a:gd name="T48" fmla="*/ 185 w 217"/>
                <a:gd name="T49" fmla="*/ 112 h 134"/>
                <a:gd name="T50" fmla="*/ 177 w 217"/>
                <a:gd name="T51" fmla="*/ 115 h 134"/>
                <a:gd name="T52" fmla="*/ 165 w 217"/>
                <a:gd name="T53" fmla="*/ 114 h 134"/>
                <a:gd name="T54" fmla="*/ 157 w 217"/>
                <a:gd name="T55" fmla="*/ 105 h 134"/>
                <a:gd name="T56" fmla="*/ 146 w 217"/>
                <a:gd name="T57" fmla="*/ 101 h 134"/>
                <a:gd name="T58" fmla="*/ 139 w 217"/>
                <a:gd name="T59" fmla="*/ 97 h 134"/>
                <a:gd name="T60" fmla="*/ 124 w 217"/>
                <a:gd name="T61" fmla="*/ 97 h 134"/>
                <a:gd name="T62" fmla="*/ 117 w 217"/>
                <a:gd name="T63" fmla="*/ 87 h 134"/>
                <a:gd name="T64" fmla="*/ 108 w 217"/>
                <a:gd name="T65" fmla="*/ 99 h 134"/>
                <a:gd name="T66" fmla="*/ 94 w 217"/>
                <a:gd name="T67" fmla="*/ 100 h 134"/>
                <a:gd name="T68" fmla="*/ 80 w 217"/>
                <a:gd name="T69" fmla="*/ 100 h 134"/>
                <a:gd name="T70" fmla="*/ 67 w 217"/>
                <a:gd name="T71" fmla="*/ 107 h 134"/>
                <a:gd name="T72" fmla="*/ 55 w 217"/>
                <a:gd name="T73" fmla="*/ 104 h 134"/>
                <a:gd name="T74" fmla="*/ 34 w 217"/>
                <a:gd name="T75" fmla="*/ 106 h 134"/>
                <a:gd name="T76" fmla="*/ 21 w 217"/>
                <a:gd name="T77" fmla="*/ 113 h 134"/>
                <a:gd name="T78" fmla="*/ 14 w 217"/>
                <a:gd name="T79" fmla="*/ 122 h 134"/>
                <a:gd name="T80" fmla="*/ 9 w 217"/>
                <a:gd name="T81" fmla="*/ 131 h 134"/>
                <a:gd name="T82" fmla="*/ 5 w 217"/>
                <a:gd name="T83" fmla="*/ 128 h 134"/>
                <a:gd name="T84" fmla="*/ 3 w 217"/>
                <a:gd name="T85" fmla="*/ 108 h 134"/>
                <a:gd name="T86" fmla="*/ 7 w 217"/>
                <a:gd name="T87" fmla="*/ 83 h 134"/>
                <a:gd name="T88" fmla="*/ 8 w 217"/>
                <a:gd name="T89" fmla="*/ 60 h 134"/>
                <a:gd name="T90" fmla="*/ 19 w 217"/>
                <a:gd name="T91" fmla="*/ 4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7" h="134">
                  <a:moveTo>
                    <a:pt x="19" y="45"/>
                  </a:moveTo>
                  <a:cubicBezTo>
                    <a:pt x="24" y="40"/>
                    <a:pt x="24" y="40"/>
                    <a:pt x="24" y="40"/>
                  </a:cubicBezTo>
                  <a:cubicBezTo>
                    <a:pt x="24" y="40"/>
                    <a:pt x="30" y="35"/>
                    <a:pt x="31" y="35"/>
                  </a:cubicBezTo>
                  <a:cubicBezTo>
                    <a:pt x="33" y="34"/>
                    <a:pt x="36" y="32"/>
                    <a:pt x="36" y="33"/>
                  </a:cubicBezTo>
                  <a:cubicBezTo>
                    <a:pt x="36" y="34"/>
                    <a:pt x="37" y="41"/>
                    <a:pt x="37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3"/>
                    <a:pt x="54" y="55"/>
                    <a:pt x="56" y="58"/>
                  </a:cubicBezTo>
                  <a:cubicBezTo>
                    <a:pt x="59" y="61"/>
                    <a:pt x="60" y="61"/>
                    <a:pt x="61" y="64"/>
                  </a:cubicBezTo>
                  <a:cubicBezTo>
                    <a:pt x="62" y="66"/>
                    <a:pt x="66" y="68"/>
                    <a:pt x="66" y="68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71" y="69"/>
                    <a:pt x="76" y="71"/>
                    <a:pt x="77" y="70"/>
                  </a:cubicBezTo>
                  <a:cubicBezTo>
                    <a:pt x="78" y="69"/>
                    <a:pt x="83" y="65"/>
                    <a:pt x="83" y="64"/>
                  </a:cubicBezTo>
                  <a:cubicBezTo>
                    <a:pt x="84" y="63"/>
                    <a:pt x="87" y="59"/>
                    <a:pt x="88" y="58"/>
                  </a:cubicBezTo>
                  <a:cubicBezTo>
                    <a:pt x="89" y="57"/>
                    <a:pt x="92" y="50"/>
                    <a:pt x="92" y="49"/>
                  </a:cubicBezTo>
                  <a:cubicBezTo>
                    <a:pt x="92" y="47"/>
                    <a:pt x="88" y="39"/>
                    <a:pt x="87" y="37"/>
                  </a:cubicBezTo>
                  <a:cubicBezTo>
                    <a:pt x="87" y="35"/>
                    <a:pt x="86" y="29"/>
                    <a:pt x="86" y="29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1"/>
                    <a:pt x="82" y="16"/>
                    <a:pt x="83" y="16"/>
                  </a:cubicBezTo>
                  <a:cubicBezTo>
                    <a:pt x="84" y="15"/>
                    <a:pt x="89" y="11"/>
                    <a:pt x="89" y="11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9" y="3"/>
                    <a:pt x="99" y="3"/>
                    <a:pt x="99" y="3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8" y="2"/>
                    <a:pt x="108" y="2"/>
                    <a:pt x="108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6" y="4"/>
                    <a:pt x="116" y="4"/>
                    <a:pt x="116" y="4"/>
                  </a:cubicBezTo>
                  <a:cubicBezTo>
                    <a:pt x="121" y="4"/>
                    <a:pt x="121" y="4"/>
                    <a:pt x="121" y="4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5" y="18"/>
                    <a:pt x="147" y="20"/>
                    <a:pt x="149" y="19"/>
                  </a:cubicBezTo>
                  <a:cubicBezTo>
                    <a:pt x="150" y="19"/>
                    <a:pt x="151" y="18"/>
                    <a:pt x="152" y="17"/>
                  </a:cubicBezTo>
                  <a:cubicBezTo>
                    <a:pt x="154" y="16"/>
                    <a:pt x="155" y="14"/>
                    <a:pt x="155" y="14"/>
                  </a:cubicBezTo>
                  <a:cubicBezTo>
                    <a:pt x="157" y="14"/>
                    <a:pt x="157" y="14"/>
                    <a:pt x="157" y="14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67" y="13"/>
                    <a:pt x="167" y="13"/>
                    <a:pt x="167" y="13"/>
                  </a:cubicBezTo>
                  <a:cubicBezTo>
                    <a:pt x="171" y="13"/>
                    <a:pt x="171" y="13"/>
                    <a:pt x="171" y="13"/>
                  </a:cubicBezTo>
                  <a:cubicBezTo>
                    <a:pt x="177" y="11"/>
                    <a:pt x="177" y="11"/>
                    <a:pt x="177" y="11"/>
                  </a:cubicBezTo>
                  <a:cubicBezTo>
                    <a:pt x="180" y="14"/>
                    <a:pt x="180" y="14"/>
                    <a:pt x="180" y="14"/>
                  </a:cubicBezTo>
                  <a:cubicBezTo>
                    <a:pt x="180" y="17"/>
                    <a:pt x="180" y="17"/>
                    <a:pt x="180" y="17"/>
                  </a:cubicBezTo>
                  <a:cubicBezTo>
                    <a:pt x="184" y="18"/>
                    <a:pt x="184" y="18"/>
                    <a:pt x="184" y="18"/>
                  </a:cubicBezTo>
                  <a:cubicBezTo>
                    <a:pt x="184" y="18"/>
                    <a:pt x="187" y="20"/>
                    <a:pt x="188" y="20"/>
                  </a:cubicBezTo>
                  <a:cubicBezTo>
                    <a:pt x="189" y="20"/>
                    <a:pt x="191" y="21"/>
                    <a:pt x="191" y="21"/>
                  </a:cubicBezTo>
                  <a:cubicBezTo>
                    <a:pt x="192" y="31"/>
                    <a:pt x="192" y="31"/>
                    <a:pt x="192" y="31"/>
                  </a:cubicBezTo>
                  <a:cubicBezTo>
                    <a:pt x="190" y="34"/>
                    <a:pt x="190" y="34"/>
                    <a:pt x="190" y="34"/>
                  </a:cubicBezTo>
                  <a:cubicBezTo>
                    <a:pt x="192" y="42"/>
                    <a:pt x="192" y="42"/>
                    <a:pt x="192" y="42"/>
                  </a:cubicBezTo>
                  <a:cubicBezTo>
                    <a:pt x="192" y="46"/>
                    <a:pt x="192" y="46"/>
                    <a:pt x="192" y="46"/>
                  </a:cubicBezTo>
                  <a:cubicBezTo>
                    <a:pt x="196" y="43"/>
                    <a:pt x="196" y="43"/>
                    <a:pt x="196" y="43"/>
                  </a:cubicBezTo>
                  <a:cubicBezTo>
                    <a:pt x="200" y="46"/>
                    <a:pt x="200" y="46"/>
                    <a:pt x="200" y="46"/>
                  </a:cubicBezTo>
                  <a:cubicBezTo>
                    <a:pt x="198" y="49"/>
                    <a:pt x="198" y="49"/>
                    <a:pt x="198" y="49"/>
                  </a:cubicBezTo>
                  <a:cubicBezTo>
                    <a:pt x="203" y="53"/>
                    <a:pt x="203" y="53"/>
                    <a:pt x="203" y="53"/>
                  </a:cubicBezTo>
                  <a:cubicBezTo>
                    <a:pt x="207" y="55"/>
                    <a:pt x="207" y="55"/>
                    <a:pt x="207" y="55"/>
                  </a:cubicBezTo>
                  <a:cubicBezTo>
                    <a:pt x="206" y="58"/>
                    <a:pt x="206" y="58"/>
                    <a:pt x="206" y="58"/>
                  </a:cubicBezTo>
                  <a:cubicBezTo>
                    <a:pt x="206" y="58"/>
                    <a:pt x="207" y="59"/>
                    <a:pt x="208" y="59"/>
                  </a:cubicBezTo>
                  <a:cubicBezTo>
                    <a:pt x="209" y="60"/>
                    <a:pt x="211" y="61"/>
                    <a:pt x="211" y="61"/>
                  </a:cubicBezTo>
                  <a:cubicBezTo>
                    <a:pt x="211" y="61"/>
                    <a:pt x="212" y="64"/>
                    <a:pt x="212" y="66"/>
                  </a:cubicBezTo>
                  <a:cubicBezTo>
                    <a:pt x="213" y="67"/>
                    <a:pt x="217" y="70"/>
                    <a:pt x="217" y="70"/>
                  </a:cubicBezTo>
                  <a:cubicBezTo>
                    <a:pt x="216" y="75"/>
                    <a:pt x="216" y="75"/>
                    <a:pt x="216" y="75"/>
                  </a:cubicBezTo>
                  <a:cubicBezTo>
                    <a:pt x="216" y="75"/>
                    <a:pt x="216" y="77"/>
                    <a:pt x="216" y="78"/>
                  </a:cubicBezTo>
                  <a:cubicBezTo>
                    <a:pt x="216" y="79"/>
                    <a:pt x="216" y="80"/>
                    <a:pt x="216" y="81"/>
                  </a:cubicBezTo>
                  <a:cubicBezTo>
                    <a:pt x="216" y="80"/>
                    <a:pt x="216" y="80"/>
                    <a:pt x="216" y="80"/>
                  </a:cubicBezTo>
                  <a:cubicBezTo>
                    <a:pt x="211" y="83"/>
                    <a:pt x="211" y="83"/>
                    <a:pt x="211" y="83"/>
                  </a:cubicBezTo>
                  <a:cubicBezTo>
                    <a:pt x="210" y="90"/>
                    <a:pt x="210" y="90"/>
                    <a:pt x="210" y="90"/>
                  </a:cubicBezTo>
                  <a:cubicBezTo>
                    <a:pt x="205" y="95"/>
                    <a:pt x="205" y="95"/>
                    <a:pt x="205" y="95"/>
                  </a:cubicBezTo>
                  <a:cubicBezTo>
                    <a:pt x="207" y="100"/>
                    <a:pt x="207" y="100"/>
                    <a:pt x="207" y="100"/>
                  </a:cubicBezTo>
                  <a:cubicBezTo>
                    <a:pt x="205" y="103"/>
                    <a:pt x="205" y="103"/>
                    <a:pt x="205" y="103"/>
                  </a:cubicBezTo>
                  <a:cubicBezTo>
                    <a:pt x="197" y="103"/>
                    <a:pt x="197" y="103"/>
                    <a:pt x="197" y="103"/>
                  </a:cubicBezTo>
                  <a:cubicBezTo>
                    <a:pt x="197" y="103"/>
                    <a:pt x="196" y="103"/>
                    <a:pt x="192" y="103"/>
                  </a:cubicBezTo>
                  <a:cubicBezTo>
                    <a:pt x="188" y="103"/>
                    <a:pt x="189" y="103"/>
                    <a:pt x="189" y="103"/>
                  </a:cubicBezTo>
                  <a:cubicBezTo>
                    <a:pt x="186" y="106"/>
                    <a:pt x="186" y="106"/>
                    <a:pt x="186" y="106"/>
                  </a:cubicBezTo>
                  <a:cubicBezTo>
                    <a:pt x="185" y="112"/>
                    <a:pt x="185" y="112"/>
                    <a:pt x="185" y="112"/>
                  </a:cubicBezTo>
                  <a:cubicBezTo>
                    <a:pt x="185" y="112"/>
                    <a:pt x="183" y="112"/>
                    <a:pt x="179" y="113"/>
                  </a:cubicBezTo>
                  <a:cubicBezTo>
                    <a:pt x="177" y="114"/>
                    <a:pt x="177" y="115"/>
                    <a:pt x="177" y="115"/>
                  </a:cubicBezTo>
                  <a:cubicBezTo>
                    <a:pt x="177" y="115"/>
                    <a:pt x="177" y="115"/>
                    <a:pt x="177" y="115"/>
                  </a:cubicBezTo>
                  <a:cubicBezTo>
                    <a:pt x="174" y="115"/>
                    <a:pt x="174" y="115"/>
                    <a:pt x="174" y="115"/>
                  </a:cubicBezTo>
                  <a:cubicBezTo>
                    <a:pt x="169" y="114"/>
                    <a:pt x="169" y="114"/>
                    <a:pt x="169" y="114"/>
                  </a:cubicBezTo>
                  <a:cubicBezTo>
                    <a:pt x="165" y="114"/>
                    <a:pt x="165" y="114"/>
                    <a:pt x="165" y="114"/>
                  </a:cubicBezTo>
                  <a:cubicBezTo>
                    <a:pt x="163" y="110"/>
                    <a:pt x="163" y="110"/>
                    <a:pt x="163" y="110"/>
                  </a:cubicBezTo>
                  <a:cubicBezTo>
                    <a:pt x="160" y="109"/>
                    <a:pt x="160" y="109"/>
                    <a:pt x="160" y="109"/>
                  </a:cubicBezTo>
                  <a:cubicBezTo>
                    <a:pt x="157" y="105"/>
                    <a:pt x="157" y="105"/>
                    <a:pt x="157" y="105"/>
                  </a:cubicBezTo>
                  <a:cubicBezTo>
                    <a:pt x="153" y="104"/>
                    <a:pt x="153" y="104"/>
                    <a:pt x="153" y="104"/>
                  </a:cubicBezTo>
                  <a:cubicBezTo>
                    <a:pt x="151" y="101"/>
                    <a:pt x="151" y="101"/>
                    <a:pt x="151" y="101"/>
                  </a:cubicBezTo>
                  <a:cubicBezTo>
                    <a:pt x="146" y="101"/>
                    <a:pt x="146" y="101"/>
                    <a:pt x="146" y="101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42" y="97"/>
                    <a:pt x="142" y="97"/>
                    <a:pt x="142" y="97"/>
                  </a:cubicBezTo>
                  <a:cubicBezTo>
                    <a:pt x="139" y="97"/>
                    <a:pt x="139" y="97"/>
                    <a:pt x="139" y="97"/>
                  </a:cubicBezTo>
                  <a:cubicBezTo>
                    <a:pt x="135" y="98"/>
                    <a:pt x="135" y="98"/>
                    <a:pt x="135" y="98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96"/>
                    <a:pt x="123" y="96"/>
                    <a:pt x="123" y="96"/>
                  </a:cubicBezTo>
                  <a:cubicBezTo>
                    <a:pt x="119" y="93"/>
                    <a:pt x="119" y="93"/>
                    <a:pt x="119" y="93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17" y="87"/>
                    <a:pt x="113" y="90"/>
                    <a:pt x="112" y="90"/>
                  </a:cubicBezTo>
                  <a:cubicBezTo>
                    <a:pt x="112" y="90"/>
                    <a:pt x="109" y="95"/>
                    <a:pt x="109" y="95"/>
                  </a:cubicBezTo>
                  <a:cubicBezTo>
                    <a:pt x="108" y="99"/>
                    <a:pt x="108" y="99"/>
                    <a:pt x="108" y="99"/>
                  </a:cubicBezTo>
                  <a:cubicBezTo>
                    <a:pt x="102" y="97"/>
                    <a:pt x="102" y="97"/>
                    <a:pt x="102" y="97"/>
                  </a:cubicBezTo>
                  <a:cubicBezTo>
                    <a:pt x="102" y="97"/>
                    <a:pt x="99" y="101"/>
                    <a:pt x="99" y="102"/>
                  </a:cubicBezTo>
                  <a:cubicBezTo>
                    <a:pt x="98" y="102"/>
                    <a:pt x="94" y="100"/>
                    <a:pt x="94" y="100"/>
                  </a:cubicBezTo>
                  <a:cubicBezTo>
                    <a:pt x="88" y="100"/>
                    <a:pt x="88" y="100"/>
                    <a:pt x="88" y="100"/>
                  </a:cubicBezTo>
                  <a:cubicBezTo>
                    <a:pt x="88" y="100"/>
                    <a:pt x="82" y="100"/>
                    <a:pt x="81" y="99"/>
                  </a:cubicBezTo>
                  <a:cubicBezTo>
                    <a:pt x="80" y="99"/>
                    <a:pt x="80" y="100"/>
                    <a:pt x="80" y="100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69" y="102"/>
                    <a:pt x="69" y="102"/>
                    <a:pt x="69" y="102"/>
                  </a:cubicBezTo>
                  <a:cubicBezTo>
                    <a:pt x="69" y="102"/>
                    <a:pt x="68" y="106"/>
                    <a:pt x="67" y="107"/>
                  </a:cubicBezTo>
                  <a:cubicBezTo>
                    <a:pt x="66" y="107"/>
                    <a:pt x="63" y="104"/>
                    <a:pt x="62" y="103"/>
                  </a:cubicBezTo>
                  <a:cubicBezTo>
                    <a:pt x="62" y="102"/>
                    <a:pt x="59" y="101"/>
                    <a:pt x="59" y="101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48" y="105"/>
                    <a:pt x="47" y="105"/>
                  </a:cubicBezTo>
                  <a:cubicBezTo>
                    <a:pt x="46" y="105"/>
                    <a:pt x="41" y="107"/>
                    <a:pt x="41" y="107"/>
                  </a:cubicBezTo>
                  <a:cubicBezTo>
                    <a:pt x="34" y="106"/>
                    <a:pt x="34" y="106"/>
                    <a:pt x="34" y="106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25" y="113"/>
                    <a:pt x="25" y="113"/>
                    <a:pt x="25" y="113"/>
                  </a:cubicBezTo>
                  <a:cubicBezTo>
                    <a:pt x="21" y="113"/>
                    <a:pt x="21" y="113"/>
                    <a:pt x="21" y="113"/>
                  </a:cubicBezTo>
                  <a:cubicBezTo>
                    <a:pt x="19" y="118"/>
                    <a:pt x="19" y="118"/>
                    <a:pt x="19" y="118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4" y="122"/>
                    <a:pt x="14" y="122"/>
                    <a:pt x="14" y="122"/>
                  </a:cubicBezTo>
                  <a:cubicBezTo>
                    <a:pt x="13" y="128"/>
                    <a:pt x="13" y="128"/>
                    <a:pt x="13" y="128"/>
                  </a:cubicBezTo>
                  <a:cubicBezTo>
                    <a:pt x="13" y="128"/>
                    <a:pt x="10" y="129"/>
                    <a:pt x="8" y="129"/>
                  </a:cubicBezTo>
                  <a:cubicBezTo>
                    <a:pt x="7" y="130"/>
                    <a:pt x="9" y="131"/>
                    <a:pt x="9" y="131"/>
                  </a:cubicBezTo>
                  <a:cubicBezTo>
                    <a:pt x="8" y="134"/>
                    <a:pt x="8" y="134"/>
                    <a:pt x="8" y="134"/>
                  </a:cubicBezTo>
                  <a:cubicBezTo>
                    <a:pt x="8" y="134"/>
                    <a:pt x="7" y="133"/>
                    <a:pt x="7" y="133"/>
                  </a:cubicBezTo>
                  <a:cubicBezTo>
                    <a:pt x="7" y="133"/>
                    <a:pt x="6" y="130"/>
                    <a:pt x="5" y="128"/>
                  </a:cubicBezTo>
                  <a:cubicBezTo>
                    <a:pt x="3" y="126"/>
                    <a:pt x="1" y="117"/>
                    <a:pt x="1" y="117"/>
                  </a:cubicBezTo>
                  <a:cubicBezTo>
                    <a:pt x="3" y="113"/>
                    <a:pt x="3" y="113"/>
                    <a:pt x="3" y="113"/>
                  </a:cubicBezTo>
                  <a:cubicBezTo>
                    <a:pt x="3" y="113"/>
                    <a:pt x="3" y="109"/>
                    <a:pt x="3" y="108"/>
                  </a:cubicBezTo>
                  <a:cubicBezTo>
                    <a:pt x="2" y="106"/>
                    <a:pt x="1" y="97"/>
                    <a:pt x="1" y="97"/>
                  </a:cubicBezTo>
                  <a:cubicBezTo>
                    <a:pt x="1" y="97"/>
                    <a:pt x="0" y="93"/>
                    <a:pt x="0" y="92"/>
                  </a:cubicBezTo>
                  <a:cubicBezTo>
                    <a:pt x="0" y="91"/>
                    <a:pt x="7" y="83"/>
                    <a:pt x="7" y="83"/>
                  </a:cubicBezTo>
                  <a:cubicBezTo>
                    <a:pt x="7" y="82"/>
                    <a:pt x="8" y="74"/>
                    <a:pt x="8" y="74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11" y="47"/>
                    <a:pt x="12" y="47"/>
                  </a:cubicBezTo>
                  <a:cubicBezTo>
                    <a:pt x="13" y="46"/>
                    <a:pt x="19" y="45"/>
                    <a:pt x="19" y="45"/>
                  </a:cubicBezTo>
                  <a:close/>
                </a:path>
              </a:pathLst>
            </a:custGeom>
            <a:grpFill/>
            <a:ln w="6350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Source Sans Pro" charset="0"/>
              </a:endParaRPr>
            </a:p>
          </p:txBody>
        </p:sp>
        <p:sp>
          <p:nvSpPr>
            <p:cNvPr id="52" name="Freeform 61"/>
            <p:cNvSpPr>
              <a:spLocks noEditPoints="1"/>
            </p:cNvSpPr>
            <p:nvPr/>
          </p:nvSpPr>
          <p:spPr bwMode="auto">
            <a:xfrm>
              <a:off x="5535002" y="3399175"/>
              <a:ext cx="359514" cy="307906"/>
            </a:xfrm>
            <a:custGeom>
              <a:avLst/>
              <a:gdLst>
                <a:gd name="T0" fmla="*/ 132 w 158"/>
                <a:gd name="T1" fmla="*/ 9 h 139"/>
                <a:gd name="T2" fmla="*/ 138 w 158"/>
                <a:gd name="T3" fmla="*/ 25 h 139"/>
                <a:gd name="T4" fmla="*/ 135 w 158"/>
                <a:gd name="T5" fmla="*/ 42 h 139"/>
                <a:gd name="T6" fmla="*/ 151 w 158"/>
                <a:gd name="T7" fmla="*/ 49 h 139"/>
                <a:gd name="T8" fmla="*/ 152 w 158"/>
                <a:gd name="T9" fmla="*/ 59 h 139"/>
                <a:gd name="T10" fmla="*/ 149 w 158"/>
                <a:gd name="T11" fmla="*/ 65 h 139"/>
                <a:gd name="T12" fmla="*/ 151 w 158"/>
                <a:gd name="T13" fmla="*/ 79 h 139"/>
                <a:gd name="T14" fmla="*/ 141 w 158"/>
                <a:gd name="T15" fmla="*/ 85 h 139"/>
                <a:gd name="T16" fmla="*/ 135 w 158"/>
                <a:gd name="T17" fmla="*/ 87 h 139"/>
                <a:gd name="T18" fmla="*/ 140 w 158"/>
                <a:gd name="T19" fmla="*/ 93 h 139"/>
                <a:gd name="T20" fmla="*/ 138 w 158"/>
                <a:gd name="T21" fmla="*/ 97 h 139"/>
                <a:gd name="T22" fmla="*/ 129 w 158"/>
                <a:gd name="T23" fmla="*/ 103 h 139"/>
                <a:gd name="T24" fmla="*/ 121 w 158"/>
                <a:gd name="T25" fmla="*/ 115 h 139"/>
                <a:gd name="T26" fmla="*/ 125 w 158"/>
                <a:gd name="T27" fmla="*/ 129 h 139"/>
                <a:gd name="T28" fmla="*/ 126 w 158"/>
                <a:gd name="T29" fmla="*/ 137 h 139"/>
                <a:gd name="T30" fmla="*/ 118 w 158"/>
                <a:gd name="T31" fmla="*/ 139 h 139"/>
                <a:gd name="T32" fmla="*/ 114 w 158"/>
                <a:gd name="T33" fmla="*/ 138 h 139"/>
                <a:gd name="T34" fmla="*/ 113 w 158"/>
                <a:gd name="T35" fmla="*/ 137 h 139"/>
                <a:gd name="T36" fmla="*/ 113 w 158"/>
                <a:gd name="T37" fmla="*/ 137 h 139"/>
                <a:gd name="T38" fmla="*/ 113 w 158"/>
                <a:gd name="T39" fmla="*/ 137 h 139"/>
                <a:gd name="T40" fmla="*/ 112 w 158"/>
                <a:gd name="T41" fmla="*/ 137 h 139"/>
                <a:gd name="T42" fmla="*/ 99 w 158"/>
                <a:gd name="T43" fmla="*/ 129 h 139"/>
                <a:gd name="T44" fmla="*/ 87 w 158"/>
                <a:gd name="T45" fmla="*/ 116 h 139"/>
                <a:gd name="T46" fmla="*/ 68 w 158"/>
                <a:gd name="T47" fmla="*/ 100 h 139"/>
                <a:gd name="T48" fmla="*/ 56 w 158"/>
                <a:gd name="T49" fmla="*/ 89 h 139"/>
                <a:gd name="T50" fmla="*/ 43 w 158"/>
                <a:gd name="T51" fmla="*/ 79 h 139"/>
                <a:gd name="T52" fmla="*/ 31 w 158"/>
                <a:gd name="T53" fmla="*/ 68 h 139"/>
                <a:gd name="T54" fmla="*/ 23 w 158"/>
                <a:gd name="T55" fmla="*/ 54 h 139"/>
                <a:gd name="T56" fmla="*/ 14 w 158"/>
                <a:gd name="T57" fmla="*/ 43 h 139"/>
                <a:gd name="T58" fmla="*/ 5 w 158"/>
                <a:gd name="T59" fmla="*/ 36 h 139"/>
                <a:gd name="T60" fmla="*/ 1 w 158"/>
                <a:gd name="T61" fmla="*/ 20 h 139"/>
                <a:gd name="T62" fmla="*/ 2 w 158"/>
                <a:gd name="T63" fmla="*/ 10 h 139"/>
                <a:gd name="T64" fmla="*/ 8 w 158"/>
                <a:gd name="T65" fmla="*/ 7 h 139"/>
                <a:gd name="T66" fmla="*/ 23 w 158"/>
                <a:gd name="T67" fmla="*/ 13 h 139"/>
                <a:gd name="T68" fmla="*/ 35 w 158"/>
                <a:gd name="T69" fmla="*/ 4 h 139"/>
                <a:gd name="T70" fmla="*/ 48 w 158"/>
                <a:gd name="T71" fmla="*/ 2 h 139"/>
                <a:gd name="T72" fmla="*/ 61 w 158"/>
                <a:gd name="T73" fmla="*/ 4 h 139"/>
                <a:gd name="T74" fmla="*/ 80 w 158"/>
                <a:gd name="T75" fmla="*/ 6 h 139"/>
                <a:gd name="T76" fmla="*/ 90 w 158"/>
                <a:gd name="T77" fmla="*/ 3 h 139"/>
                <a:gd name="T78" fmla="*/ 97 w 158"/>
                <a:gd name="T79" fmla="*/ 2 h 139"/>
                <a:gd name="T80" fmla="*/ 98 w 158"/>
                <a:gd name="T81" fmla="*/ 2 h 139"/>
                <a:gd name="T82" fmla="*/ 98 w 158"/>
                <a:gd name="T83" fmla="*/ 2 h 139"/>
                <a:gd name="T84" fmla="*/ 99 w 158"/>
                <a:gd name="T85" fmla="*/ 2 h 139"/>
                <a:gd name="T86" fmla="*/ 99 w 158"/>
                <a:gd name="T87" fmla="*/ 2 h 139"/>
                <a:gd name="T88" fmla="*/ 99 w 158"/>
                <a:gd name="T89" fmla="*/ 2 h 139"/>
                <a:gd name="T90" fmla="*/ 100 w 158"/>
                <a:gd name="T91" fmla="*/ 1 h 139"/>
                <a:gd name="T92" fmla="*/ 100 w 158"/>
                <a:gd name="T93" fmla="*/ 1 h 139"/>
                <a:gd name="T94" fmla="*/ 100 w 158"/>
                <a:gd name="T95" fmla="*/ 1 h 139"/>
                <a:gd name="T96" fmla="*/ 100 w 158"/>
                <a:gd name="T97" fmla="*/ 1 h 139"/>
                <a:gd name="T98" fmla="*/ 100 w 158"/>
                <a:gd name="T99" fmla="*/ 1 h 139"/>
                <a:gd name="T100" fmla="*/ 103 w 158"/>
                <a:gd name="T101" fmla="*/ 4 h 139"/>
                <a:gd name="T102" fmla="*/ 117 w 158"/>
                <a:gd name="T103" fmla="*/ 8 h 139"/>
                <a:gd name="T104" fmla="*/ 130 w 158"/>
                <a:gd name="T105" fmla="*/ 1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8" h="139">
                  <a:moveTo>
                    <a:pt x="145" y="83"/>
                  </a:moveTo>
                  <a:cubicBezTo>
                    <a:pt x="146" y="83"/>
                    <a:pt x="146" y="83"/>
                    <a:pt x="146" y="83"/>
                  </a:cubicBezTo>
                  <a:cubicBezTo>
                    <a:pt x="146" y="83"/>
                    <a:pt x="146" y="83"/>
                    <a:pt x="146" y="83"/>
                  </a:cubicBezTo>
                  <a:cubicBezTo>
                    <a:pt x="145" y="83"/>
                    <a:pt x="145" y="83"/>
                    <a:pt x="145" y="83"/>
                  </a:cubicBezTo>
                  <a:close/>
                  <a:moveTo>
                    <a:pt x="132" y="9"/>
                  </a:moveTo>
                  <a:cubicBezTo>
                    <a:pt x="132" y="9"/>
                    <a:pt x="132" y="9"/>
                    <a:pt x="132" y="9"/>
                  </a:cubicBezTo>
                  <a:cubicBezTo>
                    <a:pt x="138" y="10"/>
                    <a:pt x="138" y="10"/>
                    <a:pt x="138" y="10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4"/>
                    <a:pt x="141" y="14"/>
                    <a:pt x="141" y="14"/>
                  </a:cubicBezTo>
                  <a:cubicBezTo>
                    <a:pt x="141" y="18"/>
                    <a:pt x="141" y="18"/>
                    <a:pt x="141" y="18"/>
                  </a:cubicBezTo>
                  <a:cubicBezTo>
                    <a:pt x="141" y="21"/>
                    <a:pt x="141" y="21"/>
                    <a:pt x="141" y="21"/>
                  </a:cubicBezTo>
                  <a:cubicBezTo>
                    <a:pt x="138" y="25"/>
                    <a:pt x="138" y="25"/>
                    <a:pt x="138" y="25"/>
                  </a:cubicBezTo>
                  <a:cubicBezTo>
                    <a:pt x="138" y="25"/>
                    <a:pt x="137" y="28"/>
                    <a:pt x="137" y="28"/>
                  </a:cubicBezTo>
                  <a:cubicBezTo>
                    <a:pt x="137" y="29"/>
                    <a:pt x="136" y="31"/>
                    <a:pt x="136" y="31"/>
                  </a:cubicBezTo>
                  <a:cubicBezTo>
                    <a:pt x="136" y="31"/>
                    <a:pt x="134" y="30"/>
                    <a:pt x="135" y="33"/>
                  </a:cubicBezTo>
                  <a:cubicBezTo>
                    <a:pt x="135" y="36"/>
                    <a:pt x="136" y="35"/>
                    <a:pt x="136" y="36"/>
                  </a:cubicBezTo>
                  <a:cubicBezTo>
                    <a:pt x="136" y="37"/>
                    <a:pt x="136" y="39"/>
                    <a:pt x="136" y="40"/>
                  </a:cubicBezTo>
                  <a:cubicBezTo>
                    <a:pt x="135" y="41"/>
                    <a:pt x="136" y="41"/>
                    <a:pt x="135" y="42"/>
                  </a:cubicBezTo>
                  <a:cubicBezTo>
                    <a:pt x="135" y="43"/>
                    <a:pt x="137" y="44"/>
                    <a:pt x="139" y="44"/>
                  </a:cubicBezTo>
                  <a:cubicBezTo>
                    <a:pt x="141" y="45"/>
                    <a:pt x="141" y="44"/>
                    <a:pt x="142" y="44"/>
                  </a:cubicBezTo>
                  <a:cubicBezTo>
                    <a:pt x="143" y="44"/>
                    <a:pt x="144" y="45"/>
                    <a:pt x="145" y="45"/>
                  </a:cubicBezTo>
                  <a:cubicBezTo>
                    <a:pt x="146" y="46"/>
                    <a:pt x="146" y="46"/>
                    <a:pt x="146" y="47"/>
                  </a:cubicBezTo>
                  <a:cubicBezTo>
                    <a:pt x="147" y="48"/>
                    <a:pt x="148" y="49"/>
                    <a:pt x="149" y="50"/>
                  </a:cubicBezTo>
                  <a:cubicBezTo>
                    <a:pt x="150" y="50"/>
                    <a:pt x="150" y="49"/>
                    <a:pt x="151" y="49"/>
                  </a:cubicBezTo>
                  <a:cubicBezTo>
                    <a:pt x="151" y="50"/>
                    <a:pt x="152" y="51"/>
                    <a:pt x="153" y="51"/>
                  </a:cubicBezTo>
                  <a:cubicBezTo>
                    <a:pt x="153" y="52"/>
                    <a:pt x="154" y="53"/>
                    <a:pt x="155" y="53"/>
                  </a:cubicBezTo>
                  <a:cubicBezTo>
                    <a:pt x="155" y="53"/>
                    <a:pt x="157" y="54"/>
                    <a:pt x="157" y="54"/>
                  </a:cubicBezTo>
                  <a:cubicBezTo>
                    <a:pt x="158" y="55"/>
                    <a:pt x="157" y="56"/>
                    <a:pt x="157" y="56"/>
                  </a:cubicBezTo>
                  <a:cubicBezTo>
                    <a:pt x="156" y="56"/>
                    <a:pt x="156" y="58"/>
                    <a:pt x="155" y="58"/>
                  </a:cubicBezTo>
                  <a:cubicBezTo>
                    <a:pt x="155" y="58"/>
                    <a:pt x="152" y="59"/>
                    <a:pt x="152" y="59"/>
                  </a:cubicBezTo>
                  <a:cubicBezTo>
                    <a:pt x="151" y="59"/>
                    <a:pt x="150" y="59"/>
                    <a:pt x="149" y="59"/>
                  </a:cubicBezTo>
                  <a:cubicBezTo>
                    <a:pt x="148" y="59"/>
                    <a:pt x="147" y="59"/>
                    <a:pt x="146" y="58"/>
                  </a:cubicBezTo>
                  <a:cubicBezTo>
                    <a:pt x="145" y="58"/>
                    <a:pt x="145" y="58"/>
                    <a:pt x="144" y="58"/>
                  </a:cubicBezTo>
                  <a:cubicBezTo>
                    <a:pt x="144" y="59"/>
                    <a:pt x="144" y="61"/>
                    <a:pt x="144" y="61"/>
                  </a:cubicBezTo>
                  <a:cubicBezTo>
                    <a:pt x="144" y="61"/>
                    <a:pt x="145" y="62"/>
                    <a:pt x="146" y="63"/>
                  </a:cubicBezTo>
                  <a:cubicBezTo>
                    <a:pt x="146" y="63"/>
                    <a:pt x="148" y="65"/>
                    <a:pt x="149" y="65"/>
                  </a:cubicBezTo>
                  <a:cubicBezTo>
                    <a:pt x="149" y="65"/>
                    <a:pt x="150" y="66"/>
                    <a:pt x="151" y="67"/>
                  </a:cubicBezTo>
                  <a:cubicBezTo>
                    <a:pt x="152" y="69"/>
                    <a:pt x="152" y="70"/>
                    <a:pt x="152" y="70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7" y="74"/>
                    <a:pt x="157" y="75"/>
                    <a:pt x="157" y="78"/>
                  </a:cubicBezTo>
                  <a:cubicBezTo>
                    <a:pt x="157" y="82"/>
                    <a:pt x="156" y="80"/>
                    <a:pt x="155" y="80"/>
                  </a:cubicBezTo>
                  <a:cubicBezTo>
                    <a:pt x="154" y="80"/>
                    <a:pt x="153" y="80"/>
                    <a:pt x="151" y="79"/>
                  </a:cubicBezTo>
                  <a:cubicBezTo>
                    <a:pt x="150" y="79"/>
                    <a:pt x="150" y="79"/>
                    <a:pt x="150" y="79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8" y="82"/>
                    <a:pt x="146" y="82"/>
                    <a:pt x="145" y="83"/>
                  </a:cubicBezTo>
                  <a:cubicBezTo>
                    <a:pt x="144" y="83"/>
                    <a:pt x="144" y="83"/>
                    <a:pt x="144" y="83"/>
                  </a:cubicBezTo>
                  <a:cubicBezTo>
                    <a:pt x="144" y="83"/>
                    <a:pt x="142" y="84"/>
                    <a:pt x="142" y="84"/>
                  </a:cubicBezTo>
                  <a:cubicBezTo>
                    <a:pt x="142" y="84"/>
                    <a:pt x="141" y="85"/>
                    <a:pt x="141" y="85"/>
                  </a:cubicBezTo>
                  <a:cubicBezTo>
                    <a:pt x="140" y="85"/>
                    <a:pt x="140" y="85"/>
                    <a:pt x="140" y="85"/>
                  </a:cubicBezTo>
                  <a:cubicBezTo>
                    <a:pt x="139" y="84"/>
                    <a:pt x="139" y="84"/>
                    <a:pt x="139" y="84"/>
                  </a:cubicBezTo>
                  <a:cubicBezTo>
                    <a:pt x="138" y="83"/>
                    <a:pt x="138" y="83"/>
                    <a:pt x="138" y="83"/>
                  </a:cubicBezTo>
                  <a:cubicBezTo>
                    <a:pt x="136" y="85"/>
                    <a:pt x="136" y="85"/>
                    <a:pt x="136" y="85"/>
                  </a:cubicBezTo>
                  <a:cubicBezTo>
                    <a:pt x="135" y="86"/>
                    <a:pt x="135" y="86"/>
                    <a:pt x="135" y="86"/>
                  </a:cubicBezTo>
                  <a:cubicBezTo>
                    <a:pt x="135" y="86"/>
                    <a:pt x="135" y="87"/>
                    <a:pt x="135" y="87"/>
                  </a:cubicBezTo>
                  <a:cubicBezTo>
                    <a:pt x="135" y="87"/>
                    <a:pt x="137" y="87"/>
                    <a:pt x="137" y="87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9"/>
                    <a:pt x="137" y="89"/>
                    <a:pt x="138" y="89"/>
                  </a:cubicBezTo>
                  <a:cubicBezTo>
                    <a:pt x="138" y="89"/>
                    <a:pt x="139" y="90"/>
                    <a:pt x="139" y="90"/>
                  </a:cubicBezTo>
                  <a:cubicBezTo>
                    <a:pt x="140" y="91"/>
                    <a:pt x="140" y="91"/>
                    <a:pt x="140" y="91"/>
                  </a:cubicBezTo>
                  <a:cubicBezTo>
                    <a:pt x="140" y="93"/>
                    <a:pt x="140" y="93"/>
                    <a:pt x="140" y="93"/>
                  </a:cubicBezTo>
                  <a:cubicBezTo>
                    <a:pt x="142" y="94"/>
                    <a:pt x="142" y="94"/>
                    <a:pt x="142" y="94"/>
                  </a:cubicBezTo>
                  <a:cubicBezTo>
                    <a:pt x="142" y="96"/>
                    <a:pt x="142" y="96"/>
                    <a:pt x="142" y="96"/>
                  </a:cubicBezTo>
                  <a:cubicBezTo>
                    <a:pt x="141" y="97"/>
                    <a:pt x="141" y="97"/>
                    <a:pt x="141" y="97"/>
                  </a:cubicBezTo>
                  <a:cubicBezTo>
                    <a:pt x="140" y="98"/>
                    <a:pt x="140" y="98"/>
                    <a:pt x="140" y="98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8" y="97"/>
                    <a:pt x="138" y="97"/>
                    <a:pt x="138" y="97"/>
                  </a:cubicBezTo>
                  <a:cubicBezTo>
                    <a:pt x="137" y="95"/>
                    <a:pt x="137" y="95"/>
                    <a:pt x="137" y="95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33" y="95"/>
                    <a:pt x="133" y="95"/>
                    <a:pt x="133" y="95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28" y="101"/>
                    <a:pt x="128" y="101"/>
                    <a:pt x="128" y="101"/>
                  </a:cubicBezTo>
                  <a:cubicBezTo>
                    <a:pt x="129" y="103"/>
                    <a:pt x="129" y="103"/>
                    <a:pt x="129" y="103"/>
                  </a:cubicBezTo>
                  <a:cubicBezTo>
                    <a:pt x="127" y="105"/>
                    <a:pt x="127" y="105"/>
                    <a:pt x="127" y="105"/>
                  </a:cubicBezTo>
                  <a:cubicBezTo>
                    <a:pt x="127" y="108"/>
                    <a:pt x="127" y="108"/>
                    <a:pt x="127" y="108"/>
                  </a:cubicBezTo>
                  <a:cubicBezTo>
                    <a:pt x="128" y="111"/>
                    <a:pt x="128" y="111"/>
                    <a:pt x="128" y="111"/>
                  </a:cubicBezTo>
                  <a:cubicBezTo>
                    <a:pt x="128" y="113"/>
                    <a:pt x="128" y="113"/>
                    <a:pt x="128" y="113"/>
                  </a:cubicBezTo>
                  <a:cubicBezTo>
                    <a:pt x="124" y="114"/>
                    <a:pt x="124" y="114"/>
                    <a:pt x="124" y="114"/>
                  </a:cubicBezTo>
                  <a:cubicBezTo>
                    <a:pt x="121" y="115"/>
                    <a:pt x="121" y="115"/>
                    <a:pt x="121" y="115"/>
                  </a:cubicBezTo>
                  <a:cubicBezTo>
                    <a:pt x="121" y="118"/>
                    <a:pt x="121" y="118"/>
                    <a:pt x="121" y="118"/>
                  </a:cubicBezTo>
                  <a:cubicBezTo>
                    <a:pt x="121" y="119"/>
                    <a:pt x="121" y="119"/>
                    <a:pt x="121" y="119"/>
                  </a:cubicBezTo>
                  <a:cubicBezTo>
                    <a:pt x="124" y="123"/>
                    <a:pt x="124" y="123"/>
                    <a:pt x="124" y="123"/>
                  </a:cubicBezTo>
                  <a:cubicBezTo>
                    <a:pt x="123" y="124"/>
                    <a:pt x="123" y="124"/>
                    <a:pt x="123" y="124"/>
                  </a:cubicBezTo>
                  <a:cubicBezTo>
                    <a:pt x="122" y="125"/>
                    <a:pt x="122" y="125"/>
                    <a:pt x="122" y="125"/>
                  </a:cubicBezTo>
                  <a:cubicBezTo>
                    <a:pt x="125" y="129"/>
                    <a:pt x="125" y="129"/>
                    <a:pt x="125" y="129"/>
                  </a:cubicBezTo>
                  <a:cubicBezTo>
                    <a:pt x="126" y="130"/>
                    <a:pt x="126" y="130"/>
                    <a:pt x="126" y="130"/>
                  </a:cubicBezTo>
                  <a:cubicBezTo>
                    <a:pt x="128" y="130"/>
                    <a:pt x="128" y="130"/>
                    <a:pt x="128" y="130"/>
                  </a:cubicBezTo>
                  <a:cubicBezTo>
                    <a:pt x="128" y="132"/>
                    <a:pt x="128" y="132"/>
                    <a:pt x="128" y="132"/>
                  </a:cubicBezTo>
                  <a:cubicBezTo>
                    <a:pt x="128" y="133"/>
                    <a:pt x="128" y="133"/>
                    <a:pt x="128" y="133"/>
                  </a:cubicBezTo>
                  <a:cubicBezTo>
                    <a:pt x="128" y="135"/>
                    <a:pt x="128" y="135"/>
                    <a:pt x="128" y="135"/>
                  </a:cubicBezTo>
                  <a:cubicBezTo>
                    <a:pt x="126" y="137"/>
                    <a:pt x="126" y="137"/>
                    <a:pt x="126" y="137"/>
                  </a:cubicBezTo>
                  <a:cubicBezTo>
                    <a:pt x="127" y="139"/>
                    <a:pt x="127" y="139"/>
                    <a:pt x="127" y="139"/>
                  </a:cubicBezTo>
                  <a:cubicBezTo>
                    <a:pt x="125" y="138"/>
                    <a:pt x="125" y="138"/>
                    <a:pt x="125" y="138"/>
                  </a:cubicBezTo>
                  <a:cubicBezTo>
                    <a:pt x="124" y="139"/>
                    <a:pt x="124" y="139"/>
                    <a:pt x="124" y="139"/>
                  </a:cubicBezTo>
                  <a:cubicBezTo>
                    <a:pt x="124" y="139"/>
                    <a:pt x="124" y="139"/>
                    <a:pt x="124" y="139"/>
                  </a:cubicBezTo>
                  <a:cubicBezTo>
                    <a:pt x="121" y="138"/>
                    <a:pt x="121" y="138"/>
                    <a:pt x="121" y="138"/>
                  </a:cubicBezTo>
                  <a:cubicBezTo>
                    <a:pt x="121" y="138"/>
                    <a:pt x="119" y="139"/>
                    <a:pt x="118" y="139"/>
                  </a:cubicBezTo>
                  <a:cubicBezTo>
                    <a:pt x="118" y="139"/>
                    <a:pt x="117" y="139"/>
                    <a:pt x="117" y="139"/>
                  </a:cubicBezTo>
                  <a:cubicBezTo>
                    <a:pt x="117" y="139"/>
                    <a:pt x="115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06" y="134"/>
                    <a:pt x="106" y="134"/>
                    <a:pt x="106" y="134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99" y="129"/>
                    <a:pt x="99" y="129"/>
                    <a:pt x="99" y="129"/>
                  </a:cubicBezTo>
                  <a:cubicBezTo>
                    <a:pt x="98" y="125"/>
                    <a:pt x="98" y="125"/>
                    <a:pt x="98" y="125"/>
                  </a:cubicBezTo>
                  <a:cubicBezTo>
                    <a:pt x="93" y="124"/>
                    <a:pt x="93" y="124"/>
                    <a:pt x="93" y="124"/>
                  </a:cubicBezTo>
                  <a:cubicBezTo>
                    <a:pt x="93" y="121"/>
                    <a:pt x="87" y="126"/>
                    <a:pt x="89" y="120"/>
                  </a:cubicBezTo>
                  <a:cubicBezTo>
                    <a:pt x="89" y="120"/>
                    <a:pt x="89" y="119"/>
                    <a:pt x="89" y="119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89" y="118"/>
                    <a:pt x="87" y="116"/>
                    <a:pt x="87" y="116"/>
                  </a:cubicBezTo>
                  <a:cubicBezTo>
                    <a:pt x="81" y="113"/>
                    <a:pt x="80" y="110"/>
                    <a:pt x="77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3" y="95"/>
                    <a:pt x="61" y="94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57" y="90"/>
                    <a:pt x="57" y="90"/>
                    <a:pt x="57" y="90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3" y="86"/>
                    <a:pt x="53" y="86"/>
                    <a:pt x="53" y="86"/>
                  </a:cubicBezTo>
                  <a:cubicBezTo>
                    <a:pt x="52" y="86"/>
                    <a:pt x="52" y="86"/>
                    <a:pt x="52" y="86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39" y="76"/>
                    <a:pt x="39" y="76"/>
                    <a:pt x="39" y="7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5" y="71"/>
                    <a:pt x="35" y="71"/>
                    <a:pt x="35" y="71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2" y="53"/>
                    <a:pt x="21" y="53"/>
                    <a:pt x="21" y="52"/>
                  </a:cubicBezTo>
                  <a:cubicBezTo>
                    <a:pt x="20" y="52"/>
                    <a:pt x="18" y="51"/>
                    <a:pt x="19" y="50"/>
                  </a:cubicBezTo>
                  <a:cubicBezTo>
                    <a:pt x="19" y="49"/>
                    <a:pt x="18" y="48"/>
                    <a:pt x="18" y="46"/>
                  </a:cubicBezTo>
                  <a:cubicBezTo>
                    <a:pt x="18" y="45"/>
                    <a:pt x="18" y="44"/>
                    <a:pt x="17" y="44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5" y="43"/>
                    <a:pt x="14" y="43"/>
                    <a:pt x="14" y="43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3"/>
                    <a:pt x="14" y="41"/>
                    <a:pt x="14" y="39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5"/>
                    <a:pt x="8" y="34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5" y="35"/>
                    <a:pt x="5" y="36"/>
                    <a:pt x="5" y="36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2"/>
                    <a:pt x="1" y="31"/>
                    <a:pt x="2" y="29"/>
                  </a:cubicBezTo>
                  <a:cubicBezTo>
                    <a:pt x="4" y="27"/>
                    <a:pt x="2" y="26"/>
                    <a:pt x="2" y="26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1" y="13"/>
                    <a:pt x="1" y="11"/>
                  </a:cubicBezTo>
                  <a:cubicBezTo>
                    <a:pt x="1" y="11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8" y="7"/>
                    <a:pt x="8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2" y="16"/>
                    <a:pt x="23" y="16"/>
                  </a:cubicBezTo>
                  <a:cubicBezTo>
                    <a:pt x="23" y="15"/>
                    <a:pt x="23" y="13"/>
                    <a:pt x="23" y="13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8" y="5"/>
                    <a:pt x="39" y="5"/>
                  </a:cubicBezTo>
                  <a:cubicBezTo>
                    <a:pt x="39" y="5"/>
                    <a:pt x="40" y="5"/>
                    <a:pt x="40" y="5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9" y="7"/>
                    <a:pt x="79" y="7"/>
                    <a:pt x="80" y="6"/>
                  </a:cubicBezTo>
                  <a:cubicBezTo>
                    <a:pt x="80" y="6"/>
                    <a:pt x="83" y="6"/>
                    <a:pt x="83" y="6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6" y="5"/>
                    <a:pt x="88" y="5"/>
                    <a:pt x="88" y="5"/>
                  </a:cubicBezTo>
                  <a:cubicBezTo>
                    <a:pt x="89" y="2"/>
                    <a:pt x="89" y="2"/>
                    <a:pt x="89" y="2"/>
                  </a:cubicBezTo>
                  <a:cubicBezTo>
                    <a:pt x="90" y="3"/>
                    <a:pt x="90" y="3"/>
                    <a:pt x="90" y="3"/>
                  </a:cubicBezTo>
                  <a:cubicBezTo>
                    <a:pt x="91" y="3"/>
                    <a:pt x="91" y="3"/>
                    <a:pt x="92" y="3"/>
                  </a:cubicBezTo>
                  <a:cubicBezTo>
                    <a:pt x="93" y="3"/>
                    <a:pt x="94" y="2"/>
                    <a:pt x="94" y="2"/>
                  </a:cubicBezTo>
                  <a:cubicBezTo>
                    <a:pt x="94" y="2"/>
                    <a:pt x="95" y="3"/>
                    <a:pt x="95" y="3"/>
                  </a:cubicBezTo>
                  <a:cubicBezTo>
                    <a:pt x="95" y="3"/>
                    <a:pt x="96" y="2"/>
                    <a:pt x="97" y="2"/>
                  </a:cubicBezTo>
                  <a:cubicBezTo>
                    <a:pt x="97" y="2"/>
                    <a:pt x="97" y="2"/>
                    <a:pt x="97" y="2"/>
                  </a:cubicBezTo>
                  <a:cubicBezTo>
                    <a:pt x="97" y="2"/>
                    <a:pt x="97" y="2"/>
                    <a:pt x="97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1" y="3"/>
                    <a:pt x="103" y="4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5" y="4"/>
                    <a:pt x="106" y="3"/>
                    <a:pt x="107" y="3"/>
                  </a:cubicBezTo>
                  <a:cubicBezTo>
                    <a:pt x="109" y="3"/>
                    <a:pt x="110" y="3"/>
                    <a:pt x="111" y="3"/>
                  </a:cubicBezTo>
                  <a:cubicBezTo>
                    <a:pt x="113" y="3"/>
                    <a:pt x="114" y="5"/>
                    <a:pt x="114" y="5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7" y="8"/>
                    <a:pt x="118" y="10"/>
                    <a:pt x="118" y="11"/>
                  </a:cubicBezTo>
                  <a:cubicBezTo>
                    <a:pt x="119" y="12"/>
                    <a:pt x="119" y="13"/>
                    <a:pt x="119" y="13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120" y="13"/>
                    <a:pt x="127" y="16"/>
                    <a:pt x="128" y="16"/>
                  </a:cubicBezTo>
                  <a:cubicBezTo>
                    <a:pt x="128" y="16"/>
                    <a:pt x="129" y="16"/>
                    <a:pt x="129" y="16"/>
                  </a:cubicBezTo>
                  <a:cubicBezTo>
                    <a:pt x="129" y="14"/>
                    <a:pt x="128" y="13"/>
                    <a:pt x="130" y="12"/>
                  </a:cubicBezTo>
                  <a:cubicBezTo>
                    <a:pt x="131" y="12"/>
                    <a:pt x="132" y="14"/>
                    <a:pt x="132" y="12"/>
                  </a:cubicBezTo>
                  <a:cubicBezTo>
                    <a:pt x="132" y="10"/>
                    <a:pt x="133" y="11"/>
                    <a:pt x="132" y="9"/>
                  </a:cubicBezTo>
                  <a:close/>
                </a:path>
              </a:pathLst>
            </a:custGeom>
            <a:grpFill/>
            <a:ln w="6350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Source Sans Pro" charset="0"/>
              </a:endParaRPr>
            </a:p>
          </p:txBody>
        </p:sp>
        <p:sp>
          <p:nvSpPr>
            <p:cNvPr id="53" name="Freeform 63"/>
            <p:cNvSpPr>
              <a:spLocks noEditPoints="1"/>
            </p:cNvSpPr>
            <p:nvPr/>
          </p:nvSpPr>
          <p:spPr bwMode="auto">
            <a:xfrm>
              <a:off x="4877543" y="1947010"/>
              <a:ext cx="322133" cy="369700"/>
            </a:xfrm>
            <a:custGeom>
              <a:avLst/>
              <a:gdLst>
                <a:gd name="T0" fmla="*/ 71 w 141"/>
                <a:gd name="T1" fmla="*/ 5 h 167"/>
                <a:gd name="T2" fmla="*/ 67 w 141"/>
                <a:gd name="T3" fmla="*/ 47 h 167"/>
                <a:gd name="T4" fmla="*/ 87 w 141"/>
                <a:gd name="T5" fmla="*/ 73 h 167"/>
                <a:gd name="T6" fmla="*/ 76 w 141"/>
                <a:gd name="T7" fmla="*/ 89 h 167"/>
                <a:gd name="T8" fmla="*/ 66 w 141"/>
                <a:gd name="T9" fmla="*/ 95 h 167"/>
                <a:gd name="T10" fmla="*/ 60 w 141"/>
                <a:gd name="T11" fmla="*/ 106 h 167"/>
                <a:gd name="T12" fmla="*/ 51 w 141"/>
                <a:gd name="T13" fmla="*/ 115 h 167"/>
                <a:gd name="T14" fmla="*/ 47 w 141"/>
                <a:gd name="T15" fmla="*/ 129 h 167"/>
                <a:gd name="T16" fmla="*/ 44 w 141"/>
                <a:gd name="T17" fmla="*/ 146 h 167"/>
                <a:gd name="T18" fmla="*/ 36 w 141"/>
                <a:gd name="T19" fmla="*/ 157 h 167"/>
                <a:gd name="T20" fmla="*/ 17 w 141"/>
                <a:gd name="T21" fmla="*/ 140 h 167"/>
                <a:gd name="T22" fmla="*/ 4 w 141"/>
                <a:gd name="T23" fmla="*/ 120 h 167"/>
                <a:gd name="T24" fmla="*/ 8 w 141"/>
                <a:gd name="T25" fmla="*/ 95 h 167"/>
                <a:gd name="T26" fmla="*/ 6 w 141"/>
                <a:gd name="T27" fmla="*/ 60 h 167"/>
                <a:gd name="T28" fmla="*/ 18 w 141"/>
                <a:gd name="T29" fmla="*/ 62 h 167"/>
                <a:gd name="T30" fmla="*/ 24 w 141"/>
                <a:gd name="T31" fmla="*/ 44 h 167"/>
                <a:gd name="T32" fmla="*/ 25 w 141"/>
                <a:gd name="T33" fmla="*/ 54 h 167"/>
                <a:gd name="T34" fmla="*/ 33 w 141"/>
                <a:gd name="T35" fmla="*/ 60 h 167"/>
                <a:gd name="T36" fmla="*/ 36 w 141"/>
                <a:gd name="T37" fmla="*/ 56 h 167"/>
                <a:gd name="T38" fmla="*/ 47 w 141"/>
                <a:gd name="T39" fmla="*/ 40 h 167"/>
                <a:gd name="T40" fmla="*/ 34 w 141"/>
                <a:gd name="T41" fmla="*/ 40 h 167"/>
                <a:gd name="T42" fmla="*/ 18 w 141"/>
                <a:gd name="T43" fmla="*/ 46 h 167"/>
                <a:gd name="T44" fmla="*/ 17 w 141"/>
                <a:gd name="T45" fmla="*/ 59 h 167"/>
                <a:gd name="T46" fmla="*/ 5 w 141"/>
                <a:gd name="T47" fmla="*/ 51 h 167"/>
                <a:gd name="T48" fmla="*/ 24 w 141"/>
                <a:gd name="T49" fmla="*/ 33 h 167"/>
                <a:gd name="T50" fmla="*/ 11 w 141"/>
                <a:gd name="T51" fmla="*/ 144 h 167"/>
                <a:gd name="T52" fmla="*/ 68 w 141"/>
                <a:gd name="T53" fmla="*/ 112 h 167"/>
                <a:gd name="T54" fmla="*/ 68 w 141"/>
                <a:gd name="T55" fmla="*/ 112 h 167"/>
                <a:gd name="T56" fmla="*/ 107 w 141"/>
                <a:gd name="T57" fmla="*/ 153 h 167"/>
                <a:gd name="T58" fmla="*/ 105 w 141"/>
                <a:gd name="T59" fmla="*/ 151 h 167"/>
                <a:gd name="T60" fmla="*/ 128 w 141"/>
                <a:gd name="T61" fmla="*/ 143 h 167"/>
                <a:gd name="T62" fmla="*/ 124 w 141"/>
                <a:gd name="T63" fmla="*/ 138 h 167"/>
                <a:gd name="T64" fmla="*/ 132 w 141"/>
                <a:gd name="T65" fmla="*/ 124 h 167"/>
                <a:gd name="T66" fmla="*/ 139 w 141"/>
                <a:gd name="T67" fmla="*/ 110 h 167"/>
                <a:gd name="T68" fmla="*/ 133 w 141"/>
                <a:gd name="T69" fmla="*/ 87 h 167"/>
                <a:gd name="T70" fmla="*/ 119 w 141"/>
                <a:gd name="T71" fmla="*/ 97 h 167"/>
                <a:gd name="T72" fmla="*/ 111 w 141"/>
                <a:gd name="T73" fmla="*/ 108 h 167"/>
                <a:gd name="T74" fmla="*/ 113 w 141"/>
                <a:gd name="T75" fmla="*/ 95 h 167"/>
                <a:gd name="T76" fmla="*/ 105 w 141"/>
                <a:gd name="T77" fmla="*/ 99 h 167"/>
                <a:gd name="T78" fmla="*/ 88 w 141"/>
                <a:gd name="T79" fmla="*/ 108 h 167"/>
                <a:gd name="T80" fmla="*/ 96 w 141"/>
                <a:gd name="T81" fmla="*/ 127 h 167"/>
                <a:gd name="T82" fmla="*/ 112 w 141"/>
                <a:gd name="T83" fmla="*/ 136 h 167"/>
                <a:gd name="T84" fmla="*/ 125 w 141"/>
                <a:gd name="T85" fmla="*/ 147 h 167"/>
                <a:gd name="T86" fmla="*/ 132 w 141"/>
                <a:gd name="T87" fmla="*/ 149 h 167"/>
                <a:gd name="T88" fmla="*/ 128 w 141"/>
                <a:gd name="T89" fmla="*/ 147 h 167"/>
                <a:gd name="T90" fmla="*/ 111 w 141"/>
                <a:gd name="T91" fmla="*/ 154 h 167"/>
                <a:gd name="T92" fmla="*/ 93 w 141"/>
                <a:gd name="T93" fmla="*/ 154 h 167"/>
                <a:gd name="T94" fmla="*/ 106 w 141"/>
                <a:gd name="T95" fmla="*/ 167 h 167"/>
                <a:gd name="T96" fmla="*/ 77 w 141"/>
                <a:gd name="T97" fmla="*/ 121 h 167"/>
                <a:gd name="T98" fmla="*/ 52 w 141"/>
                <a:gd name="T99" fmla="*/ 119 h 167"/>
                <a:gd name="T100" fmla="*/ 61 w 141"/>
                <a:gd name="T101" fmla="*/ 139 h 167"/>
                <a:gd name="T102" fmla="*/ 83 w 141"/>
                <a:gd name="T103" fmla="*/ 143 h 167"/>
                <a:gd name="T104" fmla="*/ 84 w 141"/>
                <a:gd name="T105" fmla="*/ 120 h 167"/>
                <a:gd name="T106" fmla="*/ 74 w 141"/>
                <a:gd name="T107" fmla="*/ 115 h 167"/>
                <a:gd name="T108" fmla="*/ 78 w 141"/>
                <a:gd name="T109" fmla="*/ 99 h 167"/>
                <a:gd name="T110" fmla="*/ 75 w 141"/>
                <a:gd name="T111" fmla="*/ 107 h 167"/>
                <a:gd name="T112" fmla="*/ 89 w 141"/>
                <a:gd name="T113" fmla="*/ 142 h 167"/>
                <a:gd name="T114" fmla="*/ 80 w 141"/>
                <a:gd name="T115" fmla="*/ 157 h 167"/>
                <a:gd name="T116" fmla="*/ 66 w 141"/>
                <a:gd name="T117" fmla="*/ 150 h 167"/>
                <a:gd name="T118" fmla="*/ 67 w 141"/>
                <a:gd name="T119" fmla="*/ 150 h 167"/>
                <a:gd name="T120" fmla="*/ 61 w 141"/>
                <a:gd name="T121" fmla="*/ 155 h 167"/>
                <a:gd name="T122" fmla="*/ 83 w 141"/>
                <a:gd name="T123" fmla="*/ 25 h 167"/>
                <a:gd name="T124" fmla="*/ 85 w 141"/>
                <a:gd name="T125" fmla="*/ 2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1" h="167">
                  <a:moveTo>
                    <a:pt x="38" y="33"/>
                  </a:moveTo>
                  <a:cubicBezTo>
                    <a:pt x="44" y="30"/>
                    <a:pt x="44" y="30"/>
                    <a:pt x="44" y="30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61" y="7"/>
                    <a:pt x="65" y="6"/>
                    <a:pt x="66" y="6"/>
                  </a:cubicBezTo>
                  <a:cubicBezTo>
                    <a:pt x="67" y="5"/>
                    <a:pt x="73" y="0"/>
                    <a:pt x="73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9"/>
                    <a:pt x="73" y="19"/>
                    <a:pt x="73" y="19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3"/>
                    <a:pt x="76" y="25"/>
                    <a:pt x="75" y="26"/>
                  </a:cubicBezTo>
                  <a:cubicBezTo>
                    <a:pt x="73" y="27"/>
                    <a:pt x="71" y="30"/>
                    <a:pt x="71" y="30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7" y="47"/>
                    <a:pt x="67" y="47"/>
                    <a:pt x="67" y="47"/>
                  </a:cubicBezTo>
                  <a:cubicBezTo>
                    <a:pt x="68" y="52"/>
                    <a:pt x="68" y="52"/>
                    <a:pt x="68" y="52"/>
                  </a:cubicBezTo>
                  <a:cubicBezTo>
                    <a:pt x="67" y="56"/>
                    <a:pt x="67" y="56"/>
                    <a:pt x="67" y="56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73" y="66"/>
                    <a:pt x="75" y="66"/>
                    <a:pt x="76" y="66"/>
                  </a:cubicBezTo>
                  <a:cubicBezTo>
                    <a:pt x="77" y="66"/>
                    <a:pt x="80" y="65"/>
                    <a:pt x="81" y="65"/>
                  </a:cubicBezTo>
                  <a:cubicBezTo>
                    <a:pt x="82" y="65"/>
                    <a:pt x="84" y="66"/>
                    <a:pt x="84" y="66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3"/>
                    <a:pt x="87" y="73"/>
                    <a:pt x="87" y="73"/>
                  </a:cubicBezTo>
                  <a:cubicBezTo>
                    <a:pt x="87" y="73"/>
                    <a:pt x="86" y="75"/>
                    <a:pt x="86" y="76"/>
                  </a:cubicBezTo>
                  <a:cubicBezTo>
                    <a:pt x="85" y="77"/>
                    <a:pt x="84" y="79"/>
                    <a:pt x="84" y="79"/>
                  </a:cubicBezTo>
                  <a:cubicBezTo>
                    <a:pt x="82" y="81"/>
                    <a:pt x="82" y="81"/>
                    <a:pt x="82" y="81"/>
                  </a:cubicBezTo>
                  <a:cubicBezTo>
                    <a:pt x="81" y="84"/>
                    <a:pt x="81" y="84"/>
                    <a:pt x="81" y="84"/>
                  </a:cubicBezTo>
                  <a:cubicBezTo>
                    <a:pt x="80" y="86"/>
                    <a:pt x="80" y="86"/>
                    <a:pt x="80" y="86"/>
                  </a:cubicBezTo>
                  <a:cubicBezTo>
                    <a:pt x="80" y="86"/>
                    <a:pt x="80" y="86"/>
                    <a:pt x="80" y="86"/>
                  </a:cubicBezTo>
                  <a:cubicBezTo>
                    <a:pt x="78" y="84"/>
                    <a:pt x="78" y="84"/>
                    <a:pt x="78" y="84"/>
                  </a:cubicBezTo>
                  <a:cubicBezTo>
                    <a:pt x="78" y="84"/>
                    <a:pt x="78" y="81"/>
                    <a:pt x="77" y="82"/>
                  </a:cubicBezTo>
                  <a:cubicBezTo>
                    <a:pt x="76" y="82"/>
                    <a:pt x="75" y="84"/>
                    <a:pt x="75" y="84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7" y="89"/>
                    <a:pt x="76" y="89"/>
                  </a:cubicBezTo>
                  <a:cubicBezTo>
                    <a:pt x="75" y="89"/>
                    <a:pt x="74" y="89"/>
                    <a:pt x="74" y="89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0" y="84"/>
                    <a:pt x="70" y="84"/>
                    <a:pt x="70" y="84"/>
                  </a:cubicBezTo>
                  <a:cubicBezTo>
                    <a:pt x="72" y="80"/>
                    <a:pt x="72" y="80"/>
                    <a:pt x="72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0" y="79"/>
                    <a:pt x="69" y="79"/>
                    <a:pt x="68" y="80"/>
                  </a:cubicBezTo>
                  <a:cubicBezTo>
                    <a:pt x="68" y="81"/>
                    <a:pt x="67" y="85"/>
                    <a:pt x="67" y="85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6" y="89"/>
                    <a:pt x="67" y="90"/>
                    <a:pt x="67" y="91"/>
                  </a:cubicBezTo>
                  <a:cubicBezTo>
                    <a:pt x="67" y="92"/>
                    <a:pt x="66" y="93"/>
                    <a:pt x="66" y="93"/>
                  </a:cubicBezTo>
                  <a:cubicBezTo>
                    <a:pt x="66" y="93"/>
                    <a:pt x="66" y="94"/>
                    <a:pt x="66" y="95"/>
                  </a:cubicBezTo>
                  <a:cubicBezTo>
                    <a:pt x="66" y="95"/>
                    <a:pt x="67" y="97"/>
                    <a:pt x="67" y="98"/>
                  </a:cubicBezTo>
                  <a:cubicBezTo>
                    <a:pt x="67" y="98"/>
                    <a:pt x="67" y="99"/>
                    <a:pt x="66" y="99"/>
                  </a:cubicBezTo>
                  <a:cubicBezTo>
                    <a:pt x="66" y="100"/>
                    <a:pt x="66" y="100"/>
                    <a:pt x="66" y="101"/>
                  </a:cubicBezTo>
                  <a:cubicBezTo>
                    <a:pt x="65" y="101"/>
                    <a:pt x="64" y="102"/>
                    <a:pt x="64" y="102"/>
                  </a:cubicBezTo>
                  <a:cubicBezTo>
                    <a:pt x="64" y="102"/>
                    <a:pt x="62" y="103"/>
                    <a:pt x="62" y="103"/>
                  </a:cubicBezTo>
                  <a:cubicBezTo>
                    <a:pt x="62" y="103"/>
                    <a:pt x="61" y="102"/>
                    <a:pt x="60" y="102"/>
                  </a:cubicBezTo>
                  <a:cubicBezTo>
                    <a:pt x="59" y="102"/>
                    <a:pt x="59" y="101"/>
                    <a:pt x="58" y="102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8" y="104"/>
                    <a:pt x="58" y="104"/>
                    <a:pt x="58" y="104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1" y="106"/>
                    <a:pt x="61" y="107"/>
                  </a:cubicBezTo>
                  <a:cubicBezTo>
                    <a:pt x="60" y="108"/>
                    <a:pt x="59" y="109"/>
                    <a:pt x="59" y="109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5" y="112"/>
                    <a:pt x="55" y="112"/>
                    <a:pt x="55" y="112"/>
                  </a:cubicBezTo>
                  <a:cubicBezTo>
                    <a:pt x="55" y="112"/>
                    <a:pt x="53" y="111"/>
                    <a:pt x="53" y="112"/>
                  </a:cubicBezTo>
                  <a:cubicBezTo>
                    <a:pt x="52" y="112"/>
                    <a:pt x="51" y="112"/>
                    <a:pt x="51" y="112"/>
                  </a:cubicBezTo>
                  <a:cubicBezTo>
                    <a:pt x="51" y="113"/>
                    <a:pt x="53" y="115"/>
                    <a:pt x="53" y="115"/>
                  </a:cubicBezTo>
                  <a:cubicBezTo>
                    <a:pt x="49" y="111"/>
                    <a:pt x="49" y="111"/>
                    <a:pt x="49" y="111"/>
                  </a:cubicBezTo>
                  <a:cubicBezTo>
                    <a:pt x="47" y="111"/>
                    <a:pt x="47" y="111"/>
                    <a:pt x="47" y="111"/>
                  </a:cubicBezTo>
                  <a:cubicBezTo>
                    <a:pt x="50" y="113"/>
                    <a:pt x="50" y="113"/>
                    <a:pt x="50" y="113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2" y="117"/>
                    <a:pt x="52" y="117"/>
                    <a:pt x="52" y="117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8" y="121"/>
                    <a:pt x="47" y="121"/>
                  </a:cubicBezTo>
                  <a:cubicBezTo>
                    <a:pt x="47" y="121"/>
                    <a:pt x="44" y="121"/>
                    <a:pt x="44" y="121"/>
                  </a:cubicBezTo>
                  <a:cubicBezTo>
                    <a:pt x="45" y="122"/>
                    <a:pt x="45" y="122"/>
                    <a:pt x="45" y="122"/>
                  </a:cubicBezTo>
                  <a:cubicBezTo>
                    <a:pt x="47" y="123"/>
                    <a:pt x="47" y="123"/>
                    <a:pt x="47" y="123"/>
                  </a:cubicBezTo>
                  <a:cubicBezTo>
                    <a:pt x="47" y="123"/>
                    <a:pt x="48" y="122"/>
                    <a:pt x="48" y="123"/>
                  </a:cubicBezTo>
                  <a:cubicBezTo>
                    <a:pt x="47" y="123"/>
                    <a:pt x="47" y="123"/>
                    <a:pt x="47" y="124"/>
                  </a:cubicBezTo>
                  <a:cubicBezTo>
                    <a:pt x="47" y="126"/>
                    <a:pt x="47" y="129"/>
                    <a:pt x="47" y="129"/>
                  </a:cubicBezTo>
                  <a:cubicBezTo>
                    <a:pt x="49" y="132"/>
                    <a:pt x="49" y="132"/>
                    <a:pt x="49" y="132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50" y="133"/>
                    <a:pt x="50" y="133"/>
                    <a:pt x="50" y="134"/>
                  </a:cubicBezTo>
                  <a:cubicBezTo>
                    <a:pt x="50" y="134"/>
                    <a:pt x="50" y="135"/>
                    <a:pt x="50" y="135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7"/>
                    <a:pt x="49" y="138"/>
                    <a:pt x="48" y="138"/>
                  </a:cubicBezTo>
                  <a:cubicBezTo>
                    <a:pt x="48" y="138"/>
                    <a:pt x="44" y="139"/>
                    <a:pt x="44" y="139"/>
                  </a:cubicBezTo>
                  <a:cubicBezTo>
                    <a:pt x="43" y="141"/>
                    <a:pt x="43" y="141"/>
                    <a:pt x="43" y="141"/>
                  </a:cubicBezTo>
                  <a:cubicBezTo>
                    <a:pt x="45" y="142"/>
                    <a:pt x="45" y="142"/>
                    <a:pt x="45" y="142"/>
                  </a:cubicBezTo>
                  <a:cubicBezTo>
                    <a:pt x="45" y="142"/>
                    <a:pt x="45" y="144"/>
                    <a:pt x="45" y="144"/>
                  </a:cubicBezTo>
                  <a:cubicBezTo>
                    <a:pt x="45" y="145"/>
                    <a:pt x="44" y="146"/>
                    <a:pt x="44" y="146"/>
                  </a:cubicBezTo>
                  <a:cubicBezTo>
                    <a:pt x="46" y="146"/>
                    <a:pt x="46" y="146"/>
                    <a:pt x="46" y="146"/>
                  </a:cubicBezTo>
                  <a:cubicBezTo>
                    <a:pt x="49" y="147"/>
                    <a:pt x="49" y="147"/>
                    <a:pt x="49" y="147"/>
                  </a:cubicBezTo>
                  <a:cubicBezTo>
                    <a:pt x="53" y="152"/>
                    <a:pt x="53" y="152"/>
                    <a:pt x="53" y="152"/>
                  </a:cubicBezTo>
                  <a:cubicBezTo>
                    <a:pt x="52" y="156"/>
                    <a:pt x="52" y="156"/>
                    <a:pt x="52" y="156"/>
                  </a:cubicBezTo>
                  <a:cubicBezTo>
                    <a:pt x="50" y="158"/>
                    <a:pt x="50" y="158"/>
                    <a:pt x="50" y="158"/>
                  </a:cubicBezTo>
                  <a:cubicBezTo>
                    <a:pt x="48" y="154"/>
                    <a:pt x="48" y="154"/>
                    <a:pt x="48" y="154"/>
                  </a:cubicBezTo>
                  <a:cubicBezTo>
                    <a:pt x="48" y="154"/>
                    <a:pt x="47" y="154"/>
                    <a:pt x="47" y="155"/>
                  </a:cubicBezTo>
                  <a:cubicBezTo>
                    <a:pt x="46" y="155"/>
                    <a:pt x="43" y="157"/>
                    <a:pt x="43" y="157"/>
                  </a:cubicBezTo>
                  <a:cubicBezTo>
                    <a:pt x="43" y="157"/>
                    <a:pt x="41" y="158"/>
                    <a:pt x="40" y="158"/>
                  </a:cubicBezTo>
                  <a:cubicBezTo>
                    <a:pt x="40" y="158"/>
                    <a:pt x="39" y="158"/>
                    <a:pt x="39" y="158"/>
                  </a:cubicBezTo>
                  <a:cubicBezTo>
                    <a:pt x="36" y="157"/>
                    <a:pt x="36" y="157"/>
                    <a:pt x="36" y="157"/>
                  </a:cubicBezTo>
                  <a:cubicBezTo>
                    <a:pt x="32" y="155"/>
                    <a:pt x="32" y="155"/>
                    <a:pt x="32" y="155"/>
                  </a:cubicBezTo>
                  <a:cubicBezTo>
                    <a:pt x="32" y="155"/>
                    <a:pt x="30" y="154"/>
                    <a:pt x="29" y="154"/>
                  </a:cubicBezTo>
                  <a:cubicBezTo>
                    <a:pt x="28" y="154"/>
                    <a:pt x="23" y="152"/>
                    <a:pt x="23" y="152"/>
                  </a:cubicBezTo>
                  <a:cubicBezTo>
                    <a:pt x="21" y="153"/>
                    <a:pt x="21" y="153"/>
                    <a:pt x="21" y="153"/>
                  </a:cubicBezTo>
                  <a:cubicBezTo>
                    <a:pt x="18" y="153"/>
                    <a:pt x="18" y="153"/>
                    <a:pt x="18" y="153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4" y="149"/>
                    <a:pt x="14" y="149"/>
                    <a:pt x="14" y="149"/>
                  </a:cubicBezTo>
                  <a:cubicBezTo>
                    <a:pt x="14" y="149"/>
                    <a:pt x="13" y="147"/>
                    <a:pt x="13" y="147"/>
                  </a:cubicBezTo>
                  <a:cubicBezTo>
                    <a:pt x="13" y="147"/>
                    <a:pt x="16" y="145"/>
                    <a:pt x="16" y="145"/>
                  </a:cubicBezTo>
                  <a:cubicBezTo>
                    <a:pt x="17" y="145"/>
                    <a:pt x="17" y="144"/>
                    <a:pt x="17" y="144"/>
                  </a:cubicBezTo>
                  <a:cubicBezTo>
                    <a:pt x="17" y="140"/>
                    <a:pt x="17" y="140"/>
                    <a:pt x="17" y="140"/>
                  </a:cubicBezTo>
                  <a:cubicBezTo>
                    <a:pt x="17" y="140"/>
                    <a:pt x="17" y="138"/>
                    <a:pt x="17" y="138"/>
                  </a:cubicBezTo>
                  <a:cubicBezTo>
                    <a:pt x="17" y="137"/>
                    <a:pt x="18" y="136"/>
                    <a:pt x="18" y="136"/>
                  </a:cubicBezTo>
                  <a:cubicBezTo>
                    <a:pt x="18" y="136"/>
                    <a:pt x="18" y="133"/>
                    <a:pt x="17" y="132"/>
                  </a:cubicBezTo>
                  <a:cubicBezTo>
                    <a:pt x="17" y="130"/>
                    <a:pt x="17" y="128"/>
                    <a:pt x="17" y="128"/>
                  </a:cubicBezTo>
                  <a:cubicBezTo>
                    <a:pt x="15" y="125"/>
                    <a:pt x="15" y="125"/>
                    <a:pt x="15" y="125"/>
                  </a:cubicBezTo>
                  <a:cubicBezTo>
                    <a:pt x="15" y="125"/>
                    <a:pt x="14" y="125"/>
                    <a:pt x="12" y="124"/>
                  </a:cubicBezTo>
                  <a:cubicBezTo>
                    <a:pt x="10" y="123"/>
                    <a:pt x="7" y="122"/>
                    <a:pt x="7" y="122"/>
                  </a:cubicBezTo>
                  <a:cubicBezTo>
                    <a:pt x="7" y="119"/>
                    <a:pt x="7" y="119"/>
                    <a:pt x="7" y="119"/>
                  </a:cubicBezTo>
                  <a:cubicBezTo>
                    <a:pt x="6" y="118"/>
                    <a:pt x="6" y="118"/>
                    <a:pt x="6" y="118"/>
                  </a:cubicBezTo>
                  <a:cubicBezTo>
                    <a:pt x="6" y="118"/>
                    <a:pt x="4" y="118"/>
                    <a:pt x="4" y="119"/>
                  </a:cubicBezTo>
                  <a:cubicBezTo>
                    <a:pt x="4" y="119"/>
                    <a:pt x="4" y="120"/>
                    <a:pt x="4" y="120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2" y="119"/>
                    <a:pt x="0" y="116"/>
                    <a:pt x="0" y="115"/>
                  </a:cubicBezTo>
                  <a:cubicBezTo>
                    <a:pt x="1" y="115"/>
                    <a:pt x="2" y="114"/>
                    <a:pt x="2" y="113"/>
                  </a:cubicBezTo>
                  <a:cubicBezTo>
                    <a:pt x="3" y="112"/>
                    <a:pt x="4" y="110"/>
                    <a:pt x="4" y="109"/>
                  </a:cubicBezTo>
                  <a:cubicBezTo>
                    <a:pt x="4" y="109"/>
                    <a:pt x="4" y="105"/>
                    <a:pt x="4" y="105"/>
                  </a:cubicBezTo>
                  <a:cubicBezTo>
                    <a:pt x="4" y="105"/>
                    <a:pt x="3" y="104"/>
                    <a:pt x="4" y="104"/>
                  </a:cubicBezTo>
                  <a:cubicBezTo>
                    <a:pt x="5" y="104"/>
                    <a:pt x="4" y="104"/>
                    <a:pt x="5" y="104"/>
                  </a:cubicBezTo>
                  <a:cubicBezTo>
                    <a:pt x="6" y="103"/>
                    <a:pt x="9" y="101"/>
                    <a:pt x="9" y="101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9" y="99"/>
                    <a:pt x="8" y="97"/>
                    <a:pt x="8" y="96"/>
                  </a:cubicBezTo>
                  <a:cubicBezTo>
                    <a:pt x="8" y="96"/>
                    <a:pt x="8" y="96"/>
                    <a:pt x="8" y="95"/>
                  </a:cubicBezTo>
                  <a:cubicBezTo>
                    <a:pt x="8" y="93"/>
                    <a:pt x="4" y="89"/>
                    <a:pt x="4" y="89"/>
                  </a:cubicBezTo>
                  <a:cubicBezTo>
                    <a:pt x="2" y="89"/>
                    <a:pt x="2" y="89"/>
                    <a:pt x="2" y="89"/>
                  </a:cubicBezTo>
                  <a:cubicBezTo>
                    <a:pt x="2" y="89"/>
                    <a:pt x="2" y="88"/>
                    <a:pt x="2" y="87"/>
                  </a:cubicBezTo>
                  <a:cubicBezTo>
                    <a:pt x="2" y="87"/>
                    <a:pt x="2" y="84"/>
                    <a:pt x="2" y="84"/>
                  </a:cubicBezTo>
                  <a:cubicBezTo>
                    <a:pt x="3" y="80"/>
                    <a:pt x="3" y="80"/>
                    <a:pt x="3" y="80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4"/>
                    <a:pt x="2" y="63"/>
                  </a:cubicBezTo>
                  <a:cubicBezTo>
                    <a:pt x="2" y="63"/>
                    <a:pt x="4" y="59"/>
                    <a:pt x="4" y="59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6" y="60"/>
                    <a:pt x="5" y="61"/>
                    <a:pt x="6" y="62"/>
                  </a:cubicBezTo>
                  <a:cubicBezTo>
                    <a:pt x="7" y="62"/>
                    <a:pt x="8" y="62"/>
                    <a:pt x="9" y="62"/>
                  </a:cubicBezTo>
                  <a:cubicBezTo>
                    <a:pt x="9" y="62"/>
                    <a:pt x="10" y="63"/>
                    <a:pt x="10" y="63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0" y="67"/>
                    <a:pt x="20" y="66"/>
                    <a:pt x="20" y="66"/>
                  </a:cubicBezTo>
                  <a:cubicBezTo>
                    <a:pt x="20" y="66"/>
                    <a:pt x="19" y="64"/>
                    <a:pt x="19" y="64"/>
                  </a:cubicBezTo>
                  <a:cubicBezTo>
                    <a:pt x="19" y="63"/>
                    <a:pt x="18" y="62"/>
                    <a:pt x="18" y="62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22" y="58"/>
                    <a:pt x="22" y="57"/>
                    <a:pt x="21" y="57"/>
                  </a:cubicBezTo>
                  <a:cubicBezTo>
                    <a:pt x="20" y="57"/>
                    <a:pt x="18" y="57"/>
                    <a:pt x="18" y="57"/>
                  </a:cubicBezTo>
                  <a:cubicBezTo>
                    <a:pt x="18" y="57"/>
                    <a:pt x="17" y="56"/>
                    <a:pt x="17" y="56"/>
                  </a:cubicBezTo>
                  <a:cubicBezTo>
                    <a:pt x="17" y="56"/>
                    <a:pt x="16" y="54"/>
                    <a:pt x="16" y="54"/>
                  </a:cubicBezTo>
                  <a:cubicBezTo>
                    <a:pt x="16" y="54"/>
                    <a:pt x="16" y="52"/>
                    <a:pt x="17" y="52"/>
                  </a:cubicBezTo>
                  <a:cubicBezTo>
                    <a:pt x="17" y="51"/>
                    <a:pt x="18" y="48"/>
                    <a:pt x="18" y="48"/>
                  </a:cubicBezTo>
                  <a:cubicBezTo>
                    <a:pt x="18" y="48"/>
                    <a:pt x="17" y="46"/>
                    <a:pt x="19" y="46"/>
                  </a:cubicBezTo>
                  <a:cubicBezTo>
                    <a:pt x="21" y="46"/>
                    <a:pt x="22" y="46"/>
                    <a:pt x="22" y="46"/>
                  </a:cubicBezTo>
                  <a:cubicBezTo>
                    <a:pt x="22" y="46"/>
                    <a:pt x="23" y="44"/>
                    <a:pt x="24" y="44"/>
                  </a:cubicBezTo>
                  <a:cubicBezTo>
                    <a:pt x="24" y="44"/>
                    <a:pt x="25" y="43"/>
                    <a:pt x="25" y="44"/>
                  </a:cubicBezTo>
                  <a:cubicBezTo>
                    <a:pt x="26" y="44"/>
                    <a:pt x="25" y="47"/>
                    <a:pt x="25" y="47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50"/>
                    <a:pt x="24" y="51"/>
                  </a:cubicBezTo>
                  <a:cubicBezTo>
                    <a:pt x="24" y="52"/>
                    <a:pt x="24" y="53"/>
                    <a:pt x="24" y="53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2" y="56"/>
                    <a:pt x="23" y="56"/>
                    <a:pt x="23" y="56"/>
                  </a:cubicBezTo>
                  <a:cubicBezTo>
                    <a:pt x="23" y="57"/>
                    <a:pt x="23" y="58"/>
                    <a:pt x="23" y="58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6" y="57"/>
                    <a:pt x="25" y="56"/>
                    <a:pt x="25" y="56"/>
                  </a:cubicBezTo>
                  <a:cubicBezTo>
                    <a:pt x="25" y="56"/>
                    <a:pt x="24" y="55"/>
                    <a:pt x="25" y="54"/>
                  </a:cubicBezTo>
                  <a:cubicBezTo>
                    <a:pt x="26" y="53"/>
                    <a:pt x="26" y="52"/>
                    <a:pt x="27" y="52"/>
                  </a:cubicBezTo>
                  <a:cubicBezTo>
                    <a:pt x="27" y="51"/>
                    <a:pt x="27" y="51"/>
                    <a:pt x="29" y="51"/>
                  </a:cubicBezTo>
                  <a:cubicBezTo>
                    <a:pt x="30" y="51"/>
                    <a:pt x="32" y="53"/>
                    <a:pt x="32" y="53"/>
                  </a:cubicBezTo>
                  <a:cubicBezTo>
                    <a:pt x="32" y="53"/>
                    <a:pt x="33" y="54"/>
                    <a:pt x="32" y="54"/>
                  </a:cubicBezTo>
                  <a:cubicBezTo>
                    <a:pt x="32" y="55"/>
                    <a:pt x="31" y="56"/>
                    <a:pt x="31" y="56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33" y="59"/>
                    <a:pt x="32" y="59"/>
                    <a:pt x="31" y="60"/>
                  </a:cubicBezTo>
                  <a:cubicBezTo>
                    <a:pt x="31" y="60"/>
                    <a:pt x="31" y="61"/>
                    <a:pt x="31" y="61"/>
                  </a:cubicBezTo>
                  <a:cubicBezTo>
                    <a:pt x="31" y="62"/>
                    <a:pt x="28" y="63"/>
                    <a:pt x="31" y="63"/>
                  </a:cubicBezTo>
                  <a:cubicBezTo>
                    <a:pt x="33" y="63"/>
                    <a:pt x="33" y="63"/>
                    <a:pt x="33" y="62"/>
                  </a:cubicBezTo>
                  <a:cubicBezTo>
                    <a:pt x="33" y="62"/>
                    <a:pt x="33" y="60"/>
                    <a:pt x="33" y="60"/>
                  </a:cubicBezTo>
                  <a:cubicBezTo>
                    <a:pt x="33" y="60"/>
                    <a:pt x="34" y="60"/>
                    <a:pt x="34" y="60"/>
                  </a:cubicBezTo>
                  <a:cubicBezTo>
                    <a:pt x="35" y="60"/>
                    <a:pt x="36" y="60"/>
                    <a:pt x="36" y="60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37" y="61"/>
                    <a:pt x="37" y="62"/>
                    <a:pt x="37" y="63"/>
                  </a:cubicBezTo>
                  <a:cubicBezTo>
                    <a:pt x="37" y="63"/>
                    <a:pt x="37" y="64"/>
                    <a:pt x="37" y="64"/>
                  </a:cubicBezTo>
                  <a:cubicBezTo>
                    <a:pt x="37" y="64"/>
                    <a:pt x="39" y="66"/>
                    <a:pt x="39" y="65"/>
                  </a:cubicBezTo>
                  <a:cubicBezTo>
                    <a:pt x="39" y="64"/>
                    <a:pt x="40" y="65"/>
                    <a:pt x="39" y="63"/>
                  </a:cubicBezTo>
                  <a:cubicBezTo>
                    <a:pt x="38" y="62"/>
                    <a:pt x="38" y="60"/>
                    <a:pt x="38" y="60"/>
                  </a:cubicBezTo>
                  <a:cubicBezTo>
                    <a:pt x="38" y="60"/>
                    <a:pt x="38" y="60"/>
                    <a:pt x="38" y="59"/>
                  </a:cubicBezTo>
                  <a:cubicBezTo>
                    <a:pt x="38" y="59"/>
                    <a:pt x="38" y="58"/>
                    <a:pt x="38" y="58"/>
                  </a:cubicBezTo>
                  <a:cubicBezTo>
                    <a:pt x="37" y="57"/>
                    <a:pt x="36" y="57"/>
                    <a:pt x="36" y="56"/>
                  </a:cubicBezTo>
                  <a:cubicBezTo>
                    <a:pt x="36" y="56"/>
                    <a:pt x="33" y="53"/>
                    <a:pt x="33" y="53"/>
                  </a:cubicBezTo>
                  <a:cubicBezTo>
                    <a:pt x="33" y="53"/>
                    <a:pt x="33" y="52"/>
                    <a:pt x="33" y="51"/>
                  </a:cubicBezTo>
                  <a:cubicBezTo>
                    <a:pt x="33" y="49"/>
                    <a:pt x="33" y="48"/>
                    <a:pt x="33" y="47"/>
                  </a:cubicBezTo>
                  <a:cubicBezTo>
                    <a:pt x="33" y="47"/>
                    <a:pt x="34" y="45"/>
                    <a:pt x="34" y="45"/>
                  </a:cubicBezTo>
                  <a:cubicBezTo>
                    <a:pt x="34" y="45"/>
                    <a:pt x="34" y="43"/>
                    <a:pt x="35" y="42"/>
                  </a:cubicBezTo>
                  <a:cubicBezTo>
                    <a:pt x="36" y="42"/>
                    <a:pt x="35" y="41"/>
                    <a:pt x="36" y="41"/>
                  </a:cubicBezTo>
                  <a:cubicBezTo>
                    <a:pt x="38" y="40"/>
                    <a:pt x="37" y="40"/>
                    <a:pt x="39" y="40"/>
                  </a:cubicBezTo>
                  <a:cubicBezTo>
                    <a:pt x="40" y="40"/>
                    <a:pt x="42" y="41"/>
                    <a:pt x="43" y="41"/>
                  </a:cubicBezTo>
                  <a:cubicBezTo>
                    <a:pt x="43" y="41"/>
                    <a:pt x="46" y="42"/>
                    <a:pt x="46" y="42"/>
                  </a:cubicBezTo>
                  <a:cubicBezTo>
                    <a:pt x="46" y="42"/>
                    <a:pt x="46" y="41"/>
                    <a:pt x="46" y="41"/>
                  </a:cubicBezTo>
                  <a:cubicBezTo>
                    <a:pt x="47" y="41"/>
                    <a:pt x="47" y="39"/>
                    <a:pt x="47" y="40"/>
                  </a:cubicBezTo>
                  <a:cubicBezTo>
                    <a:pt x="48" y="40"/>
                    <a:pt x="48" y="41"/>
                    <a:pt x="49" y="40"/>
                  </a:cubicBezTo>
                  <a:cubicBezTo>
                    <a:pt x="50" y="39"/>
                    <a:pt x="50" y="38"/>
                    <a:pt x="50" y="38"/>
                  </a:cubicBezTo>
                  <a:cubicBezTo>
                    <a:pt x="50" y="38"/>
                    <a:pt x="51" y="38"/>
                    <a:pt x="52" y="37"/>
                  </a:cubicBezTo>
                  <a:cubicBezTo>
                    <a:pt x="52" y="37"/>
                    <a:pt x="51" y="36"/>
                    <a:pt x="50" y="36"/>
                  </a:cubicBezTo>
                  <a:cubicBezTo>
                    <a:pt x="50" y="36"/>
                    <a:pt x="48" y="36"/>
                    <a:pt x="47" y="37"/>
                  </a:cubicBezTo>
                  <a:cubicBezTo>
                    <a:pt x="46" y="37"/>
                    <a:pt x="47" y="37"/>
                    <a:pt x="45" y="37"/>
                  </a:cubicBezTo>
                  <a:cubicBezTo>
                    <a:pt x="44" y="38"/>
                    <a:pt x="44" y="38"/>
                    <a:pt x="42" y="38"/>
                  </a:cubicBezTo>
                  <a:cubicBezTo>
                    <a:pt x="40" y="38"/>
                    <a:pt x="40" y="38"/>
                    <a:pt x="39" y="39"/>
                  </a:cubicBezTo>
                  <a:cubicBezTo>
                    <a:pt x="38" y="40"/>
                    <a:pt x="37" y="40"/>
                    <a:pt x="37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40"/>
                    <a:pt x="35" y="40"/>
                    <a:pt x="34" y="40"/>
                  </a:cubicBezTo>
                  <a:cubicBezTo>
                    <a:pt x="34" y="40"/>
                    <a:pt x="33" y="39"/>
                    <a:pt x="33" y="39"/>
                  </a:cubicBezTo>
                  <a:cubicBezTo>
                    <a:pt x="33" y="39"/>
                    <a:pt x="33" y="39"/>
                    <a:pt x="32" y="39"/>
                  </a:cubicBezTo>
                  <a:cubicBezTo>
                    <a:pt x="31" y="39"/>
                    <a:pt x="30" y="40"/>
                    <a:pt x="30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8" y="40"/>
                    <a:pt x="27" y="40"/>
                    <a:pt x="26" y="40"/>
                  </a:cubicBezTo>
                  <a:cubicBezTo>
                    <a:pt x="26" y="41"/>
                    <a:pt x="24" y="41"/>
                    <a:pt x="24" y="41"/>
                  </a:cubicBezTo>
                  <a:cubicBezTo>
                    <a:pt x="24" y="41"/>
                    <a:pt x="24" y="41"/>
                    <a:pt x="23" y="41"/>
                  </a:cubicBezTo>
                  <a:cubicBezTo>
                    <a:pt x="23" y="42"/>
                    <a:pt x="24" y="42"/>
                    <a:pt x="23" y="43"/>
                  </a:cubicBezTo>
                  <a:cubicBezTo>
                    <a:pt x="22" y="43"/>
                    <a:pt x="20" y="43"/>
                    <a:pt x="20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3"/>
                  </a:cubicBezTo>
                  <a:cubicBezTo>
                    <a:pt x="13" y="53"/>
                    <a:pt x="13" y="53"/>
                    <a:pt x="14" y="54"/>
                  </a:cubicBezTo>
                  <a:cubicBezTo>
                    <a:pt x="14" y="54"/>
                    <a:pt x="14" y="55"/>
                    <a:pt x="14" y="55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6" y="61"/>
                    <a:pt x="15" y="62"/>
                    <a:pt x="14" y="62"/>
                  </a:cubicBezTo>
                  <a:cubicBezTo>
                    <a:pt x="14" y="62"/>
                    <a:pt x="13" y="61"/>
                    <a:pt x="13" y="61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9" y="57"/>
                    <a:pt x="8" y="56"/>
                    <a:pt x="8" y="56"/>
                  </a:cubicBezTo>
                  <a:cubicBezTo>
                    <a:pt x="8" y="55"/>
                    <a:pt x="7" y="54"/>
                    <a:pt x="7" y="54"/>
                  </a:cubicBezTo>
                  <a:cubicBezTo>
                    <a:pt x="5" y="51"/>
                    <a:pt x="5" y="51"/>
                    <a:pt x="5" y="51"/>
                  </a:cubicBezTo>
                  <a:cubicBezTo>
                    <a:pt x="5" y="51"/>
                    <a:pt x="5" y="51"/>
                    <a:pt x="6" y="51"/>
                  </a:cubicBezTo>
                  <a:cubicBezTo>
                    <a:pt x="6" y="50"/>
                    <a:pt x="6" y="50"/>
                    <a:pt x="7" y="49"/>
                  </a:cubicBezTo>
                  <a:cubicBezTo>
                    <a:pt x="7" y="48"/>
                    <a:pt x="9" y="46"/>
                    <a:pt x="9" y="46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4"/>
                    <a:pt x="22" y="35"/>
                    <a:pt x="22" y="35"/>
                  </a:cubicBezTo>
                  <a:cubicBezTo>
                    <a:pt x="23" y="34"/>
                    <a:pt x="24" y="33"/>
                    <a:pt x="24" y="33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8" y="33"/>
                    <a:pt x="38" y="33"/>
                    <a:pt x="38" y="33"/>
                  </a:cubicBezTo>
                  <a:close/>
                  <a:moveTo>
                    <a:pt x="16" y="139"/>
                  </a:moveTo>
                  <a:cubicBezTo>
                    <a:pt x="16" y="139"/>
                    <a:pt x="16" y="139"/>
                    <a:pt x="16" y="139"/>
                  </a:cubicBezTo>
                  <a:cubicBezTo>
                    <a:pt x="16" y="139"/>
                    <a:pt x="14" y="138"/>
                    <a:pt x="14" y="138"/>
                  </a:cubicBezTo>
                  <a:cubicBezTo>
                    <a:pt x="14" y="139"/>
                    <a:pt x="13" y="140"/>
                    <a:pt x="13" y="140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11" y="144"/>
                    <a:pt x="11" y="144"/>
                    <a:pt x="11" y="144"/>
                  </a:cubicBezTo>
                  <a:cubicBezTo>
                    <a:pt x="11" y="146"/>
                    <a:pt x="11" y="146"/>
                    <a:pt x="11" y="146"/>
                  </a:cubicBezTo>
                  <a:cubicBezTo>
                    <a:pt x="8" y="147"/>
                    <a:pt x="8" y="147"/>
                    <a:pt x="8" y="147"/>
                  </a:cubicBezTo>
                  <a:cubicBezTo>
                    <a:pt x="8" y="147"/>
                    <a:pt x="8" y="148"/>
                    <a:pt x="9" y="148"/>
                  </a:cubicBezTo>
                  <a:cubicBezTo>
                    <a:pt x="10" y="148"/>
                    <a:pt x="11" y="148"/>
                    <a:pt x="11" y="148"/>
                  </a:cubicBezTo>
                  <a:cubicBezTo>
                    <a:pt x="11" y="147"/>
                    <a:pt x="12" y="146"/>
                    <a:pt x="12" y="146"/>
                  </a:cubicBezTo>
                  <a:cubicBezTo>
                    <a:pt x="12" y="146"/>
                    <a:pt x="13" y="145"/>
                    <a:pt x="13" y="145"/>
                  </a:cubicBezTo>
                  <a:cubicBezTo>
                    <a:pt x="14" y="145"/>
                    <a:pt x="16" y="145"/>
                    <a:pt x="16" y="144"/>
                  </a:cubicBezTo>
                  <a:cubicBezTo>
                    <a:pt x="16" y="143"/>
                    <a:pt x="16" y="142"/>
                    <a:pt x="16" y="142"/>
                  </a:cubicBezTo>
                  <a:cubicBezTo>
                    <a:pt x="16" y="141"/>
                    <a:pt x="16" y="141"/>
                    <a:pt x="16" y="141"/>
                  </a:cubicBezTo>
                  <a:cubicBezTo>
                    <a:pt x="16" y="139"/>
                    <a:pt x="16" y="139"/>
                    <a:pt x="16" y="139"/>
                  </a:cubicBezTo>
                  <a:close/>
                  <a:moveTo>
                    <a:pt x="68" y="112"/>
                  </a:moveTo>
                  <a:cubicBezTo>
                    <a:pt x="68" y="112"/>
                    <a:pt x="68" y="112"/>
                    <a:pt x="68" y="112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8" y="112"/>
                    <a:pt x="69" y="111"/>
                    <a:pt x="69" y="111"/>
                  </a:cubicBezTo>
                  <a:cubicBezTo>
                    <a:pt x="69" y="110"/>
                    <a:pt x="68" y="109"/>
                    <a:pt x="68" y="109"/>
                  </a:cubicBezTo>
                  <a:cubicBezTo>
                    <a:pt x="68" y="108"/>
                    <a:pt x="69" y="108"/>
                    <a:pt x="69" y="108"/>
                  </a:cubicBezTo>
                  <a:cubicBezTo>
                    <a:pt x="69" y="108"/>
                    <a:pt x="69" y="107"/>
                    <a:pt x="69" y="107"/>
                  </a:cubicBezTo>
                  <a:cubicBezTo>
                    <a:pt x="69" y="107"/>
                    <a:pt x="68" y="107"/>
                    <a:pt x="68" y="107"/>
                  </a:cubicBezTo>
                  <a:cubicBezTo>
                    <a:pt x="67" y="107"/>
                    <a:pt x="67" y="108"/>
                    <a:pt x="67" y="108"/>
                  </a:cubicBezTo>
                  <a:cubicBezTo>
                    <a:pt x="67" y="108"/>
                    <a:pt x="67" y="109"/>
                    <a:pt x="67" y="109"/>
                  </a:cubicBezTo>
                  <a:cubicBezTo>
                    <a:pt x="67" y="109"/>
                    <a:pt x="67" y="110"/>
                    <a:pt x="67" y="110"/>
                  </a:cubicBezTo>
                  <a:cubicBezTo>
                    <a:pt x="67" y="110"/>
                    <a:pt x="68" y="112"/>
                    <a:pt x="68" y="112"/>
                  </a:cubicBezTo>
                  <a:close/>
                  <a:moveTo>
                    <a:pt x="95" y="139"/>
                  </a:moveTo>
                  <a:cubicBezTo>
                    <a:pt x="95" y="139"/>
                    <a:pt x="95" y="139"/>
                    <a:pt x="95" y="139"/>
                  </a:cubicBezTo>
                  <a:cubicBezTo>
                    <a:pt x="96" y="138"/>
                    <a:pt x="96" y="138"/>
                    <a:pt x="96" y="138"/>
                  </a:cubicBezTo>
                  <a:cubicBezTo>
                    <a:pt x="97" y="139"/>
                    <a:pt x="97" y="139"/>
                    <a:pt x="97" y="139"/>
                  </a:cubicBezTo>
                  <a:cubicBezTo>
                    <a:pt x="97" y="139"/>
                    <a:pt x="96" y="140"/>
                    <a:pt x="96" y="140"/>
                  </a:cubicBezTo>
                  <a:cubicBezTo>
                    <a:pt x="96" y="140"/>
                    <a:pt x="95" y="139"/>
                    <a:pt x="95" y="139"/>
                  </a:cubicBezTo>
                  <a:cubicBezTo>
                    <a:pt x="95" y="139"/>
                    <a:pt x="95" y="139"/>
                    <a:pt x="95" y="139"/>
                  </a:cubicBezTo>
                  <a:close/>
                  <a:moveTo>
                    <a:pt x="106" y="152"/>
                  </a:moveTo>
                  <a:cubicBezTo>
                    <a:pt x="106" y="152"/>
                    <a:pt x="106" y="152"/>
                    <a:pt x="106" y="152"/>
                  </a:cubicBezTo>
                  <a:cubicBezTo>
                    <a:pt x="107" y="152"/>
                    <a:pt x="107" y="152"/>
                    <a:pt x="107" y="152"/>
                  </a:cubicBezTo>
                  <a:cubicBezTo>
                    <a:pt x="107" y="153"/>
                    <a:pt x="107" y="153"/>
                    <a:pt x="107" y="153"/>
                  </a:cubicBezTo>
                  <a:cubicBezTo>
                    <a:pt x="106" y="154"/>
                    <a:pt x="106" y="154"/>
                    <a:pt x="106" y="154"/>
                  </a:cubicBezTo>
                  <a:cubicBezTo>
                    <a:pt x="106" y="153"/>
                    <a:pt x="106" y="153"/>
                    <a:pt x="106" y="153"/>
                  </a:cubicBezTo>
                  <a:cubicBezTo>
                    <a:pt x="106" y="152"/>
                    <a:pt x="106" y="152"/>
                    <a:pt x="106" y="152"/>
                  </a:cubicBezTo>
                  <a:close/>
                  <a:moveTo>
                    <a:pt x="103" y="150"/>
                  </a:moveTo>
                  <a:cubicBezTo>
                    <a:pt x="103" y="150"/>
                    <a:pt x="103" y="150"/>
                    <a:pt x="103" y="150"/>
                  </a:cubicBezTo>
                  <a:cubicBezTo>
                    <a:pt x="102" y="149"/>
                    <a:pt x="102" y="149"/>
                    <a:pt x="102" y="149"/>
                  </a:cubicBezTo>
                  <a:cubicBezTo>
                    <a:pt x="104" y="149"/>
                    <a:pt x="104" y="149"/>
                    <a:pt x="104" y="149"/>
                  </a:cubicBezTo>
                  <a:cubicBezTo>
                    <a:pt x="104" y="149"/>
                    <a:pt x="104" y="149"/>
                    <a:pt x="105" y="149"/>
                  </a:cubicBezTo>
                  <a:cubicBezTo>
                    <a:pt x="105" y="149"/>
                    <a:pt x="106" y="150"/>
                    <a:pt x="106" y="150"/>
                  </a:cubicBezTo>
                  <a:cubicBezTo>
                    <a:pt x="106" y="150"/>
                    <a:pt x="106" y="150"/>
                    <a:pt x="106" y="150"/>
                  </a:cubicBezTo>
                  <a:cubicBezTo>
                    <a:pt x="105" y="150"/>
                    <a:pt x="105" y="151"/>
                    <a:pt x="105" y="151"/>
                  </a:cubicBezTo>
                  <a:cubicBezTo>
                    <a:pt x="104" y="151"/>
                    <a:pt x="103" y="150"/>
                    <a:pt x="103" y="150"/>
                  </a:cubicBezTo>
                  <a:close/>
                  <a:moveTo>
                    <a:pt x="108" y="150"/>
                  </a:moveTo>
                  <a:cubicBezTo>
                    <a:pt x="108" y="150"/>
                    <a:pt x="108" y="150"/>
                    <a:pt x="108" y="150"/>
                  </a:cubicBezTo>
                  <a:cubicBezTo>
                    <a:pt x="107" y="148"/>
                    <a:pt x="107" y="148"/>
                    <a:pt x="107" y="148"/>
                  </a:cubicBezTo>
                  <a:cubicBezTo>
                    <a:pt x="108" y="147"/>
                    <a:pt x="108" y="147"/>
                    <a:pt x="108" y="147"/>
                  </a:cubicBezTo>
                  <a:cubicBezTo>
                    <a:pt x="108" y="147"/>
                    <a:pt x="109" y="148"/>
                    <a:pt x="109" y="148"/>
                  </a:cubicBezTo>
                  <a:cubicBezTo>
                    <a:pt x="109" y="148"/>
                    <a:pt x="108" y="149"/>
                    <a:pt x="108" y="149"/>
                  </a:cubicBezTo>
                  <a:cubicBezTo>
                    <a:pt x="108" y="150"/>
                    <a:pt x="108" y="150"/>
                    <a:pt x="108" y="150"/>
                  </a:cubicBezTo>
                  <a:close/>
                  <a:moveTo>
                    <a:pt x="129" y="144"/>
                  </a:moveTo>
                  <a:cubicBezTo>
                    <a:pt x="129" y="144"/>
                    <a:pt x="129" y="144"/>
                    <a:pt x="129" y="144"/>
                  </a:cubicBezTo>
                  <a:cubicBezTo>
                    <a:pt x="128" y="143"/>
                    <a:pt x="128" y="143"/>
                    <a:pt x="128" y="143"/>
                  </a:cubicBezTo>
                  <a:cubicBezTo>
                    <a:pt x="128" y="143"/>
                    <a:pt x="129" y="142"/>
                    <a:pt x="129" y="142"/>
                  </a:cubicBezTo>
                  <a:cubicBezTo>
                    <a:pt x="130" y="142"/>
                    <a:pt x="131" y="142"/>
                    <a:pt x="131" y="142"/>
                  </a:cubicBezTo>
                  <a:cubicBezTo>
                    <a:pt x="129" y="144"/>
                    <a:pt x="129" y="144"/>
                    <a:pt x="129" y="144"/>
                  </a:cubicBezTo>
                  <a:close/>
                  <a:moveTo>
                    <a:pt x="127" y="145"/>
                  </a:moveTo>
                  <a:cubicBezTo>
                    <a:pt x="127" y="145"/>
                    <a:pt x="127" y="145"/>
                    <a:pt x="127" y="145"/>
                  </a:cubicBezTo>
                  <a:cubicBezTo>
                    <a:pt x="127" y="142"/>
                    <a:pt x="127" y="142"/>
                    <a:pt x="127" y="142"/>
                  </a:cubicBezTo>
                  <a:cubicBezTo>
                    <a:pt x="128" y="141"/>
                    <a:pt x="128" y="141"/>
                    <a:pt x="128" y="141"/>
                  </a:cubicBezTo>
                  <a:cubicBezTo>
                    <a:pt x="127" y="140"/>
                    <a:pt x="127" y="140"/>
                    <a:pt x="127" y="140"/>
                  </a:cubicBezTo>
                  <a:cubicBezTo>
                    <a:pt x="126" y="140"/>
                    <a:pt x="126" y="140"/>
                    <a:pt x="126" y="140"/>
                  </a:cubicBezTo>
                  <a:cubicBezTo>
                    <a:pt x="126" y="140"/>
                    <a:pt x="125" y="138"/>
                    <a:pt x="125" y="138"/>
                  </a:cubicBezTo>
                  <a:cubicBezTo>
                    <a:pt x="125" y="138"/>
                    <a:pt x="124" y="138"/>
                    <a:pt x="124" y="138"/>
                  </a:cubicBezTo>
                  <a:cubicBezTo>
                    <a:pt x="124" y="138"/>
                    <a:pt x="123" y="138"/>
                    <a:pt x="123" y="138"/>
                  </a:cubicBezTo>
                  <a:cubicBezTo>
                    <a:pt x="123" y="138"/>
                    <a:pt x="124" y="137"/>
                    <a:pt x="124" y="137"/>
                  </a:cubicBezTo>
                  <a:cubicBezTo>
                    <a:pt x="124" y="137"/>
                    <a:pt x="124" y="137"/>
                    <a:pt x="125" y="137"/>
                  </a:cubicBezTo>
                  <a:cubicBezTo>
                    <a:pt x="126" y="136"/>
                    <a:pt x="126" y="136"/>
                    <a:pt x="126" y="136"/>
                  </a:cubicBezTo>
                  <a:cubicBezTo>
                    <a:pt x="126" y="136"/>
                    <a:pt x="128" y="133"/>
                    <a:pt x="130" y="133"/>
                  </a:cubicBezTo>
                  <a:cubicBezTo>
                    <a:pt x="131" y="133"/>
                    <a:pt x="133" y="133"/>
                    <a:pt x="133" y="133"/>
                  </a:cubicBezTo>
                  <a:cubicBezTo>
                    <a:pt x="135" y="131"/>
                    <a:pt x="135" y="131"/>
                    <a:pt x="135" y="131"/>
                  </a:cubicBezTo>
                  <a:cubicBezTo>
                    <a:pt x="135" y="131"/>
                    <a:pt x="135" y="130"/>
                    <a:pt x="135" y="130"/>
                  </a:cubicBezTo>
                  <a:cubicBezTo>
                    <a:pt x="136" y="130"/>
                    <a:pt x="135" y="128"/>
                    <a:pt x="135" y="128"/>
                  </a:cubicBezTo>
                  <a:cubicBezTo>
                    <a:pt x="135" y="126"/>
                    <a:pt x="135" y="126"/>
                    <a:pt x="135" y="126"/>
                  </a:cubicBezTo>
                  <a:cubicBezTo>
                    <a:pt x="135" y="126"/>
                    <a:pt x="132" y="124"/>
                    <a:pt x="132" y="124"/>
                  </a:cubicBezTo>
                  <a:cubicBezTo>
                    <a:pt x="132" y="124"/>
                    <a:pt x="128" y="122"/>
                    <a:pt x="128" y="122"/>
                  </a:cubicBezTo>
                  <a:cubicBezTo>
                    <a:pt x="128" y="122"/>
                    <a:pt x="128" y="120"/>
                    <a:pt x="127" y="120"/>
                  </a:cubicBezTo>
                  <a:cubicBezTo>
                    <a:pt x="127" y="120"/>
                    <a:pt x="128" y="118"/>
                    <a:pt x="128" y="118"/>
                  </a:cubicBezTo>
                  <a:cubicBezTo>
                    <a:pt x="128" y="118"/>
                    <a:pt x="130" y="115"/>
                    <a:pt x="132" y="114"/>
                  </a:cubicBezTo>
                  <a:cubicBezTo>
                    <a:pt x="133" y="113"/>
                    <a:pt x="134" y="113"/>
                    <a:pt x="134" y="113"/>
                  </a:cubicBezTo>
                  <a:cubicBezTo>
                    <a:pt x="135" y="113"/>
                    <a:pt x="136" y="114"/>
                    <a:pt x="137" y="115"/>
                  </a:cubicBezTo>
                  <a:cubicBezTo>
                    <a:pt x="137" y="115"/>
                    <a:pt x="138" y="115"/>
                    <a:pt x="139" y="115"/>
                  </a:cubicBezTo>
                  <a:cubicBezTo>
                    <a:pt x="140" y="115"/>
                    <a:pt x="141" y="115"/>
                    <a:pt x="141" y="115"/>
                  </a:cubicBezTo>
                  <a:cubicBezTo>
                    <a:pt x="141" y="115"/>
                    <a:pt x="141" y="113"/>
                    <a:pt x="141" y="112"/>
                  </a:cubicBezTo>
                  <a:cubicBezTo>
                    <a:pt x="141" y="111"/>
                    <a:pt x="141" y="112"/>
                    <a:pt x="140" y="111"/>
                  </a:cubicBezTo>
                  <a:cubicBezTo>
                    <a:pt x="140" y="111"/>
                    <a:pt x="139" y="110"/>
                    <a:pt x="139" y="110"/>
                  </a:cubicBezTo>
                  <a:cubicBezTo>
                    <a:pt x="139" y="110"/>
                    <a:pt x="139" y="109"/>
                    <a:pt x="139" y="109"/>
                  </a:cubicBezTo>
                  <a:cubicBezTo>
                    <a:pt x="139" y="109"/>
                    <a:pt x="139" y="108"/>
                    <a:pt x="139" y="107"/>
                  </a:cubicBezTo>
                  <a:cubicBezTo>
                    <a:pt x="139" y="107"/>
                    <a:pt x="139" y="104"/>
                    <a:pt x="139" y="104"/>
                  </a:cubicBezTo>
                  <a:cubicBezTo>
                    <a:pt x="139" y="103"/>
                    <a:pt x="138" y="101"/>
                    <a:pt x="138" y="101"/>
                  </a:cubicBezTo>
                  <a:cubicBezTo>
                    <a:pt x="138" y="100"/>
                    <a:pt x="137" y="99"/>
                    <a:pt x="137" y="99"/>
                  </a:cubicBezTo>
                  <a:cubicBezTo>
                    <a:pt x="136" y="97"/>
                    <a:pt x="136" y="97"/>
                    <a:pt x="136" y="97"/>
                  </a:cubicBezTo>
                  <a:cubicBezTo>
                    <a:pt x="136" y="97"/>
                    <a:pt x="136" y="97"/>
                    <a:pt x="136" y="96"/>
                  </a:cubicBezTo>
                  <a:cubicBezTo>
                    <a:pt x="136" y="94"/>
                    <a:pt x="137" y="92"/>
                    <a:pt x="137" y="92"/>
                  </a:cubicBezTo>
                  <a:cubicBezTo>
                    <a:pt x="138" y="91"/>
                    <a:pt x="138" y="89"/>
                    <a:pt x="138" y="89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3" y="87"/>
                    <a:pt x="133" y="87"/>
                  </a:cubicBezTo>
                  <a:cubicBezTo>
                    <a:pt x="133" y="87"/>
                    <a:pt x="132" y="86"/>
                    <a:pt x="132" y="86"/>
                  </a:cubicBezTo>
                  <a:cubicBezTo>
                    <a:pt x="132" y="85"/>
                    <a:pt x="131" y="85"/>
                    <a:pt x="131" y="85"/>
                  </a:cubicBezTo>
                  <a:cubicBezTo>
                    <a:pt x="131" y="85"/>
                    <a:pt x="127" y="86"/>
                    <a:pt x="127" y="86"/>
                  </a:cubicBezTo>
                  <a:cubicBezTo>
                    <a:pt x="127" y="86"/>
                    <a:pt x="125" y="87"/>
                    <a:pt x="124" y="88"/>
                  </a:cubicBezTo>
                  <a:cubicBezTo>
                    <a:pt x="122" y="88"/>
                    <a:pt x="122" y="88"/>
                    <a:pt x="121" y="89"/>
                  </a:cubicBezTo>
                  <a:cubicBezTo>
                    <a:pt x="119" y="90"/>
                    <a:pt x="119" y="91"/>
                    <a:pt x="118" y="92"/>
                  </a:cubicBezTo>
                  <a:cubicBezTo>
                    <a:pt x="117" y="92"/>
                    <a:pt x="116" y="94"/>
                    <a:pt x="116" y="94"/>
                  </a:cubicBezTo>
                  <a:cubicBezTo>
                    <a:pt x="115" y="95"/>
                    <a:pt x="115" y="95"/>
                    <a:pt x="116" y="96"/>
                  </a:cubicBezTo>
                  <a:cubicBezTo>
                    <a:pt x="116" y="97"/>
                    <a:pt x="117" y="96"/>
                    <a:pt x="117" y="96"/>
                  </a:cubicBezTo>
                  <a:cubicBezTo>
                    <a:pt x="117" y="96"/>
                    <a:pt x="118" y="96"/>
                    <a:pt x="119" y="96"/>
                  </a:cubicBezTo>
                  <a:cubicBezTo>
                    <a:pt x="120" y="96"/>
                    <a:pt x="120" y="97"/>
                    <a:pt x="119" y="97"/>
                  </a:cubicBezTo>
                  <a:cubicBezTo>
                    <a:pt x="119" y="97"/>
                    <a:pt x="119" y="98"/>
                    <a:pt x="119" y="98"/>
                  </a:cubicBezTo>
                  <a:cubicBezTo>
                    <a:pt x="119" y="98"/>
                    <a:pt x="119" y="98"/>
                    <a:pt x="118" y="99"/>
                  </a:cubicBezTo>
                  <a:cubicBezTo>
                    <a:pt x="118" y="99"/>
                    <a:pt x="118" y="100"/>
                    <a:pt x="118" y="101"/>
                  </a:cubicBezTo>
                  <a:cubicBezTo>
                    <a:pt x="118" y="102"/>
                    <a:pt x="117" y="102"/>
                    <a:pt x="117" y="102"/>
                  </a:cubicBezTo>
                  <a:cubicBezTo>
                    <a:pt x="116" y="103"/>
                    <a:pt x="116" y="103"/>
                    <a:pt x="115" y="104"/>
                  </a:cubicBezTo>
                  <a:cubicBezTo>
                    <a:pt x="114" y="104"/>
                    <a:pt x="114" y="105"/>
                    <a:pt x="114" y="105"/>
                  </a:cubicBezTo>
                  <a:cubicBezTo>
                    <a:pt x="114" y="106"/>
                    <a:pt x="114" y="106"/>
                    <a:pt x="115" y="107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5" y="109"/>
                    <a:pt x="114" y="110"/>
                    <a:pt x="114" y="109"/>
                  </a:cubicBezTo>
                  <a:cubicBezTo>
                    <a:pt x="114" y="109"/>
                    <a:pt x="114" y="108"/>
                    <a:pt x="114" y="108"/>
                  </a:cubicBezTo>
                  <a:cubicBezTo>
                    <a:pt x="111" y="108"/>
                    <a:pt x="111" y="108"/>
                    <a:pt x="111" y="108"/>
                  </a:cubicBezTo>
                  <a:cubicBezTo>
                    <a:pt x="111" y="108"/>
                    <a:pt x="111" y="108"/>
                    <a:pt x="110" y="108"/>
                  </a:cubicBezTo>
                  <a:cubicBezTo>
                    <a:pt x="110" y="108"/>
                    <a:pt x="112" y="106"/>
                    <a:pt x="112" y="106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3" y="104"/>
                    <a:pt x="113" y="104"/>
                    <a:pt x="113" y="104"/>
                  </a:cubicBezTo>
                  <a:cubicBezTo>
                    <a:pt x="110" y="104"/>
                    <a:pt x="110" y="104"/>
                    <a:pt x="110" y="104"/>
                  </a:cubicBezTo>
                  <a:cubicBezTo>
                    <a:pt x="109" y="104"/>
                    <a:pt x="109" y="104"/>
                    <a:pt x="109" y="104"/>
                  </a:cubicBezTo>
                  <a:cubicBezTo>
                    <a:pt x="110" y="103"/>
                    <a:pt x="110" y="103"/>
                    <a:pt x="110" y="103"/>
                  </a:cubicBezTo>
                  <a:cubicBezTo>
                    <a:pt x="110" y="101"/>
                    <a:pt x="110" y="101"/>
                    <a:pt x="110" y="101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97"/>
                    <a:pt x="112" y="97"/>
                  </a:cubicBezTo>
                  <a:cubicBezTo>
                    <a:pt x="112" y="97"/>
                    <a:pt x="113" y="96"/>
                    <a:pt x="113" y="95"/>
                  </a:cubicBezTo>
                  <a:cubicBezTo>
                    <a:pt x="114" y="95"/>
                    <a:pt x="113" y="94"/>
                    <a:pt x="113" y="94"/>
                  </a:cubicBezTo>
                  <a:cubicBezTo>
                    <a:pt x="111" y="94"/>
                    <a:pt x="111" y="94"/>
                    <a:pt x="111" y="94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09" y="95"/>
                    <a:pt x="106" y="96"/>
                    <a:pt x="105" y="96"/>
                  </a:cubicBezTo>
                  <a:cubicBezTo>
                    <a:pt x="104" y="96"/>
                    <a:pt x="105" y="96"/>
                    <a:pt x="104" y="96"/>
                  </a:cubicBezTo>
                  <a:cubicBezTo>
                    <a:pt x="104" y="95"/>
                    <a:pt x="103" y="95"/>
                    <a:pt x="103" y="95"/>
                  </a:cubicBezTo>
                  <a:cubicBezTo>
                    <a:pt x="103" y="95"/>
                    <a:pt x="101" y="95"/>
                    <a:pt x="101" y="95"/>
                  </a:cubicBezTo>
                  <a:cubicBezTo>
                    <a:pt x="100" y="95"/>
                    <a:pt x="100" y="96"/>
                    <a:pt x="100" y="96"/>
                  </a:cubicBezTo>
                  <a:cubicBezTo>
                    <a:pt x="100" y="96"/>
                    <a:pt x="103" y="97"/>
                    <a:pt x="104" y="98"/>
                  </a:cubicBezTo>
                  <a:cubicBezTo>
                    <a:pt x="104" y="98"/>
                    <a:pt x="105" y="98"/>
                    <a:pt x="105" y="98"/>
                  </a:cubicBezTo>
                  <a:cubicBezTo>
                    <a:pt x="105" y="99"/>
                    <a:pt x="105" y="99"/>
                    <a:pt x="105" y="99"/>
                  </a:cubicBezTo>
                  <a:cubicBezTo>
                    <a:pt x="105" y="99"/>
                    <a:pt x="104" y="101"/>
                    <a:pt x="103" y="101"/>
                  </a:cubicBezTo>
                  <a:cubicBezTo>
                    <a:pt x="103" y="102"/>
                    <a:pt x="102" y="102"/>
                    <a:pt x="102" y="102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100" y="103"/>
                    <a:pt x="101" y="105"/>
                    <a:pt x="101" y="105"/>
                  </a:cubicBezTo>
                  <a:cubicBezTo>
                    <a:pt x="101" y="105"/>
                    <a:pt x="101" y="107"/>
                    <a:pt x="101" y="107"/>
                  </a:cubicBezTo>
                  <a:cubicBezTo>
                    <a:pt x="99" y="106"/>
                    <a:pt x="99" y="106"/>
                    <a:pt x="99" y="106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6" y="108"/>
                    <a:pt x="95" y="108"/>
                    <a:pt x="95" y="108"/>
                  </a:cubicBezTo>
                  <a:cubicBezTo>
                    <a:pt x="94" y="108"/>
                    <a:pt x="94" y="107"/>
                    <a:pt x="94" y="107"/>
                  </a:cubicBezTo>
                  <a:cubicBezTo>
                    <a:pt x="93" y="109"/>
                    <a:pt x="93" y="109"/>
                    <a:pt x="93" y="109"/>
                  </a:cubicBezTo>
                  <a:cubicBezTo>
                    <a:pt x="93" y="109"/>
                    <a:pt x="89" y="108"/>
                    <a:pt x="88" y="108"/>
                  </a:cubicBezTo>
                  <a:cubicBezTo>
                    <a:pt x="88" y="108"/>
                    <a:pt x="88" y="110"/>
                    <a:pt x="88" y="110"/>
                  </a:cubicBezTo>
                  <a:cubicBezTo>
                    <a:pt x="90" y="111"/>
                    <a:pt x="90" y="111"/>
                    <a:pt x="90" y="111"/>
                  </a:cubicBezTo>
                  <a:cubicBezTo>
                    <a:pt x="88" y="112"/>
                    <a:pt x="88" y="112"/>
                    <a:pt x="88" y="112"/>
                  </a:cubicBezTo>
                  <a:cubicBezTo>
                    <a:pt x="92" y="114"/>
                    <a:pt x="92" y="114"/>
                    <a:pt x="92" y="114"/>
                  </a:cubicBezTo>
                  <a:cubicBezTo>
                    <a:pt x="93" y="115"/>
                    <a:pt x="93" y="115"/>
                    <a:pt x="93" y="115"/>
                  </a:cubicBezTo>
                  <a:cubicBezTo>
                    <a:pt x="94" y="118"/>
                    <a:pt x="94" y="118"/>
                    <a:pt x="94" y="118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95" y="121"/>
                    <a:pt x="95" y="121"/>
                    <a:pt x="95" y="121"/>
                  </a:cubicBezTo>
                  <a:cubicBezTo>
                    <a:pt x="95" y="121"/>
                    <a:pt x="95" y="122"/>
                    <a:pt x="96" y="123"/>
                  </a:cubicBezTo>
                  <a:cubicBezTo>
                    <a:pt x="96" y="123"/>
                    <a:pt x="96" y="125"/>
                    <a:pt x="96" y="125"/>
                  </a:cubicBezTo>
                  <a:cubicBezTo>
                    <a:pt x="96" y="127"/>
                    <a:pt x="96" y="127"/>
                    <a:pt x="96" y="127"/>
                  </a:cubicBezTo>
                  <a:cubicBezTo>
                    <a:pt x="96" y="128"/>
                    <a:pt x="96" y="128"/>
                    <a:pt x="96" y="128"/>
                  </a:cubicBezTo>
                  <a:cubicBezTo>
                    <a:pt x="96" y="128"/>
                    <a:pt x="94" y="129"/>
                    <a:pt x="94" y="130"/>
                  </a:cubicBezTo>
                  <a:cubicBezTo>
                    <a:pt x="94" y="130"/>
                    <a:pt x="95" y="130"/>
                    <a:pt x="95" y="130"/>
                  </a:cubicBezTo>
                  <a:cubicBezTo>
                    <a:pt x="97" y="132"/>
                    <a:pt x="97" y="132"/>
                    <a:pt x="97" y="132"/>
                  </a:cubicBezTo>
                  <a:cubicBezTo>
                    <a:pt x="98" y="134"/>
                    <a:pt x="98" y="134"/>
                    <a:pt x="98" y="134"/>
                  </a:cubicBezTo>
                  <a:cubicBezTo>
                    <a:pt x="98" y="134"/>
                    <a:pt x="97" y="135"/>
                    <a:pt x="97" y="136"/>
                  </a:cubicBezTo>
                  <a:cubicBezTo>
                    <a:pt x="97" y="136"/>
                    <a:pt x="99" y="137"/>
                    <a:pt x="99" y="137"/>
                  </a:cubicBezTo>
                  <a:cubicBezTo>
                    <a:pt x="103" y="137"/>
                    <a:pt x="103" y="137"/>
                    <a:pt x="103" y="137"/>
                  </a:cubicBezTo>
                  <a:cubicBezTo>
                    <a:pt x="105" y="137"/>
                    <a:pt x="105" y="137"/>
                    <a:pt x="105" y="137"/>
                  </a:cubicBezTo>
                  <a:cubicBezTo>
                    <a:pt x="105" y="137"/>
                    <a:pt x="108" y="137"/>
                    <a:pt x="109" y="137"/>
                  </a:cubicBezTo>
                  <a:cubicBezTo>
                    <a:pt x="109" y="137"/>
                    <a:pt x="112" y="136"/>
                    <a:pt x="112" y="136"/>
                  </a:cubicBezTo>
                  <a:cubicBezTo>
                    <a:pt x="112" y="136"/>
                    <a:pt x="114" y="138"/>
                    <a:pt x="115" y="138"/>
                  </a:cubicBezTo>
                  <a:cubicBezTo>
                    <a:pt x="116" y="139"/>
                    <a:pt x="115" y="140"/>
                    <a:pt x="115" y="140"/>
                  </a:cubicBezTo>
                  <a:cubicBezTo>
                    <a:pt x="115" y="141"/>
                    <a:pt x="114" y="141"/>
                    <a:pt x="114" y="141"/>
                  </a:cubicBezTo>
                  <a:cubicBezTo>
                    <a:pt x="114" y="141"/>
                    <a:pt x="115" y="144"/>
                    <a:pt x="115" y="144"/>
                  </a:cubicBezTo>
                  <a:cubicBezTo>
                    <a:pt x="116" y="145"/>
                    <a:pt x="116" y="144"/>
                    <a:pt x="116" y="144"/>
                  </a:cubicBezTo>
                  <a:cubicBezTo>
                    <a:pt x="116" y="144"/>
                    <a:pt x="117" y="145"/>
                    <a:pt x="118" y="146"/>
                  </a:cubicBezTo>
                  <a:cubicBezTo>
                    <a:pt x="118" y="147"/>
                    <a:pt x="119" y="147"/>
                    <a:pt x="119" y="147"/>
                  </a:cubicBezTo>
                  <a:cubicBezTo>
                    <a:pt x="120" y="147"/>
                    <a:pt x="120" y="147"/>
                    <a:pt x="120" y="147"/>
                  </a:cubicBezTo>
                  <a:cubicBezTo>
                    <a:pt x="120" y="147"/>
                    <a:pt x="121" y="147"/>
                    <a:pt x="121" y="148"/>
                  </a:cubicBezTo>
                  <a:cubicBezTo>
                    <a:pt x="122" y="148"/>
                    <a:pt x="123" y="148"/>
                    <a:pt x="124" y="148"/>
                  </a:cubicBezTo>
                  <a:cubicBezTo>
                    <a:pt x="124" y="148"/>
                    <a:pt x="125" y="148"/>
                    <a:pt x="125" y="147"/>
                  </a:cubicBezTo>
                  <a:cubicBezTo>
                    <a:pt x="125" y="147"/>
                    <a:pt x="126" y="147"/>
                    <a:pt x="127" y="147"/>
                  </a:cubicBezTo>
                  <a:cubicBezTo>
                    <a:pt x="127" y="146"/>
                    <a:pt x="127" y="145"/>
                    <a:pt x="127" y="145"/>
                  </a:cubicBezTo>
                  <a:cubicBezTo>
                    <a:pt x="127" y="145"/>
                    <a:pt x="127" y="145"/>
                    <a:pt x="127" y="145"/>
                  </a:cubicBezTo>
                  <a:close/>
                  <a:moveTo>
                    <a:pt x="127" y="150"/>
                  </a:moveTo>
                  <a:cubicBezTo>
                    <a:pt x="127" y="150"/>
                    <a:pt x="127" y="150"/>
                    <a:pt x="127" y="150"/>
                  </a:cubicBezTo>
                  <a:cubicBezTo>
                    <a:pt x="126" y="151"/>
                    <a:pt x="126" y="151"/>
                    <a:pt x="126" y="151"/>
                  </a:cubicBezTo>
                  <a:cubicBezTo>
                    <a:pt x="127" y="151"/>
                    <a:pt x="127" y="151"/>
                    <a:pt x="127" y="151"/>
                  </a:cubicBezTo>
                  <a:cubicBezTo>
                    <a:pt x="127" y="151"/>
                    <a:pt x="129" y="152"/>
                    <a:pt x="129" y="152"/>
                  </a:cubicBezTo>
                  <a:cubicBezTo>
                    <a:pt x="130" y="152"/>
                    <a:pt x="130" y="152"/>
                    <a:pt x="130" y="152"/>
                  </a:cubicBezTo>
                  <a:cubicBezTo>
                    <a:pt x="131" y="151"/>
                    <a:pt x="131" y="151"/>
                    <a:pt x="131" y="151"/>
                  </a:cubicBezTo>
                  <a:cubicBezTo>
                    <a:pt x="132" y="149"/>
                    <a:pt x="132" y="149"/>
                    <a:pt x="132" y="149"/>
                  </a:cubicBezTo>
                  <a:cubicBezTo>
                    <a:pt x="135" y="148"/>
                    <a:pt x="135" y="148"/>
                    <a:pt x="135" y="148"/>
                  </a:cubicBezTo>
                  <a:cubicBezTo>
                    <a:pt x="135" y="148"/>
                    <a:pt x="138" y="148"/>
                    <a:pt x="138" y="148"/>
                  </a:cubicBezTo>
                  <a:cubicBezTo>
                    <a:pt x="138" y="148"/>
                    <a:pt x="139" y="147"/>
                    <a:pt x="139" y="147"/>
                  </a:cubicBezTo>
                  <a:cubicBezTo>
                    <a:pt x="139" y="146"/>
                    <a:pt x="139" y="146"/>
                    <a:pt x="139" y="14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5" y="144"/>
                    <a:pt x="135" y="144"/>
                    <a:pt x="135" y="144"/>
                  </a:cubicBezTo>
                  <a:cubicBezTo>
                    <a:pt x="135" y="144"/>
                    <a:pt x="133" y="144"/>
                    <a:pt x="132" y="144"/>
                  </a:cubicBezTo>
                  <a:cubicBezTo>
                    <a:pt x="132" y="144"/>
                    <a:pt x="131" y="144"/>
                    <a:pt x="131" y="144"/>
                  </a:cubicBezTo>
                  <a:cubicBezTo>
                    <a:pt x="131" y="144"/>
                    <a:pt x="131" y="145"/>
                    <a:pt x="131" y="146"/>
                  </a:cubicBezTo>
                  <a:cubicBezTo>
                    <a:pt x="130" y="147"/>
                    <a:pt x="130" y="147"/>
                    <a:pt x="129" y="147"/>
                  </a:cubicBezTo>
                  <a:cubicBezTo>
                    <a:pt x="129" y="147"/>
                    <a:pt x="128" y="147"/>
                    <a:pt x="128" y="147"/>
                  </a:cubicBezTo>
                  <a:cubicBezTo>
                    <a:pt x="127" y="150"/>
                    <a:pt x="127" y="150"/>
                    <a:pt x="127" y="150"/>
                  </a:cubicBezTo>
                  <a:close/>
                  <a:moveTo>
                    <a:pt x="116" y="162"/>
                  </a:moveTo>
                  <a:cubicBezTo>
                    <a:pt x="116" y="162"/>
                    <a:pt x="116" y="162"/>
                    <a:pt x="116" y="162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118" y="161"/>
                    <a:pt x="118" y="161"/>
                    <a:pt x="118" y="161"/>
                  </a:cubicBezTo>
                  <a:cubicBezTo>
                    <a:pt x="117" y="159"/>
                    <a:pt x="117" y="159"/>
                    <a:pt x="117" y="159"/>
                  </a:cubicBezTo>
                  <a:cubicBezTo>
                    <a:pt x="116" y="158"/>
                    <a:pt x="116" y="158"/>
                    <a:pt x="116" y="158"/>
                  </a:cubicBezTo>
                  <a:cubicBezTo>
                    <a:pt x="115" y="155"/>
                    <a:pt x="115" y="155"/>
                    <a:pt x="115" y="155"/>
                  </a:cubicBezTo>
                  <a:cubicBezTo>
                    <a:pt x="113" y="153"/>
                    <a:pt x="113" y="153"/>
                    <a:pt x="113" y="153"/>
                  </a:cubicBezTo>
                  <a:cubicBezTo>
                    <a:pt x="112" y="152"/>
                    <a:pt x="112" y="152"/>
                    <a:pt x="112" y="152"/>
                  </a:cubicBezTo>
                  <a:cubicBezTo>
                    <a:pt x="111" y="154"/>
                    <a:pt x="111" y="154"/>
                    <a:pt x="111" y="154"/>
                  </a:cubicBezTo>
                  <a:cubicBezTo>
                    <a:pt x="110" y="155"/>
                    <a:pt x="110" y="155"/>
                    <a:pt x="110" y="155"/>
                  </a:cubicBezTo>
                  <a:cubicBezTo>
                    <a:pt x="109" y="156"/>
                    <a:pt x="109" y="156"/>
                    <a:pt x="109" y="156"/>
                  </a:cubicBezTo>
                  <a:cubicBezTo>
                    <a:pt x="109" y="156"/>
                    <a:pt x="106" y="155"/>
                    <a:pt x="105" y="154"/>
                  </a:cubicBezTo>
                  <a:cubicBezTo>
                    <a:pt x="103" y="153"/>
                    <a:pt x="103" y="153"/>
                    <a:pt x="103" y="153"/>
                  </a:cubicBezTo>
                  <a:cubicBezTo>
                    <a:pt x="103" y="153"/>
                    <a:pt x="102" y="153"/>
                    <a:pt x="101" y="152"/>
                  </a:cubicBezTo>
                  <a:cubicBezTo>
                    <a:pt x="101" y="152"/>
                    <a:pt x="100" y="151"/>
                    <a:pt x="100" y="151"/>
                  </a:cubicBezTo>
                  <a:cubicBezTo>
                    <a:pt x="100" y="151"/>
                    <a:pt x="100" y="150"/>
                    <a:pt x="99" y="150"/>
                  </a:cubicBezTo>
                  <a:cubicBezTo>
                    <a:pt x="99" y="149"/>
                    <a:pt x="98" y="150"/>
                    <a:pt x="97" y="150"/>
                  </a:cubicBezTo>
                  <a:cubicBezTo>
                    <a:pt x="95" y="150"/>
                    <a:pt x="95" y="150"/>
                    <a:pt x="94" y="150"/>
                  </a:cubicBezTo>
                  <a:cubicBezTo>
                    <a:pt x="94" y="151"/>
                    <a:pt x="93" y="151"/>
                    <a:pt x="93" y="151"/>
                  </a:cubicBezTo>
                  <a:cubicBezTo>
                    <a:pt x="92" y="152"/>
                    <a:pt x="93" y="154"/>
                    <a:pt x="93" y="154"/>
                  </a:cubicBezTo>
                  <a:cubicBezTo>
                    <a:pt x="93" y="155"/>
                    <a:pt x="93" y="155"/>
                    <a:pt x="93" y="155"/>
                  </a:cubicBezTo>
                  <a:cubicBezTo>
                    <a:pt x="94" y="157"/>
                    <a:pt x="94" y="157"/>
                    <a:pt x="94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1" y="157"/>
                    <a:pt x="91" y="157"/>
                    <a:pt x="91" y="157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92" y="159"/>
                    <a:pt x="92" y="160"/>
                    <a:pt x="93" y="161"/>
                  </a:cubicBezTo>
                  <a:cubicBezTo>
                    <a:pt x="93" y="161"/>
                    <a:pt x="94" y="162"/>
                    <a:pt x="94" y="162"/>
                  </a:cubicBezTo>
                  <a:cubicBezTo>
                    <a:pt x="94" y="162"/>
                    <a:pt x="99" y="163"/>
                    <a:pt x="99" y="163"/>
                  </a:cubicBezTo>
                  <a:cubicBezTo>
                    <a:pt x="100" y="163"/>
                    <a:pt x="100" y="163"/>
                    <a:pt x="100" y="163"/>
                  </a:cubicBezTo>
                  <a:cubicBezTo>
                    <a:pt x="100" y="163"/>
                    <a:pt x="102" y="164"/>
                    <a:pt x="104" y="165"/>
                  </a:cubicBezTo>
                  <a:cubicBezTo>
                    <a:pt x="105" y="166"/>
                    <a:pt x="106" y="167"/>
                    <a:pt x="106" y="167"/>
                  </a:cubicBezTo>
                  <a:cubicBezTo>
                    <a:pt x="106" y="167"/>
                    <a:pt x="108" y="167"/>
                    <a:pt x="108" y="167"/>
                  </a:cubicBezTo>
                  <a:cubicBezTo>
                    <a:pt x="109" y="166"/>
                    <a:pt x="109" y="166"/>
                    <a:pt x="109" y="166"/>
                  </a:cubicBezTo>
                  <a:cubicBezTo>
                    <a:pt x="112" y="165"/>
                    <a:pt x="112" y="165"/>
                    <a:pt x="112" y="165"/>
                  </a:cubicBezTo>
                  <a:cubicBezTo>
                    <a:pt x="114" y="165"/>
                    <a:pt x="114" y="165"/>
                    <a:pt x="114" y="165"/>
                  </a:cubicBezTo>
                  <a:cubicBezTo>
                    <a:pt x="117" y="166"/>
                    <a:pt x="117" y="166"/>
                    <a:pt x="117" y="166"/>
                  </a:cubicBezTo>
                  <a:cubicBezTo>
                    <a:pt x="118" y="166"/>
                    <a:pt x="118" y="166"/>
                    <a:pt x="118" y="166"/>
                  </a:cubicBezTo>
                  <a:cubicBezTo>
                    <a:pt x="118" y="164"/>
                    <a:pt x="118" y="164"/>
                    <a:pt x="118" y="164"/>
                  </a:cubicBezTo>
                  <a:cubicBezTo>
                    <a:pt x="118" y="163"/>
                    <a:pt x="118" y="163"/>
                    <a:pt x="118" y="163"/>
                  </a:cubicBezTo>
                  <a:cubicBezTo>
                    <a:pt x="116" y="162"/>
                    <a:pt x="116" y="162"/>
                    <a:pt x="116" y="162"/>
                  </a:cubicBezTo>
                  <a:close/>
                  <a:moveTo>
                    <a:pt x="77" y="121"/>
                  </a:moveTo>
                  <a:cubicBezTo>
                    <a:pt x="77" y="121"/>
                    <a:pt x="77" y="121"/>
                    <a:pt x="77" y="121"/>
                  </a:cubicBezTo>
                  <a:cubicBezTo>
                    <a:pt x="75" y="120"/>
                    <a:pt x="75" y="120"/>
                    <a:pt x="75" y="120"/>
                  </a:cubicBezTo>
                  <a:cubicBezTo>
                    <a:pt x="73" y="117"/>
                    <a:pt x="73" y="117"/>
                    <a:pt x="73" y="117"/>
                  </a:cubicBezTo>
                  <a:cubicBezTo>
                    <a:pt x="70" y="116"/>
                    <a:pt x="70" y="116"/>
                    <a:pt x="70" y="116"/>
                  </a:cubicBezTo>
                  <a:cubicBezTo>
                    <a:pt x="70" y="116"/>
                    <a:pt x="69" y="113"/>
                    <a:pt x="69" y="113"/>
                  </a:cubicBezTo>
                  <a:cubicBezTo>
                    <a:pt x="68" y="112"/>
                    <a:pt x="68" y="113"/>
                    <a:pt x="68" y="113"/>
                  </a:cubicBezTo>
                  <a:cubicBezTo>
                    <a:pt x="68" y="113"/>
                    <a:pt x="68" y="115"/>
                    <a:pt x="67" y="116"/>
                  </a:cubicBezTo>
                  <a:cubicBezTo>
                    <a:pt x="66" y="116"/>
                    <a:pt x="65" y="116"/>
                    <a:pt x="65" y="116"/>
                  </a:cubicBezTo>
                  <a:cubicBezTo>
                    <a:pt x="63" y="118"/>
                    <a:pt x="63" y="118"/>
                    <a:pt x="63" y="118"/>
                  </a:cubicBezTo>
                  <a:cubicBezTo>
                    <a:pt x="63" y="118"/>
                    <a:pt x="60" y="119"/>
                    <a:pt x="59" y="119"/>
                  </a:cubicBezTo>
                  <a:cubicBezTo>
                    <a:pt x="59" y="119"/>
                    <a:pt x="58" y="120"/>
                    <a:pt x="58" y="120"/>
                  </a:cubicBezTo>
                  <a:cubicBezTo>
                    <a:pt x="52" y="119"/>
                    <a:pt x="52" y="119"/>
                    <a:pt x="52" y="119"/>
                  </a:cubicBezTo>
                  <a:cubicBezTo>
                    <a:pt x="50" y="121"/>
                    <a:pt x="50" y="121"/>
                    <a:pt x="50" y="121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51" y="124"/>
                    <a:pt x="51" y="124"/>
                    <a:pt x="51" y="124"/>
                  </a:cubicBezTo>
                  <a:cubicBezTo>
                    <a:pt x="52" y="125"/>
                    <a:pt x="52" y="125"/>
                    <a:pt x="52" y="125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53" y="127"/>
                    <a:pt x="53" y="127"/>
                    <a:pt x="53" y="127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4" y="129"/>
                    <a:pt x="55" y="130"/>
                    <a:pt x="56" y="132"/>
                  </a:cubicBezTo>
                  <a:cubicBezTo>
                    <a:pt x="57" y="134"/>
                    <a:pt x="56" y="135"/>
                    <a:pt x="56" y="135"/>
                  </a:cubicBezTo>
                  <a:cubicBezTo>
                    <a:pt x="59" y="138"/>
                    <a:pt x="59" y="138"/>
                    <a:pt x="59" y="138"/>
                  </a:cubicBezTo>
                  <a:cubicBezTo>
                    <a:pt x="61" y="139"/>
                    <a:pt x="61" y="139"/>
                    <a:pt x="61" y="139"/>
                  </a:cubicBezTo>
                  <a:cubicBezTo>
                    <a:pt x="61" y="139"/>
                    <a:pt x="62" y="140"/>
                    <a:pt x="63" y="140"/>
                  </a:cubicBezTo>
                  <a:cubicBezTo>
                    <a:pt x="63" y="140"/>
                    <a:pt x="63" y="141"/>
                    <a:pt x="63" y="141"/>
                  </a:cubicBezTo>
                  <a:cubicBezTo>
                    <a:pt x="63" y="143"/>
                    <a:pt x="63" y="143"/>
                    <a:pt x="63" y="143"/>
                  </a:cubicBezTo>
                  <a:cubicBezTo>
                    <a:pt x="64" y="145"/>
                    <a:pt x="64" y="145"/>
                    <a:pt x="64" y="145"/>
                  </a:cubicBezTo>
                  <a:cubicBezTo>
                    <a:pt x="65" y="144"/>
                    <a:pt x="65" y="144"/>
                    <a:pt x="65" y="144"/>
                  </a:cubicBezTo>
                  <a:cubicBezTo>
                    <a:pt x="66" y="143"/>
                    <a:pt x="66" y="143"/>
                    <a:pt x="66" y="143"/>
                  </a:cubicBezTo>
                  <a:cubicBezTo>
                    <a:pt x="71" y="145"/>
                    <a:pt x="71" y="145"/>
                    <a:pt x="71" y="145"/>
                  </a:cubicBezTo>
                  <a:cubicBezTo>
                    <a:pt x="71" y="145"/>
                    <a:pt x="75" y="147"/>
                    <a:pt x="76" y="147"/>
                  </a:cubicBezTo>
                  <a:cubicBezTo>
                    <a:pt x="76" y="147"/>
                    <a:pt x="78" y="145"/>
                    <a:pt x="78" y="145"/>
                  </a:cubicBezTo>
                  <a:cubicBezTo>
                    <a:pt x="79" y="144"/>
                    <a:pt x="82" y="144"/>
                    <a:pt x="82" y="144"/>
                  </a:cubicBezTo>
                  <a:cubicBezTo>
                    <a:pt x="83" y="144"/>
                    <a:pt x="83" y="143"/>
                    <a:pt x="83" y="143"/>
                  </a:cubicBezTo>
                  <a:cubicBezTo>
                    <a:pt x="83" y="142"/>
                    <a:pt x="84" y="141"/>
                    <a:pt x="84" y="140"/>
                  </a:cubicBezTo>
                  <a:cubicBezTo>
                    <a:pt x="84" y="139"/>
                    <a:pt x="85" y="138"/>
                    <a:pt x="85" y="138"/>
                  </a:cubicBezTo>
                  <a:cubicBezTo>
                    <a:pt x="85" y="136"/>
                    <a:pt x="85" y="136"/>
                    <a:pt x="85" y="136"/>
                  </a:cubicBezTo>
                  <a:cubicBezTo>
                    <a:pt x="84" y="133"/>
                    <a:pt x="84" y="133"/>
                    <a:pt x="84" y="133"/>
                  </a:cubicBezTo>
                  <a:cubicBezTo>
                    <a:pt x="85" y="129"/>
                    <a:pt x="85" y="129"/>
                    <a:pt x="85" y="129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82" y="126"/>
                    <a:pt x="82" y="126"/>
                    <a:pt x="82" y="126"/>
                  </a:cubicBezTo>
                  <a:cubicBezTo>
                    <a:pt x="82" y="125"/>
                    <a:pt x="82" y="125"/>
                    <a:pt x="82" y="125"/>
                  </a:cubicBezTo>
                  <a:cubicBezTo>
                    <a:pt x="82" y="124"/>
                    <a:pt x="82" y="124"/>
                    <a:pt x="82" y="124"/>
                  </a:cubicBezTo>
                  <a:cubicBezTo>
                    <a:pt x="84" y="123"/>
                    <a:pt x="84" y="123"/>
                    <a:pt x="84" y="123"/>
                  </a:cubicBezTo>
                  <a:cubicBezTo>
                    <a:pt x="84" y="120"/>
                    <a:pt x="84" y="120"/>
                    <a:pt x="84" y="120"/>
                  </a:cubicBezTo>
                  <a:cubicBezTo>
                    <a:pt x="87" y="118"/>
                    <a:pt x="87" y="118"/>
                    <a:pt x="87" y="118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88" y="115"/>
                    <a:pt x="84" y="114"/>
                    <a:pt x="83" y="114"/>
                  </a:cubicBezTo>
                  <a:cubicBezTo>
                    <a:pt x="81" y="114"/>
                    <a:pt x="82" y="114"/>
                    <a:pt x="82" y="113"/>
                  </a:cubicBezTo>
                  <a:cubicBezTo>
                    <a:pt x="82" y="113"/>
                    <a:pt x="81" y="112"/>
                    <a:pt x="81" y="112"/>
                  </a:cubicBezTo>
                  <a:cubicBezTo>
                    <a:pt x="81" y="112"/>
                    <a:pt x="79" y="113"/>
                    <a:pt x="79" y="113"/>
                  </a:cubicBezTo>
                  <a:cubicBezTo>
                    <a:pt x="78" y="113"/>
                    <a:pt x="78" y="111"/>
                    <a:pt x="78" y="111"/>
                  </a:cubicBezTo>
                  <a:cubicBezTo>
                    <a:pt x="78" y="111"/>
                    <a:pt x="76" y="112"/>
                    <a:pt x="76" y="112"/>
                  </a:cubicBezTo>
                  <a:cubicBezTo>
                    <a:pt x="75" y="112"/>
                    <a:pt x="73" y="112"/>
                    <a:pt x="73" y="112"/>
                  </a:cubicBezTo>
                  <a:cubicBezTo>
                    <a:pt x="73" y="112"/>
                    <a:pt x="73" y="113"/>
                    <a:pt x="73" y="113"/>
                  </a:cubicBezTo>
                  <a:cubicBezTo>
                    <a:pt x="72" y="114"/>
                    <a:pt x="73" y="115"/>
                    <a:pt x="74" y="115"/>
                  </a:cubicBezTo>
                  <a:cubicBezTo>
                    <a:pt x="74" y="116"/>
                    <a:pt x="75" y="118"/>
                    <a:pt x="75" y="118"/>
                  </a:cubicBezTo>
                  <a:cubicBezTo>
                    <a:pt x="76" y="120"/>
                    <a:pt x="76" y="120"/>
                    <a:pt x="76" y="120"/>
                  </a:cubicBezTo>
                  <a:cubicBezTo>
                    <a:pt x="77" y="121"/>
                    <a:pt x="77" y="121"/>
                    <a:pt x="77" y="121"/>
                  </a:cubicBezTo>
                  <a:close/>
                  <a:moveTo>
                    <a:pt x="75" y="107"/>
                  </a:moveTo>
                  <a:cubicBezTo>
                    <a:pt x="75" y="107"/>
                    <a:pt x="75" y="107"/>
                    <a:pt x="75" y="107"/>
                  </a:cubicBezTo>
                  <a:cubicBezTo>
                    <a:pt x="77" y="107"/>
                    <a:pt x="77" y="107"/>
                    <a:pt x="77" y="107"/>
                  </a:cubicBezTo>
                  <a:cubicBezTo>
                    <a:pt x="78" y="105"/>
                    <a:pt x="78" y="105"/>
                    <a:pt x="78" y="105"/>
                  </a:cubicBezTo>
                  <a:cubicBezTo>
                    <a:pt x="78" y="105"/>
                    <a:pt x="79" y="104"/>
                    <a:pt x="79" y="103"/>
                  </a:cubicBezTo>
                  <a:cubicBezTo>
                    <a:pt x="79" y="103"/>
                    <a:pt x="79" y="102"/>
                    <a:pt x="79" y="102"/>
                  </a:cubicBezTo>
                  <a:cubicBezTo>
                    <a:pt x="79" y="100"/>
                    <a:pt x="79" y="100"/>
                    <a:pt x="79" y="100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7" y="97"/>
                    <a:pt x="77" y="97"/>
                    <a:pt x="77" y="97"/>
                  </a:cubicBezTo>
                  <a:cubicBezTo>
                    <a:pt x="76" y="94"/>
                    <a:pt x="76" y="94"/>
                    <a:pt x="76" y="94"/>
                  </a:cubicBezTo>
                  <a:cubicBezTo>
                    <a:pt x="74" y="94"/>
                    <a:pt x="74" y="94"/>
                    <a:pt x="74" y="94"/>
                  </a:cubicBezTo>
                  <a:cubicBezTo>
                    <a:pt x="74" y="94"/>
                    <a:pt x="74" y="96"/>
                    <a:pt x="74" y="96"/>
                  </a:cubicBezTo>
                  <a:cubicBezTo>
                    <a:pt x="74" y="97"/>
                    <a:pt x="75" y="98"/>
                    <a:pt x="75" y="98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76" y="100"/>
                    <a:pt x="76" y="100"/>
                    <a:pt x="76" y="100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4" y="103"/>
                    <a:pt x="74" y="103"/>
                    <a:pt x="74" y="103"/>
                  </a:cubicBezTo>
                  <a:cubicBezTo>
                    <a:pt x="75" y="105"/>
                    <a:pt x="75" y="105"/>
                    <a:pt x="75" y="105"/>
                  </a:cubicBezTo>
                  <a:cubicBezTo>
                    <a:pt x="75" y="107"/>
                    <a:pt x="75" y="107"/>
                    <a:pt x="75" y="107"/>
                  </a:cubicBezTo>
                  <a:close/>
                  <a:moveTo>
                    <a:pt x="80" y="157"/>
                  </a:moveTo>
                  <a:cubicBezTo>
                    <a:pt x="80" y="157"/>
                    <a:pt x="80" y="157"/>
                    <a:pt x="80" y="157"/>
                  </a:cubicBezTo>
                  <a:cubicBezTo>
                    <a:pt x="81" y="160"/>
                    <a:pt x="81" y="160"/>
                    <a:pt x="81" y="160"/>
                  </a:cubicBezTo>
                  <a:cubicBezTo>
                    <a:pt x="82" y="162"/>
                    <a:pt x="82" y="162"/>
                    <a:pt x="82" y="162"/>
                  </a:cubicBezTo>
                  <a:cubicBezTo>
                    <a:pt x="82" y="162"/>
                    <a:pt x="84" y="163"/>
                    <a:pt x="84" y="162"/>
                  </a:cubicBezTo>
                  <a:cubicBezTo>
                    <a:pt x="84" y="161"/>
                    <a:pt x="83" y="160"/>
                    <a:pt x="84" y="159"/>
                  </a:cubicBezTo>
                  <a:cubicBezTo>
                    <a:pt x="84" y="158"/>
                    <a:pt x="85" y="156"/>
                    <a:pt x="85" y="155"/>
                  </a:cubicBezTo>
                  <a:cubicBezTo>
                    <a:pt x="85" y="154"/>
                    <a:pt x="86" y="153"/>
                    <a:pt x="86" y="152"/>
                  </a:cubicBezTo>
                  <a:cubicBezTo>
                    <a:pt x="87" y="151"/>
                    <a:pt x="88" y="149"/>
                    <a:pt x="88" y="148"/>
                  </a:cubicBezTo>
                  <a:cubicBezTo>
                    <a:pt x="88" y="148"/>
                    <a:pt x="89" y="146"/>
                    <a:pt x="89" y="145"/>
                  </a:cubicBezTo>
                  <a:cubicBezTo>
                    <a:pt x="89" y="145"/>
                    <a:pt x="89" y="142"/>
                    <a:pt x="89" y="142"/>
                  </a:cubicBezTo>
                  <a:cubicBezTo>
                    <a:pt x="89" y="142"/>
                    <a:pt x="88" y="139"/>
                    <a:pt x="88" y="139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3"/>
                    <a:pt x="87" y="143"/>
                    <a:pt x="87" y="143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4" y="149"/>
                    <a:pt x="84" y="149"/>
                    <a:pt x="84" y="149"/>
                  </a:cubicBezTo>
                  <a:cubicBezTo>
                    <a:pt x="82" y="151"/>
                    <a:pt x="82" y="151"/>
                    <a:pt x="82" y="151"/>
                  </a:cubicBezTo>
                  <a:cubicBezTo>
                    <a:pt x="82" y="152"/>
                    <a:pt x="82" y="152"/>
                    <a:pt x="82" y="152"/>
                  </a:cubicBezTo>
                  <a:cubicBezTo>
                    <a:pt x="82" y="154"/>
                    <a:pt x="82" y="154"/>
                    <a:pt x="82" y="154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0" y="157"/>
                    <a:pt x="80" y="157"/>
                    <a:pt x="80" y="157"/>
                  </a:cubicBezTo>
                  <a:close/>
                  <a:moveTo>
                    <a:pt x="75" y="148"/>
                  </a:moveTo>
                  <a:cubicBezTo>
                    <a:pt x="75" y="148"/>
                    <a:pt x="75" y="148"/>
                    <a:pt x="75" y="148"/>
                  </a:cubicBezTo>
                  <a:cubicBezTo>
                    <a:pt x="76" y="149"/>
                    <a:pt x="76" y="149"/>
                    <a:pt x="76" y="149"/>
                  </a:cubicBezTo>
                  <a:cubicBezTo>
                    <a:pt x="76" y="149"/>
                    <a:pt x="77" y="152"/>
                    <a:pt x="78" y="152"/>
                  </a:cubicBezTo>
                  <a:cubicBezTo>
                    <a:pt x="78" y="152"/>
                    <a:pt x="81" y="149"/>
                    <a:pt x="81" y="149"/>
                  </a:cubicBezTo>
                  <a:cubicBezTo>
                    <a:pt x="81" y="147"/>
                    <a:pt x="81" y="147"/>
                    <a:pt x="81" y="147"/>
                  </a:cubicBezTo>
                  <a:cubicBezTo>
                    <a:pt x="82" y="145"/>
                    <a:pt x="82" y="145"/>
                    <a:pt x="82" y="145"/>
                  </a:cubicBezTo>
                  <a:cubicBezTo>
                    <a:pt x="79" y="146"/>
                    <a:pt x="79" y="146"/>
                    <a:pt x="79" y="146"/>
                  </a:cubicBezTo>
                  <a:cubicBezTo>
                    <a:pt x="77" y="148"/>
                    <a:pt x="77" y="148"/>
                    <a:pt x="77" y="148"/>
                  </a:cubicBezTo>
                  <a:cubicBezTo>
                    <a:pt x="75" y="148"/>
                    <a:pt x="75" y="148"/>
                    <a:pt x="75" y="148"/>
                  </a:cubicBezTo>
                  <a:close/>
                  <a:moveTo>
                    <a:pt x="66" y="150"/>
                  </a:moveTo>
                  <a:cubicBezTo>
                    <a:pt x="66" y="150"/>
                    <a:pt x="66" y="150"/>
                    <a:pt x="66" y="150"/>
                  </a:cubicBezTo>
                  <a:cubicBezTo>
                    <a:pt x="66" y="150"/>
                    <a:pt x="67" y="153"/>
                    <a:pt x="67" y="153"/>
                  </a:cubicBezTo>
                  <a:cubicBezTo>
                    <a:pt x="68" y="153"/>
                    <a:pt x="69" y="154"/>
                    <a:pt x="69" y="154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71" y="156"/>
                    <a:pt x="71" y="157"/>
                    <a:pt x="72" y="157"/>
                  </a:cubicBezTo>
                  <a:cubicBezTo>
                    <a:pt x="72" y="157"/>
                    <a:pt x="74" y="156"/>
                    <a:pt x="74" y="156"/>
                  </a:cubicBezTo>
                  <a:cubicBezTo>
                    <a:pt x="75" y="154"/>
                    <a:pt x="75" y="154"/>
                    <a:pt x="75" y="154"/>
                  </a:cubicBezTo>
                  <a:cubicBezTo>
                    <a:pt x="75" y="154"/>
                    <a:pt x="73" y="154"/>
                    <a:pt x="73" y="154"/>
                  </a:cubicBezTo>
                  <a:cubicBezTo>
                    <a:pt x="72" y="154"/>
                    <a:pt x="71" y="152"/>
                    <a:pt x="71" y="152"/>
                  </a:cubicBezTo>
                  <a:cubicBezTo>
                    <a:pt x="71" y="152"/>
                    <a:pt x="70" y="152"/>
                    <a:pt x="70" y="152"/>
                  </a:cubicBezTo>
                  <a:cubicBezTo>
                    <a:pt x="69" y="152"/>
                    <a:pt x="67" y="150"/>
                    <a:pt x="67" y="150"/>
                  </a:cubicBezTo>
                  <a:cubicBezTo>
                    <a:pt x="66" y="150"/>
                    <a:pt x="66" y="150"/>
                    <a:pt x="66" y="150"/>
                  </a:cubicBezTo>
                  <a:close/>
                  <a:moveTo>
                    <a:pt x="50" y="147"/>
                  </a:moveTo>
                  <a:cubicBezTo>
                    <a:pt x="50" y="147"/>
                    <a:pt x="50" y="147"/>
                    <a:pt x="50" y="147"/>
                  </a:cubicBezTo>
                  <a:cubicBezTo>
                    <a:pt x="52" y="148"/>
                    <a:pt x="52" y="148"/>
                    <a:pt x="52" y="148"/>
                  </a:cubicBezTo>
                  <a:cubicBezTo>
                    <a:pt x="53" y="149"/>
                    <a:pt x="53" y="149"/>
                    <a:pt x="53" y="149"/>
                  </a:cubicBezTo>
                  <a:cubicBezTo>
                    <a:pt x="55" y="150"/>
                    <a:pt x="55" y="150"/>
                    <a:pt x="55" y="150"/>
                  </a:cubicBezTo>
                  <a:cubicBezTo>
                    <a:pt x="53" y="152"/>
                    <a:pt x="53" y="152"/>
                    <a:pt x="53" y="152"/>
                  </a:cubicBezTo>
                  <a:cubicBezTo>
                    <a:pt x="53" y="152"/>
                    <a:pt x="54" y="154"/>
                    <a:pt x="55" y="153"/>
                  </a:cubicBezTo>
                  <a:cubicBezTo>
                    <a:pt x="56" y="153"/>
                    <a:pt x="56" y="153"/>
                    <a:pt x="56" y="153"/>
                  </a:cubicBezTo>
                  <a:cubicBezTo>
                    <a:pt x="56" y="153"/>
                    <a:pt x="58" y="154"/>
                    <a:pt x="58" y="154"/>
                  </a:cubicBezTo>
                  <a:cubicBezTo>
                    <a:pt x="59" y="155"/>
                    <a:pt x="60" y="155"/>
                    <a:pt x="61" y="155"/>
                  </a:cubicBezTo>
                  <a:cubicBezTo>
                    <a:pt x="62" y="155"/>
                    <a:pt x="62" y="154"/>
                    <a:pt x="62" y="154"/>
                  </a:cubicBezTo>
                  <a:cubicBezTo>
                    <a:pt x="62" y="153"/>
                    <a:pt x="62" y="152"/>
                    <a:pt x="62" y="152"/>
                  </a:cubicBezTo>
                  <a:cubicBezTo>
                    <a:pt x="61" y="150"/>
                    <a:pt x="61" y="150"/>
                    <a:pt x="61" y="150"/>
                  </a:cubicBezTo>
                  <a:cubicBezTo>
                    <a:pt x="60" y="148"/>
                    <a:pt x="60" y="148"/>
                    <a:pt x="60" y="148"/>
                  </a:cubicBezTo>
                  <a:cubicBezTo>
                    <a:pt x="56" y="147"/>
                    <a:pt x="56" y="147"/>
                    <a:pt x="56" y="147"/>
                  </a:cubicBezTo>
                  <a:cubicBezTo>
                    <a:pt x="54" y="145"/>
                    <a:pt x="54" y="145"/>
                    <a:pt x="54" y="145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0" y="144"/>
                    <a:pt x="50" y="144"/>
                    <a:pt x="50" y="144"/>
                  </a:cubicBezTo>
                  <a:cubicBezTo>
                    <a:pt x="50" y="147"/>
                    <a:pt x="50" y="147"/>
                    <a:pt x="50" y="147"/>
                  </a:cubicBezTo>
                  <a:close/>
                  <a:moveTo>
                    <a:pt x="83" y="25"/>
                  </a:moveTo>
                  <a:cubicBezTo>
                    <a:pt x="83" y="25"/>
                    <a:pt x="83" y="25"/>
                    <a:pt x="83" y="25"/>
                  </a:cubicBezTo>
                  <a:cubicBezTo>
                    <a:pt x="83" y="26"/>
                    <a:pt x="83" y="26"/>
                    <a:pt x="83" y="26"/>
                  </a:cubicBezTo>
                  <a:cubicBezTo>
                    <a:pt x="83" y="26"/>
                    <a:pt x="84" y="26"/>
                    <a:pt x="84" y="26"/>
                  </a:cubicBezTo>
                  <a:cubicBezTo>
                    <a:pt x="84" y="26"/>
                    <a:pt x="85" y="26"/>
                    <a:pt x="85" y="26"/>
                  </a:cubicBezTo>
                  <a:cubicBezTo>
                    <a:pt x="85" y="26"/>
                    <a:pt x="87" y="27"/>
                    <a:pt x="87" y="27"/>
                  </a:cubicBezTo>
                  <a:cubicBezTo>
                    <a:pt x="87" y="28"/>
                    <a:pt x="88" y="27"/>
                    <a:pt x="88" y="27"/>
                  </a:cubicBezTo>
                  <a:cubicBezTo>
                    <a:pt x="89" y="27"/>
                    <a:pt x="89" y="26"/>
                    <a:pt x="89" y="25"/>
                  </a:cubicBezTo>
                  <a:cubicBezTo>
                    <a:pt x="89" y="25"/>
                    <a:pt x="90" y="24"/>
                    <a:pt x="90" y="24"/>
                  </a:cubicBezTo>
                  <a:cubicBezTo>
                    <a:pt x="90" y="24"/>
                    <a:pt x="93" y="22"/>
                    <a:pt x="93" y="22"/>
                  </a:cubicBezTo>
                  <a:cubicBezTo>
                    <a:pt x="93" y="21"/>
                    <a:pt x="91" y="21"/>
                    <a:pt x="91" y="21"/>
                  </a:cubicBezTo>
                  <a:cubicBezTo>
                    <a:pt x="91" y="21"/>
                    <a:pt x="88" y="22"/>
                    <a:pt x="88" y="22"/>
                  </a:cubicBezTo>
                  <a:cubicBezTo>
                    <a:pt x="88" y="22"/>
                    <a:pt x="85" y="23"/>
                    <a:pt x="85" y="23"/>
                  </a:cubicBezTo>
                  <a:lnTo>
                    <a:pt x="83" y="25"/>
                  </a:lnTo>
                  <a:close/>
                </a:path>
              </a:pathLst>
            </a:custGeom>
            <a:grpFill/>
            <a:ln w="6350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Source Sans Pro" charset="0"/>
              </a:endParaRPr>
            </a:p>
          </p:txBody>
        </p:sp>
        <p:sp>
          <p:nvSpPr>
            <p:cNvPr id="54" name="Freeform 144"/>
            <p:cNvSpPr>
              <a:spLocks noEditPoints="1"/>
            </p:cNvSpPr>
            <p:nvPr/>
          </p:nvSpPr>
          <p:spPr bwMode="auto">
            <a:xfrm>
              <a:off x="4518029" y="2422186"/>
              <a:ext cx="310039" cy="351588"/>
            </a:xfrm>
            <a:custGeom>
              <a:avLst/>
              <a:gdLst>
                <a:gd name="T0" fmla="*/ 75 w 136"/>
                <a:gd name="T1" fmla="*/ 25 h 159"/>
                <a:gd name="T2" fmla="*/ 117 w 136"/>
                <a:gd name="T3" fmla="*/ 17 h 159"/>
                <a:gd name="T4" fmla="*/ 125 w 136"/>
                <a:gd name="T5" fmla="*/ 49 h 159"/>
                <a:gd name="T6" fmla="*/ 112 w 136"/>
                <a:gd name="T7" fmla="*/ 67 h 159"/>
                <a:gd name="T8" fmla="*/ 121 w 136"/>
                <a:gd name="T9" fmla="*/ 84 h 159"/>
                <a:gd name="T10" fmla="*/ 114 w 136"/>
                <a:gd name="T11" fmla="*/ 97 h 159"/>
                <a:gd name="T12" fmla="*/ 96 w 136"/>
                <a:gd name="T13" fmla="*/ 100 h 159"/>
                <a:gd name="T14" fmla="*/ 90 w 136"/>
                <a:gd name="T15" fmla="*/ 108 h 159"/>
                <a:gd name="T16" fmla="*/ 92 w 136"/>
                <a:gd name="T17" fmla="*/ 130 h 159"/>
                <a:gd name="T18" fmla="*/ 85 w 136"/>
                <a:gd name="T19" fmla="*/ 141 h 159"/>
                <a:gd name="T20" fmla="*/ 88 w 136"/>
                <a:gd name="T21" fmla="*/ 149 h 159"/>
                <a:gd name="T22" fmla="*/ 85 w 136"/>
                <a:gd name="T23" fmla="*/ 159 h 159"/>
                <a:gd name="T24" fmla="*/ 76 w 136"/>
                <a:gd name="T25" fmla="*/ 148 h 159"/>
                <a:gd name="T26" fmla="*/ 69 w 136"/>
                <a:gd name="T27" fmla="*/ 128 h 159"/>
                <a:gd name="T28" fmla="*/ 56 w 136"/>
                <a:gd name="T29" fmla="*/ 121 h 159"/>
                <a:gd name="T30" fmla="*/ 42 w 136"/>
                <a:gd name="T31" fmla="*/ 119 h 159"/>
                <a:gd name="T32" fmla="*/ 27 w 136"/>
                <a:gd name="T33" fmla="*/ 121 h 159"/>
                <a:gd name="T34" fmla="*/ 13 w 136"/>
                <a:gd name="T35" fmla="*/ 121 h 159"/>
                <a:gd name="T36" fmla="*/ 6 w 136"/>
                <a:gd name="T37" fmla="*/ 112 h 159"/>
                <a:gd name="T38" fmla="*/ 22 w 136"/>
                <a:gd name="T39" fmla="*/ 114 h 159"/>
                <a:gd name="T40" fmla="*/ 27 w 136"/>
                <a:gd name="T41" fmla="*/ 116 h 159"/>
                <a:gd name="T42" fmla="*/ 9 w 136"/>
                <a:gd name="T43" fmla="*/ 111 h 159"/>
                <a:gd name="T44" fmla="*/ 15 w 136"/>
                <a:gd name="T45" fmla="*/ 103 h 159"/>
                <a:gd name="T46" fmla="*/ 25 w 136"/>
                <a:gd name="T47" fmla="*/ 111 h 159"/>
                <a:gd name="T48" fmla="*/ 22 w 136"/>
                <a:gd name="T49" fmla="*/ 105 h 159"/>
                <a:gd name="T50" fmla="*/ 20 w 136"/>
                <a:gd name="T51" fmla="*/ 102 h 159"/>
                <a:gd name="T52" fmla="*/ 20 w 136"/>
                <a:gd name="T53" fmla="*/ 96 h 159"/>
                <a:gd name="T54" fmla="*/ 32 w 136"/>
                <a:gd name="T55" fmla="*/ 104 h 159"/>
                <a:gd name="T56" fmla="*/ 48 w 136"/>
                <a:gd name="T57" fmla="*/ 100 h 159"/>
                <a:gd name="T58" fmla="*/ 30 w 136"/>
                <a:gd name="T59" fmla="*/ 95 h 159"/>
                <a:gd name="T60" fmla="*/ 37 w 136"/>
                <a:gd name="T61" fmla="*/ 73 h 159"/>
                <a:gd name="T62" fmla="*/ 58 w 136"/>
                <a:gd name="T63" fmla="*/ 37 h 159"/>
                <a:gd name="T64" fmla="*/ 67 w 136"/>
                <a:gd name="T65" fmla="*/ 52 h 159"/>
                <a:gd name="T66" fmla="*/ 61 w 136"/>
                <a:gd name="T67" fmla="*/ 64 h 159"/>
                <a:gd name="T68" fmla="*/ 67 w 136"/>
                <a:gd name="T69" fmla="*/ 74 h 159"/>
                <a:gd name="T70" fmla="*/ 66 w 136"/>
                <a:gd name="T71" fmla="*/ 66 h 159"/>
                <a:gd name="T72" fmla="*/ 85 w 136"/>
                <a:gd name="T73" fmla="*/ 65 h 159"/>
                <a:gd name="T74" fmla="*/ 77 w 136"/>
                <a:gd name="T75" fmla="*/ 51 h 159"/>
                <a:gd name="T76" fmla="*/ 71 w 136"/>
                <a:gd name="T77" fmla="*/ 41 h 159"/>
                <a:gd name="T78" fmla="*/ 134 w 136"/>
                <a:gd name="T79" fmla="*/ 0 h 159"/>
                <a:gd name="T80" fmla="*/ 118 w 136"/>
                <a:gd name="T81" fmla="*/ 6 h 159"/>
                <a:gd name="T82" fmla="*/ 111 w 136"/>
                <a:gd name="T83" fmla="*/ 8 h 159"/>
                <a:gd name="T84" fmla="*/ 112 w 136"/>
                <a:gd name="T85" fmla="*/ 9 h 159"/>
                <a:gd name="T86" fmla="*/ 96 w 136"/>
                <a:gd name="T87" fmla="*/ 12 h 159"/>
                <a:gd name="T88" fmla="*/ 98 w 136"/>
                <a:gd name="T89" fmla="*/ 13 h 159"/>
                <a:gd name="T90" fmla="*/ 93 w 136"/>
                <a:gd name="T91" fmla="*/ 13 h 159"/>
                <a:gd name="T92" fmla="*/ 91 w 136"/>
                <a:gd name="T93" fmla="*/ 13 h 159"/>
                <a:gd name="T94" fmla="*/ 81 w 136"/>
                <a:gd name="T95" fmla="*/ 14 h 159"/>
                <a:gd name="T96" fmla="*/ 78 w 136"/>
                <a:gd name="T97" fmla="*/ 14 h 159"/>
                <a:gd name="T98" fmla="*/ 56 w 136"/>
                <a:gd name="T99" fmla="*/ 22 h 159"/>
                <a:gd name="T100" fmla="*/ 60 w 136"/>
                <a:gd name="T101" fmla="*/ 18 h 159"/>
                <a:gd name="T102" fmla="*/ 54 w 136"/>
                <a:gd name="T103" fmla="*/ 25 h 159"/>
                <a:gd name="T104" fmla="*/ 22 w 136"/>
                <a:gd name="T105" fmla="*/ 94 h 159"/>
                <a:gd name="T106" fmla="*/ 29 w 136"/>
                <a:gd name="T107" fmla="*/ 101 h 159"/>
                <a:gd name="T108" fmla="*/ 30 w 136"/>
                <a:gd name="T109" fmla="*/ 97 h 159"/>
                <a:gd name="T110" fmla="*/ 20 w 136"/>
                <a:gd name="T111" fmla="*/ 94 h 159"/>
                <a:gd name="T112" fmla="*/ 76 w 136"/>
                <a:gd name="T113" fmla="*/ 74 h 159"/>
                <a:gd name="T114" fmla="*/ 74 w 136"/>
                <a:gd name="T115" fmla="*/ 7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6" h="159">
                  <a:moveTo>
                    <a:pt x="72" y="35"/>
                  </a:moveTo>
                  <a:cubicBezTo>
                    <a:pt x="71" y="33"/>
                    <a:pt x="71" y="33"/>
                    <a:pt x="71" y="33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70" y="31"/>
                    <a:pt x="70" y="31"/>
                    <a:pt x="70" y="31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5" y="25"/>
                    <a:pt x="75" y="25"/>
                    <a:pt x="75" y="25"/>
                  </a:cubicBezTo>
                  <a:cubicBezTo>
                    <a:pt x="75" y="25"/>
                    <a:pt x="77" y="23"/>
                    <a:pt x="78" y="22"/>
                  </a:cubicBezTo>
                  <a:cubicBezTo>
                    <a:pt x="79" y="22"/>
                    <a:pt x="83" y="20"/>
                    <a:pt x="83" y="20"/>
                  </a:cubicBezTo>
                  <a:cubicBezTo>
                    <a:pt x="83" y="20"/>
                    <a:pt x="87" y="18"/>
                    <a:pt x="88" y="18"/>
                  </a:cubicBezTo>
                  <a:cubicBezTo>
                    <a:pt x="89" y="18"/>
                    <a:pt x="96" y="17"/>
                    <a:pt x="96" y="17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5" y="17"/>
                    <a:pt x="107" y="17"/>
                  </a:cubicBezTo>
                  <a:cubicBezTo>
                    <a:pt x="107" y="17"/>
                    <a:pt x="109" y="18"/>
                    <a:pt x="110" y="18"/>
                  </a:cubicBezTo>
                  <a:cubicBezTo>
                    <a:pt x="111" y="18"/>
                    <a:pt x="113" y="17"/>
                    <a:pt x="113" y="17"/>
                  </a:cubicBezTo>
                  <a:cubicBezTo>
                    <a:pt x="117" y="17"/>
                    <a:pt x="117" y="17"/>
                    <a:pt x="117" y="17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1" y="25"/>
                    <a:pt x="121" y="25"/>
                    <a:pt x="121" y="25"/>
                  </a:cubicBezTo>
                  <a:cubicBezTo>
                    <a:pt x="126" y="26"/>
                    <a:pt x="126" y="26"/>
                    <a:pt x="126" y="26"/>
                  </a:cubicBezTo>
                  <a:cubicBezTo>
                    <a:pt x="126" y="26"/>
                    <a:pt x="125" y="28"/>
                    <a:pt x="125" y="29"/>
                  </a:cubicBezTo>
                  <a:cubicBezTo>
                    <a:pt x="126" y="29"/>
                    <a:pt x="129" y="30"/>
                    <a:pt x="129" y="30"/>
                  </a:cubicBezTo>
                  <a:cubicBezTo>
                    <a:pt x="129" y="31"/>
                    <a:pt x="129" y="31"/>
                    <a:pt x="129" y="31"/>
                  </a:cubicBezTo>
                  <a:cubicBezTo>
                    <a:pt x="129" y="31"/>
                    <a:pt x="129" y="35"/>
                    <a:pt x="129" y="36"/>
                  </a:cubicBezTo>
                  <a:cubicBezTo>
                    <a:pt x="129" y="37"/>
                    <a:pt x="129" y="43"/>
                    <a:pt x="129" y="43"/>
                  </a:cubicBezTo>
                  <a:cubicBezTo>
                    <a:pt x="129" y="43"/>
                    <a:pt x="126" y="49"/>
                    <a:pt x="125" y="49"/>
                  </a:cubicBezTo>
                  <a:cubicBezTo>
                    <a:pt x="124" y="50"/>
                    <a:pt x="125" y="54"/>
                    <a:pt x="125" y="54"/>
                  </a:cubicBezTo>
                  <a:cubicBezTo>
                    <a:pt x="124" y="59"/>
                    <a:pt x="124" y="59"/>
                    <a:pt x="124" y="59"/>
                  </a:cubicBezTo>
                  <a:cubicBezTo>
                    <a:pt x="124" y="59"/>
                    <a:pt x="124" y="63"/>
                    <a:pt x="123" y="62"/>
                  </a:cubicBezTo>
                  <a:cubicBezTo>
                    <a:pt x="122" y="62"/>
                    <a:pt x="117" y="60"/>
                    <a:pt x="117" y="60"/>
                  </a:cubicBezTo>
                  <a:cubicBezTo>
                    <a:pt x="113" y="61"/>
                    <a:pt x="113" y="61"/>
                    <a:pt x="113" y="61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5" y="65"/>
                    <a:pt x="115" y="65"/>
                    <a:pt x="115" y="65"/>
                  </a:cubicBezTo>
                  <a:cubicBezTo>
                    <a:pt x="112" y="65"/>
                    <a:pt x="112" y="65"/>
                    <a:pt x="112" y="65"/>
                  </a:cubicBezTo>
                  <a:cubicBezTo>
                    <a:pt x="112" y="67"/>
                    <a:pt x="112" y="67"/>
                    <a:pt x="112" y="67"/>
                  </a:cubicBezTo>
                  <a:cubicBezTo>
                    <a:pt x="112" y="67"/>
                    <a:pt x="113" y="69"/>
                    <a:pt x="114" y="70"/>
                  </a:cubicBezTo>
                  <a:cubicBezTo>
                    <a:pt x="114" y="71"/>
                    <a:pt x="117" y="71"/>
                    <a:pt x="117" y="71"/>
                  </a:cubicBezTo>
                  <a:cubicBezTo>
                    <a:pt x="119" y="73"/>
                    <a:pt x="119" y="73"/>
                    <a:pt x="119" y="73"/>
                  </a:cubicBezTo>
                  <a:cubicBezTo>
                    <a:pt x="122" y="72"/>
                    <a:pt x="122" y="72"/>
                    <a:pt x="122" y="72"/>
                  </a:cubicBezTo>
                  <a:cubicBezTo>
                    <a:pt x="124" y="76"/>
                    <a:pt x="124" y="76"/>
                    <a:pt x="124" y="76"/>
                  </a:cubicBezTo>
                  <a:cubicBezTo>
                    <a:pt x="123" y="78"/>
                    <a:pt x="123" y="78"/>
                    <a:pt x="123" y="78"/>
                  </a:cubicBezTo>
                  <a:cubicBezTo>
                    <a:pt x="123" y="78"/>
                    <a:pt x="123" y="80"/>
                    <a:pt x="123" y="81"/>
                  </a:cubicBezTo>
                  <a:cubicBezTo>
                    <a:pt x="123" y="82"/>
                    <a:pt x="124" y="83"/>
                    <a:pt x="123" y="83"/>
                  </a:cubicBezTo>
                  <a:cubicBezTo>
                    <a:pt x="123" y="83"/>
                    <a:pt x="121" y="84"/>
                    <a:pt x="121" y="84"/>
                  </a:cubicBezTo>
                  <a:cubicBezTo>
                    <a:pt x="120" y="86"/>
                    <a:pt x="120" y="86"/>
                    <a:pt x="120" y="86"/>
                  </a:cubicBezTo>
                  <a:cubicBezTo>
                    <a:pt x="120" y="86"/>
                    <a:pt x="118" y="87"/>
                    <a:pt x="117" y="87"/>
                  </a:cubicBezTo>
                  <a:cubicBezTo>
                    <a:pt x="116" y="88"/>
                    <a:pt x="116" y="88"/>
                    <a:pt x="116" y="89"/>
                  </a:cubicBezTo>
                  <a:cubicBezTo>
                    <a:pt x="116" y="89"/>
                    <a:pt x="112" y="88"/>
                    <a:pt x="112" y="88"/>
                  </a:cubicBezTo>
                  <a:cubicBezTo>
                    <a:pt x="112" y="91"/>
                    <a:pt x="112" y="91"/>
                    <a:pt x="112" y="91"/>
                  </a:cubicBezTo>
                  <a:cubicBezTo>
                    <a:pt x="110" y="91"/>
                    <a:pt x="110" y="91"/>
                    <a:pt x="110" y="91"/>
                  </a:cubicBezTo>
                  <a:cubicBezTo>
                    <a:pt x="112" y="94"/>
                    <a:pt x="112" y="94"/>
                    <a:pt x="112" y="94"/>
                  </a:cubicBezTo>
                  <a:cubicBezTo>
                    <a:pt x="115" y="96"/>
                    <a:pt x="115" y="96"/>
                    <a:pt x="115" y="96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2" y="98"/>
                    <a:pt x="112" y="98"/>
                    <a:pt x="112" y="98"/>
                  </a:cubicBezTo>
                  <a:cubicBezTo>
                    <a:pt x="111" y="100"/>
                    <a:pt x="111" y="100"/>
                    <a:pt x="111" y="100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105" y="101"/>
                    <a:pt x="105" y="101"/>
                    <a:pt x="105" y="101"/>
                  </a:cubicBezTo>
                  <a:cubicBezTo>
                    <a:pt x="104" y="101"/>
                    <a:pt x="104" y="101"/>
                    <a:pt x="104" y="101"/>
                  </a:cubicBezTo>
                  <a:cubicBezTo>
                    <a:pt x="101" y="101"/>
                    <a:pt x="101" y="101"/>
                    <a:pt x="101" y="101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99" y="101"/>
                    <a:pt x="99" y="101"/>
                    <a:pt x="99" y="101"/>
                  </a:cubicBezTo>
                  <a:cubicBezTo>
                    <a:pt x="96" y="100"/>
                    <a:pt x="96" y="100"/>
                    <a:pt x="96" y="100"/>
                  </a:cubicBezTo>
                  <a:cubicBezTo>
                    <a:pt x="94" y="98"/>
                    <a:pt x="94" y="98"/>
                    <a:pt x="94" y="98"/>
                  </a:cubicBezTo>
                  <a:cubicBezTo>
                    <a:pt x="91" y="99"/>
                    <a:pt x="91" y="99"/>
                    <a:pt x="91" y="99"/>
                  </a:cubicBezTo>
                  <a:cubicBezTo>
                    <a:pt x="94" y="101"/>
                    <a:pt x="94" y="101"/>
                    <a:pt x="94" y="101"/>
                  </a:cubicBezTo>
                  <a:cubicBezTo>
                    <a:pt x="92" y="101"/>
                    <a:pt x="92" y="101"/>
                    <a:pt x="92" y="101"/>
                  </a:cubicBezTo>
                  <a:cubicBezTo>
                    <a:pt x="87" y="100"/>
                    <a:pt x="87" y="100"/>
                    <a:pt x="87" y="100"/>
                  </a:cubicBezTo>
                  <a:cubicBezTo>
                    <a:pt x="87" y="103"/>
                    <a:pt x="87" y="103"/>
                    <a:pt x="87" y="103"/>
                  </a:cubicBezTo>
                  <a:cubicBezTo>
                    <a:pt x="87" y="105"/>
                    <a:pt x="87" y="105"/>
                    <a:pt x="87" y="105"/>
                  </a:cubicBezTo>
                  <a:cubicBezTo>
                    <a:pt x="87" y="105"/>
                    <a:pt x="86" y="106"/>
                    <a:pt x="87" y="106"/>
                  </a:cubicBezTo>
                  <a:cubicBezTo>
                    <a:pt x="88" y="106"/>
                    <a:pt x="90" y="108"/>
                    <a:pt x="90" y="108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1" y="112"/>
                    <a:pt x="91" y="112"/>
                    <a:pt x="91" y="112"/>
                  </a:cubicBezTo>
                  <a:cubicBezTo>
                    <a:pt x="91" y="113"/>
                    <a:pt x="91" y="113"/>
                    <a:pt x="91" y="113"/>
                  </a:cubicBezTo>
                  <a:cubicBezTo>
                    <a:pt x="93" y="116"/>
                    <a:pt x="93" y="116"/>
                    <a:pt x="93" y="116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95" y="122"/>
                    <a:pt x="95" y="122"/>
                    <a:pt x="95" y="122"/>
                  </a:cubicBezTo>
                  <a:cubicBezTo>
                    <a:pt x="94" y="125"/>
                    <a:pt x="94" y="125"/>
                    <a:pt x="94" y="125"/>
                  </a:cubicBezTo>
                  <a:cubicBezTo>
                    <a:pt x="94" y="125"/>
                    <a:pt x="95" y="127"/>
                    <a:pt x="94" y="128"/>
                  </a:cubicBezTo>
                  <a:cubicBezTo>
                    <a:pt x="94" y="128"/>
                    <a:pt x="92" y="130"/>
                    <a:pt x="92" y="130"/>
                  </a:cubicBezTo>
                  <a:cubicBezTo>
                    <a:pt x="91" y="132"/>
                    <a:pt x="91" y="132"/>
                    <a:pt x="91" y="132"/>
                  </a:cubicBezTo>
                  <a:cubicBezTo>
                    <a:pt x="89" y="133"/>
                    <a:pt x="89" y="133"/>
                    <a:pt x="89" y="133"/>
                  </a:cubicBezTo>
                  <a:cubicBezTo>
                    <a:pt x="89" y="135"/>
                    <a:pt x="89" y="135"/>
                    <a:pt x="89" y="135"/>
                  </a:cubicBezTo>
                  <a:cubicBezTo>
                    <a:pt x="89" y="135"/>
                    <a:pt x="89" y="138"/>
                    <a:pt x="90" y="138"/>
                  </a:cubicBezTo>
                  <a:cubicBezTo>
                    <a:pt x="90" y="138"/>
                    <a:pt x="92" y="136"/>
                    <a:pt x="92" y="136"/>
                  </a:cubicBezTo>
                  <a:cubicBezTo>
                    <a:pt x="92" y="136"/>
                    <a:pt x="94" y="138"/>
                    <a:pt x="93" y="139"/>
                  </a:cubicBezTo>
                  <a:cubicBezTo>
                    <a:pt x="93" y="139"/>
                    <a:pt x="89" y="139"/>
                    <a:pt x="89" y="139"/>
                  </a:cubicBezTo>
                  <a:cubicBezTo>
                    <a:pt x="87" y="139"/>
                    <a:pt x="87" y="139"/>
                    <a:pt x="87" y="139"/>
                  </a:cubicBezTo>
                  <a:cubicBezTo>
                    <a:pt x="87" y="139"/>
                    <a:pt x="86" y="141"/>
                    <a:pt x="85" y="141"/>
                  </a:cubicBezTo>
                  <a:cubicBezTo>
                    <a:pt x="85" y="142"/>
                    <a:pt x="85" y="143"/>
                    <a:pt x="85" y="143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5" y="146"/>
                    <a:pt x="85" y="146"/>
                  </a:cubicBezTo>
                  <a:cubicBezTo>
                    <a:pt x="85" y="146"/>
                    <a:pt x="87" y="147"/>
                    <a:pt x="87" y="147"/>
                  </a:cubicBezTo>
                  <a:cubicBezTo>
                    <a:pt x="87" y="147"/>
                    <a:pt x="86" y="148"/>
                    <a:pt x="87" y="148"/>
                  </a:cubicBezTo>
                  <a:cubicBezTo>
                    <a:pt x="87" y="149"/>
                    <a:pt x="87" y="149"/>
                    <a:pt x="88" y="149"/>
                  </a:cubicBezTo>
                  <a:cubicBezTo>
                    <a:pt x="89" y="150"/>
                    <a:pt x="89" y="150"/>
                    <a:pt x="89" y="150"/>
                  </a:cubicBezTo>
                  <a:cubicBezTo>
                    <a:pt x="89" y="150"/>
                    <a:pt x="89" y="152"/>
                    <a:pt x="89" y="153"/>
                  </a:cubicBezTo>
                  <a:cubicBezTo>
                    <a:pt x="88" y="153"/>
                    <a:pt x="88" y="154"/>
                    <a:pt x="88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5"/>
                    <a:pt x="86" y="156"/>
                    <a:pt x="86" y="156"/>
                  </a:cubicBezTo>
                  <a:cubicBezTo>
                    <a:pt x="86" y="156"/>
                    <a:pt x="85" y="156"/>
                    <a:pt x="85" y="156"/>
                  </a:cubicBezTo>
                  <a:cubicBezTo>
                    <a:pt x="85" y="157"/>
                    <a:pt x="86" y="158"/>
                    <a:pt x="86" y="159"/>
                  </a:cubicBezTo>
                  <a:cubicBezTo>
                    <a:pt x="86" y="159"/>
                    <a:pt x="86" y="159"/>
                    <a:pt x="85" y="159"/>
                  </a:cubicBezTo>
                  <a:cubicBezTo>
                    <a:pt x="85" y="159"/>
                    <a:pt x="85" y="159"/>
                    <a:pt x="85" y="159"/>
                  </a:cubicBezTo>
                  <a:cubicBezTo>
                    <a:pt x="85" y="159"/>
                    <a:pt x="83" y="157"/>
                    <a:pt x="83" y="157"/>
                  </a:cubicBezTo>
                  <a:cubicBezTo>
                    <a:pt x="82" y="157"/>
                    <a:pt x="81" y="158"/>
                    <a:pt x="79" y="158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74" y="158"/>
                    <a:pt x="74" y="158"/>
                    <a:pt x="74" y="158"/>
                  </a:cubicBezTo>
                  <a:cubicBezTo>
                    <a:pt x="74" y="156"/>
                    <a:pt x="74" y="156"/>
                    <a:pt x="74" y="156"/>
                  </a:cubicBezTo>
                  <a:cubicBezTo>
                    <a:pt x="73" y="154"/>
                    <a:pt x="73" y="154"/>
                    <a:pt x="73" y="154"/>
                  </a:cubicBezTo>
                  <a:cubicBezTo>
                    <a:pt x="73" y="154"/>
                    <a:pt x="73" y="152"/>
                    <a:pt x="73" y="151"/>
                  </a:cubicBezTo>
                  <a:cubicBezTo>
                    <a:pt x="73" y="151"/>
                    <a:pt x="74" y="150"/>
                    <a:pt x="74" y="150"/>
                  </a:cubicBezTo>
                  <a:cubicBezTo>
                    <a:pt x="75" y="150"/>
                    <a:pt x="76" y="148"/>
                    <a:pt x="76" y="148"/>
                  </a:cubicBezTo>
                  <a:cubicBezTo>
                    <a:pt x="76" y="148"/>
                    <a:pt x="77" y="146"/>
                    <a:pt x="78" y="145"/>
                  </a:cubicBezTo>
                  <a:cubicBezTo>
                    <a:pt x="78" y="145"/>
                    <a:pt x="79" y="142"/>
                    <a:pt x="79" y="142"/>
                  </a:cubicBezTo>
                  <a:cubicBezTo>
                    <a:pt x="79" y="141"/>
                    <a:pt x="80" y="140"/>
                    <a:pt x="80" y="140"/>
                  </a:cubicBezTo>
                  <a:cubicBezTo>
                    <a:pt x="80" y="140"/>
                    <a:pt x="82" y="138"/>
                    <a:pt x="82" y="137"/>
                  </a:cubicBezTo>
                  <a:cubicBezTo>
                    <a:pt x="82" y="136"/>
                    <a:pt x="81" y="136"/>
                    <a:pt x="80" y="136"/>
                  </a:cubicBezTo>
                  <a:cubicBezTo>
                    <a:pt x="80" y="136"/>
                    <a:pt x="77" y="135"/>
                    <a:pt x="76" y="134"/>
                  </a:cubicBezTo>
                  <a:cubicBezTo>
                    <a:pt x="75" y="134"/>
                    <a:pt x="73" y="133"/>
                    <a:pt x="71" y="133"/>
                  </a:cubicBezTo>
                  <a:cubicBezTo>
                    <a:pt x="69" y="132"/>
                    <a:pt x="70" y="132"/>
                    <a:pt x="71" y="130"/>
                  </a:cubicBezTo>
                  <a:cubicBezTo>
                    <a:pt x="71" y="129"/>
                    <a:pt x="69" y="129"/>
                    <a:pt x="69" y="128"/>
                  </a:cubicBezTo>
                  <a:cubicBezTo>
                    <a:pt x="69" y="128"/>
                    <a:pt x="68" y="129"/>
                    <a:pt x="67" y="130"/>
                  </a:cubicBezTo>
                  <a:cubicBezTo>
                    <a:pt x="66" y="130"/>
                    <a:pt x="65" y="129"/>
                    <a:pt x="64" y="129"/>
                  </a:cubicBezTo>
                  <a:cubicBezTo>
                    <a:pt x="64" y="129"/>
                    <a:pt x="61" y="129"/>
                    <a:pt x="61" y="129"/>
                  </a:cubicBezTo>
                  <a:cubicBezTo>
                    <a:pt x="61" y="129"/>
                    <a:pt x="61" y="128"/>
                    <a:pt x="61" y="127"/>
                  </a:cubicBezTo>
                  <a:cubicBezTo>
                    <a:pt x="61" y="126"/>
                    <a:pt x="60" y="126"/>
                    <a:pt x="60" y="126"/>
                  </a:cubicBezTo>
                  <a:cubicBezTo>
                    <a:pt x="60" y="126"/>
                    <a:pt x="58" y="126"/>
                    <a:pt x="58" y="125"/>
                  </a:cubicBezTo>
                  <a:cubicBezTo>
                    <a:pt x="57" y="125"/>
                    <a:pt x="58" y="125"/>
                    <a:pt x="58" y="124"/>
                  </a:cubicBezTo>
                  <a:cubicBezTo>
                    <a:pt x="58" y="123"/>
                    <a:pt x="58" y="124"/>
                    <a:pt x="57" y="124"/>
                  </a:cubicBezTo>
                  <a:cubicBezTo>
                    <a:pt x="56" y="124"/>
                    <a:pt x="56" y="121"/>
                    <a:pt x="56" y="121"/>
                  </a:cubicBezTo>
                  <a:cubicBezTo>
                    <a:pt x="56" y="121"/>
                    <a:pt x="55" y="119"/>
                    <a:pt x="55" y="118"/>
                  </a:cubicBezTo>
                  <a:cubicBezTo>
                    <a:pt x="54" y="116"/>
                    <a:pt x="54" y="118"/>
                    <a:pt x="54" y="118"/>
                  </a:cubicBezTo>
                  <a:cubicBezTo>
                    <a:pt x="52" y="121"/>
                    <a:pt x="52" y="121"/>
                    <a:pt x="52" y="121"/>
                  </a:cubicBezTo>
                  <a:cubicBezTo>
                    <a:pt x="52" y="121"/>
                    <a:pt x="51" y="121"/>
                    <a:pt x="48" y="120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7" y="116"/>
                    <a:pt x="46" y="116"/>
                  </a:cubicBezTo>
                  <a:cubicBezTo>
                    <a:pt x="45" y="115"/>
                    <a:pt x="45" y="115"/>
                    <a:pt x="44" y="117"/>
                  </a:cubicBezTo>
                  <a:cubicBezTo>
                    <a:pt x="43" y="118"/>
                    <a:pt x="43" y="118"/>
                    <a:pt x="42" y="119"/>
                  </a:cubicBezTo>
                  <a:cubicBezTo>
                    <a:pt x="41" y="120"/>
                    <a:pt x="41" y="120"/>
                    <a:pt x="39" y="120"/>
                  </a:cubicBezTo>
                  <a:cubicBezTo>
                    <a:pt x="38" y="120"/>
                    <a:pt x="38" y="119"/>
                    <a:pt x="37" y="119"/>
                  </a:cubicBezTo>
                  <a:cubicBezTo>
                    <a:pt x="37" y="118"/>
                    <a:pt x="37" y="118"/>
                    <a:pt x="36" y="117"/>
                  </a:cubicBezTo>
                  <a:cubicBezTo>
                    <a:pt x="36" y="116"/>
                    <a:pt x="35" y="116"/>
                    <a:pt x="35" y="116"/>
                  </a:cubicBezTo>
                  <a:cubicBezTo>
                    <a:pt x="35" y="116"/>
                    <a:pt x="33" y="117"/>
                    <a:pt x="33" y="118"/>
                  </a:cubicBezTo>
                  <a:cubicBezTo>
                    <a:pt x="32" y="118"/>
                    <a:pt x="33" y="119"/>
                    <a:pt x="33" y="120"/>
                  </a:cubicBezTo>
                  <a:cubicBezTo>
                    <a:pt x="34" y="121"/>
                    <a:pt x="33" y="122"/>
                    <a:pt x="33" y="122"/>
                  </a:cubicBezTo>
                  <a:cubicBezTo>
                    <a:pt x="33" y="122"/>
                    <a:pt x="31" y="122"/>
                    <a:pt x="30" y="122"/>
                  </a:cubicBezTo>
                  <a:cubicBezTo>
                    <a:pt x="29" y="122"/>
                    <a:pt x="28" y="122"/>
                    <a:pt x="27" y="121"/>
                  </a:cubicBezTo>
                  <a:cubicBezTo>
                    <a:pt x="25" y="120"/>
                    <a:pt x="26" y="122"/>
                    <a:pt x="26" y="123"/>
                  </a:cubicBezTo>
                  <a:cubicBezTo>
                    <a:pt x="26" y="123"/>
                    <a:pt x="24" y="125"/>
                    <a:pt x="24" y="125"/>
                  </a:cubicBezTo>
                  <a:cubicBezTo>
                    <a:pt x="24" y="125"/>
                    <a:pt x="24" y="125"/>
                    <a:pt x="24" y="125"/>
                  </a:cubicBezTo>
                  <a:cubicBezTo>
                    <a:pt x="22" y="125"/>
                    <a:pt x="20" y="124"/>
                    <a:pt x="20" y="124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5" y="124"/>
                    <a:pt x="15" y="124"/>
                    <a:pt x="15" y="124"/>
                  </a:cubicBezTo>
                  <a:cubicBezTo>
                    <a:pt x="14" y="121"/>
                    <a:pt x="14" y="121"/>
                    <a:pt x="14" y="121"/>
                  </a:cubicBezTo>
                  <a:cubicBezTo>
                    <a:pt x="13" y="121"/>
                    <a:pt x="13" y="121"/>
                    <a:pt x="13" y="121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8" y="118"/>
                    <a:pt x="8" y="118"/>
                    <a:pt x="8" y="118"/>
                  </a:cubicBezTo>
                  <a:cubicBezTo>
                    <a:pt x="6" y="119"/>
                    <a:pt x="6" y="119"/>
                    <a:pt x="6" y="119"/>
                  </a:cubicBezTo>
                  <a:cubicBezTo>
                    <a:pt x="5" y="120"/>
                    <a:pt x="5" y="120"/>
                    <a:pt x="5" y="120"/>
                  </a:cubicBezTo>
                  <a:cubicBezTo>
                    <a:pt x="5" y="120"/>
                    <a:pt x="3" y="121"/>
                    <a:pt x="2" y="121"/>
                  </a:cubicBezTo>
                  <a:cubicBezTo>
                    <a:pt x="2" y="120"/>
                    <a:pt x="0" y="116"/>
                    <a:pt x="0" y="116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4" y="112"/>
                    <a:pt x="4" y="112"/>
                  </a:cubicBezTo>
                  <a:cubicBezTo>
                    <a:pt x="4" y="112"/>
                    <a:pt x="6" y="112"/>
                    <a:pt x="6" y="112"/>
                  </a:cubicBezTo>
                  <a:cubicBezTo>
                    <a:pt x="6" y="112"/>
                    <a:pt x="7" y="112"/>
                    <a:pt x="7" y="113"/>
                  </a:cubicBezTo>
                  <a:cubicBezTo>
                    <a:pt x="8" y="113"/>
                    <a:pt x="10" y="115"/>
                    <a:pt x="11" y="115"/>
                  </a:cubicBezTo>
                  <a:cubicBezTo>
                    <a:pt x="11" y="115"/>
                    <a:pt x="13" y="116"/>
                    <a:pt x="13" y="116"/>
                  </a:cubicBezTo>
                  <a:cubicBezTo>
                    <a:pt x="14" y="116"/>
                    <a:pt x="16" y="117"/>
                    <a:pt x="16" y="117"/>
                  </a:cubicBezTo>
                  <a:cubicBezTo>
                    <a:pt x="16" y="117"/>
                    <a:pt x="18" y="117"/>
                    <a:pt x="18" y="117"/>
                  </a:cubicBezTo>
                  <a:cubicBezTo>
                    <a:pt x="18" y="117"/>
                    <a:pt x="20" y="116"/>
                    <a:pt x="20" y="116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21" y="115"/>
                    <a:pt x="21" y="114"/>
                    <a:pt x="21" y="114"/>
                  </a:cubicBezTo>
                  <a:cubicBezTo>
                    <a:pt x="21" y="114"/>
                    <a:pt x="22" y="114"/>
                    <a:pt x="22" y="114"/>
                  </a:cubicBezTo>
                  <a:cubicBezTo>
                    <a:pt x="22" y="115"/>
                    <a:pt x="23" y="116"/>
                    <a:pt x="23" y="116"/>
                  </a:cubicBezTo>
                  <a:cubicBezTo>
                    <a:pt x="23" y="116"/>
                    <a:pt x="24" y="117"/>
                    <a:pt x="24" y="117"/>
                  </a:cubicBezTo>
                  <a:cubicBezTo>
                    <a:pt x="25" y="118"/>
                    <a:pt x="26" y="118"/>
                    <a:pt x="26" y="118"/>
                  </a:cubicBezTo>
                  <a:cubicBezTo>
                    <a:pt x="26" y="118"/>
                    <a:pt x="27" y="117"/>
                    <a:pt x="27" y="117"/>
                  </a:cubicBezTo>
                  <a:cubicBezTo>
                    <a:pt x="27" y="117"/>
                    <a:pt x="28" y="118"/>
                    <a:pt x="28" y="117"/>
                  </a:cubicBezTo>
                  <a:cubicBezTo>
                    <a:pt x="28" y="117"/>
                    <a:pt x="29" y="117"/>
                    <a:pt x="29" y="117"/>
                  </a:cubicBezTo>
                  <a:cubicBezTo>
                    <a:pt x="29" y="117"/>
                    <a:pt x="30" y="116"/>
                    <a:pt x="29" y="116"/>
                  </a:cubicBezTo>
                  <a:cubicBezTo>
                    <a:pt x="29" y="116"/>
                    <a:pt x="29" y="115"/>
                    <a:pt x="29" y="116"/>
                  </a:cubicBezTo>
                  <a:cubicBezTo>
                    <a:pt x="28" y="116"/>
                    <a:pt x="28" y="116"/>
                    <a:pt x="27" y="116"/>
                  </a:cubicBezTo>
                  <a:cubicBezTo>
                    <a:pt x="26" y="116"/>
                    <a:pt x="24" y="115"/>
                    <a:pt x="24" y="115"/>
                  </a:cubicBezTo>
                  <a:cubicBezTo>
                    <a:pt x="24" y="114"/>
                    <a:pt x="23" y="114"/>
                    <a:pt x="23" y="113"/>
                  </a:cubicBezTo>
                  <a:cubicBezTo>
                    <a:pt x="22" y="113"/>
                    <a:pt x="22" y="112"/>
                    <a:pt x="21" y="112"/>
                  </a:cubicBezTo>
                  <a:cubicBezTo>
                    <a:pt x="20" y="112"/>
                    <a:pt x="20" y="112"/>
                    <a:pt x="20" y="112"/>
                  </a:cubicBezTo>
                  <a:cubicBezTo>
                    <a:pt x="20" y="112"/>
                    <a:pt x="19" y="113"/>
                    <a:pt x="19" y="114"/>
                  </a:cubicBezTo>
                  <a:cubicBezTo>
                    <a:pt x="19" y="114"/>
                    <a:pt x="20" y="115"/>
                    <a:pt x="18" y="114"/>
                  </a:cubicBezTo>
                  <a:cubicBezTo>
                    <a:pt x="16" y="114"/>
                    <a:pt x="14" y="114"/>
                    <a:pt x="14" y="114"/>
                  </a:cubicBezTo>
                  <a:cubicBezTo>
                    <a:pt x="11" y="111"/>
                    <a:pt x="11" y="111"/>
                    <a:pt x="11" y="111"/>
                  </a:cubicBezTo>
                  <a:cubicBezTo>
                    <a:pt x="11" y="111"/>
                    <a:pt x="10" y="111"/>
                    <a:pt x="9" y="111"/>
                  </a:cubicBezTo>
                  <a:cubicBezTo>
                    <a:pt x="9" y="111"/>
                    <a:pt x="7" y="110"/>
                    <a:pt x="7" y="109"/>
                  </a:cubicBezTo>
                  <a:cubicBezTo>
                    <a:pt x="7" y="109"/>
                    <a:pt x="6" y="108"/>
                    <a:pt x="6" y="107"/>
                  </a:cubicBezTo>
                  <a:cubicBezTo>
                    <a:pt x="6" y="107"/>
                    <a:pt x="5" y="107"/>
                    <a:pt x="5" y="106"/>
                  </a:cubicBezTo>
                  <a:cubicBezTo>
                    <a:pt x="5" y="106"/>
                    <a:pt x="4" y="105"/>
                    <a:pt x="4" y="105"/>
                  </a:cubicBezTo>
                  <a:cubicBezTo>
                    <a:pt x="4" y="105"/>
                    <a:pt x="4" y="104"/>
                    <a:pt x="5" y="103"/>
                  </a:cubicBezTo>
                  <a:cubicBezTo>
                    <a:pt x="7" y="103"/>
                    <a:pt x="7" y="103"/>
                    <a:pt x="8" y="103"/>
                  </a:cubicBezTo>
                  <a:cubicBezTo>
                    <a:pt x="9" y="103"/>
                    <a:pt x="8" y="103"/>
                    <a:pt x="10" y="103"/>
                  </a:cubicBezTo>
                  <a:cubicBezTo>
                    <a:pt x="12" y="103"/>
                    <a:pt x="11" y="103"/>
                    <a:pt x="12" y="103"/>
                  </a:cubicBezTo>
                  <a:cubicBezTo>
                    <a:pt x="13" y="103"/>
                    <a:pt x="15" y="103"/>
                    <a:pt x="15" y="103"/>
                  </a:cubicBezTo>
                  <a:cubicBezTo>
                    <a:pt x="15" y="103"/>
                    <a:pt x="13" y="102"/>
                    <a:pt x="16" y="103"/>
                  </a:cubicBezTo>
                  <a:cubicBezTo>
                    <a:pt x="16" y="103"/>
                    <a:pt x="20" y="104"/>
                    <a:pt x="19" y="106"/>
                  </a:cubicBezTo>
                  <a:cubicBezTo>
                    <a:pt x="19" y="106"/>
                    <a:pt x="18" y="107"/>
                    <a:pt x="18" y="107"/>
                  </a:cubicBezTo>
                  <a:cubicBezTo>
                    <a:pt x="18" y="107"/>
                    <a:pt x="20" y="108"/>
                    <a:pt x="20" y="108"/>
                  </a:cubicBezTo>
                  <a:cubicBezTo>
                    <a:pt x="20" y="108"/>
                    <a:pt x="21" y="107"/>
                    <a:pt x="21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24" y="110"/>
                    <a:pt x="26" y="110"/>
                    <a:pt x="26" y="110"/>
                  </a:cubicBezTo>
                  <a:cubicBezTo>
                    <a:pt x="25" y="111"/>
                    <a:pt x="24" y="109"/>
                    <a:pt x="25" y="111"/>
                  </a:cubicBezTo>
                  <a:cubicBezTo>
                    <a:pt x="26" y="113"/>
                    <a:pt x="27" y="114"/>
                    <a:pt x="27" y="114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28" y="114"/>
                    <a:pt x="28" y="113"/>
                    <a:pt x="29" y="113"/>
                  </a:cubicBezTo>
                  <a:cubicBezTo>
                    <a:pt x="29" y="114"/>
                    <a:pt x="31" y="114"/>
                    <a:pt x="32" y="114"/>
                  </a:cubicBezTo>
                  <a:cubicBezTo>
                    <a:pt x="32" y="114"/>
                    <a:pt x="32" y="113"/>
                    <a:pt x="31" y="111"/>
                  </a:cubicBezTo>
                  <a:cubicBezTo>
                    <a:pt x="30" y="110"/>
                    <a:pt x="29" y="109"/>
                    <a:pt x="29" y="109"/>
                  </a:cubicBezTo>
                  <a:cubicBezTo>
                    <a:pt x="28" y="109"/>
                    <a:pt x="29" y="110"/>
                    <a:pt x="27" y="109"/>
                  </a:cubicBezTo>
                  <a:cubicBezTo>
                    <a:pt x="25" y="108"/>
                    <a:pt x="25" y="109"/>
                    <a:pt x="24" y="108"/>
                  </a:cubicBezTo>
                  <a:cubicBezTo>
                    <a:pt x="23" y="106"/>
                    <a:pt x="22" y="106"/>
                    <a:pt x="22" y="105"/>
                  </a:cubicBezTo>
                  <a:cubicBezTo>
                    <a:pt x="22" y="105"/>
                    <a:pt x="23" y="105"/>
                    <a:pt x="24" y="104"/>
                  </a:cubicBezTo>
                  <a:cubicBezTo>
                    <a:pt x="25" y="104"/>
                    <a:pt x="23" y="103"/>
                    <a:pt x="25" y="104"/>
                  </a:cubicBezTo>
                  <a:cubicBezTo>
                    <a:pt x="28" y="105"/>
                    <a:pt x="28" y="105"/>
                    <a:pt x="29" y="105"/>
                  </a:cubicBezTo>
                  <a:cubicBezTo>
                    <a:pt x="29" y="105"/>
                    <a:pt x="31" y="105"/>
                    <a:pt x="29" y="104"/>
                  </a:cubicBezTo>
                  <a:cubicBezTo>
                    <a:pt x="27" y="104"/>
                    <a:pt x="26" y="103"/>
                    <a:pt x="26" y="103"/>
                  </a:cubicBezTo>
                  <a:cubicBezTo>
                    <a:pt x="24" y="103"/>
                    <a:pt x="24" y="103"/>
                    <a:pt x="24" y="103"/>
                  </a:cubicBezTo>
                  <a:cubicBezTo>
                    <a:pt x="24" y="103"/>
                    <a:pt x="24" y="103"/>
                    <a:pt x="23" y="103"/>
                  </a:cubicBezTo>
                  <a:cubicBezTo>
                    <a:pt x="22" y="103"/>
                    <a:pt x="22" y="104"/>
                    <a:pt x="22" y="103"/>
                  </a:cubicBezTo>
                  <a:cubicBezTo>
                    <a:pt x="21" y="103"/>
                    <a:pt x="20" y="103"/>
                    <a:pt x="20" y="102"/>
                  </a:cubicBezTo>
                  <a:cubicBezTo>
                    <a:pt x="19" y="102"/>
                    <a:pt x="18" y="101"/>
                    <a:pt x="18" y="101"/>
                  </a:cubicBezTo>
                  <a:cubicBezTo>
                    <a:pt x="18" y="100"/>
                    <a:pt x="17" y="99"/>
                    <a:pt x="17" y="99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6" y="99"/>
                    <a:pt x="15" y="99"/>
                    <a:pt x="14" y="99"/>
                  </a:cubicBezTo>
                  <a:cubicBezTo>
                    <a:pt x="14" y="99"/>
                    <a:pt x="13" y="99"/>
                    <a:pt x="13" y="99"/>
                  </a:cubicBezTo>
                  <a:cubicBezTo>
                    <a:pt x="13" y="98"/>
                    <a:pt x="13" y="98"/>
                    <a:pt x="13" y="97"/>
                  </a:cubicBezTo>
                  <a:cubicBezTo>
                    <a:pt x="13" y="97"/>
                    <a:pt x="13" y="96"/>
                    <a:pt x="14" y="96"/>
                  </a:cubicBezTo>
                  <a:cubicBezTo>
                    <a:pt x="15" y="96"/>
                    <a:pt x="16" y="96"/>
                    <a:pt x="17" y="96"/>
                  </a:cubicBezTo>
                  <a:cubicBezTo>
                    <a:pt x="18" y="96"/>
                    <a:pt x="19" y="96"/>
                    <a:pt x="20" y="96"/>
                  </a:cubicBezTo>
                  <a:cubicBezTo>
                    <a:pt x="20" y="96"/>
                    <a:pt x="21" y="97"/>
                    <a:pt x="21" y="97"/>
                  </a:cubicBezTo>
                  <a:cubicBezTo>
                    <a:pt x="22" y="98"/>
                    <a:pt x="23" y="98"/>
                    <a:pt x="23" y="98"/>
                  </a:cubicBezTo>
                  <a:cubicBezTo>
                    <a:pt x="23" y="99"/>
                    <a:pt x="23" y="99"/>
                    <a:pt x="24" y="99"/>
                  </a:cubicBezTo>
                  <a:cubicBezTo>
                    <a:pt x="24" y="100"/>
                    <a:pt x="25" y="100"/>
                    <a:pt x="25" y="100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28" y="103"/>
                    <a:pt x="31" y="104"/>
                    <a:pt x="31" y="104"/>
                  </a:cubicBezTo>
                  <a:cubicBezTo>
                    <a:pt x="31" y="104"/>
                    <a:pt x="31" y="104"/>
                    <a:pt x="32" y="104"/>
                  </a:cubicBezTo>
                  <a:cubicBezTo>
                    <a:pt x="33" y="104"/>
                    <a:pt x="33" y="103"/>
                    <a:pt x="33" y="103"/>
                  </a:cubicBezTo>
                  <a:cubicBezTo>
                    <a:pt x="33" y="103"/>
                    <a:pt x="34" y="103"/>
                    <a:pt x="34" y="103"/>
                  </a:cubicBezTo>
                  <a:cubicBezTo>
                    <a:pt x="34" y="103"/>
                    <a:pt x="37" y="101"/>
                    <a:pt x="37" y="101"/>
                  </a:cubicBezTo>
                  <a:cubicBezTo>
                    <a:pt x="37" y="102"/>
                    <a:pt x="38" y="102"/>
                    <a:pt x="39" y="102"/>
                  </a:cubicBezTo>
                  <a:cubicBezTo>
                    <a:pt x="39" y="102"/>
                    <a:pt x="42" y="104"/>
                    <a:pt x="42" y="104"/>
                  </a:cubicBezTo>
                  <a:cubicBezTo>
                    <a:pt x="42" y="103"/>
                    <a:pt x="42" y="102"/>
                    <a:pt x="42" y="102"/>
                  </a:cubicBezTo>
                  <a:cubicBezTo>
                    <a:pt x="42" y="102"/>
                    <a:pt x="43" y="101"/>
                    <a:pt x="43" y="101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7" y="101"/>
                    <a:pt x="48" y="100"/>
                    <a:pt x="48" y="100"/>
                  </a:cubicBezTo>
                  <a:cubicBezTo>
                    <a:pt x="47" y="100"/>
                    <a:pt x="46" y="100"/>
                    <a:pt x="46" y="100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2" y="101"/>
                    <a:pt x="42" y="101"/>
                    <a:pt x="42" y="101"/>
                  </a:cubicBezTo>
                  <a:cubicBezTo>
                    <a:pt x="42" y="101"/>
                    <a:pt x="41" y="102"/>
                    <a:pt x="41" y="102"/>
                  </a:cubicBezTo>
                  <a:cubicBezTo>
                    <a:pt x="40" y="102"/>
                    <a:pt x="39" y="101"/>
                    <a:pt x="39" y="101"/>
                  </a:cubicBezTo>
                  <a:cubicBezTo>
                    <a:pt x="38" y="100"/>
                    <a:pt x="36" y="99"/>
                    <a:pt x="36" y="99"/>
                  </a:cubicBezTo>
                  <a:cubicBezTo>
                    <a:pt x="35" y="99"/>
                    <a:pt x="36" y="99"/>
                    <a:pt x="34" y="98"/>
                  </a:cubicBezTo>
                  <a:cubicBezTo>
                    <a:pt x="32" y="97"/>
                    <a:pt x="31" y="96"/>
                    <a:pt x="31" y="96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4"/>
                    <a:pt x="29" y="94"/>
                  </a:cubicBezTo>
                  <a:cubicBezTo>
                    <a:pt x="28" y="93"/>
                    <a:pt x="25" y="92"/>
                    <a:pt x="25" y="92"/>
                  </a:cubicBezTo>
                  <a:cubicBezTo>
                    <a:pt x="25" y="92"/>
                    <a:pt x="25" y="91"/>
                    <a:pt x="25" y="91"/>
                  </a:cubicBezTo>
                  <a:cubicBezTo>
                    <a:pt x="25" y="91"/>
                    <a:pt x="25" y="88"/>
                    <a:pt x="25" y="88"/>
                  </a:cubicBezTo>
                  <a:cubicBezTo>
                    <a:pt x="25" y="87"/>
                    <a:pt x="24" y="85"/>
                    <a:pt x="24" y="85"/>
                  </a:cubicBezTo>
                  <a:cubicBezTo>
                    <a:pt x="24" y="85"/>
                    <a:pt x="26" y="84"/>
                    <a:pt x="26" y="84"/>
                  </a:cubicBezTo>
                  <a:cubicBezTo>
                    <a:pt x="27" y="84"/>
                    <a:pt x="28" y="85"/>
                    <a:pt x="28" y="85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4"/>
                    <a:pt x="52" y="35"/>
                  </a:cubicBezTo>
                  <a:cubicBezTo>
                    <a:pt x="52" y="35"/>
                    <a:pt x="53" y="37"/>
                    <a:pt x="53" y="37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7" y="37"/>
                    <a:pt x="58" y="37"/>
                  </a:cubicBezTo>
                  <a:cubicBezTo>
                    <a:pt x="58" y="37"/>
                    <a:pt x="62" y="39"/>
                    <a:pt x="62" y="39"/>
                  </a:cubicBezTo>
                  <a:cubicBezTo>
                    <a:pt x="62" y="39"/>
                    <a:pt x="62" y="41"/>
                    <a:pt x="62" y="42"/>
                  </a:cubicBezTo>
                  <a:cubicBezTo>
                    <a:pt x="62" y="42"/>
                    <a:pt x="64" y="44"/>
                    <a:pt x="63" y="45"/>
                  </a:cubicBezTo>
                  <a:cubicBezTo>
                    <a:pt x="63" y="45"/>
                    <a:pt x="62" y="47"/>
                    <a:pt x="62" y="47"/>
                  </a:cubicBezTo>
                  <a:cubicBezTo>
                    <a:pt x="62" y="47"/>
                    <a:pt x="63" y="48"/>
                    <a:pt x="63" y="48"/>
                  </a:cubicBezTo>
                  <a:cubicBezTo>
                    <a:pt x="64" y="48"/>
                    <a:pt x="64" y="48"/>
                    <a:pt x="65" y="48"/>
                  </a:cubicBezTo>
                  <a:cubicBezTo>
                    <a:pt x="66" y="48"/>
                    <a:pt x="67" y="49"/>
                    <a:pt x="67" y="49"/>
                  </a:cubicBezTo>
                  <a:cubicBezTo>
                    <a:pt x="67" y="49"/>
                    <a:pt x="67" y="50"/>
                    <a:pt x="67" y="50"/>
                  </a:cubicBezTo>
                  <a:cubicBezTo>
                    <a:pt x="67" y="50"/>
                    <a:pt x="67" y="52"/>
                    <a:pt x="67" y="52"/>
                  </a:cubicBezTo>
                  <a:cubicBezTo>
                    <a:pt x="67" y="53"/>
                    <a:pt x="65" y="53"/>
                    <a:pt x="65" y="53"/>
                  </a:cubicBezTo>
                  <a:cubicBezTo>
                    <a:pt x="65" y="53"/>
                    <a:pt x="65" y="54"/>
                    <a:pt x="65" y="54"/>
                  </a:cubicBezTo>
                  <a:cubicBezTo>
                    <a:pt x="64" y="55"/>
                    <a:pt x="63" y="56"/>
                    <a:pt x="62" y="56"/>
                  </a:cubicBezTo>
                  <a:cubicBezTo>
                    <a:pt x="62" y="56"/>
                    <a:pt x="60" y="54"/>
                    <a:pt x="60" y="54"/>
                  </a:cubicBezTo>
                  <a:cubicBezTo>
                    <a:pt x="60" y="54"/>
                    <a:pt x="59" y="55"/>
                    <a:pt x="59" y="55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1" y="60"/>
                    <a:pt x="61" y="60"/>
                    <a:pt x="61" y="60"/>
                  </a:cubicBezTo>
                  <a:cubicBezTo>
                    <a:pt x="60" y="61"/>
                    <a:pt x="60" y="61"/>
                    <a:pt x="60" y="61"/>
                  </a:cubicBezTo>
                  <a:cubicBezTo>
                    <a:pt x="61" y="64"/>
                    <a:pt x="61" y="64"/>
                    <a:pt x="61" y="64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59" y="67"/>
                    <a:pt x="58" y="68"/>
                    <a:pt x="57" y="68"/>
                  </a:cubicBezTo>
                  <a:cubicBezTo>
                    <a:pt x="57" y="68"/>
                    <a:pt x="56" y="67"/>
                    <a:pt x="56" y="68"/>
                  </a:cubicBezTo>
                  <a:cubicBezTo>
                    <a:pt x="57" y="69"/>
                    <a:pt x="57" y="70"/>
                    <a:pt x="58" y="70"/>
                  </a:cubicBezTo>
                  <a:cubicBezTo>
                    <a:pt x="59" y="70"/>
                    <a:pt x="61" y="70"/>
                    <a:pt x="61" y="70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63" y="73"/>
                    <a:pt x="64" y="73"/>
                    <a:pt x="65" y="73"/>
                  </a:cubicBezTo>
                  <a:cubicBezTo>
                    <a:pt x="65" y="73"/>
                    <a:pt x="67" y="74"/>
                    <a:pt x="67" y="74"/>
                  </a:cubicBezTo>
                  <a:cubicBezTo>
                    <a:pt x="67" y="74"/>
                    <a:pt x="67" y="74"/>
                    <a:pt x="68" y="75"/>
                  </a:cubicBezTo>
                  <a:cubicBezTo>
                    <a:pt x="69" y="75"/>
                    <a:pt x="71" y="76"/>
                    <a:pt x="71" y="76"/>
                  </a:cubicBezTo>
                  <a:cubicBezTo>
                    <a:pt x="71" y="76"/>
                    <a:pt x="71" y="75"/>
                    <a:pt x="70" y="75"/>
                  </a:cubicBezTo>
                  <a:cubicBezTo>
                    <a:pt x="70" y="75"/>
                    <a:pt x="69" y="72"/>
                    <a:pt x="67" y="72"/>
                  </a:cubicBezTo>
                  <a:cubicBezTo>
                    <a:pt x="66" y="71"/>
                    <a:pt x="65" y="71"/>
                    <a:pt x="64" y="71"/>
                  </a:cubicBezTo>
                  <a:cubicBezTo>
                    <a:pt x="63" y="71"/>
                    <a:pt x="61" y="70"/>
                    <a:pt x="61" y="70"/>
                  </a:cubicBezTo>
                  <a:cubicBezTo>
                    <a:pt x="61" y="69"/>
                    <a:pt x="60" y="68"/>
                    <a:pt x="61" y="68"/>
                  </a:cubicBezTo>
                  <a:cubicBezTo>
                    <a:pt x="61" y="67"/>
                    <a:pt x="61" y="66"/>
                    <a:pt x="63" y="66"/>
                  </a:cubicBezTo>
                  <a:cubicBezTo>
                    <a:pt x="64" y="66"/>
                    <a:pt x="65" y="67"/>
                    <a:pt x="66" y="66"/>
                  </a:cubicBezTo>
                  <a:cubicBezTo>
                    <a:pt x="67" y="66"/>
                    <a:pt x="69" y="63"/>
                    <a:pt x="69" y="63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4" y="60"/>
                    <a:pt x="78" y="58"/>
                    <a:pt x="78" y="58"/>
                  </a:cubicBezTo>
                  <a:cubicBezTo>
                    <a:pt x="78" y="58"/>
                    <a:pt x="79" y="58"/>
                    <a:pt x="80" y="59"/>
                  </a:cubicBezTo>
                  <a:cubicBezTo>
                    <a:pt x="81" y="60"/>
                    <a:pt x="81" y="60"/>
                    <a:pt x="81" y="60"/>
                  </a:cubicBezTo>
                  <a:cubicBezTo>
                    <a:pt x="82" y="60"/>
                    <a:pt x="84" y="61"/>
                    <a:pt x="84" y="61"/>
                  </a:cubicBezTo>
                  <a:cubicBezTo>
                    <a:pt x="84" y="61"/>
                    <a:pt x="84" y="61"/>
                    <a:pt x="85" y="62"/>
                  </a:cubicBezTo>
                  <a:cubicBezTo>
                    <a:pt x="85" y="62"/>
                    <a:pt x="86" y="63"/>
                    <a:pt x="85" y="65"/>
                  </a:cubicBezTo>
                  <a:cubicBezTo>
                    <a:pt x="85" y="66"/>
                    <a:pt x="85" y="67"/>
                    <a:pt x="85" y="67"/>
                  </a:cubicBezTo>
                  <a:cubicBezTo>
                    <a:pt x="85" y="67"/>
                    <a:pt x="86" y="66"/>
                    <a:pt x="86" y="65"/>
                  </a:cubicBezTo>
                  <a:cubicBezTo>
                    <a:pt x="86" y="63"/>
                    <a:pt x="86" y="62"/>
                    <a:pt x="86" y="61"/>
                  </a:cubicBezTo>
                  <a:cubicBezTo>
                    <a:pt x="86" y="60"/>
                    <a:pt x="85" y="59"/>
                    <a:pt x="85" y="59"/>
                  </a:cubicBezTo>
                  <a:cubicBezTo>
                    <a:pt x="85" y="59"/>
                    <a:pt x="83" y="60"/>
                    <a:pt x="81" y="59"/>
                  </a:cubicBezTo>
                  <a:cubicBezTo>
                    <a:pt x="80" y="58"/>
                    <a:pt x="80" y="57"/>
                    <a:pt x="79" y="57"/>
                  </a:cubicBezTo>
                  <a:cubicBezTo>
                    <a:pt x="79" y="57"/>
                    <a:pt x="78" y="56"/>
                    <a:pt x="77" y="56"/>
                  </a:cubicBezTo>
                  <a:cubicBezTo>
                    <a:pt x="77" y="56"/>
                    <a:pt x="77" y="55"/>
                    <a:pt x="77" y="54"/>
                  </a:cubicBezTo>
                  <a:cubicBezTo>
                    <a:pt x="77" y="53"/>
                    <a:pt x="77" y="52"/>
                    <a:pt x="77" y="51"/>
                  </a:cubicBezTo>
                  <a:cubicBezTo>
                    <a:pt x="77" y="51"/>
                    <a:pt x="76" y="50"/>
                    <a:pt x="77" y="49"/>
                  </a:cubicBezTo>
                  <a:cubicBezTo>
                    <a:pt x="78" y="48"/>
                    <a:pt x="78" y="48"/>
                    <a:pt x="79" y="48"/>
                  </a:cubicBezTo>
                  <a:cubicBezTo>
                    <a:pt x="79" y="47"/>
                    <a:pt x="81" y="46"/>
                    <a:pt x="80" y="46"/>
                  </a:cubicBezTo>
                  <a:cubicBezTo>
                    <a:pt x="80" y="45"/>
                    <a:pt x="79" y="45"/>
                    <a:pt x="78" y="45"/>
                  </a:cubicBezTo>
                  <a:cubicBezTo>
                    <a:pt x="77" y="45"/>
                    <a:pt x="78" y="46"/>
                    <a:pt x="77" y="46"/>
                  </a:cubicBezTo>
                  <a:cubicBezTo>
                    <a:pt x="75" y="46"/>
                    <a:pt x="75" y="45"/>
                    <a:pt x="74" y="44"/>
                  </a:cubicBezTo>
                  <a:cubicBezTo>
                    <a:pt x="74" y="43"/>
                    <a:pt x="74" y="43"/>
                    <a:pt x="73" y="44"/>
                  </a:cubicBezTo>
                  <a:cubicBezTo>
                    <a:pt x="72" y="44"/>
                    <a:pt x="71" y="43"/>
                    <a:pt x="71" y="43"/>
                  </a:cubicBezTo>
                  <a:cubicBezTo>
                    <a:pt x="71" y="43"/>
                    <a:pt x="70" y="42"/>
                    <a:pt x="71" y="41"/>
                  </a:cubicBezTo>
                  <a:cubicBezTo>
                    <a:pt x="71" y="41"/>
                    <a:pt x="72" y="39"/>
                    <a:pt x="72" y="39"/>
                  </a:cubicBezTo>
                  <a:cubicBezTo>
                    <a:pt x="72" y="39"/>
                    <a:pt x="72" y="36"/>
                    <a:pt x="72" y="36"/>
                  </a:cubicBezTo>
                  <a:cubicBezTo>
                    <a:pt x="72" y="35"/>
                    <a:pt x="72" y="35"/>
                    <a:pt x="72" y="35"/>
                  </a:cubicBezTo>
                  <a:close/>
                  <a:moveTo>
                    <a:pt x="127" y="1"/>
                  </a:move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0"/>
                    <a:pt x="128" y="0"/>
                  </a:cubicBezTo>
                  <a:cubicBezTo>
                    <a:pt x="129" y="0"/>
                    <a:pt x="129" y="0"/>
                    <a:pt x="130" y="0"/>
                  </a:cubicBezTo>
                  <a:cubicBezTo>
                    <a:pt x="130" y="0"/>
                    <a:pt x="132" y="0"/>
                    <a:pt x="132" y="0"/>
                  </a:cubicBezTo>
                  <a:cubicBezTo>
                    <a:pt x="132" y="0"/>
                    <a:pt x="133" y="0"/>
                    <a:pt x="134" y="0"/>
                  </a:cubicBezTo>
                  <a:cubicBezTo>
                    <a:pt x="134" y="0"/>
                    <a:pt x="135" y="0"/>
                    <a:pt x="135" y="0"/>
                  </a:cubicBezTo>
                  <a:cubicBezTo>
                    <a:pt x="136" y="0"/>
                    <a:pt x="135" y="1"/>
                    <a:pt x="135" y="1"/>
                  </a:cubicBezTo>
                  <a:cubicBezTo>
                    <a:pt x="133" y="1"/>
                    <a:pt x="133" y="1"/>
                    <a:pt x="133" y="1"/>
                  </a:cubicBezTo>
                  <a:cubicBezTo>
                    <a:pt x="133" y="1"/>
                    <a:pt x="132" y="1"/>
                    <a:pt x="131" y="1"/>
                  </a:cubicBezTo>
                  <a:cubicBezTo>
                    <a:pt x="131" y="2"/>
                    <a:pt x="130" y="2"/>
                    <a:pt x="130" y="2"/>
                  </a:cubicBezTo>
                  <a:cubicBezTo>
                    <a:pt x="130" y="2"/>
                    <a:pt x="129" y="2"/>
                    <a:pt x="129" y="2"/>
                  </a:cubicBezTo>
                  <a:cubicBezTo>
                    <a:pt x="128" y="2"/>
                    <a:pt x="128" y="1"/>
                    <a:pt x="128" y="2"/>
                  </a:cubicBezTo>
                  <a:cubicBezTo>
                    <a:pt x="127" y="2"/>
                    <a:pt x="127" y="1"/>
                    <a:pt x="127" y="1"/>
                  </a:cubicBezTo>
                  <a:close/>
                  <a:moveTo>
                    <a:pt x="118" y="6"/>
                  </a:moveTo>
                  <a:cubicBezTo>
                    <a:pt x="118" y="6"/>
                    <a:pt x="118" y="6"/>
                    <a:pt x="118" y="6"/>
                  </a:cubicBezTo>
                  <a:cubicBezTo>
                    <a:pt x="118" y="6"/>
                    <a:pt x="118" y="5"/>
                    <a:pt x="119" y="5"/>
                  </a:cubicBezTo>
                  <a:cubicBezTo>
                    <a:pt x="119" y="5"/>
                    <a:pt x="119" y="4"/>
                    <a:pt x="120" y="5"/>
                  </a:cubicBezTo>
                  <a:cubicBezTo>
                    <a:pt x="120" y="5"/>
                    <a:pt x="120" y="7"/>
                    <a:pt x="120" y="7"/>
                  </a:cubicBezTo>
                  <a:cubicBezTo>
                    <a:pt x="119" y="7"/>
                    <a:pt x="119" y="7"/>
                    <a:pt x="118" y="7"/>
                  </a:cubicBezTo>
                  <a:cubicBezTo>
                    <a:pt x="118" y="7"/>
                    <a:pt x="118" y="6"/>
                    <a:pt x="118" y="6"/>
                  </a:cubicBezTo>
                  <a:close/>
                  <a:moveTo>
                    <a:pt x="112" y="9"/>
                  </a:moveTo>
                  <a:cubicBezTo>
                    <a:pt x="112" y="9"/>
                    <a:pt x="112" y="9"/>
                    <a:pt x="112" y="9"/>
                  </a:cubicBezTo>
                  <a:cubicBezTo>
                    <a:pt x="112" y="9"/>
                    <a:pt x="111" y="8"/>
                    <a:pt x="111" y="8"/>
                  </a:cubicBezTo>
                  <a:cubicBezTo>
                    <a:pt x="111" y="8"/>
                    <a:pt x="111" y="7"/>
                    <a:pt x="112" y="7"/>
                  </a:cubicBezTo>
                  <a:cubicBezTo>
                    <a:pt x="112" y="7"/>
                    <a:pt x="113" y="7"/>
                    <a:pt x="113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5" y="6"/>
                    <a:pt x="115" y="6"/>
                  </a:cubicBezTo>
                  <a:cubicBezTo>
                    <a:pt x="115" y="6"/>
                    <a:pt x="116" y="8"/>
                    <a:pt x="116" y="8"/>
                  </a:cubicBezTo>
                  <a:cubicBezTo>
                    <a:pt x="116" y="8"/>
                    <a:pt x="116" y="8"/>
                    <a:pt x="115" y="8"/>
                  </a:cubicBezTo>
                  <a:cubicBezTo>
                    <a:pt x="115" y="8"/>
                    <a:pt x="114" y="9"/>
                    <a:pt x="114" y="9"/>
                  </a:cubicBezTo>
                  <a:cubicBezTo>
                    <a:pt x="113" y="10"/>
                    <a:pt x="113" y="10"/>
                    <a:pt x="113" y="10"/>
                  </a:cubicBezTo>
                  <a:cubicBezTo>
                    <a:pt x="112" y="9"/>
                    <a:pt x="112" y="9"/>
                    <a:pt x="112" y="9"/>
                  </a:cubicBezTo>
                  <a:close/>
                  <a:moveTo>
                    <a:pt x="108" y="12"/>
                  </a:moveTo>
                  <a:cubicBezTo>
                    <a:pt x="108" y="12"/>
                    <a:pt x="108" y="12"/>
                    <a:pt x="108" y="12"/>
                  </a:cubicBezTo>
                  <a:cubicBezTo>
                    <a:pt x="108" y="11"/>
                    <a:pt x="107" y="11"/>
                    <a:pt x="107" y="11"/>
                  </a:cubicBezTo>
                  <a:cubicBezTo>
                    <a:pt x="107" y="11"/>
                    <a:pt x="106" y="10"/>
                    <a:pt x="106" y="10"/>
                  </a:cubicBezTo>
                  <a:cubicBezTo>
                    <a:pt x="106" y="10"/>
                    <a:pt x="106" y="9"/>
                    <a:pt x="107" y="9"/>
                  </a:cubicBezTo>
                  <a:cubicBezTo>
                    <a:pt x="107" y="9"/>
                    <a:pt x="107" y="9"/>
                    <a:pt x="107" y="10"/>
                  </a:cubicBezTo>
                  <a:cubicBezTo>
                    <a:pt x="108" y="10"/>
                    <a:pt x="108" y="11"/>
                    <a:pt x="108" y="11"/>
                  </a:cubicBezTo>
                  <a:cubicBezTo>
                    <a:pt x="108" y="12"/>
                    <a:pt x="108" y="12"/>
                    <a:pt x="108" y="12"/>
                  </a:cubicBezTo>
                  <a:close/>
                  <a:moveTo>
                    <a:pt x="96" y="12"/>
                  </a:move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6" y="12"/>
                    <a:pt x="97" y="12"/>
                  </a:cubicBezTo>
                  <a:cubicBezTo>
                    <a:pt x="98" y="11"/>
                    <a:pt x="98" y="10"/>
                    <a:pt x="99" y="11"/>
                  </a:cubicBezTo>
                  <a:cubicBezTo>
                    <a:pt x="100" y="11"/>
                    <a:pt x="102" y="12"/>
                    <a:pt x="102" y="12"/>
                  </a:cubicBezTo>
                  <a:cubicBezTo>
                    <a:pt x="102" y="12"/>
                    <a:pt x="102" y="11"/>
                    <a:pt x="102" y="11"/>
                  </a:cubicBezTo>
                  <a:cubicBezTo>
                    <a:pt x="103" y="11"/>
                    <a:pt x="103" y="12"/>
                    <a:pt x="103" y="12"/>
                  </a:cubicBezTo>
                  <a:cubicBezTo>
                    <a:pt x="103" y="12"/>
                    <a:pt x="102" y="12"/>
                    <a:pt x="102" y="12"/>
                  </a:cubicBezTo>
                  <a:cubicBezTo>
                    <a:pt x="101" y="13"/>
                    <a:pt x="101" y="13"/>
                    <a:pt x="100" y="13"/>
                  </a:cubicBezTo>
                  <a:cubicBezTo>
                    <a:pt x="99" y="13"/>
                    <a:pt x="99" y="12"/>
                    <a:pt x="98" y="13"/>
                  </a:cubicBezTo>
                  <a:cubicBezTo>
                    <a:pt x="98" y="13"/>
                    <a:pt x="98" y="14"/>
                    <a:pt x="97" y="14"/>
                  </a:cubicBezTo>
                  <a:cubicBezTo>
                    <a:pt x="97" y="14"/>
                    <a:pt x="96" y="14"/>
                    <a:pt x="96" y="14"/>
                  </a:cubicBezTo>
                  <a:cubicBezTo>
                    <a:pt x="96" y="13"/>
                    <a:pt x="96" y="12"/>
                    <a:pt x="96" y="12"/>
                  </a:cubicBezTo>
                  <a:close/>
                  <a:moveTo>
                    <a:pt x="93" y="13"/>
                  </a:moveTo>
                  <a:cubicBezTo>
                    <a:pt x="93" y="13"/>
                    <a:pt x="93" y="13"/>
                    <a:pt x="93" y="13"/>
                  </a:cubicBezTo>
                  <a:cubicBezTo>
                    <a:pt x="93" y="13"/>
                    <a:pt x="93" y="12"/>
                    <a:pt x="94" y="13"/>
                  </a:cubicBezTo>
                  <a:cubicBezTo>
                    <a:pt x="94" y="13"/>
                    <a:pt x="94" y="12"/>
                    <a:pt x="94" y="13"/>
                  </a:cubicBezTo>
                  <a:cubicBezTo>
                    <a:pt x="95" y="14"/>
                    <a:pt x="95" y="15"/>
                    <a:pt x="94" y="15"/>
                  </a:cubicBezTo>
                  <a:cubicBezTo>
                    <a:pt x="93" y="14"/>
                    <a:pt x="93" y="13"/>
                    <a:pt x="93" y="13"/>
                  </a:cubicBezTo>
                  <a:close/>
                  <a:moveTo>
                    <a:pt x="81" y="13"/>
                  </a:moveTo>
                  <a:cubicBezTo>
                    <a:pt x="81" y="13"/>
                    <a:pt x="81" y="13"/>
                    <a:pt x="81" y="13"/>
                  </a:cubicBezTo>
                  <a:cubicBezTo>
                    <a:pt x="81" y="13"/>
                    <a:pt x="81" y="12"/>
                    <a:pt x="82" y="12"/>
                  </a:cubicBezTo>
                  <a:cubicBezTo>
                    <a:pt x="82" y="12"/>
                    <a:pt x="82" y="12"/>
                    <a:pt x="83" y="12"/>
                  </a:cubicBezTo>
                  <a:cubicBezTo>
                    <a:pt x="83" y="13"/>
                    <a:pt x="84" y="13"/>
                    <a:pt x="84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6" y="13"/>
                    <a:pt x="86" y="12"/>
                    <a:pt x="87" y="13"/>
                  </a:cubicBezTo>
                  <a:cubicBezTo>
                    <a:pt x="88" y="13"/>
                    <a:pt x="88" y="13"/>
                    <a:pt x="89" y="13"/>
                  </a:cubicBezTo>
                  <a:cubicBezTo>
                    <a:pt x="89" y="13"/>
                    <a:pt x="91" y="13"/>
                    <a:pt x="91" y="13"/>
                  </a:cubicBezTo>
                  <a:cubicBezTo>
                    <a:pt x="91" y="13"/>
                    <a:pt x="91" y="14"/>
                    <a:pt x="91" y="14"/>
                  </a:cubicBezTo>
                  <a:cubicBezTo>
                    <a:pt x="90" y="14"/>
                    <a:pt x="90" y="14"/>
                    <a:pt x="89" y="14"/>
                  </a:cubicBezTo>
                  <a:cubicBezTo>
                    <a:pt x="89" y="14"/>
                    <a:pt x="90" y="14"/>
                    <a:pt x="88" y="14"/>
                  </a:cubicBezTo>
                  <a:cubicBezTo>
                    <a:pt x="87" y="14"/>
                    <a:pt x="87" y="14"/>
                    <a:pt x="86" y="14"/>
                  </a:cubicBezTo>
                  <a:cubicBezTo>
                    <a:pt x="86" y="14"/>
                    <a:pt x="86" y="14"/>
                    <a:pt x="85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4" y="14"/>
                    <a:pt x="87" y="13"/>
                    <a:pt x="84" y="14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1" y="15"/>
                    <a:pt x="81" y="14"/>
                    <a:pt x="81" y="14"/>
                  </a:cubicBezTo>
                  <a:cubicBezTo>
                    <a:pt x="81" y="14"/>
                    <a:pt x="81" y="13"/>
                    <a:pt x="81" y="13"/>
                  </a:cubicBezTo>
                  <a:close/>
                  <a:moveTo>
                    <a:pt x="68" y="16"/>
                  </a:moveTo>
                  <a:cubicBezTo>
                    <a:pt x="68" y="16"/>
                    <a:pt x="68" y="16"/>
                    <a:pt x="68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71" y="16"/>
                    <a:pt x="71" y="15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2" y="15"/>
                    <a:pt x="74" y="14"/>
                    <a:pt x="74" y="14"/>
                  </a:cubicBezTo>
                  <a:cubicBezTo>
                    <a:pt x="75" y="14"/>
                    <a:pt x="76" y="13"/>
                    <a:pt x="76" y="13"/>
                  </a:cubicBezTo>
                  <a:cubicBezTo>
                    <a:pt x="76" y="13"/>
                    <a:pt x="78" y="14"/>
                    <a:pt x="78" y="14"/>
                  </a:cubicBezTo>
                  <a:cubicBezTo>
                    <a:pt x="79" y="14"/>
                    <a:pt x="79" y="13"/>
                    <a:pt x="79" y="13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3"/>
                    <a:pt x="70" y="14"/>
                    <a:pt x="69" y="14"/>
                  </a:cubicBezTo>
                  <a:cubicBezTo>
                    <a:pt x="68" y="13"/>
                    <a:pt x="67" y="14"/>
                    <a:pt x="67" y="14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7" y="16"/>
                    <a:pt x="67" y="16"/>
                  </a:cubicBezTo>
                  <a:cubicBezTo>
                    <a:pt x="67" y="17"/>
                    <a:pt x="68" y="16"/>
                    <a:pt x="68" y="16"/>
                  </a:cubicBezTo>
                  <a:close/>
                  <a:moveTo>
                    <a:pt x="56" y="22"/>
                  </a:moveTo>
                  <a:cubicBezTo>
                    <a:pt x="56" y="22"/>
                    <a:pt x="56" y="22"/>
                    <a:pt x="56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8" y="22"/>
                    <a:pt x="58" y="22"/>
                  </a:cubicBezTo>
                  <a:cubicBezTo>
                    <a:pt x="58" y="21"/>
                    <a:pt x="59" y="21"/>
                    <a:pt x="59" y="21"/>
                  </a:cubicBezTo>
                  <a:cubicBezTo>
                    <a:pt x="59" y="21"/>
                    <a:pt x="60" y="20"/>
                    <a:pt x="61" y="20"/>
                  </a:cubicBezTo>
                  <a:cubicBezTo>
                    <a:pt x="61" y="20"/>
                    <a:pt x="63" y="19"/>
                    <a:pt x="63" y="19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3" y="18"/>
                    <a:pt x="60" y="18"/>
                    <a:pt x="60" y="18"/>
                  </a:cubicBezTo>
                  <a:cubicBezTo>
                    <a:pt x="60" y="18"/>
                    <a:pt x="58" y="20"/>
                    <a:pt x="58" y="20"/>
                  </a:cubicBezTo>
                  <a:cubicBezTo>
                    <a:pt x="58" y="20"/>
                    <a:pt x="56" y="22"/>
                    <a:pt x="56" y="22"/>
                  </a:cubicBezTo>
                  <a:close/>
                  <a:moveTo>
                    <a:pt x="55" y="32"/>
                  </a:moveTo>
                  <a:cubicBezTo>
                    <a:pt x="55" y="32"/>
                    <a:pt x="55" y="32"/>
                    <a:pt x="55" y="32"/>
                  </a:cubicBezTo>
                  <a:cubicBezTo>
                    <a:pt x="55" y="32"/>
                    <a:pt x="57" y="30"/>
                    <a:pt x="57" y="29"/>
                  </a:cubicBezTo>
                  <a:cubicBezTo>
                    <a:pt x="57" y="29"/>
                    <a:pt x="57" y="27"/>
                    <a:pt x="57" y="27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3"/>
                    <a:pt x="54" y="25"/>
                    <a:pt x="54" y="25"/>
                  </a:cubicBezTo>
                  <a:cubicBezTo>
                    <a:pt x="54" y="26"/>
                    <a:pt x="53" y="26"/>
                    <a:pt x="52" y="27"/>
                  </a:cubicBezTo>
                  <a:cubicBezTo>
                    <a:pt x="51" y="28"/>
                    <a:pt x="51" y="29"/>
                    <a:pt x="51" y="30"/>
                  </a:cubicBezTo>
                  <a:cubicBezTo>
                    <a:pt x="51" y="30"/>
                    <a:pt x="50" y="31"/>
                    <a:pt x="50" y="32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53" y="33"/>
                    <a:pt x="52" y="33"/>
                    <a:pt x="52" y="33"/>
                  </a:cubicBezTo>
                  <a:cubicBezTo>
                    <a:pt x="55" y="32"/>
                    <a:pt x="55" y="32"/>
                    <a:pt x="55" y="32"/>
                  </a:cubicBezTo>
                  <a:close/>
                  <a:moveTo>
                    <a:pt x="21" y="94"/>
                  </a:moveTo>
                  <a:cubicBezTo>
                    <a:pt x="21" y="94"/>
                    <a:pt x="21" y="94"/>
                    <a:pt x="21" y="94"/>
                  </a:cubicBezTo>
                  <a:cubicBezTo>
                    <a:pt x="21" y="94"/>
                    <a:pt x="21" y="94"/>
                    <a:pt x="22" y="94"/>
                  </a:cubicBezTo>
                  <a:cubicBezTo>
                    <a:pt x="22" y="94"/>
                    <a:pt x="22" y="93"/>
                    <a:pt x="22" y="93"/>
                  </a:cubicBezTo>
                  <a:cubicBezTo>
                    <a:pt x="23" y="93"/>
                    <a:pt x="23" y="94"/>
                    <a:pt x="23" y="94"/>
                  </a:cubicBezTo>
                  <a:cubicBezTo>
                    <a:pt x="24" y="94"/>
                    <a:pt x="24" y="95"/>
                    <a:pt x="24" y="95"/>
                  </a:cubicBezTo>
                  <a:cubicBezTo>
                    <a:pt x="25" y="97"/>
                    <a:pt x="25" y="97"/>
                    <a:pt x="25" y="97"/>
                  </a:cubicBezTo>
                  <a:cubicBezTo>
                    <a:pt x="25" y="97"/>
                    <a:pt x="25" y="98"/>
                    <a:pt x="25" y="98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5" y="99"/>
                    <a:pt x="26" y="99"/>
                    <a:pt x="27" y="99"/>
                  </a:cubicBezTo>
                  <a:cubicBezTo>
                    <a:pt x="27" y="99"/>
                    <a:pt x="27" y="100"/>
                    <a:pt x="28" y="100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30" y="102"/>
                    <a:pt x="30" y="102"/>
                    <a:pt x="31" y="103"/>
                  </a:cubicBezTo>
                  <a:cubicBezTo>
                    <a:pt x="32" y="103"/>
                    <a:pt x="32" y="103"/>
                    <a:pt x="33" y="103"/>
                  </a:cubicBezTo>
                  <a:cubicBezTo>
                    <a:pt x="33" y="102"/>
                    <a:pt x="33" y="102"/>
                    <a:pt x="34" y="102"/>
                  </a:cubicBezTo>
                  <a:cubicBezTo>
                    <a:pt x="34" y="102"/>
                    <a:pt x="34" y="102"/>
                    <a:pt x="35" y="102"/>
                  </a:cubicBezTo>
                  <a:cubicBezTo>
                    <a:pt x="35" y="101"/>
                    <a:pt x="34" y="101"/>
                    <a:pt x="34" y="101"/>
                  </a:cubicBezTo>
                  <a:cubicBezTo>
                    <a:pt x="34" y="101"/>
                    <a:pt x="33" y="100"/>
                    <a:pt x="32" y="99"/>
                  </a:cubicBezTo>
                  <a:cubicBezTo>
                    <a:pt x="32" y="99"/>
                    <a:pt x="32" y="99"/>
                    <a:pt x="32" y="98"/>
                  </a:cubicBezTo>
                  <a:cubicBezTo>
                    <a:pt x="32" y="98"/>
                    <a:pt x="32" y="98"/>
                    <a:pt x="31" y="97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29" y="96"/>
                    <a:pt x="29" y="95"/>
                    <a:pt x="29" y="95"/>
                  </a:cubicBezTo>
                  <a:cubicBezTo>
                    <a:pt x="29" y="95"/>
                    <a:pt x="27" y="95"/>
                    <a:pt x="27" y="94"/>
                  </a:cubicBezTo>
                  <a:cubicBezTo>
                    <a:pt x="27" y="94"/>
                    <a:pt x="26" y="94"/>
                    <a:pt x="26" y="94"/>
                  </a:cubicBezTo>
                  <a:cubicBezTo>
                    <a:pt x="26" y="94"/>
                    <a:pt x="24" y="93"/>
                    <a:pt x="24" y="92"/>
                  </a:cubicBezTo>
                  <a:cubicBezTo>
                    <a:pt x="24" y="92"/>
                    <a:pt x="24" y="91"/>
                    <a:pt x="24" y="91"/>
                  </a:cubicBezTo>
                  <a:cubicBezTo>
                    <a:pt x="24" y="91"/>
                    <a:pt x="23" y="91"/>
                    <a:pt x="22" y="91"/>
                  </a:cubicBezTo>
                  <a:cubicBezTo>
                    <a:pt x="21" y="92"/>
                    <a:pt x="20" y="92"/>
                    <a:pt x="20" y="92"/>
                  </a:cubicBezTo>
                  <a:cubicBezTo>
                    <a:pt x="19" y="92"/>
                    <a:pt x="19" y="93"/>
                    <a:pt x="19" y="93"/>
                  </a:cubicBezTo>
                  <a:cubicBezTo>
                    <a:pt x="19" y="93"/>
                    <a:pt x="19" y="94"/>
                    <a:pt x="20" y="94"/>
                  </a:cubicBezTo>
                  <a:cubicBezTo>
                    <a:pt x="20" y="95"/>
                    <a:pt x="21" y="94"/>
                    <a:pt x="21" y="94"/>
                  </a:cubicBezTo>
                  <a:close/>
                  <a:moveTo>
                    <a:pt x="71" y="75"/>
                  </a:moveTo>
                  <a:cubicBezTo>
                    <a:pt x="71" y="75"/>
                    <a:pt x="71" y="75"/>
                    <a:pt x="71" y="75"/>
                  </a:cubicBezTo>
                  <a:cubicBezTo>
                    <a:pt x="71" y="76"/>
                    <a:pt x="71" y="76"/>
                    <a:pt x="71" y="76"/>
                  </a:cubicBezTo>
                  <a:cubicBezTo>
                    <a:pt x="71" y="76"/>
                    <a:pt x="71" y="76"/>
                    <a:pt x="72" y="76"/>
                  </a:cubicBezTo>
                  <a:cubicBezTo>
                    <a:pt x="72" y="75"/>
                    <a:pt x="72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5" y="74"/>
                    <a:pt x="75" y="74"/>
                  </a:cubicBezTo>
                  <a:cubicBezTo>
                    <a:pt x="75" y="74"/>
                    <a:pt x="75" y="74"/>
                    <a:pt x="76" y="74"/>
                  </a:cubicBezTo>
                  <a:cubicBezTo>
                    <a:pt x="76" y="74"/>
                    <a:pt x="77" y="74"/>
                    <a:pt x="77" y="73"/>
                  </a:cubicBezTo>
                  <a:cubicBezTo>
                    <a:pt x="77" y="73"/>
                    <a:pt x="77" y="73"/>
                    <a:pt x="78" y="73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9" y="71"/>
                    <a:pt x="80" y="71"/>
                    <a:pt x="80" y="71"/>
                  </a:cubicBezTo>
                  <a:cubicBezTo>
                    <a:pt x="81" y="70"/>
                    <a:pt x="81" y="70"/>
                    <a:pt x="81" y="69"/>
                  </a:cubicBezTo>
                  <a:cubicBezTo>
                    <a:pt x="81" y="69"/>
                    <a:pt x="80" y="69"/>
                    <a:pt x="80" y="70"/>
                  </a:cubicBezTo>
                  <a:cubicBezTo>
                    <a:pt x="79" y="70"/>
                    <a:pt x="78" y="70"/>
                    <a:pt x="78" y="70"/>
                  </a:cubicBezTo>
                  <a:cubicBezTo>
                    <a:pt x="78" y="71"/>
                    <a:pt x="77" y="71"/>
                    <a:pt x="77" y="71"/>
                  </a:cubicBezTo>
                  <a:cubicBezTo>
                    <a:pt x="76" y="71"/>
                    <a:pt x="75" y="72"/>
                    <a:pt x="74" y="72"/>
                  </a:cubicBezTo>
                  <a:cubicBezTo>
                    <a:pt x="74" y="72"/>
                    <a:pt x="74" y="73"/>
                    <a:pt x="73" y="74"/>
                  </a:cubicBezTo>
                  <a:cubicBezTo>
                    <a:pt x="73" y="74"/>
                    <a:pt x="73" y="74"/>
                    <a:pt x="73" y="75"/>
                  </a:cubicBezTo>
                  <a:cubicBezTo>
                    <a:pt x="72" y="75"/>
                    <a:pt x="71" y="75"/>
                    <a:pt x="71" y="75"/>
                  </a:cubicBezTo>
                  <a:close/>
                </a:path>
              </a:pathLst>
            </a:custGeom>
            <a:grpFill/>
            <a:ln w="6350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Source Sans Pro" charset="0"/>
              </a:endParaRPr>
            </a:p>
          </p:txBody>
        </p:sp>
        <p:sp>
          <p:nvSpPr>
            <p:cNvPr id="55" name="Freeform 217"/>
            <p:cNvSpPr>
              <a:spLocks/>
            </p:cNvSpPr>
            <p:nvPr/>
          </p:nvSpPr>
          <p:spPr bwMode="auto">
            <a:xfrm>
              <a:off x="8054896" y="3267063"/>
              <a:ext cx="384801" cy="263158"/>
            </a:xfrm>
            <a:custGeom>
              <a:avLst/>
              <a:gdLst>
                <a:gd name="T0" fmla="*/ 4 w 169"/>
                <a:gd name="T1" fmla="*/ 28 h 119"/>
                <a:gd name="T2" fmla="*/ 17 w 169"/>
                <a:gd name="T3" fmla="*/ 23 h 119"/>
                <a:gd name="T4" fmla="*/ 24 w 169"/>
                <a:gd name="T5" fmla="*/ 19 h 119"/>
                <a:gd name="T6" fmla="*/ 29 w 169"/>
                <a:gd name="T7" fmla="*/ 16 h 119"/>
                <a:gd name="T8" fmla="*/ 32 w 169"/>
                <a:gd name="T9" fmla="*/ 14 h 119"/>
                <a:gd name="T10" fmla="*/ 38 w 169"/>
                <a:gd name="T11" fmla="*/ 12 h 119"/>
                <a:gd name="T12" fmla="*/ 44 w 169"/>
                <a:gd name="T13" fmla="*/ 11 h 119"/>
                <a:gd name="T14" fmla="*/ 48 w 169"/>
                <a:gd name="T15" fmla="*/ 8 h 119"/>
                <a:gd name="T16" fmla="*/ 56 w 169"/>
                <a:gd name="T17" fmla="*/ 7 h 119"/>
                <a:gd name="T18" fmla="*/ 55 w 169"/>
                <a:gd name="T19" fmla="*/ 2 h 119"/>
                <a:gd name="T20" fmla="*/ 63 w 169"/>
                <a:gd name="T21" fmla="*/ 0 h 119"/>
                <a:gd name="T22" fmla="*/ 69 w 169"/>
                <a:gd name="T23" fmla="*/ 4 h 119"/>
                <a:gd name="T24" fmla="*/ 73 w 169"/>
                <a:gd name="T25" fmla="*/ 8 h 119"/>
                <a:gd name="T26" fmla="*/ 72 w 169"/>
                <a:gd name="T27" fmla="*/ 11 h 119"/>
                <a:gd name="T28" fmla="*/ 78 w 169"/>
                <a:gd name="T29" fmla="*/ 12 h 119"/>
                <a:gd name="T30" fmla="*/ 85 w 169"/>
                <a:gd name="T31" fmla="*/ 10 h 119"/>
                <a:gd name="T32" fmla="*/ 88 w 169"/>
                <a:gd name="T33" fmla="*/ 13 h 119"/>
                <a:gd name="T34" fmla="*/ 95 w 169"/>
                <a:gd name="T35" fmla="*/ 16 h 119"/>
                <a:gd name="T36" fmla="*/ 95 w 169"/>
                <a:gd name="T37" fmla="*/ 21 h 119"/>
                <a:gd name="T38" fmla="*/ 91 w 169"/>
                <a:gd name="T39" fmla="*/ 27 h 119"/>
                <a:gd name="T40" fmla="*/ 95 w 169"/>
                <a:gd name="T41" fmla="*/ 34 h 119"/>
                <a:gd name="T42" fmla="*/ 106 w 169"/>
                <a:gd name="T43" fmla="*/ 41 h 119"/>
                <a:gd name="T44" fmla="*/ 116 w 169"/>
                <a:gd name="T45" fmla="*/ 45 h 119"/>
                <a:gd name="T46" fmla="*/ 123 w 169"/>
                <a:gd name="T47" fmla="*/ 47 h 119"/>
                <a:gd name="T48" fmla="*/ 123 w 169"/>
                <a:gd name="T49" fmla="*/ 53 h 119"/>
                <a:gd name="T50" fmla="*/ 119 w 169"/>
                <a:gd name="T51" fmla="*/ 59 h 119"/>
                <a:gd name="T52" fmla="*/ 110 w 169"/>
                <a:gd name="T53" fmla="*/ 64 h 119"/>
                <a:gd name="T54" fmla="*/ 119 w 169"/>
                <a:gd name="T55" fmla="*/ 66 h 119"/>
                <a:gd name="T56" fmla="*/ 125 w 169"/>
                <a:gd name="T57" fmla="*/ 71 h 119"/>
                <a:gd name="T58" fmla="*/ 140 w 169"/>
                <a:gd name="T59" fmla="*/ 76 h 119"/>
                <a:gd name="T60" fmla="*/ 147 w 169"/>
                <a:gd name="T61" fmla="*/ 76 h 119"/>
                <a:gd name="T62" fmla="*/ 158 w 169"/>
                <a:gd name="T63" fmla="*/ 75 h 119"/>
                <a:gd name="T64" fmla="*/ 155 w 169"/>
                <a:gd name="T65" fmla="*/ 83 h 119"/>
                <a:gd name="T66" fmla="*/ 156 w 169"/>
                <a:gd name="T67" fmla="*/ 87 h 119"/>
                <a:gd name="T68" fmla="*/ 164 w 169"/>
                <a:gd name="T69" fmla="*/ 93 h 119"/>
                <a:gd name="T70" fmla="*/ 158 w 169"/>
                <a:gd name="T71" fmla="*/ 96 h 119"/>
                <a:gd name="T72" fmla="*/ 164 w 169"/>
                <a:gd name="T73" fmla="*/ 101 h 119"/>
                <a:gd name="T74" fmla="*/ 167 w 169"/>
                <a:gd name="T75" fmla="*/ 111 h 119"/>
                <a:gd name="T76" fmla="*/ 162 w 169"/>
                <a:gd name="T77" fmla="*/ 114 h 119"/>
                <a:gd name="T78" fmla="*/ 154 w 169"/>
                <a:gd name="T79" fmla="*/ 119 h 119"/>
                <a:gd name="T80" fmla="*/ 142 w 169"/>
                <a:gd name="T81" fmla="*/ 107 h 119"/>
                <a:gd name="T82" fmla="*/ 138 w 169"/>
                <a:gd name="T83" fmla="*/ 98 h 119"/>
                <a:gd name="T84" fmla="*/ 129 w 169"/>
                <a:gd name="T85" fmla="*/ 97 h 119"/>
                <a:gd name="T86" fmla="*/ 126 w 169"/>
                <a:gd name="T87" fmla="*/ 85 h 119"/>
                <a:gd name="T88" fmla="*/ 114 w 169"/>
                <a:gd name="T89" fmla="*/ 91 h 119"/>
                <a:gd name="T90" fmla="*/ 101 w 169"/>
                <a:gd name="T91" fmla="*/ 90 h 119"/>
                <a:gd name="T92" fmla="*/ 96 w 169"/>
                <a:gd name="T93" fmla="*/ 86 h 119"/>
                <a:gd name="T94" fmla="*/ 88 w 169"/>
                <a:gd name="T95" fmla="*/ 84 h 119"/>
                <a:gd name="T96" fmla="*/ 76 w 169"/>
                <a:gd name="T97" fmla="*/ 88 h 119"/>
                <a:gd name="T98" fmla="*/ 69 w 169"/>
                <a:gd name="T99" fmla="*/ 84 h 119"/>
                <a:gd name="T100" fmla="*/ 56 w 169"/>
                <a:gd name="T101" fmla="*/ 80 h 119"/>
                <a:gd name="T102" fmla="*/ 41 w 169"/>
                <a:gd name="T103" fmla="*/ 83 h 119"/>
                <a:gd name="T104" fmla="*/ 30 w 169"/>
                <a:gd name="T105" fmla="*/ 83 h 119"/>
                <a:gd name="T106" fmla="*/ 26 w 169"/>
                <a:gd name="T107" fmla="*/ 77 h 119"/>
                <a:gd name="T108" fmla="*/ 20 w 169"/>
                <a:gd name="T109" fmla="*/ 71 h 119"/>
                <a:gd name="T110" fmla="*/ 15 w 169"/>
                <a:gd name="T111" fmla="*/ 61 h 119"/>
                <a:gd name="T112" fmla="*/ 18 w 169"/>
                <a:gd name="T113" fmla="*/ 46 h 119"/>
                <a:gd name="T114" fmla="*/ 13 w 169"/>
                <a:gd name="T115" fmla="*/ 37 h 119"/>
                <a:gd name="T116" fmla="*/ 2 w 169"/>
                <a:gd name="T117" fmla="*/ 3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9" h="119">
                  <a:moveTo>
                    <a:pt x="2" y="33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6" y="28"/>
                    <a:pt x="7" y="27"/>
                  </a:cubicBezTo>
                  <a:cubicBezTo>
                    <a:pt x="9" y="27"/>
                    <a:pt x="15" y="25"/>
                    <a:pt x="15" y="25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9" y="21"/>
                    <a:pt x="19" y="21"/>
                  </a:cubicBezTo>
                  <a:cubicBezTo>
                    <a:pt x="20" y="21"/>
                    <a:pt x="22" y="21"/>
                    <a:pt x="23" y="20"/>
                  </a:cubicBezTo>
                  <a:cubicBezTo>
                    <a:pt x="23" y="20"/>
                    <a:pt x="24" y="19"/>
                    <a:pt x="24" y="19"/>
                  </a:cubicBezTo>
                  <a:cubicBezTo>
                    <a:pt x="24" y="19"/>
                    <a:pt x="24" y="18"/>
                    <a:pt x="25" y="18"/>
                  </a:cubicBezTo>
                  <a:cubicBezTo>
                    <a:pt x="25" y="18"/>
                    <a:pt x="26" y="18"/>
                    <a:pt x="27" y="17"/>
                  </a:cubicBezTo>
                  <a:cubicBezTo>
                    <a:pt x="28" y="17"/>
                    <a:pt x="28" y="17"/>
                    <a:pt x="29" y="16"/>
                  </a:cubicBezTo>
                  <a:cubicBezTo>
                    <a:pt x="29" y="16"/>
                    <a:pt x="30" y="13"/>
                    <a:pt x="30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1" y="13"/>
                    <a:pt x="32" y="14"/>
                    <a:pt x="32" y="14"/>
                  </a:cubicBezTo>
                  <a:cubicBezTo>
                    <a:pt x="32" y="14"/>
                    <a:pt x="34" y="14"/>
                    <a:pt x="35" y="14"/>
                  </a:cubicBezTo>
                  <a:cubicBezTo>
                    <a:pt x="35" y="14"/>
                    <a:pt x="37" y="13"/>
                    <a:pt x="37" y="13"/>
                  </a:cubicBezTo>
                  <a:cubicBezTo>
                    <a:pt x="37" y="13"/>
                    <a:pt x="37" y="12"/>
                    <a:pt x="38" y="12"/>
                  </a:cubicBezTo>
                  <a:cubicBezTo>
                    <a:pt x="39" y="12"/>
                    <a:pt x="40" y="12"/>
                    <a:pt x="41" y="12"/>
                  </a:cubicBezTo>
                  <a:cubicBezTo>
                    <a:pt x="41" y="12"/>
                    <a:pt x="43" y="12"/>
                    <a:pt x="43" y="12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5" y="11"/>
                    <a:pt x="44" y="10"/>
                    <a:pt x="45" y="11"/>
                  </a:cubicBezTo>
                  <a:cubicBezTo>
                    <a:pt x="46" y="11"/>
                    <a:pt x="45" y="12"/>
                    <a:pt x="46" y="11"/>
                  </a:cubicBezTo>
                  <a:cubicBezTo>
                    <a:pt x="47" y="10"/>
                    <a:pt x="48" y="8"/>
                    <a:pt x="48" y="8"/>
                  </a:cubicBezTo>
                  <a:cubicBezTo>
                    <a:pt x="48" y="8"/>
                    <a:pt x="47" y="8"/>
                    <a:pt x="49" y="8"/>
                  </a:cubicBezTo>
                  <a:cubicBezTo>
                    <a:pt x="51" y="8"/>
                    <a:pt x="51" y="8"/>
                    <a:pt x="53" y="8"/>
                  </a:cubicBezTo>
                  <a:cubicBezTo>
                    <a:pt x="54" y="8"/>
                    <a:pt x="56" y="7"/>
                    <a:pt x="56" y="7"/>
                  </a:cubicBezTo>
                  <a:cubicBezTo>
                    <a:pt x="57" y="7"/>
                    <a:pt x="58" y="6"/>
                    <a:pt x="58" y="6"/>
                  </a:cubicBezTo>
                  <a:cubicBezTo>
                    <a:pt x="58" y="5"/>
                    <a:pt x="54" y="3"/>
                    <a:pt x="54" y="3"/>
                  </a:cubicBezTo>
                  <a:cubicBezTo>
                    <a:pt x="54" y="3"/>
                    <a:pt x="52" y="2"/>
                    <a:pt x="55" y="2"/>
                  </a:cubicBezTo>
                  <a:cubicBezTo>
                    <a:pt x="58" y="3"/>
                    <a:pt x="59" y="3"/>
                    <a:pt x="59" y="3"/>
                  </a:cubicBezTo>
                  <a:cubicBezTo>
                    <a:pt x="60" y="3"/>
                    <a:pt x="60" y="2"/>
                    <a:pt x="61" y="2"/>
                  </a:cubicBezTo>
                  <a:cubicBezTo>
                    <a:pt x="62" y="1"/>
                    <a:pt x="63" y="0"/>
                    <a:pt x="63" y="0"/>
                  </a:cubicBezTo>
                  <a:cubicBezTo>
                    <a:pt x="64" y="0"/>
                    <a:pt x="66" y="2"/>
                    <a:pt x="66" y="2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9" y="4"/>
                    <a:pt x="70" y="3"/>
                    <a:pt x="71" y="4"/>
                  </a:cubicBezTo>
                  <a:cubicBezTo>
                    <a:pt x="72" y="4"/>
                    <a:pt x="74" y="6"/>
                    <a:pt x="74" y="6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69" y="9"/>
                    <a:pt x="69" y="11"/>
                    <a:pt x="70" y="11"/>
                  </a:cubicBezTo>
                  <a:cubicBezTo>
                    <a:pt x="70" y="11"/>
                    <a:pt x="71" y="12"/>
                    <a:pt x="72" y="11"/>
                  </a:cubicBezTo>
                  <a:cubicBezTo>
                    <a:pt x="73" y="11"/>
                    <a:pt x="73" y="10"/>
                    <a:pt x="73" y="10"/>
                  </a:cubicBezTo>
                  <a:cubicBezTo>
                    <a:pt x="73" y="10"/>
                    <a:pt x="76" y="10"/>
                    <a:pt x="76" y="11"/>
                  </a:cubicBezTo>
                  <a:cubicBezTo>
                    <a:pt x="76" y="11"/>
                    <a:pt x="78" y="12"/>
                    <a:pt x="78" y="12"/>
                  </a:cubicBezTo>
                  <a:cubicBezTo>
                    <a:pt x="79" y="11"/>
                    <a:pt x="80" y="11"/>
                    <a:pt x="81" y="11"/>
                  </a:cubicBezTo>
                  <a:cubicBezTo>
                    <a:pt x="81" y="11"/>
                    <a:pt x="82" y="12"/>
                    <a:pt x="83" y="12"/>
                  </a:cubicBezTo>
                  <a:cubicBezTo>
                    <a:pt x="84" y="12"/>
                    <a:pt x="85" y="10"/>
                    <a:pt x="85" y="10"/>
                  </a:cubicBezTo>
                  <a:cubicBezTo>
                    <a:pt x="85" y="10"/>
                    <a:pt x="86" y="10"/>
                    <a:pt x="86" y="11"/>
                  </a:cubicBezTo>
                  <a:cubicBezTo>
                    <a:pt x="87" y="11"/>
                    <a:pt x="86" y="11"/>
                    <a:pt x="87" y="12"/>
                  </a:cubicBezTo>
                  <a:cubicBezTo>
                    <a:pt x="87" y="13"/>
                    <a:pt x="87" y="13"/>
                    <a:pt x="88" y="13"/>
                  </a:cubicBezTo>
                  <a:cubicBezTo>
                    <a:pt x="89" y="14"/>
                    <a:pt x="91" y="14"/>
                    <a:pt x="91" y="15"/>
                  </a:cubicBezTo>
                  <a:cubicBezTo>
                    <a:pt x="91" y="15"/>
                    <a:pt x="92" y="17"/>
                    <a:pt x="93" y="17"/>
                  </a:cubicBezTo>
                  <a:cubicBezTo>
                    <a:pt x="94" y="16"/>
                    <a:pt x="94" y="16"/>
                    <a:pt x="95" y="16"/>
                  </a:cubicBezTo>
                  <a:cubicBezTo>
                    <a:pt x="96" y="17"/>
                    <a:pt x="98" y="16"/>
                    <a:pt x="98" y="17"/>
                  </a:cubicBezTo>
                  <a:cubicBezTo>
                    <a:pt x="97" y="18"/>
                    <a:pt x="97" y="19"/>
                    <a:pt x="97" y="20"/>
                  </a:cubicBezTo>
                  <a:cubicBezTo>
                    <a:pt x="97" y="20"/>
                    <a:pt x="96" y="21"/>
                    <a:pt x="95" y="21"/>
                  </a:cubicBezTo>
                  <a:cubicBezTo>
                    <a:pt x="94" y="21"/>
                    <a:pt x="93" y="22"/>
                    <a:pt x="93" y="22"/>
                  </a:cubicBezTo>
                  <a:cubicBezTo>
                    <a:pt x="93" y="23"/>
                    <a:pt x="92" y="24"/>
                    <a:pt x="92" y="25"/>
                  </a:cubicBezTo>
                  <a:cubicBezTo>
                    <a:pt x="91" y="26"/>
                    <a:pt x="91" y="27"/>
                    <a:pt x="91" y="27"/>
                  </a:cubicBezTo>
                  <a:cubicBezTo>
                    <a:pt x="90" y="28"/>
                    <a:pt x="90" y="28"/>
                    <a:pt x="90" y="28"/>
                  </a:cubicBezTo>
                  <a:cubicBezTo>
                    <a:pt x="90" y="29"/>
                    <a:pt x="93" y="33"/>
                    <a:pt x="93" y="33"/>
                  </a:cubicBezTo>
                  <a:cubicBezTo>
                    <a:pt x="95" y="34"/>
                    <a:pt x="95" y="34"/>
                    <a:pt x="95" y="34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02" y="40"/>
                    <a:pt x="104" y="41"/>
                    <a:pt x="106" y="41"/>
                  </a:cubicBezTo>
                  <a:cubicBezTo>
                    <a:pt x="108" y="42"/>
                    <a:pt x="110" y="42"/>
                    <a:pt x="110" y="42"/>
                  </a:cubicBezTo>
                  <a:cubicBezTo>
                    <a:pt x="113" y="45"/>
                    <a:pt x="113" y="45"/>
                    <a:pt x="113" y="45"/>
                  </a:cubicBezTo>
                  <a:cubicBezTo>
                    <a:pt x="113" y="45"/>
                    <a:pt x="115" y="45"/>
                    <a:pt x="116" y="45"/>
                  </a:cubicBezTo>
                  <a:cubicBezTo>
                    <a:pt x="116" y="46"/>
                    <a:pt x="119" y="46"/>
                    <a:pt x="119" y="46"/>
                  </a:cubicBezTo>
                  <a:cubicBezTo>
                    <a:pt x="121" y="46"/>
                    <a:pt x="121" y="46"/>
                    <a:pt x="121" y="46"/>
                  </a:cubicBezTo>
                  <a:cubicBezTo>
                    <a:pt x="121" y="46"/>
                    <a:pt x="122" y="45"/>
                    <a:pt x="123" y="47"/>
                  </a:cubicBezTo>
                  <a:cubicBezTo>
                    <a:pt x="123" y="48"/>
                    <a:pt x="124" y="50"/>
                    <a:pt x="124" y="50"/>
                  </a:cubicBezTo>
                  <a:cubicBezTo>
                    <a:pt x="124" y="50"/>
                    <a:pt x="124" y="51"/>
                    <a:pt x="124" y="52"/>
                  </a:cubicBezTo>
                  <a:cubicBezTo>
                    <a:pt x="123" y="52"/>
                    <a:pt x="123" y="52"/>
                    <a:pt x="123" y="53"/>
                  </a:cubicBezTo>
                  <a:cubicBezTo>
                    <a:pt x="123" y="53"/>
                    <a:pt x="123" y="57"/>
                    <a:pt x="123" y="57"/>
                  </a:cubicBezTo>
                  <a:cubicBezTo>
                    <a:pt x="123" y="57"/>
                    <a:pt x="123" y="58"/>
                    <a:pt x="122" y="58"/>
                  </a:cubicBezTo>
                  <a:cubicBezTo>
                    <a:pt x="120" y="59"/>
                    <a:pt x="120" y="59"/>
                    <a:pt x="119" y="59"/>
                  </a:cubicBezTo>
                  <a:cubicBezTo>
                    <a:pt x="117" y="59"/>
                    <a:pt x="114" y="60"/>
                    <a:pt x="113" y="61"/>
                  </a:cubicBezTo>
                  <a:cubicBezTo>
                    <a:pt x="113" y="61"/>
                    <a:pt x="111" y="61"/>
                    <a:pt x="111" y="61"/>
                  </a:cubicBezTo>
                  <a:cubicBezTo>
                    <a:pt x="111" y="62"/>
                    <a:pt x="110" y="64"/>
                    <a:pt x="110" y="64"/>
                  </a:cubicBezTo>
                  <a:cubicBezTo>
                    <a:pt x="110" y="64"/>
                    <a:pt x="110" y="66"/>
                    <a:pt x="112" y="66"/>
                  </a:cubicBezTo>
                  <a:cubicBezTo>
                    <a:pt x="115" y="66"/>
                    <a:pt x="115" y="66"/>
                    <a:pt x="116" y="66"/>
                  </a:cubicBezTo>
                  <a:cubicBezTo>
                    <a:pt x="117" y="66"/>
                    <a:pt x="117" y="65"/>
                    <a:pt x="119" y="66"/>
                  </a:cubicBezTo>
                  <a:cubicBezTo>
                    <a:pt x="120" y="66"/>
                    <a:pt x="121" y="68"/>
                    <a:pt x="121" y="68"/>
                  </a:cubicBezTo>
                  <a:cubicBezTo>
                    <a:pt x="123" y="70"/>
                    <a:pt x="123" y="70"/>
                    <a:pt x="123" y="70"/>
                  </a:cubicBezTo>
                  <a:cubicBezTo>
                    <a:pt x="125" y="71"/>
                    <a:pt x="125" y="71"/>
                    <a:pt x="125" y="71"/>
                  </a:cubicBezTo>
                  <a:cubicBezTo>
                    <a:pt x="131" y="71"/>
                    <a:pt x="131" y="71"/>
                    <a:pt x="131" y="71"/>
                  </a:cubicBezTo>
                  <a:cubicBezTo>
                    <a:pt x="135" y="75"/>
                    <a:pt x="135" y="75"/>
                    <a:pt x="135" y="75"/>
                  </a:cubicBezTo>
                  <a:cubicBezTo>
                    <a:pt x="140" y="76"/>
                    <a:pt x="140" y="76"/>
                    <a:pt x="140" y="76"/>
                  </a:cubicBezTo>
                  <a:cubicBezTo>
                    <a:pt x="140" y="76"/>
                    <a:pt x="140" y="79"/>
                    <a:pt x="141" y="79"/>
                  </a:cubicBezTo>
                  <a:cubicBezTo>
                    <a:pt x="143" y="79"/>
                    <a:pt x="144" y="78"/>
                    <a:pt x="144" y="78"/>
                  </a:cubicBezTo>
                  <a:cubicBezTo>
                    <a:pt x="144" y="78"/>
                    <a:pt x="146" y="76"/>
                    <a:pt x="147" y="76"/>
                  </a:cubicBezTo>
                  <a:cubicBezTo>
                    <a:pt x="149" y="75"/>
                    <a:pt x="148" y="74"/>
                    <a:pt x="150" y="75"/>
                  </a:cubicBezTo>
                  <a:cubicBezTo>
                    <a:pt x="152" y="77"/>
                    <a:pt x="156" y="75"/>
                    <a:pt x="156" y="75"/>
                  </a:cubicBezTo>
                  <a:cubicBezTo>
                    <a:pt x="158" y="75"/>
                    <a:pt x="158" y="75"/>
                    <a:pt x="158" y="75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5" y="83"/>
                    <a:pt x="155" y="83"/>
                    <a:pt x="155" y="83"/>
                  </a:cubicBezTo>
                  <a:cubicBezTo>
                    <a:pt x="154" y="84"/>
                    <a:pt x="154" y="84"/>
                    <a:pt x="154" y="84"/>
                  </a:cubicBezTo>
                  <a:cubicBezTo>
                    <a:pt x="154" y="84"/>
                    <a:pt x="154" y="85"/>
                    <a:pt x="154" y="86"/>
                  </a:cubicBezTo>
                  <a:cubicBezTo>
                    <a:pt x="155" y="86"/>
                    <a:pt x="156" y="87"/>
                    <a:pt x="156" y="87"/>
                  </a:cubicBezTo>
                  <a:cubicBezTo>
                    <a:pt x="160" y="88"/>
                    <a:pt x="160" y="88"/>
                    <a:pt x="160" y="88"/>
                  </a:cubicBezTo>
                  <a:cubicBezTo>
                    <a:pt x="163" y="90"/>
                    <a:pt x="163" y="90"/>
                    <a:pt x="163" y="90"/>
                  </a:cubicBezTo>
                  <a:cubicBezTo>
                    <a:pt x="163" y="90"/>
                    <a:pt x="163" y="93"/>
                    <a:pt x="164" y="93"/>
                  </a:cubicBezTo>
                  <a:cubicBezTo>
                    <a:pt x="165" y="93"/>
                    <a:pt x="167" y="94"/>
                    <a:pt x="167" y="94"/>
                  </a:cubicBezTo>
                  <a:cubicBezTo>
                    <a:pt x="167" y="94"/>
                    <a:pt x="163" y="97"/>
                    <a:pt x="162" y="97"/>
                  </a:cubicBezTo>
                  <a:cubicBezTo>
                    <a:pt x="161" y="97"/>
                    <a:pt x="158" y="96"/>
                    <a:pt x="158" y="96"/>
                  </a:cubicBezTo>
                  <a:cubicBezTo>
                    <a:pt x="159" y="100"/>
                    <a:pt x="159" y="100"/>
                    <a:pt x="159" y="100"/>
                  </a:cubicBezTo>
                  <a:cubicBezTo>
                    <a:pt x="163" y="100"/>
                    <a:pt x="163" y="100"/>
                    <a:pt x="163" y="100"/>
                  </a:cubicBezTo>
                  <a:cubicBezTo>
                    <a:pt x="163" y="100"/>
                    <a:pt x="163" y="100"/>
                    <a:pt x="164" y="101"/>
                  </a:cubicBezTo>
                  <a:cubicBezTo>
                    <a:pt x="164" y="102"/>
                    <a:pt x="165" y="103"/>
                    <a:pt x="165" y="103"/>
                  </a:cubicBezTo>
                  <a:cubicBezTo>
                    <a:pt x="165" y="103"/>
                    <a:pt x="169" y="102"/>
                    <a:pt x="169" y="106"/>
                  </a:cubicBezTo>
                  <a:cubicBezTo>
                    <a:pt x="168" y="107"/>
                    <a:pt x="167" y="110"/>
                    <a:pt x="167" y="111"/>
                  </a:cubicBezTo>
                  <a:cubicBezTo>
                    <a:pt x="168" y="111"/>
                    <a:pt x="168" y="112"/>
                    <a:pt x="168" y="112"/>
                  </a:cubicBezTo>
                  <a:cubicBezTo>
                    <a:pt x="166" y="114"/>
                    <a:pt x="166" y="114"/>
                    <a:pt x="166" y="114"/>
                  </a:cubicBezTo>
                  <a:cubicBezTo>
                    <a:pt x="162" y="114"/>
                    <a:pt x="162" y="114"/>
                    <a:pt x="162" y="114"/>
                  </a:cubicBezTo>
                  <a:cubicBezTo>
                    <a:pt x="158" y="116"/>
                    <a:pt x="158" y="116"/>
                    <a:pt x="158" y="116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4" y="119"/>
                    <a:pt x="154" y="119"/>
                    <a:pt x="154" y="119"/>
                  </a:cubicBezTo>
                  <a:cubicBezTo>
                    <a:pt x="151" y="115"/>
                    <a:pt x="151" y="115"/>
                    <a:pt x="151" y="115"/>
                  </a:cubicBezTo>
                  <a:cubicBezTo>
                    <a:pt x="145" y="110"/>
                    <a:pt x="145" y="110"/>
                    <a:pt x="145" y="110"/>
                  </a:cubicBezTo>
                  <a:cubicBezTo>
                    <a:pt x="142" y="107"/>
                    <a:pt x="142" y="107"/>
                    <a:pt x="142" y="107"/>
                  </a:cubicBezTo>
                  <a:cubicBezTo>
                    <a:pt x="140" y="103"/>
                    <a:pt x="140" y="103"/>
                    <a:pt x="140" y="103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8" y="98"/>
                    <a:pt x="137" y="98"/>
                    <a:pt x="135" y="98"/>
                  </a:cubicBezTo>
                  <a:cubicBezTo>
                    <a:pt x="134" y="98"/>
                    <a:pt x="131" y="97"/>
                    <a:pt x="131" y="97"/>
                  </a:cubicBezTo>
                  <a:cubicBezTo>
                    <a:pt x="129" y="97"/>
                    <a:pt x="129" y="97"/>
                    <a:pt x="129" y="97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29" y="92"/>
                    <a:pt x="128" y="88"/>
                    <a:pt x="127" y="88"/>
                  </a:cubicBezTo>
                  <a:cubicBezTo>
                    <a:pt x="127" y="87"/>
                    <a:pt x="126" y="85"/>
                    <a:pt x="126" y="85"/>
                  </a:cubicBezTo>
                  <a:cubicBezTo>
                    <a:pt x="126" y="85"/>
                    <a:pt x="123" y="86"/>
                    <a:pt x="121" y="86"/>
                  </a:cubicBezTo>
                  <a:cubicBezTo>
                    <a:pt x="120" y="87"/>
                    <a:pt x="118" y="88"/>
                    <a:pt x="117" y="89"/>
                  </a:cubicBezTo>
                  <a:cubicBezTo>
                    <a:pt x="116" y="90"/>
                    <a:pt x="114" y="91"/>
                    <a:pt x="114" y="91"/>
                  </a:cubicBezTo>
                  <a:cubicBezTo>
                    <a:pt x="109" y="93"/>
                    <a:pt x="109" y="93"/>
                    <a:pt x="109" y="93"/>
                  </a:cubicBezTo>
                  <a:cubicBezTo>
                    <a:pt x="106" y="91"/>
                    <a:pt x="106" y="91"/>
                    <a:pt x="106" y="91"/>
                  </a:cubicBezTo>
                  <a:cubicBezTo>
                    <a:pt x="101" y="90"/>
                    <a:pt x="101" y="90"/>
                    <a:pt x="101" y="90"/>
                  </a:cubicBezTo>
                  <a:cubicBezTo>
                    <a:pt x="99" y="94"/>
                    <a:pt x="99" y="94"/>
                    <a:pt x="99" y="94"/>
                  </a:cubicBezTo>
                  <a:cubicBezTo>
                    <a:pt x="99" y="94"/>
                    <a:pt x="98" y="92"/>
                    <a:pt x="97" y="91"/>
                  </a:cubicBezTo>
                  <a:cubicBezTo>
                    <a:pt x="97" y="89"/>
                    <a:pt x="96" y="86"/>
                    <a:pt x="96" y="86"/>
                  </a:cubicBezTo>
                  <a:cubicBezTo>
                    <a:pt x="96" y="86"/>
                    <a:pt x="95" y="85"/>
                    <a:pt x="94" y="85"/>
                  </a:cubicBezTo>
                  <a:cubicBezTo>
                    <a:pt x="93" y="85"/>
                    <a:pt x="91" y="84"/>
                    <a:pt x="91" y="84"/>
                  </a:cubicBezTo>
                  <a:cubicBezTo>
                    <a:pt x="88" y="84"/>
                    <a:pt x="88" y="84"/>
                    <a:pt x="88" y="84"/>
                  </a:cubicBezTo>
                  <a:cubicBezTo>
                    <a:pt x="85" y="88"/>
                    <a:pt x="85" y="88"/>
                    <a:pt x="85" y="88"/>
                  </a:cubicBezTo>
                  <a:cubicBezTo>
                    <a:pt x="80" y="90"/>
                    <a:pt x="80" y="90"/>
                    <a:pt x="80" y="90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5" y="86"/>
                    <a:pt x="74" y="87"/>
                  </a:cubicBezTo>
                  <a:cubicBezTo>
                    <a:pt x="73" y="87"/>
                    <a:pt x="70" y="86"/>
                    <a:pt x="70" y="86"/>
                  </a:cubicBezTo>
                  <a:cubicBezTo>
                    <a:pt x="70" y="86"/>
                    <a:pt x="69" y="85"/>
                    <a:pt x="69" y="84"/>
                  </a:cubicBezTo>
                  <a:cubicBezTo>
                    <a:pt x="69" y="83"/>
                    <a:pt x="66" y="81"/>
                    <a:pt x="66" y="81"/>
                  </a:cubicBezTo>
                  <a:cubicBezTo>
                    <a:pt x="66" y="81"/>
                    <a:pt x="62" y="79"/>
                    <a:pt x="61" y="79"/>
                  </a:cubicBezTo>
                  <a:cubicBezTo>
                    <a:pt x="60" y="80"/>
                    <a:pt x="57" y="80"/>
                    <a:pt x="56" y="80"/>
                  </a:cubicBezTo>
                  <a:cubicBezTo>
                    <a:pt x="54" y="80"/>
                    <a:pt x="49" y="79"/>
                    <a:pt x="49" y="79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3" y="82"/>
                    <a:pt x="41" y="83"/>
                  </a:cubicBezTo>
                  <a:cubicBezTo>
                    <a:pt x="40" y="83"/>
                    <a:pt x="38" y="84"/>
                    <a:pt x="38" y="84"/>
                  </a:cubicBezTo>
                  <a:cubicBezTo>
                    <a:pt x="38" y="84"/>
                    <a:pt x="34" y="83"/>
                    <a:pt x="33" y="83"/>
                  </a:cubicBezTo>
                  <a:cubicBezTo>
                    <a:pt x="32" y="83"/>
                    <a:pt x="32" y="83"/>
                    <a:pt x="30" y="83"/>
                  </a:cubicBezTo>
                  <a:cubicBezTo>
                    <a:pt x="28" y="83"/>
                    <a:pt x="23" y="83"/>
                    <a:pt x="23" y="83"/>
                  </a:cubicBezTo>
                  <a:cubicBezTo>
                    <a:pt x="26" y="80"/>
                    <a:pt x="26" y="80"/>
                    <a:pt x="26" y="80"/>
                  </a:cubicBezTo>
                  <a:cubicBezTo>
                    <a:pt x="26" y="80"/>
                    <a:pt x="27" y="78"/>
                    <a:pt x="26" y="77"/>
                  </a:cubicBezTo>
                  <a:cubicBezTo>
                    <a:pt x="25" y="76"/>
                    <a:pt x="25" y="75"/>
                    <a:pt x="24" y="75"/>
                  </a:cubicBezTo>
                  <a:cubicBezTo>
                    <a:pt x="23" y="74"/>
                    <a:pt x="20" y="72"/>
                    <a:pt x="20" y="72"/>
                  </a:cubicBezTo>
                  <a:cubicBezTo>
                    <a:pt x="20" y="72"/>
                    <a:pt x="20" y="72"/>
                    <a:pt x="20" y="71"/>
                  </a:cubicBezTo>
                  <a:cubicBezTo>
                    <a:pt x="19" y="70"/>
                    <a:pt x="18" y="67"/>
                    <a:pt x="18" y="67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7" y="65"/>
                    <a:pt x="14" y="63"/>
                    <a:pt x="15" y="61"/>
                  </a:cubicBezTo>
                  <a:cubicBezTo>
                    <a:pt x="16" y="59"/>
                    <a:pt x="18" y="54"/>
                    <a:pt x="18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3"/>
                    <a:pt x="15" y="43"/>
                    <a:pt x="14" y="41"/>
                  </a:cubicBezTo>
                  <a:cubicBezTo>
                    <a:pt x="14" y="38"/>
                    <a:pt x="14" y="38"/>
                    <a:pt x="13" y="37"/>
                  </a:cubicBezTo>
                  <a:cubicBezTo>
                    <a:pt x="12" y="35"/>
                    <a:pt x="8" y="34"/>
                    <a:pt x="8" y="34"/>
                  </a:cubicBezTo>
                  <a:cubicBezTo>
                    <a:pt x="3" y="34"/>
                    <a:pt x="3" y="34"/>
                    <a:pt x="3" y="34"/>
                  </a:cubicBezTo>
                  <a:lnTo>
                    <a:pt x="2" y="33"/>
                  </a:lnTo>
                  <a:close/>
                </a:path>
              </a:pathLst>
            </a:custGeom>
            <a:grpFill/>
            <a:ln w="6350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Source Sans Pro" charset="0"/>
              </a:endParaRPr>
            </a:p>
          </p:txBody>
        </p:sp>
        <p:sp>
          <p:nvSpPr>
            <p:cNvPr id="56" name="Freeform 219"/>
            <p:cNvSpPr>
              <a:spLocks/>
            </p:cNvSpPr>
            <p:nvPr/>
          </p:nvSpPr>
          <p:spPr bwMode="auto">
            <a:xfrm>
              <a:off x="5550394" y="2957026"/>
              <a:ext cx="547516" cy="376093"/>
            </a:xfrm>
            <a:custGeom>
              <a:avLst/>
              <a:gdLst>
                <a:gd name="T0" fmla="*/ 28 w 240"/>
                <a:gd name="T1" fmla="*/ 61 h 170"/>
                <a:gd name="T2" fmla="*/ 31 w 240"/>
                <a:gd name="T3" fmla="*/ 54 h 170"/>
                <a:gd name="T4" fmla="*/ 44 w 240"/>
                <a:gd name="T5" fmla="*/ 55 h 170"/>
                <a:gd name="T6" fmla="*/ 64 w 240"/>
                <a:gd name="T7" fmla="*/ 59 h 170"/>
                <a:gd name="T8" fmla="*/ 96 w 240"/>
                <a:gd name="T9" fmla="*/ 52 h 170"/>
                <a:gd name="T10" fmla="*/ 95 w 240"/>
                <a:gd name="T11" fmla="*/ 41 h 170"/>
                <a:gd name="T12" fmla="*/ 115 w 240"/>
                <a:gd name="T13" fmla="*/ 36 h 170"/>
                <a:gd name="T14" fmla="*/ 127 w 240"/>
                <a:gd name="T15" fmla="*/ 30 h 170"/>
                <a:gd name="T16" fmla="*/ 139 w 240"/>
                <a:gd name="T17" fmla="*/ 24 h 170"/>
                <a:gd name="T18" fmla="*/ 148 w 240"/>
                <a:gd name="T19" fmla="*/ 9 h 170"/>
                <a:gd name="T20" fmla="*/ 168 w 240"/>
                <a:gd name="T21" fmla="*/ 5 h 170"/>
                <a:gd name="T22" fmla="*/ 186 w 240"/>
                <a:gd name="T23" fmla="*/ 1 h 170"/>
                <a:gd name="T24" fmla="*/ 207 w 240"/>
                <a:gd name="T25" fmla="*/ 6 h 170"/>
                <a:gd name="T26" fmla="*/ 218 w 240"/>
                <a:gd name="T27" fmla="*/ 11 h 170"/>
                <a:gd name="T28" fmla="*/ 229 w 240"/>
                <a:gd name="T29" fmla="*/ 17 h 170"/>
                <a:gd name="T30" fmla="*/ 238 w 240"/>
                <a:gd name="T31" fmla="*/ 23 h 170"/>
                <a:gd name="T32" fmla="*/ 234 w 240"/>
                <a:gd name="T33" fmla="*/ 33 h 170"/>
                <a:gd name="T34" fmla="*/ 224 w 240"/>
                <a:gd name="T35" fmla="*/ 39 h 170"/>
                <a:gd name="T36" fmla="*/ 217 w 240"/>
                <a:gd name="T37" fmla="*/ 48 h 170"/>
                <a:gd name="T38" fmla="*/ 213 w 240"/>
                <a:gd name="T39" fmla="*/ 62 h 170"/>
                <a:gd name="T40" fmla="*/ 206 w 240"/>
                <a:gd name="T41" fmla="*/ 75 h 170"/>
                <a:gd name="T42" fmla="*/ 201 w 240"/>
                <a:gd name="T43" fmla="*/ 90 h 170"/>
                <a:gd name="T44" fmla="*/ 199 w 240"/>
                <a:gd name="T45" fmla="*/ 106 h 170"/>
                <a:gd name="T46" fmla="*/ 196 w 240"/>
                <a:gd name="T47" fmla="*/ 117 h 170"/>
                <a:gd name="T48" fmla="*/ 192 w 240"/>
                <a:gd name="T49" fmla="*/ 126 h 170"/>
                <a:gd name="T50" fmla="*/ 177 w 240"/>
                <a:gd name="T51" fmla="*/ 135 h 170"/>
                <a:gd name="T52" fmla="*/ 168 w 240"/>
                <a:gd name="T53" fmla="*/ 139 h 170"/>
                <a:gd name="T54" fmla="*/ 153 w 240"/>
                <a:gd name="T55" fmla="*/ 139 h 170"/>
                <a:gd name="T56" fmla="*/ 139 w 240"/>
                <a:gd name="T57" fmla="*/ 141 h 170"/>
                <a:gd name="T58" fmla="*/ 130 w 240"/>
                <a:gd name="T59" fmla="*/ 144 h 170"/>
                <a:gd name="T60" fmla="*/ 123 w 240"/>
                <a:gd name="T61" fmla="*/ 152 h 170"/>
                <a:gd name="T62" fmla="*/ 115 w 240"/>
                <a:gd name="T63" fmla="*/ 152 h 170"/>
                <a:gd name="T64" fmla="*/ 105 w 240"/>
                <a:gd name="T65" fmla="*/ 159 h 170"/>
                <a:gd name="T66" fmla="*/ 94 w 240"/>
                <a:gd name="T67" fmla="*/ 167 h 170"/>
                <a:gd name="T68" fmla="*/ 80 w 240"/>
                <a:gd name="T69" fmla="*/ 170 h 170"/>
                <a:gd name="T70" fmla="*/ 64 w 240"/>
                <a:gd name="T71" fmla="*/ 168 h 170"/>
                <a:gd name="T72" fmla="*/ 55 w 240"/>
                <a:gd name="T73" fmla="*/ 162 h 170"/>
                <a:gd name="T74" fmla="*/ 42 w 240"/>
                <a:gd name="T75" fmla="*/ 152 h 170"/>
                <a:gd name="T76" fmla="*/ 26 w 240"/>
                <a:gd name="T77" fmla="*/ 143 h 170"/>
                <a:gd name="T78" fmla="*/ 16 w 240"/>
                <a:gd name="T79" fmla="*/ 135 h 170"/>
                <a:gd name="T80" fmla="*/ 7 w 240"/>
                <a:gd name="T81" fmla="*/ 121 h 170"/>
                <a:gd name="T82" fmla="*/ 0 w 240"/>
                <a:gd name="T83" fmla="*/ 117 h 170"/>
                <a:gd name="T84" fmla="*/ 3 w 240"/>
                <a:gd name="T85" fmla="*/ 109 h 170"/>
                <a:gd name="T86" fmla="*/ 8 w 240"/>
                <a:gd name="T87" fmla="*/ 97 h 170"/>
                <a:gd name="T88" fmla="*/ 7 w 240"/>
                <a:gd name="T89" fmla="*/ 88 h 170"/>
                <a:gd name="T90" fmla="*/ 12 w 240"/>
                <a:gd name="T91" fmla="*/ 74 h 170"/>
                <a:gd name="T92" fmla="*/ 8 w 240"/>
                <a:gd name="T93" fmla="*/ 69 h 170"/>
                <a:gd name="T94" fmla="*/ 20 w 240"/>
                <a:gd name="T95" fmla="*/ 70 h 170"/>
                <a:gd name="T96" fmla="*/ 27 w 240"/>
                <a:gd name="T97" fmla="*/ 6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0" h="170">
                  <a:moveTo>
                    <a:pt x="28" y="61"/>
                  </a:move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51" y="59"/>
                    <a:pt x="51" y="59"/>
                    <a:pt x="51" y="59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64" y="59"/>
                    <a:pt x="64" y="59"/>
                    <a:pt x="64" y="59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1" y="58"/>
                    <a:pt x="90" y="57"/>
                    <a:pt x="91" y="56"/>
                  </a:cubicBezTo>
                  <a:cubicBezTo>
                    <a:pt x="92" y="55"/>
                    <a:pt x="98" y="54"/>
                    <a:pt x="96" y="52"/>
                  </a:cubicBezTo>
                  <a:cubicBezTo>
                    <a:pt x="94" y="51"/>
                    <a:pt x="90" y="48"/>
                    <a:pt x="90" y="48"/>
                  </a:cubicBezTo>
                  <a:cubicBezTo>
                    <a:pt x="90" y="46"/>
                    <a:pt x="90" y="46"/>
                    <a:pt x="90" y="46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11" y="37"/>
                    <a:pt x="111" y="37"/>
                    <a:pt x="111" y="37"/>
                  </a:cubicBezTo>
                  <a:cubicBezTo>
                    <a:pt x="115" y="36"/>
                    <a:pt x="115" y="36"/>
                    <a:pt x="115" y="36"/>
                  </a:cubicBezTo>
                  <a:cubicBezTo>
                    <a:pt x="117" y="30"/>
                    <a:pt x="117" y="30"/>
                    <a:pt x="117" y="30"/>
                  </a:cubicBezTo>
                  <a:cubicBezTo>
                    <a:pt x="123" y="29"/>
                    <a:pt x="123" y="29"/>
                    <a:pt x="123" y="29"/>
                  </a:cubicBezTo>
                  <a:cubicBezTo>
                    <a:pt x="127" y="30"/>
                    <a:pt x="127" y="30"/>
                    <a:pt x="127" y="30"/>
                  </a:cubicBezTo>
                  <a:cubicBezTo>
                    <a:pt x="133" y="30"/>
                    <a:pt x="133" y="30"/>
                    <a:pt x="133" y="30"/>
                  </a:cubicBezTo>
                  <a:cubicBezTo>
                    <a:pt x="136" y="26"/>
                    <a:pt x="136" y="26"/>
                    <a:pt x="136" y="26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143" y="22"/>
                    <a:pt x="143" y="22"/>
                    <a:pt x="143" y="22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8" y="9"/>
                    <a:pt x="148" y="9"/>
                    <a:pt x="148" y="9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63" y="2"/>
                    <a:pt x="163" y="2"/>
                    <a:pt x="163" y="2"/>
                  </a:cubicBezTo>
                  <a:cubicBezTo>
                    <a:pt x="168" y="5"/>
                    <a:pt x="168" y="5"/>
                    <a:pt x="168" y="5"/>
                  </a:cubicBezTo>
                  <a:cubicBezTo>
                    <a:pt x="175" y="4"/>
                    <a:pt x="175" y="4"/>
                    <a:pt x="175" y="4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6" y="1"/>
                    <a:pt x="186" y="1"/>
                    <a:pt x="186" y="1"/>
                  </a:cubicBezTo>
                  <a:cubicBezTo>
                    <a:pt x="194" y="9"/>
                    <a:pt x="194" y="9"/>
                    <a:pt x="194" y="9"/>
                  </a:cubicBezTo>
                  <a:cubicBezTo>
                    <a:pt x="202" y="9"/>
                    <a:pt x="202" y="9"/>
                    <a:pt x="202" y="9"/>
                  </a:cubicBezTo>
                  <a:cubicBezTo>
                    <a:pt x="207" y="6"/>
                    <a:pt x="207" y="6"/>
                    <a:pt x="207" y="6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15" y="7"/>
                    <a:pt x="215" y="7"/>
                    <a:pt x="215" y="7"/>
                  </a:cubicBezTo>
                  <a:cubicBezTo>
                    <a:pt x="218" y="11"/>
                    <a:pt x="218" y="11"/>
                    <a:pt x="218" y="11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6" y="14"/>
                    <a:pt x="226" y="14"/>
                    <a:pt x="226" y="14"/>
                  </a:cubicBezTo>
                  <a:cubicBezTo>
                    <a:pt x="229" y="17"/>
                    <a:pt x="229" y="17"/>
                    <a:pt x="229" y="17"/>
                  </a:cubicBezTo>
                  <a:cubicBezTo>
                    <a:pt x="234" y="16"/>
                    <a:pt x="234" y="16"/>
                    <a:pt x="234" y="16"/>
                  </a:cubicBezTo>
                  <a:cubicBezTo>
                    <a:pt x="239" y="19"/>
                    <a:pt x="239" y="19"/>
                    <a:pt x="239" y="19"/>
                  </a:cubicBezTo>
                  <a:cubicBezTo>
                    <a:pt x="238" y="23"/>
                    <a:pt x="238" y="23"/>
                    <a:pt x="238" y="23"/>
                  </a:cubicBezTo>
                  <a:cubicBezTo>
                    <a:pt x="240" y="28"/>
                    <a:pt x="240" y="28"/>
                    <a:pt x="240" y="28"/>
                  </a:cubicBezTo>
                  <a:cubicBezTo>
                    <a:pt x="237" y="31"/>
                    <a:pt x="237" y="31"/>
                    <a:pt x="237" y="31"/>
                  </a:cubicBezTo>
                  <a:cubicBezTo>
                    <a:pt x="237" y="31"/>
                    <a:pt x="236" y="33"/>
                    <a:pt x="234" y="33"/>
                  </a:cubicBezTo>
                  <a:cubicBezTo>
                    <a:pt x="233" y="34"/>
                    <a:pt x="231" y="35"/>
                    <a:pt x="231" y="35"/>
                  </a:cubicBezTo>
                  <a:cubicBezTo>
                    <a:pt x="228" y="38"/>
                    <a:pt x="228" y="38"/>
                    <a:pt x="228" y="38"/>
                  </a:cubicBezTo>
                  <a:cubicBezTo>
                    <a:pt x="224" y="39"/>
                    <a:pt x="224" y="39"/>
                    <a:pt x="224" y="39"/>
                  </a:cubicBezTo>
                  <a:cubicBezTo>
                    <a:pt x="221" y="40"/>
                    <a:pt x="221" y="40"/>
                    <a:pt x="221" y="40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17" y="48"/>
                    <a:pt x="217" y="48"/>
                    <a:pt x="217" y="48"/>
                  </a:cubicBezTo>
                  <a:cubicBezTo>
                    <a:pt x="214" y="51"/>
                    <a:pt x="214" y="51"/>
                    <a:pt x="214" y="51"/>
                  </a:cubicBezTo>
                  <a:cubicBezTo>
                    <a:pt x="213" y="56"/>
                    <a:pt x="213" y="56"/>
                    <a:pt x="213" y="56"/>
                  </a:cubicBezTo>
                  <a:cubicBezTo>
                    <a:pt x="213" y="56"/>
                    <a:pt x="215" y="61"/>
                    <a:pt x="213" y="62"/>
                  </a:cubicBezTo>
                  <a:cubicBezTo>
                    <a:pt x="212" y="62"/>
                    <a:pt x="211" y="63"/>
                    <a:pt x="211" y="63"/>
                  </a:cubicBezTo>
                  <a:cubicBezTo>
                    <a:pt x="210" y="71"/>
                    <a:pt x="210" y="71"/>
                    <a:pt x="210" y="71"/>
                  </a:cubicBezTo>
                  <a:cubicBezTo>
                    <a:pt x="206" y="75"/>
                    <a:pt x="206" y="75"/>
                    <a:pt x="206" y="75"/>
                  </a:cubicBezTo>
                  <a:cubicBezTo>
                    <a:pt x="205" y="83"/>
                    <a:pt x="205" y="83"/>
                    <a:pt x="205" y="83"/>
                  </a:cubicBezTo>
                  <a:cubicBezTo>
                    <a:pt x="205" y="83"/>
                    <a:pt x="207" y="87"/>
                    <a:pt x="204" y="87"/>
                  </a:cubicBezTo>
                  <a:cubicBezTo>
                    <a:pt x="202" y="88"/>
                    <a:pt x="201" y="90"/>
                    <a:pt x="201" y="90"/>
                  </a:cubicBezTo>
                  <a:cubicBezTo>
                    <a:pt x="201" y="97"/>
                    <a:pt x="201" y="97"/>
                    <a:pt x="201" y="97"/>
                  </a:cubicBezTo>
                  <a:cubicBezTo>
                    <a:pt x="198" y="102"/>
                    <a:pt x="198" y="102"/>
                    <a:pt x="198" y="102"/>
                  </a:cubicBezTo>
                  <a:cubicBezTo>
                    <a:pt x="199" y="106"/>
                    <a:pt x="199" y="106"/>
                    <a:pt x="199" y="106"/>
                  </a:cubicBezTo>
                  <a:cubicBezTo>
                    <a:pt x="197" y="109"/>
                    <a:pt x="197" y="109"/>
                    <a:pt x="197" y="109"/>
                  </a:cubicBezTo>
                  <a:cubicBezTo>
                    <a:pt x="198" y="114"/>
                    <a:pt x="198" y="114"/>
                    <a:pt x="198" y="114"/>
                  </a:cubicBezTo>
                  <a:cubicBezTo>
                    <a:pt x="196" y="117"/>
                    <a:pt x="196" y="117"/>
                    <a:pt x="196" y="117"/>
                  </a:cubicBezTo>
                  <a:cubicBezTo>
                    <a:pt x="195" y="118"/>
                    <a:pt x="195" y="118"/>
                    <a:pt x="195" y="118"/>
                  </a:cubicBezTo>
                  <a:cubicBezTo>
                    <a:pt x="194" y="121"/>
                    <a:pt x="194" y="121"/>
                    <a:pt x="194" y="121"/>
                  </a:cubicBezTo>
                  <a:cubicBezTo>
                    <a:pt x="192" y="126"/>
                    <a:pt x="192" y="126"/>
                    <a:pt x="192" y="126"/>
                  </a:cubicBezTo>
                  <a:cubicBezTo>
                    <a:pt x="184" y="133"/>
                    <a:pt x="184" y="133"/>
                    <a:pt x="184" y="133"/>
                  </a:cubicBezTo>
                  <a:cubicBezTo>
                    <a:pt x="180" y="132"/>
                    <a:pt x="180" y="132"/>
                    <a:pt x="180" y="132"/>
                  </a:cubicBezTo>
                  <a:cubicBezTo>
                    <a:pt x="177" y="135"/>
                    <a:pt x="177" y="135"/>
                    <a:pt x="177" y="135"/>
                  </a:cubicBezTo>
                  <a:cubicBezTo>
                    <a:pt x="177" y="135"/>
                    <a:pt x="178" y="135"/>
                    <a:pt x="176" y="137"/>
                  </a:cubicBezTo>
                  <a:cubicBezTo>
                    <a:pt x="174" y="138"/>
                    <a:pt x="170" y="139"/>
                    <a:pt x="170" y="139"/>
                  </a:cubicBezTo>
                  <a:cubicBezTo>
                    <a:pt x="168" y="139"/>
                    <a:pt x="168" y="139"/>
                    <a:pt x="168" y="139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9"/>
                    <a:pt x="160" y="138"/>
                    <a:pt x="159" y="139"/>
                  </a:cubicBezTo>
                  <a:cubicBezTo>
                    <a:pt x="158" y="139"/>
                    <a:pt x="153" y="139"/>
                    <a:pt x="153" y="139"/>
                  </a:cubicBezTo>
                  <a:cubicBezTo>
                    <a:pt x="153" y="139"/>
                    <a:pt x="151" y="138"/>
                    <a:pt x="150" y="138"/>
                  </a:cubicBezTo>
                  <a:cubicBezTo>
                    <a:pt x="149" y="138"/>
                    <a:pt x="143" y="139"/>
                    <a:pt x="143" y="139"/>
                  </a:cubicBezTo>
                  <a:cubicBezTo>
                    <a:pt x="139" y="141"/>
                    <a:pt x="139" y="141"/>
                    <a:pt x="139" y="141"/>
                  </a:cubicBezTo>
                  <a:cubicBezTo>
                    <a:pt x="139" y="141"/>
                    <a:pt x="138" y="139"/>
                    <a:pt x="137" y="140"/>
                  </a:cubicBezTo>
                  <a:cubicBezTo>
                    <a:pt x="135" y="140"/>
                    <a:pt x="130" y="142"/>
                    <a:pt x="130" y="142"/>
                  </a:cubicBezTo>
                  <a:cubicBezTo>
                    <a:pt x="130" y="142"/>
                    <a:pt x="132" y="144"/>
                    <a:pt x="130" y="144"/>
                  </a:cubicBezTo>
                  <a:cubicBezTo>
                    <a:pt x="129" y="144"/>
                    <a:pt x="126" y="148"/>
                    <a:pt x="126" y="148"/>
                  </a:cubicBezTo>
                  <a:cubicBezTo>
                    <a:pt x="124" y="149"/>
                    <a:pt x="124" y="149"/>
                    <a:pt x="124" y="149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123" y="152"/>
                    <a:pt x="122" y="152"/>
                    <a:pt x="120" y="152"/>
                  </a:cubicBezTo>
                  <a:cubicBezTo>
                    <a:pt x="119" y="152"/>
                    <a:pt x="116" y="153"/>
                    <a:pt x="116" y="153"/>
                  </a:cubicBezTo>
                  <a:cubicBezTo>
                    <a:pt x="115" y="152"/>
                    <a:pt x="115" y="152"/>
                    <a:pt x="115" y="152"/>
                  </a:cubicBezTo>
                  <a:cubicBezTo>
                    <a:pt x="111" y="158"/>
                    <a:pt x="111" y="158"/>
                    <a:pt x="111" y="158"/>
                  </a:cubicBezTo>
                  <a:cubicBezTo>
                    <a:pt x="107" y="160"/>
                    <a:pt x="107" y="160"/>
                    <a:pt x="107" y="160"/>
                  </a:cubicBezTo>
                  <a:cubicBezTo>
                    <a:pt x="105" y="159"/>
                    <a:pt x="105" y="159"/>
                    <a:pt x="105" y="159"/>
                  </a:cubicBezTo>
                  <a:cubicBezTo>
                    <a:pt x="103" y="164"/>
                    <a:pt x="103" y="164"/>
                    <a:pt x="103" y="164"/>
                  </a:cubicBezTo>
                  <a:cubicBezTo>
                    <a:pt x="103" y="164"/>
                    <a:pt x="100" y="165"/>
                    <a:pt x="100" y="166"/>
                  </a:cubicBezTo>
                  <a:cubicBezTo>
                    <a:pt x="99" y="167"/>
                    <a:pt x="94" y="167"/>
                    <a:pt x="94" y="167"/>
                  </a:cubicBezTo>
                  <a:cubicBezTo>
                    <a:pt x="90" y="167"/>
                    <a:pt x="90" y="167"/>
                    <a:pt x="90" y="167"/>
                  </a:cubicBezTo>
                  <a:cubicBezTo>
                    <a:pt x="83" y="169"/>
                    <a:pt x="83" y="169"/>
                    <a:pt x="83" y="169"/>
                  </a:cubicBezTo>
                  <a:cubicBezTo>
                    <a:pt x="83" y="169"/>
                    <a:pt x="81" y="170"/>
                    <a:pt x="80" y="170"/>
                  </a:cubicBezTo>
                  <a:cubicBezTo>
                    <a:pt x="79" y="170"/>
                    <a:pt x="74" y="169"/>
                    <a:pt x="74" y="169"/>
                  </a:cubicBezTo>
                  <a:cubicBezTo>
                    <a:pt x="71" y="170"/>
                    <a:pt x="71" y="170"/>
                    <a:pt x="71" y="170"/>
                  </a:cubicBezTo>
                  <a:cubicBezTo>
                    <a:pt x="64" y="168"/>
                    <a:pt x="64" y="168"/>
                    <a:pt x="64" y="168"/>
                  </a:cubicBezTo>
                  <a:cubicBezTo>
                    <a:pt x="62" y="165"/>
                    <a:pt x="62" y="165"/>
                    <a:pt x="62" y="165"/>
                  </a:cubicBezTo>
                  <a:cubicBezTo>
                    <a:pt x="56" y="164"/>
                    <a:pt x="56" y="164"/>
                    <a:pt x="56" y="164"/>
                  </a:cubicBezTo>
                  <a:cubicBezTo>
                    <a:pt x="55" y="162"/>
                    <a:pt x="55" y="162"/>
                    <a:pt x="55" y="162"/>
                  </a:cubicBezTo>
                  <a:cubicBezTo>
                    <a:pt x="51" y="162"/>
                    <a:pt x="51" y="162"/>
                    <a:pt x="51" y="162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2" y="152"/>
                    <a:pt x="42" y="152"/>
                    <a:pt x="42" y="152"/>
                  </a:cubicBezTo>
                  <a:cubicBezTo>
                    <a:pt x="32" y="149"/>
                    <a:pt x="32" y="149"/>
                    <a:pt x="32" y="149"/>
                  </a:cubicBezTo>
                  <a:cubicBezTo>
                    <a:pt x="29" y="145"/>
                    <a:pt x="29" y="145"/>
                    <a:pt x="29" y="145"/>
                  </a:cubicBezTo>
                  <a:cubicBezTo>
                    <a:pt x="26" y="143"/>
                    <a:pt x="26" y="143"/>
                    <a:pt x="26" y="143"/>
                  </a:cubicBezTo>
                  <a:cubicBezTo>
                    <a:pt x="22" y="140"/>
                    <a:pt x="22" y="140"/>
                    <a:pt x="22" y="140"/>
                  </a:cubicBezTo>
                  <a:cubicBezTo>
                    <a:pt x="18" y="137"/>
                    <a:pt x="18" y="137"/>
                    <a:pt x="18" y="137"/>
                  </a:cubicBezTo>
                  <a:cubicBezTo>
                    <a:pt x="16" y="135"/>
                    <a:pt x="16" y="135"/>
                    <a:pt x="16" y="135"/>
                  </a:cubicBezTo>
                  <a:cubicBezTo>
                    <a:pt x="10" y="127"/>
                    <a:pt x="10" y="127"/>
                    <a:pt x="10" y="127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7" y="121"/>
                    <a:pt x="7" y="121"/>
                    <a:pt x="7" y="121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4" y="115"/>
                    <a:pt x="4" y="115"/>
                    <a:pt x="4" y="115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9" y="103"/>
                    <a:pt x="9" y="103"/>
                    <a:pt x="9" y="103"/>
                  </a:cubicBezTo>
                  <a:cubicBezTo>
                    <a:pt x="8" y="97"/>
                    <a:pt x="8" y="97"/>
                    <a:pt x="8" y="97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5" y="89"/>
                    <a:pt x="5" y="89"/>
                    <a:pt x="5" y="89"/>
                  </a:cubicBezTo>
                  <a:cubicBezTo>
                    <a:pt x="5" y="89"/>
                    <a:pt x="6" y="88"/>
                    <a:pt x="7" y="88"/>
                  </a:cubicBezTo>
                  <a:cubicBezTo>
                    <a:pt x="8" y="88"/>
                    <a:pt x="11" y="86"/>
                    <a:pt x="11" y="86"/>
                  </a:cubicBezTo>
                  <a:cubicBezTo>
                    <a:pt x="17" y="82"/>
                    <a:pt x="17" y="82"/>
                    <a:pt x="17" y="82"/>
                  </a:cubicBezTo>
                  <a:cubicBezTo>
                    <a:pt x="12" y="74"/>
                    <a:pt x="12" y="74"/>
                    <a:pt x="12" y="74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18" y="70"/>
                    <a:pt x="21" y="71"/>
                    <a:pt x="20" y="70"/>
                  </a:cubicBezTo>
                  <a:cubicBezTo>
                    <a:pt x="20" y="67"/>
                    <a:pt x="21" y="69"/>
                    <a:pt x="21" y="69"/>
                  </a:cubicBezTo>
                  <a:cubicBezTo>
                    <a:pt x="22" y="71"/>
                    <a:pt x="25" y="69"/>
                    <a:pt x="27" y="69"/>
                  </a:cubicBezTo>
                  <a:cubicBezTo>
                    <a:pt x="30" y="68"/>
                    <a:pt x="28" y="66"/>
                    <a:pt x="27" y="64"/>
                  </a:cubicBezTo>
                  <a:cubicBezTo>
                    <a:pt x="27" y="63"/>
                    <a:pt x="27" y="62"/>
                    <a:pt x="28" y="61"/>
                  </a:cubicBezTo>
                  <a:close/>
                </a:path>
              </a:pathLst>
            </a:custGeom>
            <a:grpFill/>
            <a:ln w="6350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Source Sans Pro" charset="0"/>
              </a:endParaRPr>
            </a:p>
          </p:txBody>
        </p:sp>
        <p:sp>
          <p:nvSpPr>
            <p:cNvPr id="57" name="Freeform 7"/>
            <p:cNvSpPr>
              <a:spLocks/>
            </p:cNvSpPr>
            <p:nvPr/>
          </p:nvSpPr>
          <p:spPr bwMode="auto">
            <a:xfrm>
              <a:off x="5991266" y="1973645"/>
              <a:ext cx="656360" cy="596634"/>
            </a:xfrm>
            <a:custGeom>
              <a:avLst/>
              <a:gdLst>
                <a:gd name="T0" fmla="*/ 83 w 288"/>
                <a:gd name="T1" fmla="*/ 55 h 270"/>
                <a:gd name="T2" fmla="*/ 75 w 288"/>
                <a:gd name="T3" fmla="*/ 45 h 270"/>
                <a:gd name="T4" fmla="*/ 82 w 288"/>
                <a:gd name="T5" fmla="*/ 27 h 270"/>
                <a:gd name="T6" fmla="*/ 101 w 288"/>
                <a:gd name="T7" fmla="*/ 24 h 270"/>
                <a:gd name="T8" fmla="*/ 107 w 288"/>
                <a:gd name="T9" fmla="*/ 4 h 270"/>
                <a:gd name="T10" fmla="*/ 121 w 288"/>
                <a:gd name="T11" fmla="*/ 2 h 270"/>
                <a:gd name="T12" fmla="*/ 136 w 288"/>
                <a:gd name="T13" fmla="*/ 5 h 270"/>
                <a:gd name="T14" fmla="*/ 153 w 288"/>
                <a:gd name="T15" fmla="*/ 7 h 270"/>
                <a:gd name="T16" fmla="*/ 166 w 288"/>
                <a:gd name="T17" fmla="*/ 4 h 270"/>
                <a:gd name="T18" fmla="*/ 189 w 288"/>
                <a:gd name="T19" fmla="*/ 5 h 270"/>
                <a:gd name="T20" fmla="*/ 200 w 288"/>
                <a:gd name="T21" fmla="*/ 6 h 270"/>
                <a:gd name="T22" fmla="*/ 202 w 288"/>
                <a:gd name="T23" fmla="*/ 24 h 270"/>
                <a:gd name="T24" fmla="*/ 210 w 288"/>
                <a:gd name="T25" fmla="*/ 39 h 270"/>
                <a:gd name="T26" fmla="*/ 222 w 288"/>
                <a:gd name="T27" fmla="*/ 53 h 270"/>
                <a:gd name="T28" fmla="*/ 228 w 288"/>
                <a:gd name="T29" fmla="*/ 65 h 270"/>
                <a:gd name="T30" fmla="*/ 251 w 288"/>
                <a:gd name="T31" fmla="*/ 80 h 270"/>
                <a:gd name="T32" fmla="*/ 263 w 288"/>
                <a:gd name="T33" fmla="*/ 85 h 270"/>
                <a:gd name="T34" fmla="*/ 275 w 288"/>
                <a:gd name="T35" fmla="*/ 92 h 270"/>
                <a:gd name="T36" fmla="*/ 288 w 288"/>
                <a:gd name="T37" fmla="*/ 104 h 270"/>
                <a:gd name="T38" fmla="*/ 274 w 288"/>
                <a:gd name="T39" fmla="*/ 121 h 270"/>
                <a:gd name="T40" fmla="*/ 252 w 288"/>
                <a:gd name="T41" fmla="*/ 124 h 270"/>
                <a:gd name="T42" fmla="*/ 259 w 288"/>
                <a:gd name="T43" fmla="*/ 138 h 270"/>
                <a:gd name="T44" fmla="*/ 264 w 288"/>
                <a:gd name="T45" fmla="*/ 151 h 270"/>
                <a:gd name="T46" fmla="*/ 271 w 288"/>
                <a:gd name="T47" fmla="*/ 164 h 270"/>
                <a:gd name="T48" fmla="*/ 276 w 288"/>
                <a:gd name="T49" fmla="*/ 170 h 270"/>
                <a:gd name="T50" fmla="*/ 269 w 288"/>
                <a:gd name="T51" fmla="*/ 182 h 270"/>
                <a:gd name="T52" fmla="*/ 249 w 288"/>
                <a:gd name="T53" fmla="*/ 211 h 270"/>
                <a:gd name="T54" fmla="*/ 260 w 288"/>
                <a:gd name="T55" fmla="*/ 230 h 270"/>
                <a:gd name="T56" fmla="*/ 240 w 288"/>
                <a:gd name="T57" fmla="*/ 225 h 270"/>
                <a:gd name="T58" fmla="*/ 222 w 288"/>
                <a:gd name="T59" fmla="*/ 234 h 270"/>
                <a:gd name="T60" fmla="*/ 207 w 288"/>
                <a:gd name="T61" fmla="*/ 228 h 270"/>
                <a:gd name="T62" fmla="*/ 188 w 288"/>
                <a:gd name="T63" fmla="*/ 235 h 270"/>
                <a:gd name="T64" fmla="*/ 171 w 288"/>
                <a:gd name="T65" fmla="*/ 242 h 270"/>
                <a:gd name="T66" fmla="*/ 154 w 288"/>
                <a:gd name="T67" fmla="*/ 242 h 270"/>
                <a:gd name="T68" fmla="*/ 129 w 288"/>
                <a:gd name="T69" fmla="*/ 240 h 270"/>
                <a:gd name="T70" fmla="*/ 87 w 288"/>
                <a:gd name="T71" fmla="*/ 242 h 270"/>
                <a:gd name="T72" fmla="*/ 56 w 288"/>
                <a:gd name="T73" fmla="*/ 249 h 270"/>
                <a:gd name="T74" fmla="*/ 51 w 288"/>
                <a:gd name="T75" fmla="*/ 253 h 270"/>
                <a:gd name="T76" fmla="*/ 44 w 288"/>
                <a:gd name="T77" fmla="*/ 266 h 270"/>
                <a:gd name="T78" fmla="*/ 27 w 288"/>
                <a:gd name="T79" fmla="*/ 270 h 270"/>
                <a:gd name="T80" fmla="*/ 25 w 288"/>
                <a:gd name="T81" fmla="*/ 249 h 270"/>
                <a:gd name="T82" fmla="*/ 8 w 288"/>
                <a:gd name="T83" fmla="*/ 237 h 270"/>
                <a:gd name="T84" fmla="*/ 21 w 288"/>
                <a:gd name="T85" fmla="*/ 216 h 270"/>
                <a:gd name="T86" fmla="*/ 22 w 288"/>
                <a:gd name="T87" fmla="*/ 194 h 270"/>
                <a:gd name="T88" fmla="*/ 13 w 288"/>
                <a:gd name="T89" fmla="*/ 175 h 270"/>
                <a:gd name="T90" fmla="*/ 9 w 288"/>
                <a:gd name="T91" fmla="*/ 145 h 270"/>
                <a:gd name="T92" fmla="*/ 36 w 288"/>
                <a:gd name="T93" fmla="*/ 136 h 270"/>
                <a:gd name="T94" fmla="*/ 47 w 288"/>
                <a:gd name="T95" fmla="*/ 127 h 270"/>
                <a:gd name="T96" fmla="*/ 59 w 288"/>
                <a:gd name="T97" fmla="*/ 116 h 270"/>
                <a:gd name="T98" fmla="*/ 67 w 288"/>
                <a:gd name="T99" fmla="*/ 115 h 270"/>
                <a:gd name="T100" fmla="*/ 61 w 288"/>
                <a:gd name="T101" fmla="*/ 103 h 270"/>
                <a:gd name="T102" fmla="*/ 60 w 288"/>
                <a:gd name="T103" fmla="*/ 82 h 270"/>
                <a:gd name="T104" fmla="*/ 73 w 288"/>
                <a:gd name="T105" fmla="*/ 6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8" h="270">
                  <a:moveTo>
                    <a:pt x="81" y="66"/>
                  </a:moveTo>
                  <a:cubicBezTo>
                    <a:pt x="80" y="61"/>
                    <a:pt x="80" y="61"/>
                    <a:pt x="80" y="61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5" y="45"/>
                    <a:pt x="75" y="45"/>
                    <a:pt x="75" y="4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36"/>
                    <a:pt x="72" y="36"/>
                    <a:pt x="75" y="34"/>
                  </a:cubicBezTo>
                  <a:cubicBezTo>
                    <a:pt x="79" y="33"/>
                    <a:pt x="81" y="33"/>
                    <a:pt x="81" y="33"/>
                  </a:cubicBezTo>
                  <a:cubicBezTo>
                    <a:pt x="82" y="27"/>
                    <a:pt x="82" y="27"/>
                    <a:pt x="82" y="27"/>
                  </a:cubicBezTo>
                  <a:cubicBezTo>
                    <a:pt x="85" y="24"/>
                    <a:pt x="85" y="24"/>
                    <a:pt x="85" y="24"/>
                  </a:cubicBezTo>
                  <a:cubicBezTo>
                    <a:pt x="85" y="24"/>
                    <a:pt x="84" y="24"/>
                    <a:pt x="88" y="24"/>
                  </a:cubicBezTo>
                  <a:cubicBezTo>
                    <a:pt x="92" y="24"/>
                    <a:pt x="93" y="24"/>
                    <a:pt x="93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3" y="21"/>
                    <a:pt x="103" y="21"/>
                    <a:pt x="103" y="21"/>
                  </a:cubicBezTo>
                  <a:cubicBezTo>
                    <a:pt x="101" y="16"/>
                    <a:pt x="101" y="16"/>
                    <a:pt x="101" y="16"/>
                  </a:cubicBezTo>
                  <a:cubicBezTo>
                    <a:pt x="106" y="11"/>
                    <a:pt x="106" y="11"/>
                    <a:pt x="106" y="11"/>
                  </a:cubicBezTo>
                  <a:cubicBezTo>
                    <a:pt x="107" y="4"/>
                    <a:pt x="107" y="4"/>
                    <a:pt x="107" y="4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2" y="1"/>
                    <a:pt x="115" y="4"/>
                    <a:pt x="116" y="4"/>
                  </a:cubicBezTo>
                  <a:cubicBezTo>
                    <a:pt x="117" y="4"/>
                    <a:pt x="118" y="5"/>
                    <a:pt x="119" y="4"/>
                  </a:cubicBezTo>
                  <a:cubicBezTo>
                    <a:pt x="120" y="4"/>
                    <a:pt x="121" y="2"/>
                    <a:pt x="121" y="2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9" y="1"/>
                    <a:pt x="129" y="1"/>
                    <a:pt x="129" y="1"/>
                  </a:cubicBezTo>
                  <a:cubicBezTo>
                    <a:pt x="131" y="5"/>
                    <a:pt x="131" y="5"/>
                    <a:pt x="131" y="5"/>
                  </a:cubicBezTo>
                  <a:cubicBezTo>
                    <a:pt x="136" y="5"/>
                    <a:pt x="136" y="5"/>
                    <a:pt x="136" y="5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52" y="1"/>
                    <a:pt x="152" y="1"/>
                    <a:pt x="152" y="1"/>
                  </a:cubicBezTo>
                  <a:cubicBezTo>
                    <a:pt x="153" y="7"/>
                    <a:pt x="153" y="7"/>
                    <a:pt x="153" y="7"/>
                  </a:cubicBezTo>
                  <a:cubicBezTo>
                    <a:pt x="153" y="10"/>
                    <a:pt x="153" y="10"/>
                    <a:pt x="153" y="10"/>
                  </a:cubicBezTo>
                  <a:cubicBezTo>
                    <a:pt x="153" y="10"/>
                    <a:pt x="155" y="13"/>
                    <a:pt x="157" y="12"/>
                  </a:cubicBezTo>
                  <a:cubicBezTo>
                    <a:pt x="158" y="12"/>
                    <a:pt x="162" y="11"/>
                    <a:pt x="163" y="9"/>
                  </a:cubicBezTo>
                  <a:cubicBezTo>
                    <a:pt x="163" y="7"/>
                    <a:pt x="164" y="5"/>
                    <a:pt x="166" y="4"/>
                  </a:cubicBezTo>
                  <a:cubicBezTo>
                    <a:pt x="168" y="4"/>
                    <a:pt x="167" y="3"/>
                    <a:pt x="170" y="2"/>
                  </a:cubicBezTo>
                  <a:cubicBezTo>
                    <a:pt x="174" y="1"/>
                    <a:pt x="177" y="0"/>
                    <a:pt x="177" y="0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92" y="7"/>
                    <a:pt x="192" y="7"/>
                    <a:pt x="192" y="7"/>
                  </a:cubicBezTo>
                  <a:cubicBezTo>
                    <a:pt x="195" y="6"/>
                    <a:pt x="195" y="6"/>
                    <a:pt x="195" y="6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00" y="6"/>
                    <a:pt x="200" y="6"/>
                    <a:pt x="200" y="6"/>
                  </a:cubicBezTo>
                  <a:cubicBezTo>
                    <a:pt x="202" y="10"/>
                    <a:pt x="202" y="10"/>
                    <a:pt x="202" y="10"/>
                  </a:cubicBezTo>
                  <a:cubicBezTo>
                    <a:pt x="202" y="18"/>
                    <a:pt x="202" y="18"/>
                    <a:pt x="202" y="18"/>
                  </a:cubicBezTo>
                  <a:cubicBezTo>
                    <a:pt x="202" y="21"/>
                    <a:pt x="202" y="21"/>
                    <a:pt x="202" y="21"/>
                  </a:cubicBezTo>
                  <a:cubicBezTo>
                    <a:pt x="202" y="24"/>
                    <a:pt x="202" y="24"/>
                    <a:pt x="202" y="24"/>
                  </a:cubicBezTo>
                  <a:cubicBezTo>
                    <a:pt x="208" y="28"/>
                    <a:pt x="208" y="28"/>
                    <a:pt x="208" y="28"/>
                  </a:cubicBezTo>
                  <a:cubicBezTo>
                    <a:pt x="211" y="31"/>
                    <a:pt x="211" y="31"/>
                    <a:pt x="211" y="31"/>
                  </a:cubicBezTo>
                  <a:cubicBezTo>
                    <a:pt x="210" y="36"/>
                    <a:pt x="210" y="36"/>
                    <a:pt x="210" y="36"/>
                  </a:cubicBezTo>
                  <a:cubicBezTo>
                    <a:pt x="210" y="39"/>
                    <a:pt x="210" y="39"/>
                    <a:pt x="210" y="39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14" y="49"/>
                    <a:pt x="214" y="49"/>
                    <a:pt x="214" y="49"/>
                  </a:cubicBezTo>
                  <a:cubicBezTo>
                    <a:pt x="218" y="53"/>
                    <a:pt x="218" y="53"/>
                    <a:pt x="218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58"/>
                    <a:pt x="222" y="58"/>
                    <a:pt x="222" y="58"/>
                  </a:cubicBezTo>
                  <a:cubicBezTo>
                    <a:pt x="222" y="58"/>
                    <a:pt x="220" y="61"/>
                    <a:pt x="223" y="61"/>
                  </a:cubicBezTo>
                  <a:cubicBezTo>
                    <a:pt x="226" y="62"/>
                    <a:pt x="227" y="62"/>
                    <a:pt x="227" y="62"/>
                  </a:cubicBezTo>
                  <a:cubicBezTo>
                    <a:pt x="228" y="65"/>
                    <a:pt x="228" y="65"/>
                    <a:pt x="228" y="65"/>
                  </a:cubicBezTo>
                  <a:cubicBezTo>
                    <a:pt x="233" y="72"/>
                    <a:pt x="233" y="72"/>
                    <a:pt x="233" y="72"/>
                  </a:cubicBezTo>
                  <a:cubicBezTo>
                    <a:pt x="244" y="74"/>
                    <a:pt x="244" y="74"/>
                    <a:pt x="244" y="74"/>
                  </a:cubicBezTo>
                  <a:cubicBezTo>
                    <a:pt x="249" y="76"/>
                    <a:pt x="249" y="76"/>
                    <a:pt x="249" y="76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2" y="89"/>
                    <a:pt x="252" y="89"/>
                    <a:pt x="252" y="89"/>
                  </a:cubicBezTo>
                  <a:cubicBezTo>
                    <a:pt x="257" y="89"/>
                    <a:pt x="257" y="89"/>
                    <a:pt x="257" y="89"/>
                  </a:cubicBezTo>
                  <a:cubicBezTo>
                    <a:pt x="260" y="86"/>
                    <a:pt x="260" y="86"/>
                    <a:pt x="260" y="86"/>
                  </a:cubicBezTo>
                  <a:cubicBezTo>
                    <a:pt x="263" y="85"/>
                    <a:pt x="263" y="85"/>
                    <a:pt x="263" y="85"/>
                  </a:cubicBezTo>
                  <a:cubicBezTo>
                    <a:pt x="267" y="86"/>
                    <a:pt x="267" y="86"/>
                    <a:pt x="267" y="86"/>
                  </a:cubicBezTo>
                  <a:cubicBezTo>
                    <a:pt x="272" y="87"/>
                    <a:pt x="272" y="87"/>
                    <a:pt x="272" y="87"/>
                  </a:cubicBezTo>
                  <a:cubicBezTo>
                    <a:pt x="277" y="87"/>
                    <a:pt x="277" y="87"/>
                    <a:pt x="277" y="87"/>
                  </a:cubicBezTo>
                  <a:cubicBezTo>
                    <a:pt x="275" y="92"/>
                    <a:pt x="275" y="92"/>
                    <a:pt x="275" y="92"/>
                  </a:cubicBezTo>
                  <a:cubicBezTo>
                    <a:pt x="279" y="95"/>
                    <a:pt x="279" y="95"/>
                    <a:pt x="279" y="95"/>
                  </a:cubicBezTo>
                  <a:cubicBezTo>
                    <a:pt x="283" y="96"/>
                    <a:pt x="283" y="96"/>
                    <a:pt x="283" y="96"/>
                  </a:cubicBezTo>
                  <a:cubicBezTo>
                    <a:pt x="288" y="98"/>
                    <a:pt x="288" y="98"/>
                    <a:pt x="288" y="98"/>
                  </a:cubicBezTo>
                  <a:cubicBezTo>
                    <a:pt x="288" y="104"/>
                    <a:pt x="288" y="104"/>
                    <a:pt x="288" y="104"/>
                  </a:cubicBezTo>
                  <a:cubicBezTo>
                    <a:pt x="286" y="107"/>
                    <a:pt x="286" y="107"/>
                    <a:pt x="286" y="107"/>
                  </a:cubicBezTo>
                  <a:cubicBezTo>
                    <a:pt x="282" y="108"/>
                    <a:pt x="282" y="108"/>
                    <a:pt x="282" y="108"/>
                  </a:cubicBezTo>
                  <a:cubicBezTo>
                    <a:pt x="282" y="108"/>
                    <a:pt x="284" y="113"/>
                    <a:pt x="282" y="114"/>
                  </a:cubicBezTo>
                  <a:cubicBezTo>
                    <a:pt x="281" y="115"/>
                    <a:pt x="274" y="121"/>
                    <a:pt x="274" y="121"/>
                  </a:cubicBezTo>
                  <a:cubicBezTo>
                    <a:pt x="267" y="123"/>
                    <a:pt x="267" y="123"/>
                    <a:pt x="267" y="123"/>
                  </a:cubicBezTo>
                  <a:cubicBezTo>
                    <a:pt x="261" y="121"/>
                    <a:pt x="261" y="121"/>
                    <a:pt x="261" y="121"/>
                  </a:cubicBezTo>
                  <a:cubicBezTo>
                    <a:pt x="261" y="121"/>
                    <a:pt x="260" y="120"/>
                    <a:pt x="256" y="121"/>
                  </a:cubicBezTo>
                  <a:cubicBezTo>
                    <a:pt x="252" y="123"/>
                    <a:pt x="252" y="124"/>
                    <a:pt x="252" y="124"/>
                  </a:cubicBezTo>
                  <a:cubicBezTo>
                    <a:pt x="250" y="131"/>
                    <a:pt x="250" y="131"/>
                    <a:pt x="250" y="131"/>
                  </a:cubicBezTo>
                  <a:cubicBezTo>
                    <a:pt x="250" y="134"/>
                    <a:pt x="250" y="134"/>
                    <a:pt x="250" y="134"/>
                  </a:cubicBezTo>
                  <a:cubicBezTo>
                    <a:pt x="254" y="137"/>
                    <a:pt x="254" y="137"/>
                    <a:pt x="254" y="137"/>
                  </a:cubicBezTo>
                  <a:cubicBezTo>
                    <a:pt x="259" y="138"/>
                    <a:pt x="259" y="138"/>
                    <a:pt x="259" y="138"/>
                  </a:cubicBezTo>
                  <a:cubicBezTo>
                    <a:pt x="262" y="142"/>
                    <a:pt x="262" y="142"/>
                    <a:pt x="262" y="142"/>
                  </a:cubicBezTo>
                  <a:cubicBezTo>
                    <a:pt x="264" y="145"/>
                    <a:pt x="264" y="145"/>
                    <a:pt x="264" y="145"/>
                  </a:cubicBezTo>
                  <a:cubicBezTo>
                    <a:pt x="262" y="149"/>
                    <a:pt x="262" y="149"/>
                    <a:pt x="262" y="149"/>
                  </a:cubicBezTo>
                  <a:cubicBezTo>
                    <a:pt x="264" y="151"/>
                    <a:pt x="264" y="151"/>
                    <a:pt x="264" y="151"/>
                  </a:cubicBezTo>
                  <a:cubicBezTo>
                    <a:pt x="268" y="153"/>
                    <a:pt x="268" y="153"/>
                    <a:pt x="268" y="153"/>
                  </a:cubicBezTo>
                  <a:cubicBezTo>
                    <a:pt x="266" y="155"/>
                    <a:pt x="266" y="155"/>
                    <a:pt x="266" y="155"/>
                  </a:cubicBezTo>
                  <a:cubicBezTo>
                    <a:pt x="269" y="161"/>
                    <a:pt x="269" y="161"/>
                    <a:pt x="269" y="161"/>
                  </a:cubicBezTo>
                  <a:cubicBezTo>
                    <a:pt x="271" y="164"/>
                    <a:pt x="271" y="164"/>
                    <a:pt x="271" y="164"/>
                  </a:cubicBezTo>
                  <a:cubicBezTo>
                    <a:pt x="269" y="166"/>
                    <a:pt x="269" y="166"/>
                    <a:pt x="269" y="166"/>
                  </a:cubicBezTo>
                  <a:cubicBezTo>
                    <a:pt x="272" y="167"/>
                    <a:pt x="272" y="167"/>
                    <a:pt x="272" y="167"/>
                  </a:cubicBezTo>
                  <a:cubicBezTo>
                    <a:pt x="276" y="167"/>
                    <a:pt x="276" y="167"/>
                    <a:pt x="276" y="167"/>
                  </a:cubicBezTo>
                  <a:cubicBezTo>
                    <a:pt x="276" y="170"/>
                    <a:pt x="276" y="170"/>
                    <a:pt x="276" y="170"/>
                  </a:cubicBezTo>
                  <a:cubicBezTo>
                    <a:pt x="283" y="174"/>
                    <a:pt x="283" y="174"/>
                    <a:pt x="283" y="174"/>
                  </a:cubicBezTo>
                  <a:cubicBezTo>
                    <a:pt x="281" y="174"/>
                    <a:pt x="281" y="174"/>
                    <a:pt x="281" y="174"/>
                  </a:cubicBezTo>
                  <a:cubicBezTo>
                    <a:pt x="273" y="176"/>
                    <a:pt x="273" y="176"/>
                    <a:pt x="273" y="176"/>
                  </a:cubicBezTo>
                  <a:cubicBezTo>
                    <a:pt x="269" y="182"/>
                    <a:pt x="269" y="182"/>
                    <a:pt x="269" y="182"/>
                  </a:cubicBezTo>
                  <a:cubicBezTo>
                    <a:pt x="257" y="182"/>
                    <a:pt x="257" y="182"/>
                    <a:pt x="257" y="182"/>
                  </a:cubicBezTo>
                  <a:cubicBezTo>
                    <a:pt x="255" y="194"/>
                    <a:pt x="255" y="194"/>
                    <a:pt x="255" y="194"/>
                  </a:cubicBezTo>
                  <a:cubicBezTo>
                    <a:pt x="252" y="202"/>
                    <a:pt x="252" y="202"/>
                    <a:pt x="252" y="202"/>
                  </a:cubicBezTo>
                  <a:cubicBezTo>
                    <a:pt x="249" y="211"/>
                    <a:pt x="249" y="211"/>
                    <a:pt x="249" y="211"/>
                  </a:cubicBezTo>
                  <a:cubicBezTo>
                    <a:pt x="251" y="216"/>
                    <a:pt x="251" y="216"/>
                    <a:pt x="251" y="216"/>
                  </a:cubicBezTo>
                  <a:cubicBezTo>
                    <a:pt x="254" y="223"/>
                    <a:pt x="254" y="223"/>
                    <a:pt x="254" y="223"/>
                  </a:cubicBezTo>
                  <a:cubicBezTo>
                    <a:pt x="260" y="230"/>
                    <a:pt x="260" y="230"/>
                    <a:pt x="260" y="230"/>
                  </a:cubicBezTo>
                  <a:cubicBezTo>
                    <a:pt x="260" y="230"/>
                    <a:pt x="260" y="230"/>
                    <a:pt x="260" y="230"/>
                  </a:cubicBezTo>
                  <a:cubicBezTo>
                    <a:pt x="254" y="232"/>
                    <a:pt x="254" y="232"/>
                    <a:pt x="254" y="232"/>
                  </a:cubicBezTo>
                  <a:cubicBezTo>
                    <a:pt x="250" y="233"/>
                    <a:pt x="250" y="233"/>
                    <a:pt x="250" y="233"/>
                  </a:cubicBezTo>
                  <a:cubicBezTo>
                    <a:pt x="246" y="227"/>
                    <a:pt x="246" y="227"/>
                    <a:pt x="246" y="227"/>
                  </a:cubicBezTo>
                  <a:cubicBezTo>
                    <a:pt x="240" y="225"/>
                    <a:pt x="240" y="225"/>
                    <a:pt x="240" y="225"/>
                  </a:cubicBezTo>
                  <a:cubicBezTo>
                    <a:pt x="233" y="228"/>
                    <a:pt x="233" y="228"/>
                    <a:pt x="233" y="228"/>
                  </a:cubicBezTo>
                  <a:cubicBezTo>
                    <a:pt x="226" y="230"/>
                    <a:pt x="226" y="230"/>
                    <a:pt x="226" y="230"/>
                  </a:cubicBezTo>
                  <a:cubicBezTo>
                    <a:pt x="224" y="230"/>
                    <a:pt x="224" y="230"/>
                    <a:pt x="224" y="230"/>
                  </a:cubicBezTo>
                  <a:cubicBezTo>
                    <a:pt x="222" y="234"/>
                    <a:pt x="222" y="234"/>
                    <a:pt x="222" y="234"/>
                  </a:cubicBezTo>
                  <a:cubicBezTo>
                    <a:pt x="216" y="237"/>
                    <a:pt x="216" y="237"/>
                    <a:pt x="216" y="237"/>
                  </a:cubicBezTo>
                  <a:cubicBezTo>
                    <a:pt x="216" y="237"/>
                    <a:pt x="214" y="235"/>
                    <a:pt x="213" y="234"/>
                  </a:cubicBezTo>
                  <a:cubicBezTo>
                    <a:pt x="212" y="233"/>
                    <a:pt x="209" y="231"/>
                    <a:pt x="209" y="231"/>
                  </a:cubicBezTo>
                  <a:cubicBezTo>
                    <a:pt x="209" y="231"/>
                    <a:pt x="208" y="229"/>
                    <a:pt x="207" y="228"/>
                  </a:cubicBezTo>
                  <a:cubicBezTo>
                    <a:pt x="206" y="228"/>
                    <a:pt x="200" y="232"/>
                    <a:pt x="200" y="232"/>
                  </a:cubicBezTo>
                  <a:cubicBezTo>
                    <a:pt x="200" y="232"/>
                    <a:pt x="195" y="235"/>
                    <a:pt x="195" y="236"/>
                  </a:cubicBezTo>
                  <a:cubicBezTo>
                    <a:pt x="196" y="236"/>
                    <a:pt x="195" y="241"/>
                    <a:pt x="195" y="241"/>
                  </a:cubicBezTo>
                  <a:cubicBezTo>
                    <a:pt x="188" y="235"/>
                    <a:pt x="188" y="235"/>
                    <a:pt x="188" y="235"/>
                  </a:cubicBezTo>
                  <a:cubicBezTo>
                    <a:pt x="183" y="239"/>
                    <a:pt x="183" y="239"/>
                    <a:pt x="183" y="239"/>
                  </a:cubicBezTo>
                  <a:cubicBezTo>
                    <a:pt x="179" y="236"/>
                    <a:pt x="179" y="236"/>
                    <a:pt x="179" y="236"/>
                  </a:cubicBezTo>
                  <a:cubicBezTo>
                    <a:pt x="177" y="235"/>
                    <a:pt x="177" y="235"/>
                    <a:pt x="177" y="235"/>
                  </a:cubicBezTo>
                  <a:cubicBezTo>
                    <a:pt x="171" y="242"/>
                    <a:pt x="171" y="242"/>
                    <a:pt x="171" y="242"/>
                  </a:cubicBezTo>
                  <a:cubicBezTo>
                    <a:pt x="167" y="240"/>
                    <a:pt x="167" y="240"/>
                    <a:pt x="167" y="240"/>
                  </a:cubicBezTo>
                  <a:cubicBezTo>
                    <a:pt x="165" y="247"/>
                    <a:pt x="165" y="247"/>
                    <a:pt x="165" y="247"/>
                  </a:cubicBezTo>
                  <a:cubicBezTo>
                    <a:pt x="160" y="243"/>
                    <a:pt x="160" y="243"/>
                    <a:pt x="160" y="243"/>
                  </a:cubicBezTo>
                  <a:cubicBezTo>
                    <a:pt x="160" y="243"/>
                    <a:pt x="155" y="242"/>
                    <a:pt x="154" y="242"/>
                  </a:cubicBezTo>
                  <a:cubicBezTo>
                    <a:pt x="153" y="242"/>
                    <a:pt x="150" y="246"/>
                    <a:pt x="150" y="246"/>
                  </a:cubicBezTo>
                  <a:cubicBezTo>
                    <a:pt x="145" y="242"/>
                    <a:pt x="145" y="242"/>
                    <a:pt x="145" y="242"/>
                  </a:cubicBezTo>
                  <a:cubicBezTo>
                    <a:pt x="141" y="239"/>
                    <a:pt x="141" y="239"/>
                    <a:pt x="141" y="239"/>
                  </a:cubicBezTo>
                  <a:cubicBezTo>
                    <a:pt x="141" y="239"/>
                    <a:pt x="130" y="240"/>
                    <a:pt x="129" y="240"/>
                  </a:cubicBezTo>
                  <a:cubicBezTo>
                    <a:pt x="128" y="240"/>
                    <a:pt x="121" y="239"/>
                    <a:pt x="121" y="239"/>
                  </a:cubicBezTo>
                  <a:cubicBezTo>
                    <a:pt x="112" y="241"/>
                    <a:pt x="112" y="241"/>
                    <a:pt x="112" y="241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87" y="242"/>
                    <a:pt x="87" y="242"/>
                    <a:pt x="87" y="242"/>
                  </a:cubicBezTo>
                  <a:cubicBezTo>
                    <a:pt x="78" y="242"/>
                    <a:pt x="78" y="242"/>
                    <a:pt x="78" y="242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64" y="248"/>
                    <a:pt x="64" y="248"/>
                    <a:pt x="64" y="248"/>
                  </a:cubicBezTo>
                  <a:cubicBezTo>
                    <a:pt x="56" y="249"/>
                    <a:pt x="56" y="249"/>
                    <a:pt x="56" y="249"/>
                  </a:cubicBezTo>
                  <a:cubicBezTo>
                    <a:pt x="55" y="249"/>
                    <a:pt x="55" y="249"/>
                    <a:pt x="55" y="249"/>
                  </a:cubicBezTo>
                  <a:cubicBezTo>
                    <a:pt x="54" y="250"/>
                    <a:pt x="54" y="250"/>
                    <a:pt x="54" y="250"/>
                  </a:cubicBezTo>
                  <a:cubicBezTo>
                    <a:pt x="51" y="252"/>
                    <a:pt x="51" y="252"/>
                    <a:pt x="51" y="252"/>
                  </a:cubicBezTo>
                  <a:cubicBezTo>
                    <a:pt x="51" y="253"/>
                    <a:pt x="51" y="253"/>
                    <a:pt x="51" y="253"/>
                  </a:cubicBezTo>
                  <a:cubicBezTo>
                    <a:pt x="49" y="255"/>
                    <a:pt x="49" y="255"/>
                    <a:pt x="49" y="255"/>
                  </a:cubicBezTo>
                  <a:cubicBezTo>
                    <a:pt x="48" y="260"/>
                    <a:pt x="48" y="260"/>
                    <a:pt x="48" y="260"/>
                  </a:cubicBezTo>
                  <a:cubicBezTo>
                    <a:pt x="47" y="262"/>
                    <a:pt x="45" y="264"/>
                    <a:pt x="44" y="266"/>
                  </a:cubicBezTo>
                  <a:cubicBezTo>
                    <a:pt x="44" y="266"/>
                    <a:pt x="44" y="266"/>
                    <a:pt x="44" y="266"/>
                  </a:cubicBezTo>
                  <a:cubicBezTo>
                    <a:pt x="44" y="266"/>
                    <a:pt x="41" y="265"/>
                    <a:pt x="41" y="267"/>
                  </a:cubicBezTo>
                  <a:cubicBezTo>
                    <a:pt x="41" y="268"/>
                    <a:pt x="41" y="268"/>
                    <a:pt x="41" y="268"/>
                  </a:cubicBezTo>
                  <a:cubicBezTo>
                    <a:pt x="38" y="269"/>
                    <a:pt x="33" y="267"/>
                    <a:pt x="33" y="267"/>
                  </a:cubicBezTo>
                  <a:cubicBezTo>
                    <a:pt x="27" y="270"/>
                    <a:pt x="27" y="270"/>
                    <a:pt x="27" y="270"/>
                  </a:cubicBezTo>
                  <a:cubicBezTo>
                    <a:pt x="27" y="270"/>
                    <a:pt x="27" y="270"/>
                    <a:pt x="27" y="270"/>
                  </a:cubicBezTo>
                  <a:cubicBezTo>
                    <a:pt x="27" y="269"/>
                    <a:pt x="25" y="265"/>
                    <a:pt x="25" y="265"/>
                  </a:cubicBezTo>
                  <a:cubicBezTo>
                    <a:pt x="25" y="265"/>
                    <a:pt x="26" y="258"/>
                    <a:pt x="26" y="258"/>
                  </a:cubicBezTo>
                  <a:cubicBezTo>
                    <a:pt x="26" y="257"/>
                    <a:pt x="25" y="249"/>
                    <a:pt x="25" y="249"/>
                  </a:cubicBezTo>
                  <a:cubicBezTo>
                    <a:pt x="25" y="245"/>
                    <a:pt x="25" y="245"/>
                    <a:pt x="25" y="245"/>
                  </a:cubicBezTo>
                  <a:cubicBezTo>
                    <a:pt x="19" y="241"/>
                    <a:pt x="19" y="241"/>
                    <a:pt x="19" y="241"/>
                  </a:cubicBezTo>
                  <a:cubicBezTo>
                    <a:pt x="19" y="241"/>
                    <a:pt x="12" y="240"/>
                    <a:pt x="10" y="240"/>
                  </a:cubicBezTo>
                  <a:cubicBezTo>
                    <a:pt x="9" y="240"/>
                    <a:pt x="8" y="237"/>
                    <a:pt x="8" y="237"/>
                  </a:cubicBezTo>
                  <a:cubicBezTo>
                    <a:pt x="9" y="234"/>
                    <a:pt x="9" y="234"/>
                    <a:pt x="9" y="234"/>
                  </a:cubicBezTo>
                  <a:cubicBezTo>
                    <a:pt x="12" y="225"/>
                    <a:pt x="12" y="225"/>
                    <a:pt x="12" y="225"/>
                  </a:cubicBezTo>
                  <a:cubicBezTo>
                    <a:pt x="17" y="218"/>
                    <a:pt x="17" y="218"/>
                    <a:pt x="17" y="218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21" y="216"/>
                    <a:pt x="25" y="210"/>
                    <a:pt x="26" y="209"/>
                  </a:cubicBezTo>
                  <a:cubicBezTo>
                    <a:pt x="27" y="209"/>
                    <a:pt x="26" y="204"/>
                    <a:pt x="25" y="204"/>
                  </a:cubicBezTo>
                  <a:cubicBezTo>
                    <a:pt x="25" y="203"/>
                    <a:pt x="25" y="200"/>
                    <a:pt x="25" y="199"/>
                  </a:cubicBezTo>
                  <a:cubicBezTo>
                    <a:pt x="25" y="197"/>
                    <a:pt x="22" y="194"/>
                    <a:pt x="22" y="194"/>
                  </a:cubicBezTo>
                  <a:cubicBezTo>
                    <a:pt x="21" y="186"/>
                    <a:pt x="21" y="186"/>
                    <a:pt x="21" y="186"/>
                  </a:cubicBezTo>
                  <a:cubicBezTo>
                    <a:pt x="19" y="184"/>
                    <a:pt x="19" y="184"/>
                    <a:pt x="19" y="184"/>
                  </a:cubicBezTo>
                  <a:cubicBezTo>
                    <a:pt x="19" y="183"/>
                    <a:pt x="19" y="183"/>
                    <a:pt x="19" y="183"/>
                  </a:cubicBezTo>
                  <a:cubicBezTo>
                    <a:pt x="13" y="175"/>
                    <a:pt x="13" y="175"/>
                    <a:pt x="13" y="175"/>
                  </a:cubicBezTo>
                  <a:cubicBezTo>
                    <a:pt x="8" y="164"/>
                    <a:pt x="8" y="164"/>
                    <a:pt x="8" y="164"/>
                  </a:cubicBezTo>
                  <a:cubicBezTo>
                    <a:pt x="8" y="164"/>
                    <a:pt x="2" y="154"/>
                    <a:pt x="1" y="150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9" y="141"/>
                    <a:pt x="19" y="141"/>
                    <a:pt x="19" y="141"/>
                  </a:cubicBezTo>
                  <a:cubicBezTo>
                    <a:pt x="25" y="142"/>
                    <a:pt x="25" y="142"/>
                    <a:pt x="25" y="142"/>
                  </a:cubicBezTo>
                  <a:cubicBezTo>
                    <a:pt x="32" y="141"/>
                    <a:pt x="32" y="141"/>
                    <a:pt x="32" y="141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41" y="136"/>
                    <a:pt x="41" y="136"/>
                    <a:pt x="41" y="136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9"/>
                    <a:pt x="40" y="126"/>
                    <a:pt x="41" y="127"/>
                  </a:cubicBezTo>
                  <a:cubicBezTo>
                    <a:pt x="43" y="127"/>
                    <a:pt x="47" y="127"/>
                    <a:pt x="47" y="127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9" y="121"/>
                    <a:pt x="49" y="121"/>
                    <a:pt x="49" y="121"/>
                  </a:cubicBezTo>
                  <a:cubicBezTo>
                    <a:pt x="56" y="119"/>
                    <a:pt x="56" y="119"/>
                    <a:pt x="56" y="119"/>
                  </a:cubicBezTo>
                  <a:cubicBezTo>
                    <a:pt x="59" y="116"/>
                    <a:pt x="59" y="116"/>
                    <a:pt x="59" y="116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22"/>
                    <a:pt x="60" y="122"/>
                    <a:pt x="60" y="122"/>
                  </a:cubicBezTo>
                  <a:cubicBezTo>
                    <a:pt x="65" y="121"/>
                    <a:pt x="65" y="121"/>
                    <a:pt x="65" y="121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0" y="112"/>
                    <a:pt x="60" y="112"/>
                    <a:pt x="60" y="112"/>
                  </a:cubicBezTo>
                  <a:cubicBezTo>
                    <a:pt x="60" y="112"/>
                    <a:pt x="58" y="113"/>
                    <a:pt x="58" y="111"/>
                  </a:cubicBezTo>
                  <a:cubicBezTo>
                    <a:pt x="59" y="108"/>
                    <a:pt x="61" y="103"/>
                    <a:pt x="61" y="103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59" y="90"/>
                    <a:pt x="59" y="90"/>
                    <a:pt x="59" y="90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2"/>
                    <a:pt x="60" y="82"/>
                    <a:pt x="60" y="82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70" y="68"/>
                    <a:pt x="70" y="68"/>
                    <a:pt x="70" y="68"/>
                  </a:cubicBezTo>
                  <a:cubicBezTo>
                    <a:pt x="73" y="65"/>
                    <a:pt x="73" y="65"/>
                    <a:pt x="73" y="65"/>
                  </a:cubicBezTo>
                  <a:lnTo>
                    <a:pt x="81" y="66"/>
                  </a:lnTo>
                  <a:close/>
                </a:path>
              </a:pathLst>
            </a:custGeom>
            <a:grpFill/>
            <a:ln w="6350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Source Sans Pro" charset="0"/>
              </a:endParaRPr>
            </a:p>
          </p:txBody>
        </p:sp>
        <p:sp>
          <p:nvSpPr>
            <p:cNvPr id="58" name="Freeform 17"/>
            <p:cNvSpPr>
              <a:spLocks/>
            </p:cNvSpPr>
            <p:nvPr/>
          </p:nvSpPr>
          <p:spPr bwMode="auto">
            <a:xfrm>
              <a:off x="6376066" y="2862204"/>
              <a:ext cx="354017" cy="336672"/>
            </a:xfrm>
            <a:custGeom>
              <a:avLst/>
              <a:gdLst>
                <a:gd name="T0" fmla="*/ 110 w 155"/>
                <a:gd name="T1" fmla="*/ 145 h 152"/>
                <a:gd name="T2" fmla="*/ 107 w 155"/>
                <a:gd name="T3" fmla="*/ 137 h 152"/>
                <a:gd name="T4" fmla="*/ 112 w 155"/>
                <a:gd name="T5" fmla="*/ 127 h 152"/>
                <a:gd name="T6" fmla="*/ 117 w 155"/>
                <a:gd name="T7" fmla="*/ 116 h 152"/>
                <a:gd name="T8" fmla="*/ 115 w 155"/>
                <a:gd name="T9" fmla="*/ 104 h 152"/>
                <a:gd name="T10" fmla="*/ 114 w 155"/>
                <a:gd name="T11" fmla="*/ 88 h 152"/>
                <a:gd name="T12" fmla="*/ 123 w 155"/>
                <a:gd name="T13" fmla="*/ 92 h 152"/>
                <a:gd name="T14" fmla="*/ 128 w 155"/>
                <a:gd name="T15" fmla="*/ 90 h 152"/>
                <a:gd name="T16" fmla="*/ 136 w 155"/>
                <a:gd name="T17" fmla="*/ 90 h 152"/>
                <a:gd name="T18" fmla="*/ 143 w 155"/>
                <a:gd name="T19" fmla="*/ 86 h 152"/>
                <a:gd name="T20" fmla="*/ 155 w 155"/>
                <a:gd name="T21" fmla="*/ 83 h 152"/>
                <a:gd name="T22" fmla="*/ 143 w 155"/>
                <a:gd name="T23" fmla="*/ 77 h 152"/>
                <a:gd name="T24" fmla="*/ 141 w 155"/>
                <a:gd name="T25" fmla="*/ 63 h 152"/>
                <a:gd name="T26" fmla="*/ 131 w 155"/>
                <a:gd name="T27" fmla="*/ 62 h 152"/>
                <a:gd name="T28" fmla="*/ 125 w 155"/>
                <a:gd name="T29" fmla="*/ 54 h 152"/>
                <a:gd name="T30" fmla="*/ 122 w 155"/>
                <a:gd name="T31" fmla="*/ 48 h 152"/>
                <a:gd name="T32" fmla="*/ 116 w 155"/>
                <a:gd name="T33" fmla="*/ 44 h 152"/>
                <a:gd name="T34" fmla="*/ 108 w 155"/>
                <a:gd name="T35" fmla="*/ 38 h 152"/>
                <a:gd name="T36" fmla="*/ 103 w 155"/>
                <a:gd name="T37" fmla="*/ 32 h 152"/>
                <a:gd name="T38" fmla="*/ 100 w 155"/>
                <a:gd name="T39" fmla="*/ 21 h 152"/>
                <a:gd name="T40" fmla="*/ 94 w 155"/>
                <a:gd name="T41" fmla="*/ 12 h 152"/>
                <a:gd name="T42" fmla="*/ 83 w 155"/>
                <a:gd name="T43" fmla="*/ 12 h 152"/>
                <a:gd name="T44" fmla="*/ 70 w 155"/>
                <a:gd name="T45" fmla="*/ 11 h 152"/>
                <a:gd name="T46" fmla="*/ 66 w 155"/>
                <a:gd name="T47" fmla="*/ 9 h 152"/>
                <a:gd name="T48" fmla="*/ 65 w 155"/>
                <a:gd name="T49" fmla="*/ 9 h 152"/>
                <a:gd name="T50" fmla="*/ 59 w 155"/>
                <a:gd name="T51" fmla="*/ 10 h 152"/>
                <a:gd name="T52" fmla="*/ 54 w 155"/>
                <a:gd name="T53" fmla="*/ 7 h 152"/>
                <a:gd name="T54" fmla="*/ 44 w 155"/>
                <a:gd name="T55" fmla="*/ 3 h 152"/>
                <a:gd name="T56" fmla="*/ 34 w 155"/>
                <a:gd name="T57" fmla="*/ 2 h 152"/>
                <a:gd name="T58" fmla="*/ 28 w 155"/>
                <a:gd name="T59" fmla="*/ 7 h 152"/>
                <a:gd name="T60" fmla="*/ 24 w 155"/>
                <a:gd name="T61" fmla="*/ 10 h 152"/>
                <a:gd name="T62" fmla="*/ 16 w 155"/>
                <a:gd name="T63" fmla="*/ 12 h 152"/>
                <a:gd name="T64" fmla="*/ 9 w 155"/>
                <a:gd name="T65" fmla="*/ 14 h 152"/>
                <a:gd name="T66" fmla="*/ 8 w 155"/>
                <a:gd name="T67" fmla="*/ 19 h 152"/>
                <a:gd name="T68" fmla="*/ 0 w 155"/>
                <a:gd name="T69" fmla="*/ 22 h 152"/>
                <a:gd name="T70" fmla="*/ 10 w 155"/>
                <a:gd name="T71" fmla="*/ 22 h 152"/>
                <a:gd name="T72" fmla="*/ 16 w 155"/>
                <a:gd name="T73" fmla="*/ 24 h 152"/>
                <a:gd name="T74" fmla="*/ 20 w 155"/>
                <a:gd name="T75" fmla="*/ 27 h 152"/>
                <a:gd name="T76" fmla="*/ 26 w 155"/>
                <a:gd name="T77" fmla="*/ 33 h 152"/>
                <a:gd name="T78" fmla="*/ 29 w 155"/>
                <a:gd name="T79" fmla="*/ 37 h 152"/>
                <a:gd name="T80" fmla="*/ 32 w 155"/>
                <a:gd name="T81" fmla="*/ 42 h 152"/>
                <a:gd name="T82" fmla="*/ 38 w 155"/>
                <a:gd name="T83" fmla="*/ 49 h 152"/>
                <a:gd name="T84" fmla="*/ 44 w 155"/>
                <a:gd name="T85" fmla="*/ 54 h 152"/>
                <a:gd name="T86" fmla="*/ 50 w 155"/>
                <a:gd name="T87" fmla="*/ 61 h 152"/>
                <a:gd name="T88" fmla="*/ 63 w 155"/>
                <a:gd name="T89" fmla="*/ 71 h 152"/>
                <a:gd name="T90" fmla="*/ 76 w 155"/>
                <a:gd name="T91" fmla="*/ 82 h 152"/>
                <a:gd name="T92" fmla="*/ 83 w 155"/>
                <a:gd name="T93" fmla="*/ 94 h 152"/>
                <a:gd name="T94" fmla="*/ 86 w 155"/>
                <a:gd name="T95" fmla="*/ 104 h 152"/>
                <a:gd name="T96" fmla="*/ 85 w 155"/>
                <a:gd name="T97" fmla="*/ 112 h 152"/>
                <a:gd name="T98" fmla="*/ 86 w 155"/>
                <a:gd name="T99" fmla="*/ 122 h 152"/>
                <a:gd name="T100" fmla="*/ 91 w 155"/>
                <a:gd name="T101" fmla="*/ 135 h 152"/>
                <a:gd name="T102" fmla="*/ 94 w 155"/>
                <a:gd name="T103" fmla="*/ 144 h 152"/>
                <a:gd name="T104" fmla="*/ 97 w 155"/>
                <a:gd name="T105" fmla="*/ 15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5" h="152">
                  <a:moveTo>
                    <a:pt x="99" y="152"/>
                  </a:moveTo>
                  <a:cubicBezTo>
                    <a:pt x="100" y="148"/>
                    <a:pt x="100" y="148"/>
                    <a:pt x="100" y="148"/>
                  </a:cubicBezTo>
                  <a:cubicBezTo>
                    <a:pt x="100" y="148"/>
                    <a:pt x="103" y="147"/>
                    <a:pt x="104" y="147"/>
                  </a:cubicBezTo>
                  <a:cubicBezTo>
                    <a:pt x="105" y="146"/>
                    <a:pt x="106" y="147"/>
                    <a:pt x="107" y="146"/>
                  </a:cubicBezTo>
                  <a:cubicBezTo>
                    <a:pt x="108" y="146"/>
                    <a:pt x="110" y="145"/>
                    <a:pt x="110" y="145"/>
                  </a:cubicBezTo>
                  <a:cubicBezTo>
                    <a:pt x="109" y="145"/>
                    <a:pt x="109" y="145"/>
                    <a:pt x="109" y="145"/>
                  </a:cubicBezTo>
                  <a:cubicBezTo>
                    <a:pt x="109" y="143"/>
                    <a:pt x="109" y="143"/>
                    <a:pt x="109" y="143"/>
                  </a:cubicBezTo>
                  <a:cubicBezTo>
                    <a:pt x="110" y="141"/>
                    <a:pt x="110" y="141"/>
                    <a:pt x="110" y="141"/>
                  </a:cubicBezTo>
                  <a:cubicBezTo>
                    <a:pt x="106" y="139"/>
                    <a:pt x="106" y="139"/>
                    <a:pt x="106" y="139"/>
                  </a:cubicBezTo>
                  <a:cubicBezTo>
                    <a:pt x="107" y="137"/>
                    <a:pt x="107" y="137"/>
                    <a:pt x="107" y="137"/>
                  </a:cubicBezTo>
                  <a:cubicBezTo>
                    <a:pt x="107" y="137"/>
                    <a:pt x="106" y="135"/>
                    <a:pt x="107" y="135"/>
                  </a:cubicBezTo>
                  <a:cubicBezTo>
                    <a:pt x="108" y="135"/>
                    <a:pt x="108" y="132"/>
                    <a:pt x="108" y="132"/>
                  </a:cubicBezTo>
                  <a:cubicBezTo>
                    <a:pt x="109" y="130"/>
                    <a:pt x="109" y="130"/>
                    <a:pt x="109" y="130"/>
                  </a:cubicBezTo>
                  <a:cubicBezTo>
                    <a:pt x="111" y="130"/>
                    <a:pt x="111" y="130"/>
                    <a:pt x="111" y="130"/>
                  </a:cubicBezTo>
                  <a:cubicBezTo>
                    <a:pt x="111" y="130"/>
                    <a:pt x="111" y="128"/>
                    <a:pt x="112" y="127"/>
                  </a:cubicBezTo>
                  <a:cubicBezTo>
                    <a:pt x="112" y="127"/>
                    <a:pt x="113" y="126"/>
                    <a:pt x="113" y="126"/>
                  </a:cubicBezTo>
                  <a:cubicBezTo>
                    <a:pt x="112" y="123"/>
                    <a:pt x="112" y="123"/>
                    <a:pt x="112" y="123"/>
                  </a:cubicBezTo>
                  <a:cubicBezTo>
                    <a:pt x="112" y="123"/>
                    <a:pt x="110" y="120"/>
                    <a:pt x="111" y="120"/>
                  </a:cubicBezTo>
                  <a:cubicBezTo>
                    <a:pt x="112" y="120"/>
                    <a:pt x="113" y="119"/>
                    <a:pt x="113" y="119"/>
                  </a:cubicBezTo>
                  <a:cubicBezTo>
                    <a:pt x="113" y="119"/>
                    <a:pt x="116" y="116"/>
                    <a:pt x="117" y="116"/>
                  </a:cubicBezTo>
                  <a:cubicBezTo>
                    <a:pt x="117" y="116"/>
                    <a:pt x="119" y="114"/>
                    <a:pt x="119" y="113"/>
                  </a:cubicBezTo>
                  <a:cubicBezTo>
                    <a:pt x="118" y="112"/>
                    <a:pt x="117" y="111"/>
                    <a:pt x="117" y="111"/>
                  </a:cubicBezTo>
                  <a:cubicBezTo>
                    <a:pt x="118" y="107"/>
                    <a:pt x="118" y="107"/>
                    <a:pt x="118" y="107"/>
                  </a:cubicBezTo>
                  <a:cubicBezTo>
                    <a:pt x="118" y="107"/>
                    <a:pt x="119" y="105"/>
                    <a:pt x="118" y="105"/>
                  </a:cubicBezTo>
                  <a:cubicBezTo>
                    <a:pt x="117" y="104"/>
                    <a:pt x="115" y="104"/>
                    <a:pt x="115" y="104"/>
                  </a:cubicBezTo>
                  <a:cubicBezTo>
                    <a:pt x="113" y="102"/>
                    <a:pt x="113" y="102"/>
                    <a:pt x="113" y="102"/>
                  </a:cubicBezTo>
                  <a:cubicBezTo>
                    <a:pt x="113" y="99"/>
                    <a:pt x="113" y="99"/>
                    <a:pt x="113" y="99"/>
                  </a:cubicBezTo>
                  <a:cubicBezTo>
                    <a:pt x="111" y="96"/>
                    <a:pt x="111" y="96"/>
                    <a:pt x="111" y="96"/>
                  </a:cubicBezTo>
                  <a:cubicBezTo>
                    <a:pt x="111" y="96"/>
                    <a:pt x="111" y="94"/>
                    <a:pt x="111" y="93"/>
                  </a:cubicBezTo>
                  <a:cubicBezTo>
                    <a:pt x="112" y="93"/>
                    <a:pt x="114" y="89"/>
                    <a:pt x="114" y="88"/>
                  </a:cubicBezTo>
                  <a:cubicBezTo>
                    <a:pt x="115" y="88"/>
                    <a:pt x="119" y="84"/>
                    <a:pt x="119" y="84"/>
                  </a:cubicBezTo>
                  <a:cubicBezTo>
                    <a:pt x="121" y="89"/>
                    <a:pt x="121" y="89"/>
                    <a:pt x="121" y="89"/>
                  </a:cubicBezTo>
                  <a:cubicBezTo>
                    <a:pt x="121" y="93"/>
                    <a:pt x="121" y="93"/>
                    <a:pt x="121" y="93"/>
                  </a:cubicBezTo>
                  <a:cubicBezTo>
                    <a:pt x="121" y="93"/>
                    <a:pt x="120" y="95"/>
                    <a:pt x="121" y="95"/>
                  </a:cubicBezTo>
                  <a:cubicBezTo>
                    <a:pt x="123" y="94"/>
                    <a:pt x="123" y="92"/>
                    <a:pt x="123" y="92"/>
                  </a:cubicBezTo>
                  <a:cubicBezTo>
                    <a:pt x="124" y="91"/>
                    <a:pt x="124" y="91"/>
                    <a:pt x="124" y="91"/>
                  </a:cubicBezTo>
                  <a:cubicBezTo>
                    <a:pt x="124" y="91"/>
                    <a:pt x="122" y="88"/>
                    <a:pt x="123" y="88"/>
                  </a:cubicBezTo>
                  <a:cubicBezTo>
                    <a:pt x="124" y="88"/>
                    <a:pt x="124" y="86"/>
                    <a:pt x="124" y="88"/>
                  </a:cubicBezTo>
                  <a:cubicBezTo>
                    <a:pt x="125" y="89"/>
                    <a:pt x="125" y="91"/>
                    <a:pt x="126" y="90"/>
                  </a:cubicBezTo>
                  <a:cubicBezTo>
                    <a:pt x="128" y="90"/>
                    <a:pt x="128" y="91"/>
                    <a:pt x="128" y="90"/>
                  </a:cubicBezTo>
                  <a:cubicBezTo>
                    <a:pt x="129" y="89"/>
                    <a:pt x="129" y="88"/>
                    <a:pt x="129" y="88"/>
                  </a:cubicBezTo>
                  <a:cubicBezTo>
                    <a:pt x="130" y="87"/>
                    <a:pt x="130" y="87"/>
                    <a:pt x="130" y="87"/>
                  </a:cubicBezTo>
                  <a:cubicBezTo>
                    <a:pt x="130" y="87"/>
                    <a:pt x="130" y="89"/>
                    <a:pt x="131" y="89"/>
                  </a:cubicBezTo>
                  <a:cubicBezTo>
                    <a:pt x="132" y="89"/>
                    <a:pt x="134" y="89"/>
                    <a:pt x="134" y="89"/>
                  </a:cubicBezTo>
                  <a:cubicBezTo>
                    <a:pt x="136" y="90"/>
                    <a:pt x="136" y="90"/>
                    <a:pt x="136" y="90"/>
                  </a:cubicBezTo>
                  <a:cubicBezTo>
                    <a:pt x="136" y="90"/>
                    <a:pt x="137" y="90"/>
                    <a:pt x="137" y="89"/>
                  </a:cubicBezTo>
                  <a:cubicBezTo>
                    <a:pt x="137" y="88"/>
                    <a:pt x="137" y="87"/>
                    <a:pt x="137" y="87"/>
                  </a:cubicBezTo>
                  <a:cubicBezTo>
                    <a:pt x="139" y="86"/>
                    <a:pt x="139" y="86"/>
                    <a:pt x="139" y="86"/>
                  </a:cubicBezTo>
                  <a:cubicBezTo>
                    <a:pt x="139" y="83"/>
                    <a:pt x="139" y="83"/>
                    <a:pt x="139" y="83"/>
                  </a:cubicBezTo>
                  <a:cubicBezTo>
                    <a:pt x="143" y="86"/>
                    <a:pt x="143" y="86"/>
                    <a:pt x="143" y="86"/>
                  </a:cubicBezTo>
                  <a:cubicBezTo>
                    <a:pt x="144" y="89"/>
                    <a:pt x="144" y="89"/>
                    <a:pt x="144" y="89"/>
                  </a:cubicBezTo>
                  <a:cubicBezTo>
                    <a:pt x="146" y="88"/>
                    <a:pt x="146" y="88"/>
                    <a:pt x="146" y="88"/>
                  </a:cubicBezTo>
                  <a:cubicBezTo>
                    <a:pt x="147" y="85"/>
                    <a:pt x="147" y="85"/>
                    <a:pt x="147" y="85"/>
                  </a:cubicBezTo>
                  <a:cubicBezTo>
                    <a:pt x="147" y="85"/>
                    <a:pt x="150" y="85"/>
                    <a:pt x="151" y="84"/>
                  </a:cubicBezTo>
                  <a:cubicBezTo>
                    <a:pt x="152" y="84"/>
                    <a:pt x="155" y="83"/>
                    <a:pt x="155" y="83"/>
                  </a:cubicBezTo>
                  <a:cubicBezTo>
                    <a:pt x="155" y="82"/>
                    <a:pt x="153" y="81"/>
                    <a:pt x="152" y="82"/>
                  </a:cubicBezTo>
                  <a:cubicBezTo>
                    <a:pt x="151" y="82"/>
                    <a:pt x="149" y="83"/>
                    <a:pt x="148" y="82"/>
                  </a:cubicBezTo>
                  <a:cubicBezTo>
                    <a:pt x="148" y="81"/>
                    <a:pt x="146" y="79"/>
                    <a:pt x="146" y="79"/>
                  </a:cubicBezTo>
                  <a:cubicBezTo>
                    <a:pt x="144" y="79"/>
                    <a:pt x="144" y="79"/>
                    <a:pt x="144" y="79"/>
                  </a:cubicBezTo>
                  <a:cubicBezTo>
                    <a:pt x="144" y="79"/>
                    <a:pt x="142" y="78"/>
                    <a:pt x="143" y="77"/>
                  </a:cubicBezTo>
                  <a:cubicBezTo>
                    <a:pt x="144" y="76"/>
                    <a:pt x="145" y="76"/>
                    <a:pt x="145" y="76"/>
                  </a:cubicBezTo>
                  <a:cubicBezTo>
                    <a:pt x="145" y="76"/>
                    <a:pt x="144" y="74"/>
                    <a:pt x="144" y="73"/>
                  </a:cubicBezTo>
                  <a:cubicBezTo>
                    <a:pt x="144" y="72"/>
                    <a:pt x="144" y="70"/>
                    <a:pt x="143" y="69"/>
                  </a:cubicBezTo>
                  <a:cubicBezTo>
                    <a:pt x="143" y="69"/>
                    <a:pt x="141" y="65"/>
                    <a:pt x="141" y="65"/>
                  </a:cubicBezTo>
                  <a:cubicBezTo>
                    <a:pt x="141" y="63"/>
                    <a:pt x="141" y="63"/>
                    <a:pt x="141" y="63"/>
                  </a:cubicBezTo>
                  <a:cubicBezTo>
                    <a:pt x="139" y="64"/>
                    <a:pt x="139" y="64"/>
                    <a:pt x="139" y="64"/>
                  </a:cubicBezTo>
                  <a:cubicBezTo>
                    <a:pt x="137" y="62"/>
                    <a:pt x="137" y="62"/>
                    <a:pt x="137" y="62"/>
                  </a:cubicBezTo>
                  <a:cubicBezTo>
                    <a:pt x="137" y="62"/>
                    <a:pt x="135" y="62"/>
                    <a:pt x="135" y="63"/>
                  </a:cubicBezTo>
                  <a:cubicBezTo>
                    <a:pt x="134" y="63"/>
                    <a:pt x="133" y="62"/>
                    <a:pt x="133" y="62"/>
                  </a:cubicBezTo>
                  <a:cubicBezTo>
                    <a:pt x="131" y="62"/>
                    <a:pt x="131" y="62"/>
                    <a:pt x="131" y="62"/>
                  </a:cubicBezTo>
                  <a:cubicBezTo>
                    <a:pt x="131" y="62"/>
                    <a:pt x="131" y="62"/>
                    <a:pt x="129" y="62"/>
                  </a:cubicBezTo>
                  <a:cubicBezTo>
                    <a:pt x="128" y="62"/>
                    <a:pt x="126" y="61"/>
                    <a:pt x="125" y="61"/>
                  </a:cubicBezTo>
                  <a:cubicBezTo>
                    <a:pt x="125" y="60"/>
                    <a:pt x="125" y="59"/>
                    <a:pt x="125" y="59"/>
                  </a:cubicBezTo>
                  <a:cubicBezTo>
                    <a:pt x="126" y="58"/>
                    <a:pt x="126" y="57"/>
                    <a:pt x="126" y="57"/>
                  </a:cubicBezTo>
                  <a:cubicBezTo>
                    <a:pt x="126" y="57"/>
                    <a:pt x="126" y="54"/>
                    <a:pt x="125" y="54"/>
                  </a:cubicBezTo>
                  <a:cubicBezTo>
                    <a:pt x="124" y="54"/>
                    <a:pt x="122" y="54"/>
                    <a:pt x="122" y="54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23" y="52"/>
                    <a:pt x="123" y="52"/>
                    <a:pt x="123" y="52"/>
                  </a:cubicBezTo>
                  <a:cubicBezTo>
                    <a:pt x="122" y="50"/>
                    <a:pt x="122" y="50"/>
                    <a:pt x="122" y="50"/>
                  </a:cubicBezTo>
                  <a:cubicBezTo>
                    <a:pt x="122" y="50"/>
                    <a:pt x="122" y="48"/>
                    <a:pt x="122" y="48"/>
                  </a:cubicBezTo>
                  <a:cubicBezTo>
                    <a:pt x="122" y="47"/>
                    <a:pt x="121" y="46"/>
                    <a:pt x="121" y="46"/>
                  </a:cubicBezTo>
                  <a:cubicBezTo>
                    <a:pt x="121" y="42"/>
                    <a:pt x="121" y="42"/>
                    <a:pt x="121" y="42"/>
                  </a:cubicBezTo>
                  <a:cubicBezTo>
                    <a:pt x="119" y="42"/>
                    <a:pt x="119" y="42"/>
                    <a:pt x="119" y="42"/>
                  </a:cubicBezTo>
                  <a:cubicBezTo>
                    <a:pt x="117" y="41"/>
                    <a:pt x="117" y="41"/>
                    <a:pt x="117" y="41"/>
                  </a:cubicBezTo>
                  <a:cubicBezTo>
                    <a:pt x="116" y="44"/>
                    <a:pt x="116" y="44"/>
                    <a:pt x="116" y="44"/>
                  </a:cubicBezTo>
                  <a:cubicBezTo>
                    <a:pt x="114" y="45"/>
                    <a:pt x="114" y="45"/>
                    <a:pt x="114" y="45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1" y="41"/>
                    <a:pt x="111" y="41"/>
                    <a:pt x="111" y="41"/>
                  </a:cubicBezTo>
                  <a:cubicBezTo>
                    <a:pt x="110" y="41"/>
                    <a:pt x="110" y="41"/>
                    <a:pt x="110" y="41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6" y="38"/>
                    <a:pt x="106" y="38"/>
                    <a:pt x="106" y="38"/>
                  </a:cubicBezTo>
                  <a:cubicBezTo>
                    <a:pt x="106" y="38"/>
                    <a:pt x="105" y="41"/>
                    <a:pt x="104" y="39"/>
                  </a:cubicBezTo>
                  <a:cubicBezTo>
                    <a:pt x="103" y="38"/>
                    <a:pt x="103" y="35"/>
                    <a:pt x="103" y="35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3" y="29"/>
                    <a:pt x="102" y="27"/>
                    <a:pt x="102" y="27"/>
                  </a:cubicBezTo>
                  <a:cubicBezTo>
                    <a:pt x="102" y="26"/>
                    <a:pt x="101" y="24"/>
                    <a:pt x="101" y="24"/>
                  </a:cubicBezTo>
                  <a:cubicBezTo>
                    <a:pt x="102" y="22"/>
                    <a:pt x="102" y="22"/>
                    <a:pt x="102" y="22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97" y="16"/>
                    <a:pt x="97" y="16"/>
                    <a:pt x="97" y="16"/>
                  </a:cubicBezTo>
                  <a:cubicBezTo>
                    <a:pt x="97" y="16"/>
                    <a:pt x="97" y="15"/>
                    <a:pt x="96" y="14"/>
                  </a:cubicBezTo>
                  <a:cubicBezTo>
                    <a:pt x="96" y="14"/>
                    <a:pt x="94" y="12"/>
                    <a:pt x="94" y="12"/>
                  </a:cubicBezTo>
                  <a:cubicBezTo>
                    <a:pt x="94" y="12"/>
                    <a:pt x="93" y="12"/>
                    <a:pt x="93" y="13"/>
                  </a:cubicBezTo>
                  <a:cubicBezTo>
                    <a:pt x="92" y="14"/>
                    <a:pt x="92" y="16"/>
                    <a:pt x="91" y="16"/>
                  </a:cubicBezTo>
                  <a:cubicBezTo>
                    <a:pt x="91" y="16"/>
                    <a:pt x="92" y="16"/>
                    <a:pt x="89" y="16"/>
                  </a:cubicBezTo>
                  <a:cubicBezTo>
                    <a:pt x="87" y="15"/>
                    <a:pt x="87" y="15"/>
                    <a:pt x="86" y="14"/>
                  </a:cubicBezTo>
                  <a:cubicBezTo>
                    <a:pt x="85" y="14"/>
                    <a:pt x="83" y="12"/>
                    <a:pt x="83" y="12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0" y="8"/>
                    <a:pt x="80" y="8"/>
                    <a:pt x="80" y="8"/>
                  </a:cubicBezTo>
                  <a:cubicBezTo>
                    <a:pt x="80" y="8"/>
                    <a:pt x="83" y="9"/>
                    <a:pt x="79" y="9"/>
                  </a:cubicBezTo>
                  <a:cubicBezTo>
                    <a:pt x="75" y="9"/>
                    <a:pt x="71" y="9"/>
                    <a:pt x="71" y="9"/>
                  </a:cubicBezTo>
                  <a:cubicBezTo>
                    <a:pt x="70" y="11"/>
                    <a:pt x="70" y="11"/>
                    <a:pt x="70" y="11"/>
                  </a:cubicBezTo>
                  <a:cubicBezTo>
                    <a:pt x="70" y="11"/>
                    <a:pt x="69" y="13"/>
                    <a:pt x="69" y="14"/>
                  </a:cubicBezTo>
                  <a:cubicBezTo>
                    <a:pt x="69" y="14"/>
                    <a:pt x="70" y="15"/>
                    <a:pt x="69" y="14"/>
                  </a:cubicBezTo>
                  <a:cubicBezTo>
                    <a:pt x="69" y="13"/>
                    <a:pt x="68" y="13"/>
                    <a:pt x="68" y="12"/>
                  </a:cubicBezTo>
                  <a:cubicBezTo>
                    <a:pt x="68" y="12"/>
                    <a:pt x="68" y="11"/>
                    <a:pt x="68" y="11"/>
                  </a:cubicBezTo>
                  <a:cubicBezTo>
                    <a:pt x="68" y="10"/>
                    <a:pt x="66" y="9"/>
                    <a:pt x="66" y="9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5" y="11"/>
                    <a:pt x="66" y="12"/>
                    <a:pt x="64" y="12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3" y="12"/>
                    <a:pt x="64" y="11"/>
                    <a:pt x="64" y="11"/>
                  </a:cubicBezTo>
                  <a:cubicBezTo>
                    <a:pt x="64" y="11"/>
                    <a:pt x="65" y="9"/>
                    <a:pt x="65" y="9"/>
                  </a:cubicBezTo>
                  <a:cubicBezTo>
                    <a:pt x="65" y="9"/>
                    <a:pt x="65" y="7"/>
                    <a:pt x="64" y="7"/>
                  </a:cubicBezTo>
                  <a:cubicBezTo>
                    <a:pt x="64" y="7"/>
                    <a:pt x="62" y="7"/>
                    <a:pt x="61" y="7"/>
                  </a:cubicBezTo>
                  <a:cubicBezTo>
                    <a:pt x="61" y="7"/>
                    <a:pt x="60" y="8"/>
                    <a:pt x="60" y="8"/>
                  </a:cubicBezTo>
                  <a:cubicBezTo>
                    <a:pt x="60" y="8"/>
                    <a:pt x="61" y="9"/>
                    <a:pt x="60" y="9"/>
                  </a:cubicBezTo>
                  <a:cubicBezTo>
                    <a:pt x="60" y="9"/>
                    <a:pt x="59" y="9"/>
                    <a:pt x="59" y="10"/>
                  </a:cubicBezTo>
                  <a:cubicBezTo>
                    <a:pt x="58" y="10"/>
                    <a:pt x="58" y="8"/>
                    <a:pt x="58" y="8"/>
                  </a:cubicBezTo>
                  <a:cubicBezTo>
                    <a:pt x="58" y="8"/>
                    <a:pt x="57" y="7"/>
                    <a:pt x="57" y="7"/>
                  </a:cubicBezTo>
                  <a:cubicBezTo>
                    <a:pt x="57" y="8"/>
                    <a:pt x="56" y="10"/>
                    <a:pt x="56" y="10"/>
                  </a:cubicBezTo>
                  <a:cubicBezTo>
                    <a:pt x="55" y="10"/>
                    <a:pt x="55" y="10"/>
                    <a:pt x="55" y="9"/>
                  </a:cubicBezTo>
                  <a:cubicBezTo>
                    <a:pt x="54" y="9"/>
                    <a:pt x="54" y="7"/>
                    <a:pt x="54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3" y="6"/>
                    <a:pt x="50" y="6"/>
                    <a:pt x="49" y="6"/>
                  </a:cubicBezTo>
                  <a:cubicBezTo>
                    <a:pt x="49" y="6"/>
                    <a:pt x="47" y="6"/>
                    <a:pt x="47" y="5"/>
                  </a:cubicBezTo>
                  <a:cubicBezTo>
                    <a:pt x="46" y="4"/>
                    <a:pt x="45" y="4"/>
                    <a:pt x="45" y="4"/>
                  </a:cubicBezTo>
                  <a:cubicBezTo>
                    <a:pt x="45" y="4"/>
                    <a:pt x="45" y="4"/>
                    <a:pt x="44" y="3"/>
                  </a:cubicBezTo>
                  <a:cubicBezTo>
                    <a:pt x="43" y="3"/>
                    <a:pt x="43" y="3"/>
                    <a:pt x="42" y="3"/>
                  </a:cubicBezTo>
                  <a:cubicBezTo>
                    <a:pt x="41" y="2"/>
                    <a:pt x="42" y="2"/>
                    <a:pt x="40" y="2"/>
                  </a:cubicBezTo>
                  <a:cubicBezTo>
                    <a:pt x="38" y="2"/>
                    <a:pt x="38" y="4"/>
                    <a:pt x="37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3" y="1"/>
                  </a:cubicBezTo>
                  <a:cubicBezTo>
                    <a:pt x="33" y="3"/>
                    <a:pt x="33" y="2"/>
                    <a:pt x="32" y="3"/>
                  </a:cubicBezTo>
                  <a:cubicBezTo>
                    <a:pt x="32" y="4"/>
                    <a:pt x="30" y="5"/>
                    <a:pt x="30" y="5"/>
                  </a:cubicBezTo>
                  <a:cubicBezTo>
                    <a:pt x="30" y="5"/>
                    <a:pt x="29" y="5"/>
                    <a:pt x="29" y="6"/>
                  </a:cubicBezTo>
                  <a:cubicBezTo>
                    <a:pt x="29" y="6"/>
                    <a:pt x="28" y="7"/>
                    <a:pt x="28" y="7"/>
                  </a:cubicBezTo>
                  <a:cubicBezTo>
                    <a:pt x="28" y="7"/>
                    <a:pt x="28" y="6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6"/>
                    <a:pt x="25" y="6"/>
                    <a:pt x="25" y="7"/>
                  </a:cubicBezTo>
                  <a:cubicBezTo>
                    <a:pt x="25" y="7"/>
                    <a:pt x="25" y="8"/>
                    <a:pt x="25" y="9"/>
                  </a:cubicBezTo>
                  <a:cubicBezTo>
                    <a:pt x="25" y="9"/>
                    <a:pt x="24" y="10"/>
                    <a:pt x="24" y="10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2" y="11"/>
                    <a:pt x="22" y="11"/>
                    <a:pt x="21" y="11"/>
                  </a:cubicBezTo>
                  <a:cubicBezTo>
                    <a:pt x="20" y="11"/>
                    <a:pt x="18" y="11"/>
                    <a:pt x="18" y="11"/>
                  </a:cubicBezTo>
                  <a:cubicBezTo>
                    <a:pt x="17" y="11"/>
                    <a:pt x="16" y="11"/>
                    <a:pt x="1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4" y="15"/>
                    <a:pt x="13" y="14"/>
                  </a:cubicBezTo>
                  <a:cubicBezTo>
                    <a:pt x="13" y="14"/>
                    <a:pt x="12" y="14"/>
                    <a:pt x="12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9" y="14"/>
                    <a:pt x="9" y="14"/>
                  </a:cubicBezTo>
                  <a:cubicBezTo>
                    <a:pt x="9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5"/>
                    <a:pt x="9" y="16"/>
                  </a:cubicBezTo>
                  <a:cubicBezTo>
                    <a:pt x="9" y="16"/>
                    <a:pt x="9" y="17"/>
                    <a:pt x="9" y="18"/>
                  </a:cubicBezTo>
                  <a:cubicBezTo>
                    <a:pt x="9" y="18"/>
                    <a:pt x="8" y="19"/>
                    <a:pt x="8" y="19"/>
                  </a:cubicBezTo>
                  <a:cubicBezTo>
                    <a:pt x="7" y="19"/>
                    <a:pt x="6" y="18"/>
                    <a:pt x="6" y="18"/>
                  </a:cubicBezTo>
                  <a:cubicBezTo>
                    <a:pt x="6" y="18"/>
                    <a:pt x="6" y="17"/>
                    <a:pt x="5" y="17"/>
                  </a:cubicBezTo>
                  <a:cubicBezTo>
                    <a:pt x="5" y="18"/>
                    <a:pt x="2" y="19"/>
                    <a:pt x="2" y="19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10" y="21"/>
                    <a:pt x="10" y="22"/>
                  </a:cubicBezTo>
                  <a:cubicBezTo>
                    <a:pt x="10" y="22"/>
                    <a:pt x="12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4"/>
                    <a:pt x="16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20" y="26"/>
                    <a:pt x="20" y="26"/>
                  </a:cubicBezTo>
                  <a:cubicBezTo>
                    <a:pt x="20" y="26"/>
                    <a:pt x="20" y="27"/>
                    <a:pt x="20" y="27"/>
                  </a:cubicBezTo>
                  <a:cubicBezTo>
                    <a:pt x="20" y="27"/>
                    <a:pt x="21" y="28"/>
                    <a:pt x="22" y="29"/>
                  </a:cubicBezTo>
                  <a:cubicBezTo>
                    <a:pt x="22" y="29"/>
                    <a:pt x="23" y="30"/>
                    <a:pt x="23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4"/>
                    <a:pt x="26" y="35"/>
                    <a:pt x="27" y="35"/>
                  </a:cubicBezTo>
                  <a:cubicBezTo>
                    <a:pt x="27" y="35"/>
                    <a:pt x="27" y="35"/>
                    <a:pt x="28" y="35"/>
                  </a:cubicBezTo>
                  <a:cubicBezTo>
                    <a:pt x="28" y="35"/>
                    <a:pt x="28" y="35"/>
                    <a:pt x="28" y="36"/>
                  </a:cubicBezTo>
                  <a:cubicBezTo>
                    <a:pt x="28" y="36"/>
                    <a:pt x="28" y="36"/>
                    <a:pt x="29" y="37"/>
                  </a:cubicBezTo>
                  <a:cubicBezTo>
                    <a:pt x="29" y="37"/>
                    <a:pt x="30" y="38"/>
                    <a:pt x="30" y="38"/>
                  </a:cubicBezTo>
                  <a:cubicBezTo>
                    <a:pt x="30" y="38"/>
                    <a:pt x="30" y="38"/>
                    <a:pt x="30" y="39"/>
                  </a:cubicBezTo>
                  <a:cubicBezTo>
                    <a:pt x="30" y="40"/>
                    <a:pt x="31" y="41"/>
                    <a:pt x="31" y="41"/>
                  </a:cubicBezTo>
                  <a:cubicBezTo>
                    <a:pt x="31" y="42"/>
                    <a:pt x="32" y="42"/>
                    <a:pt x="32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3" y="42"/>
                    <a:pt x="33" y="43"/>
                  </a:cubicBezTo>
                  <a:cubicBezTo>
                    <a:pt x="33" y="44"/>
                    <a:pt x="32" y="45"/>
                    <a:pt x="33" y="45"/>
                  </a:cubicBezTo>
                  <a:cubicBezTo>
                    <a:pt x="33" y="45"/>
                    <a:pt x="34" y="47"/>
                    <a:pt x="35" y="47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7" y="47"/>
                    <a:pt x="37" y="49"/>
                    <a:pt x="38" y="49"/>
                  </a:cubicBezTo>
                  <a:cubicBezTo>
                    <a:pt x="38" y="50"/>
                    <a:pt x="38" y="50"/>
                    <a:pt x="39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0"/>
                    <a:pt x="40" y="50"/>
                    <a:pt x="40" y="51"/>
                  </a:cubicBezTo>
                  <a:cubicBezTo>
                    <a:pt x="41" y="51"/>
                    <a:pt x="43" y="53"/>
                    <a:pt x="43" y="53"/>
                  </a:cubicBezTo>
                  <a:cubicBezTo>
                    <a:pt x="43" y="53"/>
                    <a:pt x="44" y="54"/>
                    <a:pt x="44" y="54"/>
                  </a:cubicBezTo>
                  <a:cubicBezTo>
                    <a:pt x="44" y="54"/>
                    <a:pt x="45" y="54"/>
                    <a:pt x="46" y="54"/>
                  </a:cubicBezTo>
                  <a:cubicBezTo>
                    <a:pt x="46" y="54"/>
                    <a:pt x="47" y="54"/>
                    <a:pt x="47" y="55"/>
                  </a:cubicBezTo>
                  <a:cubicBezTo>
                    <a:pt x="47" y="56"/>
                    <a:pt x="48" y="56"/>
                    <a:pt x="48" y="57"/>
                  </a:cubicBezTo>
                  <a:cubicBezTo>
                    <a:pt x="48" y="58"/>
                    <a:pt x="49" y="58"/>
                    <a:pt x="49" y="59"/>
                  </a:cubicBezTo>
                  <a:cubicBezTo>
                    <a:pt x="49" y="59"/>
                    <a:pt x="50" y="61"/>
                    <a:pt x="50" y="61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7" y="65"/>
                    <a:pt x="57" y="65"/>
                    <a:pt x="57" y="65"/>
                  </a:cubicBezTo>
                  <a:cubicBezTo>
                    <a:pt x="57" y="65"/>
                    <a:pt x="58" y="67"/>
                    <a:pt x="58" y="67"/>
                  </a:cubicBezTo>
                  <a:cubicBezTo>
                    <a:pt x="59" y="68"/>
                    <a:pt x="60" y="68"/>
                    <a:pt x="60" y="68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8" y="73"/>
                    <a:pt x="69" y="73"/>
                  </a:cubicBezTo>
                  <a:cubicBezTo>
                    <a:pt x="69" y="73"/>
                    <a:pt x="71" y="74"/>
                    <a:pt x="72" y="74"/>
                  </a:cubicBezTo>
                  <a:cubicBezTo>
                    <a:pt x="72" y="75"/>
                    <a:pt x="73" y="78"/>
                    <a:pt x="73" y="78"/>
                  </a:cubicBezTo>
                  <a:cubicBezTo>
                    <a:pt x="74" y="78"/>
                    <a:pt x="76" y="80"/>
                    <a:pt x="76" y="82"/>
                  </a:cubicBezTo>
                  <a:cubicBezTo>
                    <a:pt x="77" y="83"/>
                    <a:pt x="77" y="83"/>
                    <a:pt x="77" y="85"/>
                  </a:cubicBezTo>
                  <a:cubicBezTo>
                    <a:pt x="78" y="86"/>
                    <a:pt x="80" y="88"/>
                    <a:pt x="80" y="88"/>
                  </a:cubicBezTo>
                  <a:cubicBezTo>
                    <a:pt x="80" y="88"/>
                    <a:pt x="80" y="88"/>
                    <a:pt x="81" y="90"/>
                  </a:cubicBezTo>
                  <a:cubicBezTo>
                    <a:pt x="82" y="91"/>
                    <a:pt x="83" y="92"/>
                    <a:pt x="83" y="93"/>
                  </a:cubicBezTo>
                  <a:cubicBezTo>
                    <a:pt x="83" y="93"/>
                    <a:pt x="83" y="93"/>
                    <a:pt x="83" y="94"/>
                  </a:cubicBezTo>
                  <a:cubicBezTo>
                    <a:pt x="83" y="94"/>
                    <a:pt x="83" y="95"/>
                    <a:pt x="83" y="95"/>
                  </a:cubicBezTo>
                  <a:cubicBezTo>
                    <a:pt x="83" y="95"/>
                    <a:pt x="84" y="97"/>
                    <a:pt x="84" y="98"/>
                  </a:cubicBezTo>
                  <a:cubicBezTo>
                    <a:pt x="84" y="98"/>
                    <a:pt x="85" y="100"/>
                    <a:pt x="85" y="100"/>
                  </a:cubicBezTo>
                  <a:cubicBezTo>
                    <a:pt x="85" y="101"/>
                    <a:pt x="85" y="101"/>
                    <a:pt x="85" y="101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85" y="106"/>
                    <a:pt x="85" y="106"/>
                    <a:pt x="85" y="106"/>
                  </a:cubicBezTo>
                  <a:cubicBezTo>
                    <a:pt x="85" y="106"/>
                    <a:pt x="84" y="107"/>
                    <a:pt x="85" y="107"/>
                  </a:cubicBezTo>
                  <a:cubicBezTo>
                    <a:pt x="86" y="107"/>
                    <a:pt x="87" y="108"/>
                    <a:pt x="86" y="109"/>
                  </a:cubicBezTo>
                  <a:cubicBezTo>
                    <a:pt x="86" y="109"/>
                    <a:pt x="85" y="111"/>
                    <a:pt x="85" y="111"/>
                  </a:cubicBezTo>
                  <a:cubicBezTo>
                    <a:pt x="85" y="112"/>
                    <a:pt x="85" y="112"/>
                    <a:pt x="85" y="112"/>
                  </a:cubicBezTo>
                  <a:cubicBezTo>
                    <a:pt x="84" y="114"/>
                    <a:pt x="84" y="114"/>
                    <a:pt x="84" y="114"/>
                  </a:cubicBezTo>
                  <a:cubicBezTo>
                    <a:pt x="84" y="114"/>
                    <a:pt x="86" y="115"/>
                    <a:pt x="86" y="115"/>
                  </a:cubicBezTo>
                  <a:cubicBezTo>
                    <a:pt x="86" y="116"/>
                    <a:pt x="87" y="117"/>
                    <a:pt x="86" y="118"/>
                  </a:cubicBezTo>
                  <a:cubicBezTo>
                    <a:pt x="86" y="118"/>
                    <a:pt x="86" y="120"/>
                    <a:pt x="86" y="120"/>
                  </a:cubicBezTo>
                  <a:cubicBezTo>
                    <a:pt x="86" y="120"/>
                    <a:pt x="86" y="122"/>
                    <a:pt x="86" y="122"/>
                  </a:cubicBezTo>
                  <a:cubicBezTo>
                    <a:pt x="86" y="122"/>
                    <a:pt x="88" y="123"/>
                    <a:pt x="87" y="124"/>
                  </a:cubicBezTo>
                  <a:cubicBezTo>
                    <a:pt x="87" y="124"/>
                    <a:pt x="87" y="125"/>
                    <a:pt x="87" y="126"/>
                  </a:cubicBezTo>
                  <a:cubicBezTo>
                    <a:pt x="88" y="128"/>
                    <a:pt x="90" y="131"/>
                    <a:pt x="90" y="131"/>
                  </a:cubicBezTo>
                  <a:cubicBezTo>
                    <a:pt x="90" y="131"/>
                    <a:pt x="91" y="133"/>
                    <a:pt x="91" y="133"/>
                  </a:cubicBezTo>
                  <a:cubicBezTo>
                    <a:pt x="91" y="134"/>
                    <a:pt x="90" y="134"/>
                    <a:pt x="91" y="135"/>
                  </a:cubicBezTo>
                  <a:cubicBezTo>
                    <a:pt x="91" y="135"/>
                    <a:pt x="90" y="136"/>
                    <a:pt x="91" y="136"/>
                  </a:cubicBezTo>
                  <a:cubicBezTo>
                    <a:pt x="92" y="137"/>
                    <a:pt x="93" y="139"/>
                    <a:pt x="93" y="139"/>
                  </a:cubicBezTo>
                  <a:cubicBezTo>
                    <a:pt x="93" y="139"/>
                    <a:pt x="93" y="139"/>
                    <a:pt x="94" y="140"/>
                  </a:cubicBezTo>
                  <a:cubicBezTo>
                    <a:pt x="94" y="141"/>
                    <a:pt x="94" y="143"/>
                    <a:pt x="94" y="143"/>
                  </a:cubicBezTo>
                  <a:cubicBezTo>
                    <a:pt x="94" y="144"/>
                    <a:pt x="95" y="144"/>
                    <a:pt x="94" y="144"/>
                  </a:cubicBezTo>
                  <a:cubicBezTo>
                    <a:pt x="94" y="144"/>
                    <a:pt x="93" y="145"/>
                    <a:pt x="93" y="145"/>
                  </a:cubicBezTo>
                  <a:cubicBezTo>
                    <a:pt x="92" y="147"/>
                    <a:pt x="92" y="147"/>
                    <a:pt x="92" y="147"/>
                  </a:cubicBezTo>
                  <a:cubicBezTo>
                    <a:pt x="92" y="147"/>
                    <a:pt x="93" y="148"/>
                    <a:pt x="94" y="148"/>
                  </a:cubicBezTo>
                  <a:cubicBezTo>
                    <a:pt x="94" y="148"/>
                    <a:pt x="95" y="148"/>
                    <a:pt x="95" y="148"/>
                  </a:cubicBezTo>
                  <a:cubicBezTo>
                    <a:pt x="97" y="150"/>
                    <a:pt x="97" y="150"/>
                    <a:pt x="97" y="150"/>
                  </a:cubicBezTo>
                  <a:cubicBezTo>
                    <a:pt x="97" y="152"/>
                    <a:pt x="97" y="152"/>
                    <a:pt x="97" y="152"/>
                  </a:cubicBezTo>
                  <a:lnTo>
                    <a:pt x="99" y="152"/>
                  </a:lnTo>
                  <a:close/>
                </a:path>
              </a:pathLst>
            </a:custGeom>
            <a:grpFill/>
            <a:ln w="6350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Source Sans Pro" charset="0"/>
              </a:endParaRPr>
            </a:p>
          </p:txBody>
        </p:sp>
        <p:sp>
          <p:nvSpPr>
            <p:cNvPr id="59" name="Freeform 29"/>
            <p:cNvSpPr>
              <a:spLocks/>
            </p:cNvSpPr>
            <p:nvPr/>
          </p:nvSpPr>
          <p:spPr bwMode="auto">
            <a:xfrm>
              <a:off x="4446566" y="2676821"/>
              <a:ext cx="294647" cy="240785"/>
            </a:xfrm>
            <a:custGeom>
              <a:avLst/>
              <a:gdLst>
                <a:gd name="T0" fmla="*/ 27 w 129"/>
                <a:gd name="T1" fmla="*/ 5 h 109"/>
                <a:gd name="T2" fmla="*/ 33 w 129"/>
                <a:gd name="T3" fmla="*/ 7 h 109"/>
                <a:gd name="T4" fmla="*/ 40 w 129"/>
                <a:gd name="T5" fmla="*/ 5 h 109"/>
                <a:gd name="T6" fmla="*/ 57 w 129"/>
                <a:gd name="T7" fmla="*/ 8 h 109"/>
                <a:gd name="T8" fmla="*/ 64 w 129"/>
                <a:gd name="T9" fmla="*/ 7 h 109"/>
                <a:gd name="T10" fmla="*/ 66 w 129"/>
                <a:gd name="T11" fmla="*/ 1 h 109"/>
                <a:gd name="T12" fmla="*/ 70 w 129"/>
                <a:gd name="T13" fmla="*/ 5 h 109"/>
                <a:gd name="T14" fmla="*/ 77 w 129"/>
                <a:gd name="T15" fmla="*/ 1 h 109"/>
                <a:gd name="T16" fmla="*/ 79 w 129"/>
                <a:gd name="T17" fmla="*/ 5 h 109"/>
                <a:gd name="T18" fmla="*/ 86 w 129"/>
                <a:gd name="T19" fmla="*/ 3 h 109"/>
                <a:gd name="T20" fmla="*/ 89 w 129"/>
                <a:gd name="T21" fmla="*/ 9 h 109"/>
                <a:gd name="T22" fmla="*/ 92 w 129"/>
                <a:gd name="T23" fmla="*/ 12 h 109"/>
                <a:gd name="T24" fmla="*/ 98 w 129"/>
                <a:gd name="T25" fmla="*/ 15 h 109"/>
                <a:gd name="T26" fmla="*/ 102 w 129"/>
                <a:gd name="T27" fmla="*/ 18 h 109"/>
                <a:gd name="T28" fmla="*/ 113 w 129"/>
                <a:gd name="T29" fmla="*/ 22 h 109"/>
                <a:gd name="T30" fmla="*/ 109 w 129"/>
                <a:gd name="T31" fmla="*/ 30 h 109"/>
                <a:gd name="T32" fmla="*/ 104 w 129"/>
                <a:gd name="T33" fmla="*/ 36 h 109"/>
                <a:gd name="T34" fmla="*/ 105 w 129"/>
                <a:gd name="T35" fmla="*/ 43 h 109"/>
                <a:gd name="T36" fmla="*/ 114 w 129"/>
                <a:gd name="T37" fmla="*/ 42 h 109"/>
                <a:gd name="T38" fmla="*/ 120 w 129"/>
                <a:gd name="T39" fmla="*/ 46 h 109"/>
                <a:gd name="T40" fmla="*/ 124 w 129"/>
                <a:gd name="T41" fmla="*/ 50 h 109"/>
                <a:gd name="T42" fmla="*/ 124 w 129"/>
                <a:gd name="T43" fmla="*/ 57 h 109"/>
                <a:gd name="T44" fmla="*/ 129 w 129"/>
                <a:gd name="T45" fmla="*/ 61 h 109"/>
                <a:gd name="T46" fmla="*/ 127 w 129"/>
                <a:gd name="T47" fmla="*/ 67 h 109"/>
                <a:gd name="T48" fmla="*/ 123 w 129"/>
                <a:gd name="T49" fmla="*/ 70 h 109"/>
                <a:gd name="T50" fmla="*/ 120 w 129"/>
                <a:gd name="T51" fmla="*/ 74 h 109"/>
                <a:gd name="T52" fmla="*/ 117 w 129"/>
                <a:gd name="T53" fmla="*/ 75 h 109"/>
                <a:gd name="T54" fmla="*/ 112 w 129"/>
                <a:gd name="T55" fmla="*/ 77 h 109"/>
                <a:gd name="T56" fmla="*/ 109 w 129"/>
                <a:gd name="T57" fmla="*/ 82 h 109"/>
                <a:gd name="T58" fmla="*/ 105 w 129"/>
                <a:gd name="T59" fmla="*/ 88 h 109"/>
                <a:gd name="T60" fmla="*/ 106 w 129"/>
                <a:gd name="T61" fmla="*/ 92 h 109"/>
                <a:gd name="T62" fmla="*/ 107 w 129"/>
                <a:gd name="T63" fmla="*/ 96 h 109"/>
                <a:gd name="T64" fmla="*/ 110 w 129"/>
                <a:gd name="T65" fmla="*/ 101 h 109"/>
                <a:gd name="T66" fmla="*/ 107 w 129"/>
                <a:gd name="T67" fmla="*/ 107 h 109"/>
                <a:gd name="T68" fmla="*/ 103 w 129"/>
                <a:gd name="T69" fmla="*/ 108 h 109"/>
                <a:gd name="T70" fmla="*/ 96 w 129"/>
                <a:gd name="T71" fmla="*/ 109 h 109"/>
                <a:gd name="T72" fmla="*/ 93 w 129"/>
                <a:gd name="T73" fmla="*/ 104 h 109"/>
                <a:gd name="T74" fmla="*/ 90 w 129"/>
                <a:gd name="T75" fmla="*/ 101 h 109"/>
                <a:gd name="T76" fmla="*/ 85 w 129"/>
                <a:gd name="T77" fmla="*/ 97 h 109"/>
                <a:gd name="T78" fmla="*/ 79 w 129"/>
                <a:gd name="T79" fmla="*/ 94 h 109"/>
                <a:gd name="T80" fmla="*/ 74 w 129"/>
                <a:gd name="T81" fmla="*/ 89 h 109"/>
                <a:gd name="T82" fmla="*/ 74 w 129"/>
                <a:gd name="T83" fmla="*/ 81 h 109"/>
                <a:gd name="T84" fmla="*/ 74 w 129"/>
                <a:gd name="T85" fmla="*/ 73 h 109"/>
                <a:gd name="T86" fmla="*/ 69 w 129"/>
                <a:gd name="T87" fmla="*/ 78 h 109"/>
                <a:gd name="T88" fmla="*/ 63 w 129"/>
                <a:gd name="T89" fmla="*/ 82 h 109"/>
                <a:gd name="T90" fmla="*/ 55 w 129"/>
                <a:gd name="T91" fmla="*/ 82 h 109"/>
                <a:gd name="T92" fmla="*/ 51 w 129"/>
                <a:gd name="T93" fmla="*/ 77 h 109"/>
                <a:gd name="T94" fmla="*/ 52 w 129"/>
                <a:gd name="T95" fmla="*/ 73 h 109"/>
                <a:gd name="T96" fmla="*/ 53 w 129"/>
                <a:gd name="T97" fmla="*/ 66 h 109"/>
                <a:gd name="T98" fmla="*/ 49 w 129"/>
                <a:gd name="T99" fmla="*/ 62 h 109"/>
                <a:gd name="T100" fmla="*/ 42 w 129"/>
                <a:gd name="T101" fmla="*/ 61 h 109"/>
                <a:gd name="T102" fmla="*/ 35 w 129"/>
                <a:gd name="T103" fmla="*/ 60 h 109"/>
                <a:gd name="T104" fmla="*/ 33 w 129"/>
                <a:gd name="T105" fmla="*/ 52 h 109"/>
                <a:gd name="T106" fmla="*/ 27 w 129"/>
                <a:gd name="T107" fmla="*/ 51 h 109"/>
                <a:gd name="T108" fmla="*/ 23 w 129"/>
                <a:gd name="T109" fmla="*/ 46 h 109"/>
                <a:gd name="T110" fmla="*/ 19 w 129"/>
                <a:gd name="T111" fmla="*/ 37 h 109"/>
                <a:gd name="T112" fmla="*/ 11 w 129"/>
                <a:gd name="T113" fmla="*/ 37 h 109"/>
                <a:gd name="T114" fmla="*/ 6 w 129"/>
                <a:gd name="T115" fmla="*/ 35 h 109"/>
                <a:gd name="T116" fmla="*/ 2 w 129"/>
                <a:gd name="T117" fmla="*/ 29 h 109"/>
                <a:gd name="T118" fmla="*/ 0 w 129"/>
                <a:gd name="T119" fmla="*/ 22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9" h="109">
                  <a:moveTo>
                    <a:pt x="1" y="18"/>
                  </a:moveTo>
                  <a:cubicBezTo>
                    <a:pt x="1" y="18"/>
                    <a:pt x="21" y="6"/>
                    <a:pt x="21" y="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2" y="7"/>
                    <a:pt x="33" y="7"/>
                  </a:cubicBezTo>
                  <a:cubicBezTo>
                    <a:pt x="33" y="7"/>
                    <a:pt x="35" y="9"/>
                    <a:pt x="35" y="8"/>
                  </a:cubicBezTo>
                  <a:cubicBezTo>
                    <a:pt x="36" y="7"/>
                    <a:pt x="36" y="6"/>
                    <a:pt x="37" y="6"/>
                  </a:cubicBezTo>
                  <a:cubicBezTo>
                    <a:pt x="37" y="5"/>
                    <a:pt x="38" y="4"/>
                    <a:pt x="40" y="5"/>
                  </a:cubicBezTo>
                  <a:cubicBezTo>
                    <a:pt x="41" y="6"/>
                    <a:pt x="41" y="10"/>
                    <a:pt x="41" y="10"/>
                  </a:cubicBezTo>
                  <a:cubicBezTo>
                    <a:pt x="49" y="12"/>
                    <a:pt x="44" y="13"/>
                    <a:pt x="55" y="10"/>
                  </a:cubicBezTo>
                  <a:cubicBezTo>
                    <a:pt x="55" y="10"/>
                    <a:pt x="57" y="8"/>
                    <a:pt x="57" y="8"/>
                  </a:cubicBezTo>
                  <a:cubicBezTo>
                    <a:pt x="57" y="7"/>
                    <a:pt x="56" y="5"/>
                    <a:pt x="58" y="6"/>
                  </a:cubicBezTo>
                  <a:cubicBezTo>
                    <a:pt x="59" y="7"/>
                    <a:pt x="60" y="7"/>
                    <a:pt x="61" y="7"/>
                  </a:cubicBezTo>
                  <a:cubicBezTo>
                    <a:pt x="62" y="7"/>
                    <a:pt x="64" y="7"/>
                    <a:pt x="64" y="7"/>
                  </a:cubicBezTo>
                  <a:cubicBezTo>
                    <a:pt x="64" y="7"/>
                    <a:pt x="65" y="6"/>
                    <a:pt x="64" y="5"/>
                  </a:cubicBezTo>
                  <a:cubicBezTo>
                    <a:pt x="64" y="4"/>
                    <a:pt x="63" y="3"/>
                    <a:pt x="64" y="3"/>
                  </a:cubicBezTo>
                  <a:cubicBezTo>
                    <a:pt x="64" y="2"/>
                    <a:pt x="66" y="1"/>
                    <a:pt x="66" y="1"/>
                  </a:cubicBezTo>
                  <a:cubicBezTo>
                    <a:pt x="66" y="1"/>
                    <a:pt x="67" y="1"/>
                    <a:pt x="67" y="2"/>
                  </a:cubicBezTo>
                  <a:cubicBezTo>
                    <a:pt x="68" y="3"/>
                    <a:pt x="68" y="3"/>
                    <a:pt x="68" y="4"/>
                  </a:cubicBezTo>
                  <a:cubicBezTo>
                    <a:pt x="69" y="4"/>
                    <a:pt x="69" y="5"/>
                    <a:pt x="70" y="5"/>
                  </a:cubicBezTo>
                  <a:cubicBezTo>
                    <a:pt x="72" y="5"/>
                    <a:pt x="72" y="5"/>
                    <a:pt x="73" y="4"/>
                  </a:cubicBezTo>
                  <a:cubicBezTo>
                    <a:pt x="74" y="3"/>
                    <a:pt x="74" y="3"/>
                    <a:pt x="75" y="2"/>
                  </a:cubicBezTo>
                  <a:cubicBezTo>
                    <a:pt x="76" y="0"/>
                    <a:pt x="76" y="0"/>
                    <a:pt x="77" y="1"/>
                  </a:cubicBezTo>
                  <a:cubicBezTo>
                    <a:pt x="78" y="1"/>
                    <a:pt x="80" y="2"/>
                    <a:pt x="80" y="2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8" y="4"/>
                    <a:pt x="77" y="4"/>
                    <a:pt x="79" y="5"/>
                  </a:cubicBezTo>
                  <a:cubicBezTo>
                    <a:pt x="82" y="6"/>
                    <a:pt x="83" y="6"/>
                    <a:pt x="83" y="6"/>
                  </a:cubicBezTo>
                  <a:cubicBezTo>
                    <a:pt x="85" y="3"/>
                    <a:pt x="85" y="3"/>
                    <a:pt x="85" y="3"/>
                  </a:cubicBezTo>
                  <a:cubicBezTo>
                    <a:pt x="85" y="3"/>
                    <a:pt x="85" y="1"/>
                    <a:pt x="86" y="3"/>
                  </a:cubicBezTo>
                  <a:cubicBezTo>
                    <a:pt x="86" y="4"/>
                    <a:pt x="87" y="6"/>
                    <a:pt x="87" y="6"/>
                  </a:cubicBezTo>
                  <a:cubicBezTo>
                    <a:pt x="87" y="6"/>
                    <a:pt x="87" y="9"/>
                    <a:pt x="88" y="9"/>
                  </a:cubicBezTo>
                  <a:cubicBezTo>
                    <a:pt x="89" y="9"/>
                    <a:pt x="89" y="8"/>
                    <a:pt x="89" y="9"/>
                  </a:cubicBezTo>
                  <a:cubicBezTo>
                    <a:pt x="89" y="10"/>
                    <a:pt x="88" y="10"/>
                    <a:pt x="89" y="10"/>
                  </a:cubicBezTo>
                  <a:cubicBezTo>
                    <a:pt x="89" y="11"/>
                    <a:pt x="91" y="11"/>
                    <a:pt x="91" y="11"/>
                  </a:cubicBezTo>
                  <a:cubicBezTo>
                    <a:pt x="91" y="11"/>
                    <a:pt x="92" y="11"/>
                    <a:pt x="92" y="12"/>
                  </a:cubicBezTo>
                  <a:cubicBezTo>
                    <a:pt x="92" y="13"/>
                    <a:pt x="92" y="14"/>
                    <a:pt x="92" y="14"/>
                  </a:cubicBezTo>
                  <a:cubicBezTo>
                    <a:pt x="92" y="14"/>
                    <a:pt x="95" y="14"/>
                    <a:pt x="95" y="14"/>
                  </a:cubicBezTo>
                  <a:cubicBezTo>
                    <a:pt x="96" y="14"/>
                    <a:pt x="97" y="15"/>
                    <a:pt x="98" y="15"/>
                  </a:cubicBezTo>
                  <a:cubicBezTo>
                    <a:pt x="99" y="14"/>
                    <a:pt x="100" y="13"/>
                    <a:pt x="100" y="13"/>
                  </a:cubicBezTo>
                  <a:cubicBezTo>
                    <a:pt x="100" y="14"/>
                    <a:pt x="102" y="14"/>
                    <a:pt x="102" y="15"/>
                  </a:cubicBezTo>
                  <a:cubicBezTo>
                    <a:pt x="101" y="17"/>
                    <a:pt x="100" y="17"/>
                    <a:pt x="102" y="18"/>
                  </a:cubicBezTo>
                  <a:cubicBezTo>
                    <a:pt x="104" y="18"/>
                    <a:pt x="106" y="19"/>
                    <a:pt x="107" y="19"/>
                  </a:cubicBezTo>
                  <a:cubicBezTo>
                    <a:pt x="108" y="20"/>
                    <a:pt x="111" y="21"/>
                    <a:pt x="111" y="21"/>
                  </a:cubicBezTo>
                  <a:cubicBezTo>
                    <a:pt x="112" y="21"/>
                    <a:pt x="113" y="21"/>
                    <a:pt x="113" y="22"/>
                  </a:cubicBezTo>
                  <a:cubicBezTo>
                    <a:pt x="113" y="23"/>
                    <a:pt x="111" y="25"/>
                    <a:pt x="111" y="25"/>
                  </a:cubicBezTo>
                  <a:cubicBezTo>
                    <a:pt x="111" y="25"/>
                    <a:pt x="110" y="26"/>
                    <a:pt x="110" y="27"/>
                  </a:cubicBezTo>
                  <a:cubicBezTo>
                    <a:pt x="110" y="27"/>
                    <a:pt x="109" y="30"/>
                    <a:pt x="109" y="30"/>
                  </a:cubicBezTo>
                  <a:cubicBezTo>
                    <a:pt x="108" y="31"/>
                    <a:pt x="107" y="33"/>
                    <a:pt x="107" y="33"/>
                  </a:cubicBezTo>
                  <a:cubicBezTo>
                    <a:pt x="107" y="33"/>
                    <a:pt x="106" y="35"/>
                    <a:pt x="105" y="35"/>
                  </a:cubicBezTo>
                  <a:cubicBezTo>
                    <a:pt x="105" y="35"/>
                    <a:pt x="104" y="36"/>
                    <a:pt x="104" y="36"/>
                  </a:cubicBezTo>
                  <a:cubicBezTo>
                    <a:pt x="104" y="37"/>
                    <a:pt x="104" y="39"/>
                    <a:pt x="104" y="39"/>
                  </a:cubicBezTo>
                  <a:cubicBezTo>
                    <a:pt x="105" y="41"/>
                    <a:pt x="105" y="41"/>
                    <a:pt x="105" y="41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9" y="42"/>
                    <a:pt x="109" y="42"/>
                    <a:pt x="110" y="43"/>
                  </a:cubicBezTo>
                  <a:cubicBezTo>
                    <a:pt x="112" y="43"/>
                    <a:pt x="113" y="42"/>
                    <a:pt x="114" y="42"/>
                  </a:cubicBezTo>
                  <a:cubicBezTo>
                    <a:pt x="114" y="42"/>
                    <a:pt x="116" y="44"/>
                    <a:pt x="116" y="44"/>
                  </a:cubicBezTo>
                  <a:cubicBezTo>
                    <a:pt x="116" y="44"/>
                    <a:pt x="117" y="45"/>
                    <a:pt x="117" y="45"/>
                  </a:cubicBezTo>
                  <a:cubicBezTo>
                    <a:pt x="118" y="45"/>
                    <a:pt x="120" y="46"/>
                    <a:pt x="120" y="46"/>
                  </a:cubicBezTo>
                  <a:cubicBezTo>
                    <a:pt x="120" y="49"/>
                    <a:pt x="120" y="49"/>
                    <a:pt x="120" y="49"/>
                  </a:cubicBezTo>
                  <a:cubicBezTo>
                    <a:pt x="120" y="49"/>
                    <a:pt x="122" y="49"/>
                    <a:pt x="122" y="49"/>
                  </a:cubicBezTo>
                  <a:cubicBezTo>
                    <a:pt x="123" y="49"/>
                    <a:pt x="124" y="50"/>
                    <a:pt x="124" y="50"/>
                  </a:cubicBezTo>
                  <a:cubicBezTo>
                    <a:pt x="124" y="50"/>
                    <a:pt x="124" y="53"/>
                    <a:pt x="123" y="53"/>
                  </a:cubicBezTo>
                  <a:cubicBezTo>
                    <a:pt x="123" y="54"/>
                    <a:pt x="122" y="55"/>
                    <a:pt x="122" y="55"/>
                  </a:cubicBezTo>
                  <a:cubicBezTo>
                    <a:pt x="122" y="55"/>
                    <a:pt x="123" y="57"/>
                    <a:pt x="124" y="57"/>
                  </a:cubicBezTo>
                  <a:cubicBezTo>
                    <a:pt x="124" y="57"/>
                    <a:pt x="126" y="57"/>
                    <a:pt x="126" y="57"/>
                  </a:cubicBezTo>
                  <a:cubicBezTo>
                    <a:pt x="127" y="57"/>
                    <a:pt x="128" y="59"/>
                    <a:pt x="128" y="59"/>
                  </a:cubicBezTo>
                  <a:cubicBezTo>
                    <a:pt x="128" y="59"/>
                    <a:pt x="129" y="60"/>
                    <a:pt x="129" y="61"/>
                  </a:cubicBezTo>
                  <a:cubicBezTo>
                    <a:pt x="129" y="62"/>
                    <a:pt x="128" y="64"/>
                    <a:pt x="128" y="64"/>
                  </a:cubicBezTo>
                  <a:cubicBezTo>
                    <a:pt x="128" y="64"/>
                    <a:pt x="128" y="65"/>
                    <a:pt x="128" y="66"/>
                  </a:cubicBezTo>
                  <a:cubicBezTo>
                    <a:pt x="128" y="66"/>
                    <a:pt x="127" y="67"/>
                    <a:pt x="127" y="67"/>
                  </a:cubicBezTo>
                  <a:cubicBezTo>
                    <a:pt x="125" y="67"/>
                    <a:pt x="125" y="67"/>
                    <a:pt x="125" y="67"/>
                  </a:cubicBezTo>
                  <a:cubicBezTo>
                    <a:pt x="125" y="67"/>
                    <a:pt x="125" y="70"/>
                    <a:pt x="124" y="70"/>
                  </a:cubicBezTo>
                  <a:cubicBezTo>
                    <a:pt x="124" y="70"/>
                    <a:pt x="123" y="70"/>
                    <a:pt x="123" y="70"/>
                  </a:cubicBezTo>
                  <a:cubicBezTo>
                    <a:pt x="122" y="70"/>
                    <a:pt x="121" y="71"/>
                    <a:pt x="121" y="71"/>
                  </a:cubicBezTo>
                  <a:cubicBezTo>
                    <a:pt x="121" y="72"/>
                    <a:pt x="121" y="72"/>
                    <a:pt x="121" y="72"/>
                  </a:cubicBezTo>
                  <a:cubicBezTo>
                    <a:pt x="120" y="74"/>
                    <a:pt x="120" y="74"/>
                    <a:pt x="120" y="74"/>
                  </a:cubicBezTo>
                  <a:cubicBezTo>
                    <a:pt x="120" y="74"/>
                    <a:pt x="120" y="74"/>
                    <a:pt x="119" y="74"/>
                  </a:cubicBezTo>
                  <a:cubicBezTo>
                    <a:pt x="119" y="74"/>
                    <a:pt x="119" y="74"/>
                    <a:pt x="118" y="74"/>
                  </a:cubicBezTo>
                  <a:cubicBezTo>
                    <a:pt x="118" y="75"/>
                    <a:pt x="117" y="75"/>
                    <a:pt x="117" y="75"/>
                  </a:cubicBezTo>
                  <a:cubicBezTo>
                    <a:pt x="117" y="75"/>
                    <a:pt x="116" y="74"/>
                    <a:pt x="115" y="74"/>
                  </a:cubicBezTo>
                  <a:cubicBezTo>
                    <a:pt x="115" y="74"/>
                    <a:pt x="114" y="74"/>
                    <a:pt x="114" y="75"/>
                  </a:cubicBezTo>
                  <a:cubicBezTo>
                    <a:pt x="113" y="76"/>
                    <a:pt x="113" y="77"/>
                    <a:pt x="112" y="77"/>
                  </a:cubicBezTo>
                  <a:cubicBezTo>
                    <a:pt x="112" y="77"/>
                    <a:pt x="111" y="78"/>
                    <a:pt x="111" y="78"/>
                  </a:cubicBezTo>
                  <a:cubicBezTo>
                    <a:pt x="111" y="78"/>
                    <a:pt x="111" y="80"/>
                    <a:pt x="110" y="80"/>
                  </a:cubicBezTo>
                  <a:cubicBezTo>
                    <a:pt x="110" y="81"/>
                    <a:pt x="109" y="82"/>
                    <a:pt x="109" y="82"/>
                  </a:cubicBezTo>
                  <a:cubicBezTo>
                    <a:pt x="109" y="82"/>
                    <a:pt x="109" y="83"/>
                    <a:pt x="109" y="83"/>
                  </a:cubicBezTo>
                  <a:cubicBezTo>
                    <a:pt x="109" y="84"/>
                    <a:pt x="109" y="85"/>
                    <a:pt x="108" y="86"/>
                  </a:cubicBezTo>
                  <a:cubicBezTo>
                    <a:pt x="107" y="86"/>
                    <a:pt x="105" y="88"/>
                    <a:pt x="105" y="88"/>
                  </a:cubicBezTo>
                  <a:cubicBezTo>
                    <a:pt x="105" y="88"/>
                    <a:pt x="105" y="88"/>
                    <a:pt x="105" y="89"/>
                  </a:cubicBezTo>
                  <a:cubicBezTo>
                    <a:pt x="106" y="89"/>
                    <a:pt x="106" y="90"/>
                    <a:pt x="106" y="90"/>
                  </a:cubicBezTo>
                  <a:cubicBezTo>
                    <a:pt x="106" y="92"/>
                    <a:pt x="106" y="92"/>
                    <a:pt x="106" y="92"/>
                  </a:cubicBezTo>
                  <a:cubicBezTo>
                    <a:pt x="106" y="92"/>
                    <a:pt x="105" y="93"/>
                    <a:pt x="105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7" y="96"/>
                    <a:pt x="107" y="96"/>
                    <a:pt x="107" y="96"/>
                  </a:cubicBezTo>
                  <a:cubicBezTo>
                    <a:pt x="108" y="98"/>
                    <a:pt x="108" y="98"/>
                    <a:pt x="108" y="98"/>
                  </a:cubicBezTo>
                  <a:cubicBezTo>
                    <a:pt x="109" y="98"/>
                    <a:pt x="109" y="98"/>
                    <a:pt x="109" y="98"/>
                  </a:cubicBezTo>
                  <a:cubicBezTo>
                    <a:pt x="109" y="98"/>
                    <a:pt x="110" y="100"/>
                    <a:pt x="110" y="101"/>
                  </a:cubicBezTo>
                  <a:cubicBezTo>
                    <a:pt x="110" y="101"/>
                    <a:pt x="110" y="103"/>
                    <a:pt x="110" y="103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107" y="107"/>
                    <a:pt x="107" y="107"/>
                    <a:pt x="107" y="107"/>
                  </a:cubicBezTo>
                  <a:cubicBezTo>
                    <a:pt x="107" y="107"/>
                    <a:pt x="106" y="107"/>
                    <a:pt x="106" y="107"/>
                  </a:cubicBezTo>
                  <a:cubicBezTo>
                    <a:pt x="105" y="107"/>
                    <a:pt x="104" y="107"/>
                    <a:pt x="104" y="107"/>
                  </a:cubicBezTo>
                  <a:cubicBezTo>
                    <a:pt x="103" y="108"/>
                    <a:pt x="103" y="108"/>
                    <a:pt x="103" y="108"/>
                  </a:cubicBezTo>
                  <a:cubicBezTo>
                    <a:pt x="101" y="108"/>
                    <a:pt x="101" y="108"/>
                    <a:pt x="101" y="108"/>
                  </a:cubicBezTo>
                  <a:cubicBezTo>
                    <a:pt x="99" y="109"/>
                    <a:pt x="99" y="109"/>
                    <a:pt x="99" y="109"/>
                  </a:cubicBezTo>
                  <a:cubicBezTo>
                    <a:pt x="96" y="109"/>
                    <a:pt x="96" y="109"/>
                    <a:pt x="96" y="109"/>
                  </a:cubicBezTo>
                  <a:cubicBezTo>
                    <a:pt x="95" y="107"/>
                    <a:pt x="95" y="107"/>
                    <a:pt x="95" y="107"/>
                  </a:cubicBezTo>
                  <a:cubicBezTo>
                    <a:pt x="94" y="105"/>
                    <a:pt x="94" y="105"/>
                    <a:pt x="94" y="105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89" y="103"/>
                    <a:pt x="89" y="103"/>
                    <a:pt x="89" y="103"/>
                  </a:cubicBezTo>
                  <a:cubicBezTo>
                    <a:pt x="90" y="101"/>
                    <a:pt x="90" y="101"/>
                    <a:pt x="90" y="101"/>
                  </a:cubicBezTo>
                  <a:cubicBezTo>
                    <a:pt x="90" y="101"/>
                    <a:pt x="89" y="99"/>
                    <a:pt x="89" y="99"/>
                  </a:cubicBezTo>
                  <a:cubicBezTo>
                    <a:pt x="88" y="99"/>
                    <a:pt x="87" y="99"/>
                    <a:pt x="87" y="99"/>
                  </a:cubicBezTo>
                  <a:cubicBezTo>
                    <a:pt x="85" y="97"/>
                    <a:pt x="85" y="97"/>
                    <a:pt x="85" y="97"/>
                  </a:cubicBezTo>
                  <a:cubicBezTo>
                    <a:pt x="85" y="97"/>
                    <a:pt x="85" y="96"/>
                    <a:pt x="84" y="95"/>
                  </a:cubicBezTo>
                  <a:cubicBezTo>
                    <a:pt x="83" y="95"/>
                    <a:pt x="83" y="94"/>
                    <a:pt x="82" y="94"/>
                  </a:cubicBezTo>
                  <a:cubicBezTo>
                    <a:pt x="81" y="94"/>
                    <a:pt x="79" y="94"/>
                    <a:pt x="79" y="94"/>
                  </a:cubicBezTo>
                  <a:cubicBezTo>
                    <a:pt x="79" y="94"/>
                    <a:pt x="78" y="92"/>
                    <a:pt x="77" y="92"/>
                  </a:cubicBezTo>
                  <a:cubicBezTo>
                    <a:pt x="77" y="92"/>
                    <a:pt x="73" y="92"/>
                    <a:pt x="73" y="92"/>
                  </a:cubicBezTo>
                  <a:cubicBezTo>
                    <a:pt x="73" y="92"/>
                    <a:pt x="74" y="89"/>
                    <a:pt x="74" y="89"/>
                  </a:cubicBezTo>
                  <a:cubicBezTo>
                    <a:pt x="74" y="88"/>
                    <a:pt x="74" y="85"/>
                    <a:pt x="74" y="85"/>
                  </a:cubicBezTo>
                  <a:cubicBezTo>
                    <a:pt x="74" y="84"/>
                    <a:pt x="74" y="84"/>
                    <a:pt x="74" y="84"/>
                  </a:cubicBezTo>
                  <a:cubicBezTo>
                    <a:pt x="74" y="84"/>
                    <a:pt x="73" y="83"/>
                    <a:pt x="74" y="81"/>
                  </a:cubicBezTo>
                  <a:cubicBezTo>
                    <a:pt x="75" y="79"/>
                    <a:pt x="74" y="80"/>
                    <a:pt x="75" y="78"/>
                  </a:cubicBezTo>
                  <a:cubicBezTo>
                    <a:pt x="76" y="75"/>
                    <a:pt x="76" y="74"/>
                    <a:pt x="76" y="74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3" y="72"/>
                    <a:pt x="72" y="73"/>
                  </a:cubicBezTo>
                  <a:cubicBezTo>
                    <a:pt x="72" y="75"/>
                    <a:pt x="71" y="75"/>
                    <a:pt x="71" y="75"/>
                  </a:cubicBezTo>
                  <a:cubicBezTo>
                    <a:pt x="69" y="78"/>
                    <a:pt x="69" y="78"/>
                    <a:pt x="69" y="78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70" y="82"/>
                    <a:pt x="67" y="82"/>
                  </a:cubicBezTo>
                  <a:cubicBezTo>
                    <a:pt x="65" y="82"/>
                    <a:pt x="63" y="82"/>
                    <a:pt x="63" y="82"/>
                  </a:cubicBezTo>
                  <a:cubicBezTo>
                    <a:pt x="63" y="82"/>
                    <a:pt x="65" y="84"/>
                    <a:pt x="63" y="84"/>
                  </a:cubicBezTo>
                  <a:cubicBezTo>
                    <a:pt x="60" y="84"/>
                    <a:pt x="57" y="84"/>
                    <a:pt x="57" y="84"/>
                  </a:cubicBezTo>
                  <a:cubicBezTo>
                    <a:pt x="55" y="82"/>
                    <a:pt x="55" y="82"/>
                    <a:pt x="55" y="82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51" y="83"/>
                    <a:pt x="51" y="82"/>
                    <a:pt x="51" y="80"/>
                  </a:cubicBezTo>
                  <a:cubicBezTo>
                    <a:pt x="51" y="79"/>
                    <a:pt x="50" y="77"/>
                    <a:pt x="51" y="77"/>
                  </a:cubicBezTo>
                  <a:cubicBezTo>
                    <a:pt x="52" y="77"/>
                    <a:pt x="53" y="76"/>
                    <a:pt x="53" y="76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2" y="73"/>
                    <a:pt x="51" y="73"/>
                    <a:pt x="51" y="72"/>
                  </a:cubicBezTo>
                  <a:cubicBezTo>
                    <a:pt x="51" y="71"/>
                    <a:pt x="52" y="69"/>
                    <a:pt x="52" y="69"/>
                  </a:cubicBezTo>
                  <a:cubicBezTo>
                    <a:pt x="53" y="68"/>
                    <a:pt x="53" y="66"/>
                    <a:pt x="53" y="6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52" y="66"/>
                    <a:pt x="50" y="67"/>
                    <a:pt x="50" y="65"/>
                  </a:cubicBezTo>
                  <a:cubicBezTo>
                    <a:pt x="50" y="64"/>
                    <a:pt x="49" y="62"/>
                    <a:pt x="49" y="62"/>
                  </a:cubicBezTo>
                  <a:cubicBezTo>
                    <a:pt x="49" y="62"/>
                    <a:pt x="47" y="61"/>
                    <a:pt x="47" y="61"/>
                  </a:cubicBezTo>
                  <a:cubicBezTo>
                    <a:pt x="46" y="61"/>
                    <a:pt x="46" y="61"/>
                    <a:pt x="45" y="62"/>
                  </a:cubicBezTo>
                  <a:cubicBezTo>
                    <a:pt x="45" y="62"/>
                    <a:pt x="42" y="61"/>
                    <a:pt x="42" y="61"/>
                  </a:cubicBezTo>
                  <a:cubicBezTo>
                    <a:pt x="42" y="61"/>
                    <a:pt x="39" y="61"/>
                    <a:pt x="39" y="61"/>
                  </a:cubicBezTo>
                  <a:cubicBezTo>
                    <a:pt x="38" y="61"/>
                    <a:pt x="37" y="63"/>
                    <a:pt x="37" y="63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7"/>
                    <a:pt x="34" y="55"/>
                    <a:pt x="34" y="54"/>
                  </a:cubicBezTo>
                  <a:cubicBezTo>
                    <a:pt x="34" y="54"/>
                    <a:pt x="33" y="52"/>
                    <a:pt x="33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1"/>
                    <a:pt x="28" y="51"/>
                    <a:pt x="27" y="51"/>
                  </a:cubicBezTo>
                  <a:cubicBezTo>
                    <a:pt x="26" y="51"/>
                    <a:pt x="26" y="51"/>
                    <a:pt x="25" y="51"/>
                  </a:cubicBezTo>
                  <a:cubicBezTo>
                    <a:pt x="25" y="51"/>
                    <a:pt x="23" y="49"/>
                    <a:pt x="23" y="49"/>
                  </a:cubicBezTo>
                  <a:cubicBezTo>
                    <a:pt x="23" y="48"/>
                    <a:pt x="23" y="47"/>
                    <a:pt x="23" y="46"/>
                  </a:cubicBezTo>
                  <a:cubicBezTo>
                    <a:pt x="22" y="45"/>
                    <a:pt x="21" y="43"/>
                    <a:pt x="21" y="42"/>
                  </a:cubicBezTo>
                  <a:cubicBezTo>
                    <a:pt x="21" y="42"/>
                    <a:pt x="22" y="40"/>
                    <a:pt x="22" y="40"/>
                  </a:cubicBezTo>
                  <a:cubicBezTo>
                    <a:pt x="21" y="39"/>
                    <a:pt x="19" y="37"/>
                    <a:pt x="19" y="37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5"/>
                    <a:pt x="15" y="37"/>
                    <a:pt x="14" y="37"/>
                  </a:cubicBezTo>
                  <a:cubicBezTo>
                    <a:pt x="13" y="37"/>
                    <a:pt x="11" y="36"/>
                    <a:pt x="11" y="37"/>
                  </a:cubicBezTo>
                  <a:cubicBezTo>
                    <a:pt x="11" y="37"/>
                    <a:pt x="12" y="39"/>
                    <a:pt x="11" y="39"/>
                  </a:cubicBezTo>
                  <a:cubicBezTo>
                    <a:pt x="10" y="39"/>
                    <a:pt x="8" y="39"/>
                    <a:pt x="7" y="38"/>
                  </a:cubicBezTo>
                  <a:cubicBezTo>
                    <a:pt x="6" y="37"/>
                    <a:pt x="6" y="36"/>
                    <a:pt x="6" y="35"/>
                  </a:cubicBezTo>
                  <a:cubicBezTo>
                    <a:pt x="5" y="35"/>
                    <a:pt x="5" y="33"/>
                    <a:pt x="4" y="33"/>
                  </a:cubicBezTo>
                  <a:cubicBezTo>
                    <a:pt x="3" y="33"/>
                    <a:pt x="2" y="33"/>
                    <a:pt x="2" y="32"/>
                  </a:cubicBezTo>
                  <a:cubicBezTo>
                    <a:pt x="2" y="32"/>
                    <a:pt x="2" y="29"/>
                    <a:pt x="2" y="29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4"/>
                    <a:pt x="1" y="24"/>
                  </a:cubicBezTo>
                  <a:cubicBezTo>
                    <a:pt x="1" y="23"/>
                    <a:pt x="0" y="22"/>
                    <a:pt x="0" y="22"/>
                  </a:cubicBezTo>
                  <a:cubicBezTo>
                    <a:pt x="0" y="19"/>
                    <a:pt x="0" y="19"/>
                    <a:pt x="0" y="19"/>
                  </a:cubicBezTo>
                  <a:lnTo>
                    <a:pt x="1" y="18"/>
                  </a:lnTo>
                  <a:close/>
                </a:path>
              </a:pathLst>
            </a:custGeom>
            <a:grpFill/>
            <a:ln w="6350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Source Sans Pro" charset="0"/>
              </a:endParaRPr>
            </a:p>
          </p:txBody>
        </p:sp>
        <p:sp>
          <p:nvSpPr>
            <p:cNvPr id="60" name="Freeform 31"/>
            <p:cNvSpPr>
              <a:spLocks/>
            </p:cNvSpPr>
            <p:nvPr/>
          </p:nvSpPr>
          <p:spPr bwMode="auto">
            <a:xfrm>
              <a:off x="5187582" y="2730092"/>
              <a:ext cx="547516" cy="294055"/>
            </a:xfrm>
            <a:custGeom>
              <a:avLst/>
              <a:gdLst>
                <a:gd name="T0" fmla="*/ 56 w 240"/>
                <a:gd name="T1" fmla="*/ 20 h 133"/>
                <a:gd name="T2" fmla="*/ 62 w 240"/>
                <a:gd name="T3" fmla="*/ 12 h 133"/>
                <a:gd name="T4" fmla="*/ 73 w 240"/>
                <a:gd name="T5" fmla="*/ 5 h 133"/>
                <a:gd name="T6" fmla="*/ 85 w 240"/>
                <a:gd name="T7" fmla="*/ 3 h 133"/>
                <a:gd name="T8" fmla="*/ 87 w 240"/>
                <a:gd name="T9" fmla="*/ 11 h 133"/>
                <a:gd name="T10" fmla="*/ 93 w 240"/>
                <a:gd name="T11" fmla="*/ 10 h 133"/>
                <a:gd name="T12" fmla="*/ 99 w 240"/>
                <a:gd name="T13" fmla="*/ 6 h 133"/>
                <a:gd name="T14" fmla="*/ 103 w 240"/>
                <a:gd name="T15" fmla="*/ 3 h 133"/>
                <a:gd name="T16" fmla="*/ 110 w 240"/>
                <a:gd name="T17" fmla="*/ 10 h 133"/>
                <a:gd name="T18" fmla="*/ 118 w 240"/>
                <a:gd name="T19" fmla="*/ 12 h 133"/>
                <a:gd name="T20" fmla="*/ 126 w 240"/>
                <a:gd name="T21" fmla="*/ 15 h 133"/>
                <a:gd name="T22" fmla="*/ 133 w 240"/>
                <a:gd name="T23" fmla="*/ 17 h 133"/>
                <a:gd name="T24" fmla="*/ 142 w 240"/>
                <a:gd name="T25" fmla="*/ 18 h 133"/>
                <a:gd name="T26" fmla="*/ 146 w 240"/>
                <a:gd name="T27" fmla="*/ 25 h 133"/>
                <a:gd name="T28" fmla="*/ 146 w 240"/>
                <a:gd name="T29" fmla="*/ 31 h 133"/>
                <a:gd name="T30" fmla="*/ 154 w 240"/>
                <a:gd name="T31" fmla="*/ 38 h 133"/>
                <a:gd name="T32" fmla="*/ 164 w 240"/>
                <a:gd name="T33" fmla="*/ 44 h 133"/>
                <a:gd name="T34" fmla="*/ 169 w 240"/>
                <a:gd name="T35" fmla="*/ 31 h 133"/>
                <a:gd name="T36" fmla="*/ 176 w 240"/>
                <a:gd name="T37" fmla="*/ 28 h 133"/>
                <a:gd name="T38" fmla="*/ 194 w 240"/>
                <a:gd name="T39" fmla="*/ 29 h 133"/>
                <a:gd name="T40" fmla="*/ 193 w 240"/>
                <a:gd name="T41" fmla="*/ 39 h 133"/>
                <a:gd name="T42" fmla="*/ 203 w 240"/>
                <a:gd name="T43" fmla="*/ 46 h 133"/>
                <a:gd name="T44" fmla="*/ 213 w 240"/>
                <a:gd name="T45" fmla="*/ 45 h 133"/>
                <a:gd name="T46" fmla="*/ 228 w 240"/>
                <a:gd name="T47" fmla="*/ 54 h 133"/>
                <a:gd name="T48" fmla="*/ 237 w 240"/>
                <a:gd name="T49" fmla="*/ 60 h 133"/>
                <a:gd name="T50" fmla="*/ 236 w 240"/>
                <a:gd name="T51" fmla="*/ 68 h 133"/>
                <a:gd name="T52" fmla="*/ 229 w 240"/>
                <a:gd name="T53" fmla="*/ 70 h 133"/>
                <a:gd name="T54" fmla="*/ 223 w 240"/>
                <a:gd name="T55" fmla="*/ 78 h 133"/>
                <a:gd name="T56" fmla="*/ 216 w 240"/>
                <a:gd name="T57" fmla="*/ 85 h 133"/>
                <a:gd name="T58" fmla="*/ 215 w 240"/>
                <a:gd name="T59" fmla="*/ 97 h 133"/>
                <a:gd name="T60" fmla="*/ 208 w 240"/>
                <a:gd name="T61" fmla="*/ 104 h 133"/>
                <a:gd name="T62" fmla="*/ 203 w 240"/>
                <a:gd name="T63" fmla="*/ 109 h 133"/>
                <a:gd name="T64" fmla="*/ 198 w 240"/>
                <a:gd name="T65" fmla="*/ 111 h 133"/>
                <a:gd name="T66" fmla="*/ 193 w 240"/>
                <a:gd name="T67" fmla="*/ 111 h 133"/>
                <a:gd name="T68" fmla="*/ 189 w 240"/>
                <a:gd name="T69" fmla="*/ 110 h 133"/>
                <a:gd name="T70" fmla="*/ 184 w 240"/>
                <a:gd name="T71" fmla="*/ 111 h 133"/>
                <a:gd name="T72" fmla="*/ 181 w 240"/>
                <a:gd name="T73" fmla="*/ 115 h 133"/>
                <a:gd name="T74" fmla="*/ 179 w 240"/>
                <a:gd name="T75" fmla="*/ 121 h 133"/>
                <a:gd name="T76" fmla="*/ 177 w 240"/>
                <a:gd name="T77" fmla="*/ 123 h 133"/>
                <a:gd name="T78" fmla="*/ 163 w 240"/>
                <a:gd name="T79" fmla="*/ 115 h 133"/>
                <a:gd name="T80" fmla="*/ 147 w 240"/>
                <a:gd name="T81" fmla="*/ 118 h 133"/>
                <a:gd name="T82" fmla="*/ 134 w 240"/>
                <a:gd name="T83" fmla="*/ 112 h 133"/>
                <a:gd name="T84" fmla="*/ 119 w 240"/>
                <a:gd name="T85" fmla="*/ 110 h 133"/>
                <a:gd name="T86" fmla="*/ 106 w 240"/>
                <a:gd name="T87" fmla="*/ 108 h 133"/>
                <a:gd name="T88" fmla="*/ 104 w 240"/>
                <a:gd name="T89" fmla="*/ 121 h 133"/>
                <a:gd name="T90" fmla="*/ 97 w 240"/>
                <a:gd name="T91" fmla="*/ 131 h 133"/>
                <a:gd name="T92" fmla="*/ 86 w 240"/>
                <a:gd name="T93" fmla="*/ 131 h 133"/>
                <a:gd name="T94" fmla="*/ 74 w 240"/>
                <a:gd name="T95" fmla="*/ 131 h 133"/>
                <a:gd name="T96" fmla="*/ 63 w 240"/>
                <a:gd name="T97" fmla="*/ 122 h 133"/>
                <a:gd name="T98" fmla="*/ 55 w 240"/>
                <a:gd name="T99" fmla="*/ 114 h 133"/>
                <a:gd name="T100" fmla="*/ 45 w 240"/>
                <a:gd name="T101" fmla="*/ 107 h 133"/>
                <a:gd name="T102" fmla="*/ 39 w 240"/>
                <a:gd name="T103" fmla="*/ 100 h 133"/>
                <a:gd name="T104" fmla="*/ 24 w 240"/>
                <a:gd name="T105" fmla="*/ 93 h 133"/>
                <a:gd name="T106" fmla="*/ 17 w 240"/>
                <a:gd name="T107" fmla="*/ 79 h 133"/>
                <a:gd name="T108" fmla="*/ 16 w 240"/>
                <a:gd name="T109" fmla="*/ 66 h 133"/>
                <a:gd name="T110" fmla="*/ 4 w 240"/>
                <a:gd name="T111" fmla="*/ 55 h 133"/>
                <a:gd name="T112" fmla="*/ 5 w 240"/>
                <a:gd name="T113" fmla="*/ 44 h 133"/>
                <a:gd name="T114" fmla="*/ 10 w 240"/>
                <a:gd name="T115" fmla="*/ 45 h 133"/>
                <a:gd name="T116" fmla="*/ 23 w 240"/>
                <a:gd name="T117" fmla="*/ 38 h 133"/>
                <a:gd name="T118" fmla="*/ 35 w 240"/>
                <a:gd name="T119" fmla="*/ 3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0" h="133">
                  <a:moveTo>
                    <a:pt x="43" y="27"/>
                  </a:moveTo>
                  <a:cubicBezTo>
                    <a:pt x="44" y="27"/>
                    <a:pt x="50" y="22"/>
                    <a:pt x="50" y="22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4"/>
                    <a:pt x="59" y="12"/>
                    <a:pt x="62" y="12"/>
                  </a:cubicBezTo>
                  <a:cubicBezTo>
                    <a:pt x="65" y="12"/>
                    <a:pt x="74" y="10"/>
                    <a:pt x="74" y="10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3" y="5"/>
                    <a:pt x="73" y="1"/>
                    <a:pt x="73" y="1"/>
                  </a:cubicBezTo>
                  <a:cubicBezTo>
                    <a:pt x="74" y="0"/>
                    <a:pt x="78" y="0"/>
                    <a:pt x="80" y="0"/>
                  </a:cubicBezTo>
                  <a:cubicBezTo>
                    <a:pt x="82" y="1"/>
                    <a:pt x="84" y="2"/>
                    <a:pt x="85" y="3"/>
                  </a:cubicBezTo>
                  <a:cubicBezTo>
                    <a:pt x="85" y="4"/>
                    <a:pt x="85" y="3"/>
                    <a:pt x="85" y="5"/>
                  </a:cubicBezTo>
                  <a:cubicBezTo>
                    <a:pt x="85" y="7"/>
                    <a:pt x="85" y="9"/>
                    <a:pt x="85" y="9"/>
                  </a:cubicBezTo>
                  <a:cubicBezTo>
                    <a:pt x="85" y="9"/>
                    <a:pt x="86" y="10"/>
                    <a:pt x="87" y="11"/>
                  </a:cubicBezTo>
                  <a:cubicBezTo>
                    <a:pt x="89" y="11"/>
                    <a:pt x="91" y="13"/>
                    <a:pt x="91" y="12"/>
                  </a:cubicBezTo>
                  <a:cubicBezTo>
                    <a:pt x="91" y="12"/>
                    <a:pt x="92" y="11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2"/>
                    <a:pt x="94" y="11"/>
                    <a:pt x="95" y="11"/>
                  </a:cubicBezTo>
                  <a:cubicBezTo>
                    <a:pt x="96" y="11"/>
                    <a:pt x="100" y="9"/>
                    <a:pt x="100" y="9"/>
                  </a:cubicBezTo>
                  <a:cubicBezTo>
                    <a:pt x="100" y="9"/>
                    <a:pt x="99" y="6"/>
                    <a:pt x="99" y="6"/>
                  </a:cubicBezTo>
                  <a:cubicBezTo>
                    <a:pt x="99" y="5"/>
                    <a:pt x="99" y="4"/>
                    <a:pt x="99" y="3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01" y="2"/>
                    <a:pt x="103" y="3"/>
                    <a:pt x="103" y="3"/>
                  </a:cubicBezTo>
                  <a:cubicBezTo>
                    <a:pt x="103" y="3"/>
                    <a:pt x="105" y="4"/>
                    <a:pt x="106" y="4"/>
                  </a:cubicBezTo>
                  <a:cubicBezTo>
                    <a:pt x="108" y="4"/>
                    <a:pt x="107" y="6"/>
                    <a:pt x="107" y="6"/>
                  </a:cubicBezTo>
                  <a:cubicBezTo>
                    <a:pt x="107" y="6"/>
                    <a:pt x="108" y="9"/>
                    <a:pt x="110" y="10"/>
                  </a:cubicBezTo>
                  <a:cubicBezTo>
                    <a:pt x="112" y="11"/>
                    <a:pt x="112" y="12"/>
                    <a:pt x="112" y="13"/>
                  </a:cubicBezTo>
                  <a:cubicBezTo>
                    <a:pt x="113" y="13"/>
                    <a:pt x="115" y="13"/>
                    <a:pt x="115" y="13"/>
                  </a:cubicBezTo>
                  <a:cubicBezTo>
                    <a:pt x="118" y="12"/>
                    <a:pt x="118" y="12"/>
                    <a:pt x="118" y="12"/>
                  </a:cubicBezTo>
                  <a:cubicBezTo>
                    <a:pt x="118" y="12"/>
                    <a:pt x="120" y="13"/>
                    <a:pt x="121" y="15"/>
                  </a:cubicBezTo>
                  <a:cubicBezTo>
                    <a:pt x="121" y="16"/>
                    <a:pt x="124" y="16"/>
                    <a:pt x="125" y="15"/>
                  </a:cubicBezTo>
                  <a:cubicBezTo>
                    <a:pt x="126" y="15"/>
                    <a:pt x="126" y="15"/>
                    <a:pt x="126" y="15"/>
                  </a:cubicBezTo>
                  <a:cubicBezTo>
                    <a:pt x="127" y="16"/>
                    <a:pt x="127" y="16"/>
                    <a:pt x="127" y="16"/>
                  </a:cubicBezTo>
                  <a:cubicBezTo>
                    <a:pt x="127" y="16"/>
                    <a:pt x="129" y="20"/>
                    <a:pt x="132" y="17"/>
                  </a:cubicBezTo>
                  <a:cubicBezTo>
                    <a:pt x="135" y="14"/>
                    <a:pt x="133" y="17"/>
                    <a:pt x="133" y="17"/>
                  </a:cubicBezTo>
                  <a:cubicBezTo>
                    <a:pt x="133" y="17"/>
                    <a:pt x="135" y="20"/>
                    <a:pt x="136" y="20"/>
                  </a:cubicBezTo>
                  <a:cubicBezTo>
                    <a:pt x="138" y="20"/>
                    <a:pt x="138" y="20"/>
                    <a:pt x="138" y="20"/>
                  </a:cubicBezTo>
                  <a:cubicBezTo>
                    <a:pt x="142" y="18"/>
                    <a:pt x="142" y="18"/>
                    <a:pt x="142" y="18"/>
                  </a:cubicBezTo>
                  <a:cubicBezTo>
                    <a:pt x="145" y="17"/>
                    <a:pt x="145" y="17"/>
                    <a:pt x="145" y="17"/>
                  </a:cubicBezTo>
                  <a:cubicBezTo>
                    <a:pt x="145" y="17"/>
                    <a:pt x="148" y="17"/>
                    <a:pt x="147" y="22"/>
                  </a:cubicBezTo>
                  <a:cubicBezTo>
                    <a:pt x="147" y="26"/>
                    <a:pt x="146" y="25"/>
                    <a:pt x="146" y="25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31"/>
                    <a:pt x="144" y="31"/>
                    <a:pt x="144" y="31"/>
                  </a:cubicBezTo>
                  <a:cubicBezTo>
                    <a:pt x="144" y="31"/>
                    <a:pt x="145" y="31"/>
                    <a:pt x="146" y="31"/>
                  </a:cubicBezTo>
                  <a:cubicBezTo>
                    <a:pt x="147" y="31"/>
                    <a:pt x="148" y="35"/>
                    <a:pt x="148" y="35"/>
                  </a:cubicBezTo>
                  <a:cubicBezTo>
                    <a:pt x="151" y="36"/>
                    <a:pt x="151" y="36"/>
                    <a:pt x="151" y="36"/>
                  </a:cubicBezTo>
                  <a:cubicBezTo>
                    <a:pt x="151" y="36"/>
                    <a:pt x="152" y="37"/>
                    <a:pt x="154" y="38"/>
                  </a:cubicBezTo>
                  <a:cubicBezTo>
                    <a:pt x="155" y="39"/>
                    <a:pt x="156" y="41"/>
                    <a:pt x="156" y="41"/>
                  </a:cubicBezTo>
                  <a:cubicBezTo>
                    <a:pt x="156" y="41"/>
                    <a:pt x="157" y="45"/>
                    <a:pt x="158" y="46"/>
                  </a:cubicBezTo>
                  <a:cubicBezTo>
                    <a:pt x="158" y="48"/>
                    <a:pt x="164" y="44"/>
                    <a:pt x="164" y="44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71" y="37"/>
                    <a:pt x="171" y="37"/>
                    <a:pt x="171" y="37"/>
                  </a:cubicBezTo>
                  <a:cubicBezTo>
                    <a:pt x="169" y="31"/>
                    <a:pt x="169" y="31"/>
                    <a:pt x="169" y="31"/>
                  </a:cubicBezTo>
                  <a:cubicBezTo>
                    <a:pt x="167" y="27"/>
                    <a:pt x="167" y="27"/>
                    <a:pt x="167" y="27"/>
                  </a:cubicBezTo>
                  <a:cubicBezTo>
                    <a:pt x="167" y="27"/>
                    <a:pt x="171" y="28"/>
                    <a:pt x="172" y="27"/>
                  </a:cubicBezTo>
                  <a:cubicBezTo>
                    <a:pt x="173" y="27"/>
                    <a:pt x="176" y="28"/>
                    <a:pt x="176" y="28"/>
                  </a:cubicBezTo>
                  <a:cubicBezTo>
                    <a:pt x="187" y="33"/>
                    <a:pt x="187" y="33"/>
                    <a:pt x="187" y="33"/>
                  </a:cubicBezTo>
                  <a:cubicBezTo>
                    <a:pt x="187" y="33"/>
                    <a:pt x="190" y="32"/>
                    <a:pt x="192" y="32"/>
                  </a:cubicBezTo>
                  <a:cubicBezTo>
                    <a:pt x="194" y="31"/>
                    <a:pt x="194" y="29"/>
                    <a:pt x="194" y="29"/>
                  </a:cubicBezTo>
                  <a:cubicBezTo>
                    <a:pt x="194" y="29"/>
                    <a:pt x="195" y="30"/>
                    <a:pt x="197" y="32"/>
                  </a:cubicBezTo>
                  <a:cubicBezTo>
                    <a:pt x="198" y="35"/>
                    <a:pt x="196" y="34"/>
                    <a:pt x="196" y="35"/>
                  </a:cubicBezTo>
                  <a:cubicBezTo>
                    <a:pt x="195" y="36"/>
                    <a:pt x="193" y="39"/>
                    <a:pt x="193" y="39"/>
                  </a:cubicBezTo>
                  <a:cubicBezTo>
                    <a:pt x="193" y="39"/>
                    <a:pt x="194" y="41"/>
                    <a:pt x="196" y="41"/>
                  </a:cubicBezTo>
                  <a:cubicBezTo>
                    <a:pt x="197" y="41"/>
                    <a:pt x="196" y="42"/>
                    <a:pt x="198" y="44"/>
                  </a:cubicBezTo>
                  <a:cubicBezTo>
                    <a:pt x="199" y="45"/>
                    <a:pt x="203" y="46"/>
                    <a:pt x="203" y="46"/>
                  </a:cubicBezTo>
                  <a:cubicBezTo>
                    <a:pt x="206" y="46"/>
                    <a:pt x="206" y="46"/>
                    <a:pt x="206" y="46"/>
                  </a:cubicBezTo>
                  <a:cubicBezTo>
                    <a:pt x="209" y="43"/>
                    <a:pt x="209" y="43"/>
                    <a:pt x="209" y="43"/>
                  </a:cubicBezTo>
                  <a:cubicBezTo>
                    <a:pt x="209" y="43"/>
                    <a:pt x="212" y="44"/>
                    <a:pt x="213" y="45"/>
                  </a:cubicBezTo>
                  <a:cubicBezTo>
                    <a:pt x="214" y="46"/>
                    <a:pt x="219" y="48"/>
                    <a:pt x="219" y="48"/>
                  </a:cubicBezTo>
                  <a:cubicBezTo>
                    <a:pt x="227" y="46"/>
                    <a:pt x="227" y="46"/>
                    <a:pt x="227" y="46"/>
                  </a:cubicBezTo>
                  <a:cubicBezTo>
                    <a:pt x="228" y="54"/>
                    <a:pt x="228" y="54"/>
                    <a:pt x="228" y="54"/>
                  </a:cubicBezTo>
                  <a:cubicBezTo>
                    <a:pt x="228" y="54"/>
                    <a:pt x="230" y="54"/>
                    <a:pt x="232" y="57"/>
                  </a:cubicBezTo>
                  <a:cubicBezTo>
                    <a:pt x="234" y="59"/>
                    <a:pt x="233" y="57"/>
                    <a:pt x="233" y="57"/>
                  </a:cubicBezTo>
                  <a:cubicBezTo>
                    <a:pt x="233" y="57"/>
                    <a:pt x="237" y="59"/>
                    <a:pt x="237" y="60"/>
                  </a:cubicBezTo>
                  <a:cubicBezTo>
                    <a:pt x="237" y="62"/>
                    <a:pt x="238" y="64"/>
                    <a:pt x="238" y="64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39" y="68"/>
                    <a:pt x="237" y="68"/>
                    <a:pt x="236" y="68"/>
                  </a:cubicBezTo>
                  <a:cubicBezTo>
                    <a:pt x="236" y="68"/>
                    <a:pt x="235" y="69"/>
                    <a:pt x="234" y="69"/>
                  </a:cubicBezTo>
                  <a:cubicBezTo>
                    <a:pt x="233" y="69"/>
                    <a:pt x="232" y="69"/>
                    <a:pt x="232" y="69"/>
                  </a:cubicBezTo>
                  <a:cubicBezTo>
                    <a:pt x="229" y="70"/>
                    <a:pt x="229" y="70"/>
                    <a:pt x="229" y="70"/>
                  </a:cubicBezTo>
                  <a:cubicBezTo>
                    <a:pt x="227" y="72"/>
                    <a:pt x="227" y="72"/>
                    <a:pt x="227" y="72"/>
                  </a:cubicBezTo>
                  <a:cubicBezTo>
                    <a:pt x="225" y="74"/>
                    <a:pt x="225" y="74"/>
                    <a:pt x="225" y="74"/>
                  </a:cubicBezTo>
                  <a:cubicBezTo>
                    <a:pt x="223" y="78"/>
                    <a:pt x="223" y="78"/>
                    <a:pt x="223" y="78"/>
                  </a:cubicBezTo>
                  <a:cubicBezTo>
                    <a:pt x="223" y="80"/>
                    <a:pt x="223" y="80"/>
                    <a:pt x="223" y="80"/>
                  </a:cubicBezTo>
                  <a:cubicBezTo>
                    <a:pt x="220" y="83"/>
                    <a:pt x="220" y="83"/>
                    <a:pt x="220" y="83"/>
                  </a:cubicBezTo>
                  <a:cubicBezTo>
                    <a:pt x="220" y="83"/>
                    <a:pt x="217" y="85"/>
                    <a:pt x="216" y="85"/>
                  </a:cubicBezTo>
                  <a:cubicBezTo>
                    <a:pt x="215" y="85"/>
                    <a:pt x="215" y="89"/>
                    <a:pt x="215" y="89"/>
                  </a:cubicBezTo>
                  <a:cubicBezTo>
                    <a:pt x="216" y="92"/>
                    <a:pt x="216" y="92"/>
                    <a:pt x="216" y="92"/>
                  </a:cubicBezTo>
                  <a:cubicBezTo>
                    <a:pt x="215" y="97"/>
                    <a:pt x="215" y="97"/>
                    <a:pt x="215" y="97"/>
                  </a:cubicBezTo>
                  <a:cubicBezTo>
                    <a:pt x="210" y="99"/>
                    <a:pt x="210" y="99"/>
                    <a:pt x="210" y="99"/>
                  </a:cubicBezTo>
                  <a:cubicBezTo>
                    <a:pt x="209" y="102"/>
                    <a:pt x="209" y="102"/>
                    <a:pt x="209" y="102"/>
                  </a:cubicBezTo>
                  <a:cubicBezTo>
                    <a:pt x="208" y="104"/>
                    <a:pt x="208" y="104"/>
                    <a:pt x="208" y="104"/>
                  </a:cubicBezTo>
                  <a:cubicBezTo>
                    <a:pt x="208" y="104"/>
                    <a:pt x="206" y="105"/>
                    <a:pt x="206" y="105"/>
                  </a:cubicBezTo>
                  <a:cubicBezTo>
                    <a:pt x="205" y="104"/>
                    <a:pt x="205" y="107"/>
                    <a:pt x="205" y="107"/>
                  </a:cubicBezTo>
                  <a:cubicBezTo>
                    <a:pt x="203" y="109"/>
                    <a:pt x="203" y="109"/>
                    <a:pt x="203" y="109"/>
                  </a:cubicBezTo>
                  <a:cubicBezTo>
                    <a:pt x="202" y="109"/>
                    <a:pt x="202" y="109"/>
                    <a:pt x="202" y="109"/>
                  </a:cubicBezTo>
                  <a:cubicBezTo>
                    <a:pt x="200" y="110"/>
                    <a:pt x="200" y="110"/>
                    <a:pt x="200" y="110"/>
                  </a:cubicBezTo>
                  <a:cubicBezTo>
                    <a:pt x="200" y="110"/>
                    <a:pt x="199" y="111"/>
                    <a:pt x="198" y="111"/>
                  </a:cubicBezTo>
                  <a:cubicBezTo>
                    <a:pt x="198" y="112"/>
                    <a:pt x="197" y="111"/>
                    <a:pt x="197" y="111"/>
                  </a:cubicBezTo>
                  <a:cubicBezTo>
                    <a:pt x="197" y="111"/>
                    <a:pt x="195" y="110"/>
                    <a:pt x="194" y="110"/>
                  </a:cubicBezTo>
                  <a:cubicBezTo>
                    <a:pt x="194" y="110"/>
                    <a:pt x="194" y="111"/>
                    <a:pt x="193" y="111"/>
                  </a:cubicBezTo>
                  <a:cubicBezTo>
                    <a:pt x="193" y="111"/>
                    <a:pt x="193" y="111"/>
                    <a:pt x="192" y="112"/>
                  </a:cubicBezTo>
                  <a:cubicBezTo>
                    <a:pt x="192" y="112"/>
                    <a:pt x="191" y="111"/>
                    <a:pt x="190" y="111"/>
                  </a:cubicBezTo>
                  <a:cubicBezTo>
                    <a:pt x="189" y="111"/>
                    <a:pt x="189" y="110"/>
                    <a:pt x="189" y="110"/>
                  </a:cubicBezTo>
                  <a:cubicBezTo>
                    <a:pt x="188" y="110"/>
                    <a:pt x="187" y="110"/>
                    <a:pt x="187" y="110"/>
                  </a:cubicBezTo>
                  <a:cubicBezTo>
                    <a:pt x="186" y="110"/>
                    <a:pt x="185" y="110"/>
                    <a:pt x="185" y="110"/>
                  </a:cubicBezTo>
                  <a:cubicBezTo>
                    <a:pt x="185" y="110"/>
                    <a:pt x="184" y="111"/>
                    <a:pt x="184" y="111"/>
                  </a:cubicBezTo>
                  <a:cubicBezTo>
                    <a:pt x="182" y="112"/>
                    <a:pt x="182" y="112"/>
                    <a:pt x="182" y="112"/>
                  </a:cubicBezTo>
                  <a:cubicBezTo>
                    <a:pt x="182" y="112"/>
                    <a:pt x="182" y="113"/>
                    <a:pt x="182" y="114"/>
                  </a:cubicBezTo>
                  <a:cubicBezTo>
                    <a:pt x="182" y="114"/>
                    <a:pt x="182" y="115"/>
                    <a:pt x="181" y="115"/>
                  </a:cubicBezTo>
                  <a:cubicBezTo>
                    <a:pt x="181" y="115"/>
                    <a:pt x="180" y="117"/>
                    <a:pt x="180" y="117"/>
                  </a:cubicBezTo>
                  <a:cubicBezTo>
                    <a:pt x="180" y="117"/>
                    <a:pt x="180" y="120"/>
                    <a:pt x="179" y="120"/>
                  </a:cubicBezTo>
                  <a:cubicBezTo>
                    <a:pt x="179" y="120"/>
                    <a:pt x="179" y="121"/>
                    <a:pt x="179" y="121"/>
                  </a:cubicBezTo>
                  <a:cubicBezTo>
                    <a:pt x="179" y="123"/>
                    <a:pt x="179" y="123"/>
                    <a:pt x="179" y="123"/>
                  </a:cubicBezTo>
                  <a:cubicBezTo>
                    <a:pt x="179" y="124"/>
                    <a:pt x="179" y="124"/>
                    <a:pt x="179" y="124"/>
                  </a:cubicBezTo>
                  <a:cubicBezTo>
                    <a:pt x="177" y="123"/>
                    <a:pt x="177" y="123"/>
                    <a:pt x="177" y="123"/>
                  </a:cubicBezTo>
                  <a:cubicBezTo>
                    <a:pt x="175" y="117"/>
                    <a:pt x="175" y="117"/>
                    <a:pt x="175" y="117"/>
                  </a:cubicBezTo>
                  <a:cubicBezTo>
                    <a:pt x="175" y="117"/>
                    <a:pt x="172" y="118"/>
                    <a:pt x="169" y="118"/>
                  </a:cubicBezTo>
                  <a:cubicBezTo>
                    <a:pt x="166" y="117"/>
                    <a:pt x="164" y="115"/>
                    <a:pt x="163" y="115"/>
                  </a:cubicBezTo>
                  <a:cubicBezTo>
                    <a:pt x="163" y="114"/>
                    <a:pt x="159" y="115"/>
                    <a:pt x="159" y="115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47" y="118"/>
                    <a:pt x="147" y="118"/>
                    <a:pt x="147" y="118"/>
                  </a:cubicBezTo>
                  <a:cubicBezTo>
                    <a:pt x="143" y="116"/>
                    <a:pt x="143" y="116"/>
                    <a:pt x="143" y="116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4" y="112"/>
                    <a:pt x="134" y="112"/>
                    <a:pt x="134" y="112"/>
                  </a:cubicBezTo>
                  <a:cubicBezTo>
                    <a:pt x="134" y="112"/>
                    <a:pt x="130" y="112"/>
                    <a:pt x="129" y="112"/>
                  </a:cubicBezTo>
                  <a:cubicBezTo>
                    <a:pt x="128" y="112"/>
                    <a:pt x="124" y="111"/>
                    <a:pt x="124" y="111"/>
                  </a:cubicBezTo>
                  <a:cubicBezTo>
                    <a:pt x="124" y="111"/>
                    <a:pt x="120" y="110"/>
                    <a:pt x="119" y="110"/>
                  </a:cubicBezTo>
                  <a:cubicBezTo>
                    <a:pt x="118" y="110"/>
                    <a:pt x="116" y="110"/>
                    <a:pt x="116" y="110"/>
                  </a:cubicBezTo>
                  <a:cubicBezTo>
                    <a:pt x="111" y="109"/>
                    <a:pt x="111" y="109"/>
                    <a:pt x="111" y="109"/>
                  </a:cubicBezTo>
                  <a:cubicBezTo>
                    <a:pt x="111" y="109"/>
                    <a:pt x="108" y="107"/>
                    <a:pt x="106" y="108"/>
                  </a:cubicBezTo>
                  <a:cubicBezTo>
                    <a:pt x="105" y="108"/>
                    <a:pt x="106" y="111"/>
                    <a:pt x="106" y="111"/>
                  </a:cubicBezTo>
                  <a:cubicBezTo>
                    <a:pt x="106" y="111"/>
                    <a:pt x="105" y="116"/>
                    <a:pt x="106" y="117"/>
                  </a:cubicBezTo>
                  <a:cubicBezTo>
                    <a:pt x="106" y="119"/>
                    <a:pt x="104" y="121"/>
                    <a:pt x="104" y="121"/>
                  </a:cubicBezTo>
                  <a:cubicBezTo>
                    <a:pt x="101" y="122"/>
                    <a:pt x="101" y="122"/>
                    <a:pt x="101" y="122"/>
                  </a:cubicBezTo>
                  <a:cubicBezTo>
                    <a:pt x="101" y="122"/>
                    <a:pt x="99" y="125"/>
                    <a:pt x="98" y="125"/>
                  </a:cubicBezTo>
                  <a:cubicBezTo>
                    <a:pt x="97" y="125"/>
                    <a:pt x="97" y="131"/>
                    <a:pt x="97" y="131"/>
                  </a:cubicBezTo>
                  <a:cubicBezTo>
                    <a:pt x="93" y="132"/>
                    <a:pt x="93" y="132"/>
                    <a:pt x="93" y="132"/>
                  </a:cubicBezTo>
                  <a:cubicBezTo>
                    <a:pt x="89" y="129"/>
                    <a:pt x="89" y="129"/>
                    <a:pt x="89" y="129"/>
                  </a:cubicBezTo>
                  <a:cubicBezTo>
                    <a:pt x="86" y="131"/>
                    <a:pt x="86" y="131"/>
                    <a:pt x="86" y="131"/>
                  </a:cubicBezTo>
                  <a:cubicBezTo>
                    <a:pt x="85" y="133"/>
                    <a:pt x="85" y="133"/>
                    <a:pt x="85" y="133"/>
                  </a:cubicBezTo>
                  <a:cubicBezTo>
                    <a:pt x="85" y="133"/>
                    <a:pt x="80" y="132"/>
                    <a:pt x="80" y="132"/>
                  </a:cubicBezTo>
                  <a:cubicBezTo>
                    <a:pt x="79" y="132"/>
                    <a:pt x="74" y="131"/>
                    <a:pt x="74" y="131"/>
                  </a:cubicBezTo>
                  <a:cubicBezTo>
                    <a:pt x="74" y="131"/>
                    <a:pt x="71" y="128"/>
                    <a:pt x="70" y="127"/>
                  </a:cubicBezTo>
                  <a:cubicBezTo>
                    <a:pt x="69" y="126"/>
                    <a:pt x="65" y="124"/>
                    <a:pt x="64" y="123"/>
                  </a:cubicBezTo>
                  <a:cubicBezTo>
                    <a:pt x="63" y="123"/>
                    <a:pt x="63" y="122"/>
                    <a:pt x="63" y="122"/>
                  </a:cubicBezTo>
                  <a:cubicBezTo>
                    <a:pt x="61" y="120"/>
                    <a:pt x="62" y="120"/>
                    <a:pt x="60" y="119"/>
                  </a:cubicBezTo>
                  <a:cubicBezTo>
                    <a:pt x="58" y="118"/>
                    <a:pt x="56" y="118"/>
                    <a:pt x="56" y="117"/>
                  </a:cubicBezTo>
                  <a:cubicBezTo>
                    <a:pt x="56" y="116"/>
                    <a:pt x="57" y="114"/>
                    <a:pt x="55" y="114"/>
                  </a:cubicBezTo>
                  <a:cubicBezTo>
                    <a:pt x="52" y="115"/>
                    <a:pt x="51" y="116"/>
                    <a:pt x="50" y="115"/>
                  </a:cubicBezTo>
                  <a:cubicBezTo>
                    <a:pt x="48" y="113"/>
                    <a:pt x="48" y="113"/>
                    <a:pt x="47" y="111"/>
                  </a:cubicBezTo>
                  <a:cubicBezTo>
                    <a:pt x="47" y="109"/>
                    <a:pt x="47" y="107"/>
                    <a:pt x="45" y="107"/>
                  </a:cubicBezTo>
                  <a:cubicBezTo>
                    <a:pt x="43" y="107"/>
                    <a:pt x="42" y="106"/>
                    <a:pt x="42" y="106"/>
                  </a:cubicBezTo>
                  <a:cubicBezTo>
                    <a:pt x="42" y="106"/>
                    <a:pt x="41" y="107"/>
                    <a:pt x="40" y="105"/>
                  </a:cubicBezTo>
                  <a:cubicBezTo>
                    <a:pt x="39" y="102"/>
                    <a:pt x="42" y="104"/>
                    <a:pt x="39" y="100"/>
                  </a:cubicBezTo>
                  <a:cubicBezTo>
                    <a:pt x="35" y="97"/>
                    <a:pt x="36" y="98"/>
                    <a:pt x="34" y="96"/>
                  </a:cubicBezTo>
                  <a:cubicBezTo>
                    <a:pt x="32" y="94"/>
                    <a:pt x="26" y="96"/>
                    <a:pt x="26" y="96"/>
                  </a:cubicBezTo>
                  <a:cubicBezTo>
                    <a:pt x="26" y="96"/>
                    <a:pt x="26" y="95"/>
                    <a:pt x="24" y="93"/>
                  </a:cubicBezTo>
                  <a:cubicBezTo>
                    <a:pt x="22" y="91"/>
                    <a:pt x="23" y="92"/>
                    <a:pt x="21" y="90"/>
                  </a:cubicBezTo>
                  <a:cubicBezTo>
                    <a:pt x="19" y="87"/>
                    <a:pt x="19" y="88"/>
                    <a:pt x="19" y="85"/>
                  </a:cubicBezTo>
                  <a:cubicBezTo>
                    <a:pt x="18" y="82"/>
                    <a:pt x="19" y="81"/>
                    <a:pt x="17" y="79"/>
                  </a:cubicBezTo>
                  <a:cubicBezTo>
                    <a:pt x="15" y="77"/>
                    <a:pt x="14" y="75"/>
                    <a:pt x="14" y="75"/>
                  </a:cubicBezTo>
                  <a:cubicBezTo>
                    <a:pt x="14" y="75"/>
                    <a:pt x="12" y="73"/>
                    <a:pt x="14" y="70"/>
                  </a:cubicBezTo>
                  <a:cubicBezTo>
                    <a:pt x="16" y="68"/>
                    <a:pt x="16" y="68"/>
                    <a:pt x="16" y="66"/>
                  </a:cubicBezTo>
                  <a:cubicBezTo>
                    <a:pt x="16" y="65"/>
                    <a:pt x="17" y="63"/>
                    <a:pt x="14" y="61"/>
                  </a:cubicBezTo>
                  <a:cubicBezTo>
                    <a:pt x="11" y="59"/>
                    <a:pt x="11" y="59"/>
                    <a:pt x="8" y="57"/>
                  </a:cubicBezTo>
                  <a:cubicBezTo>
                    <a:pt x="6" y="56"/>
                    <a:pt x="5" y="56"/>
                    <a:pt x="4" y="55"/>
                  </a:cubicBezTo>
                  <a:cubicBezTo>
                    <a:pt x="3" y="54"/>
                    <a:pt x="1" y="47"/>
                    <a:pt x="1" y="47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40"/>
                    <a:pt x="14" y="40"/>
                    <a:pt x="17" y="40"/>
                  </a:cubicBezTo>
                  <a:cubicBezTo>
                    <a:pt x="19" y="40"/>
                    <a:pt x="22" y="38"/>
                    <a:pt x="23" y="38"/>
                  </a:cubicBezTo>
                  <a:cubicBezTo>
                    <a:pt x="25" y="38"/>
                    <a:pt x="28" y="39"/>
                    <a:pt x="29" y="39"/>
                  </a:cubicBezTo>
                  <a:cubicBezTo>
                    <a:pt x="31" y="38"/>
                    <a:pt x="32" y="38"/>
                    <a:pt x="32" y="36"/>
                  </a:cubicBezTo>
                  <a:cubicBezTo>
                    <a:pt x="33" y="35"/>
                    <a:pt x="31" y="33"/>
                    <a:pt x="35" y="32"/>
                  </a:cubicBezTo>
                  <a:cubicBezTo>
                    <a:pt x="38" y="30"/>
                    <a:pt x="39" y="30"/>
                    <a:pt x="39" y="30"/>
                  </a:cubicBezTo>
                  <a:lnTo>
                    <a:pt x="43" y="27"/>
                  </a:lnTo>
                  <a:close/>
                </a:path>
              </a:pathLst>
            </a:custGeom>
            <a:grpFill/>
            <a:ln w="6350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Source Sans Pro" charset="0"/>
              </a:endParaRPr>
            </a:p>
          </p:txBody>
        </p:sp>
        <p:sp>
          <p:nvSpPr>
            <p:cNvPr id="61" name="Freeform 33"/>
            <p:cNvSpPr>
              <a:spLocks noEditPoints="1"/>
            </p:cNvSpPr>
            <p:nvPr/>
          </p:nvSpPr>
          <p:spPr bwMode="auto">
            <a:xfrm>
              <a:off x="7687686" y="3123231"/>
              <a:ext cx="662956" cy="236523"/>
            </a:xfrm>
            <a:custGeom>
              <a:avLst/>
              <a:gdLst>
                <a:gd name="T0" fmla="*/ 233 w 291"/>
                <a:gd name="T1" fmla="*/ 67 h 107"/>
                <a:gd name="T2" fmla="*/ 238 w 291"/>
                <a:gd name="T3" fmla="*/ 67 h 107"/>
                <a:gd name="T4" fmla="*/ 239 w 291"/>
                <a:gd name="T5" fmla="*/ 67 h 107"/>
                <a:gd name="T6" fmla="*/ 240 w 291"/>
                <a:gd name="T7" fmla="*/ 67 h 107"/>
                <a:gd name="T8" fmla="*/ 240 w 291"/>
                <a:gd name="T9" fmla="*/ 68 h 107"/>
                <a:gd name="T10" fmla="*/ 241 w 291"/>
                <a:gd name="T11" fmla="*/ 68 h 107"/>
                <a:gd name="T12" fmla="*/ 242 w 291"/>
                <a:gd name="T13" fmla="*/ 67 h 107"/>
                <a:gd name="T14" fmla="*/ 243 w 291"/>
                <a:gd name="T15" fmla="*/ 67 h 107"/>
                <a:gd name="T16" fmla="*/ 244 w 291"/>
                <a:gd name="T17" fmla="*/ 67 h 107"/>
                <a:gd name="T18" fmla="*/ 245 w 291"/>
                <a:gd name="T19" fmla="*/ 67 h 107"/>
                <a:gd name="T20" fmla="*/ 247 w 291"/>
                <a:gd name="T21" fmla="*/ 67 h 107"/>
                <a:gd name="T22" fmla="*/ 248 w 291"/>
                <a:gd name="T23" fmla="*/ 67 h 107"/>
                <a:gd name="T24" fmla="*/ 249 w 291"/>
                <a:gd name="T25" fmla="*/ 66 h 107"/>
                <a:gd name="T26" fmla="*/ 250 w 291"/>
                <a:gd name="T27" fmla="*/ 66 h 107"/>
                <a:gd name="T28" fmla="*/ 250 w 291"/>
                <a:gd name="T29" fmla="*/ 66 h 107"/>
                <a:gd name="T30" fmla="*/ 267 w 291"/>
                <a:gd name="T31" fmla="*/ 71 h 107"/>
                <a:gd name="T32" fmla="*/ 268 w 291"/>
                <a:gd name="T33" fmla="*/ 71 h 107"/>
                <a:gd name="T34" fmla="*/ 268 w 291"/>
                <a:gd name="T35" fmla="*/ 71 h 107"/>
                <a:gd name="T36" fmla="*/ 268 w 291"/>
                <a:gd name="T37" fmla="*/ 71 h 107"/>
                <a:gd name="T38" fmla="*/ 233 w 291"/>
                <a:gd name="T39" fmla="*/ 67 h 107"/>
                <a:gd name="T40" fmla="*/ 269 w 291"/>
                <a:gd name="T41" fmla="*/ 71 h 107"/>
                <a:gd name="T42" fmla="*/ 269 w 291"/>
                <a:gd name="T43" fmla="*/ 71 h 107"/>
                <a:gd name="T44" fmla="*/ 270 w 291"/>
                <a:gd name="T45" fmla="*/ 71 h 107"/>
                <a:gd name="T46" fmla="*/ 270 w 291"/>
                <a:gd name="T47" fmla="*/ 70 h 107"/>
                <a:gd name="T48" fmla="*/ 271 w 291"/>
                <a:gd name="T49" fmla="*/ 70 h 107"/>
                <a:gd name="T50" fmla="*/ 271 w 291"/>
                <a:gd name="T51" fmla="*/ 70 h 107"/>
                <a:gd name="T52" fmla="*/ 271 w 291"/>
                <a:gd name="T53" fmla="*/ 70 h 107"/>
                <a:gd name="T54" fmla="*/ 272 w 291"/>
                <a:gd name="T55" fmla="*/ 69 h 107"/>
                <a:gd name="T56" fmla="*/ 272 w 291"/>
                <a:gd name="T57" fmla="*/ 69 h 107"/>
                <a:gd name="T58" fmla="*/ 273 w 291"/>
                <a:gd name="T59" fmla="*/ 69 h 107"/>
                <a:gd name="T60" fmla="*/ 273 w 291"/>
                <a:gd name="T61" fmla="*/ 69 h 107"/>
                <a:gd name="T62" fmla="*/ 273 w 291"/>
                <a:gd name="T63" fmla="*/ 69 h 107"/>
                <a:gd name="T64" fmla="*/ 273 w 291"/>
                <a:gd name="T65" fmla="*/ 69 h 107"/>
                <a:gd name="T66" fmla="*/ 274 w 291"/>
                <a:gd name="T67" fmla="*/ 69 h 107"/>
                <a:gd name="T68" fmla="*/ 274 w 291"/>
                <a:gd name="T69" fmla="*/ 69 h 107"/>
                <a:gd name="T70" fmla="*/ 274 w 291"/>
                <a:gd name="T71" fmla="*/ 69 h 107"/>
                <a:gd name="T72" fmla="*/ 275 w 291"/>
                <a:gd name="T73" fmla="*/ 69 h 107"/>
                <a:gd name="T74" fmla="*/ 289 w 291"/>
                <a:gd name="T75" fmla="*/ 72 h 107"/>
                <a:gd name="T76" fmla="*/ 272 w 291"/>
                <a:gd name="T77" fmla="*/ 47 h 107"/>
                <a:gd name="T78" fmla="*/ 266 w 291"/>
                <a:gd name="T79" fmla="*/ 27 h 107"/>
                <a:gd name="T80" fmla="*/ 235 w 291"/>
                <a:gd name="T81" fmla="*/ 11 h 107"/>
                <a:gd name="T82" fmla="*/ 197 w 291"/>
                <a:gd name="T83" fmla="*/ 0 h 107"/>
                <a:gd name="T84" fmla="*/ 173 w 291"/>
                <a:gd name="T85" fmla="*/ 17 h 107"/>
                <a:gd name="T86" fmla="*/ 157 w 291"/>
                <a:gd name="T87" fmla="*/ 16 h 107"/>
                <a:gd name="T88" fmla="*/ 111 w 291"/>
                <a:gd name="T89" fmla="*/ 2 h 107"/>
                <a:gd name="T90" fmla="*/ 68 w 291"/>
                <a:gd name="T91" fmla="*/ 11 h 107"/>
                <a:gd name="T92" fmla="*/ 40 w 291"/>
                <a:gd name="T93" fmla="*/ 10 h 107"/>
                <a:gd name="T94" fmla="*/ 1 w 291"/>
                <a:gd name="T95" fmla="*/ 10 h 107"/>
                <a:gd name="T96" fmla="*/ 18 w 291"/>
                <a:gd name="T97" fmla="*/ 27 h 107"/>
                <a:gd name="T98" fmla="*/ 44 w 291"/>
                <a:gd name="T99" fmla="*/ 31 h 107"/>
                <a:gd name="T100" fmla="*/ 70 w 291"/>
                <a:gd name="T101" fmla="*/ 48 h 107"/>
                <a:gd name="T102" fmla="*/ 83 w 291"/>
                <a:gd name="T103" fmla="*/ 100 h 107"/>
                <a:gd name="T104" fmla="*/ 124 w 291"/>
                <a:gd name="T105" fmla="*/ 91 h 107"/>
                <a:gd name="T106" fmla="*/ 153 w 291"/>
                <a:gd name="T107" fmla="*/ 102 h 107"/>
                <a:gd name="T108" fmla="*/ 163 w 291"/>
                <a:gd name="T109" fmla="*/ 98 h 107"/>
                <a:gd name="T110" fmla="*/ 184 w 291"/>
                <a:gd name="T111" fmla="*/ 85 h 107"/>
                <a:gd name="T112" fmla="*/ 193 w 291"/>
                <a:gd name="T113" fmla="*/ 79 h 107"/>
                <a:gd name="T114" fmla="*/ 206 w 291"/>
                <a:gd name="T115" fmla="*/ 76 h 107"/>
                <a:gd name="T116" fmla="*/ 215 w 291"/>
                <a:gd name="T117" fmla="*/ 68 h 107"/>
                <a:gd name="T118" fmla="*/ 230 w 291"/>
                <a:gd name="T119" fmla="*/ 6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1" h="107">
                  <a:moveTo>
                    <a:pt x="231" y="69"/>
                  </a:moveTo>
                  <a:cubicBezTo>
                    <a:pt x="232" y="69"/>
                    <a:pt x="232" y="69"/>
                    <a:pt x="232" y="69"/>
                  </a:cubicBezTo>
                  <a:cubicBezTo>
                    <a:pt x="231" y="68"/>
                    <a:pt x="231" y="68"/>
                    <a:pt x="231" y="68"/>
                  </a:cubicBezTo>
                  <a:cubicBezTo>
                    <a:pt x="231" y="68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4" y="67"/>
                    <a:pt x="234" y="67"/>
                    <a:pt x="234" y="67"/>
                  </a:cubicBezTo>
                  <a:cubicBezTo>
                    <a:pt x="234" y="67"/>
                    <a:pt x="234" y="67"/>
                    <a:pt x="234" y="67"/>
                  </a:cubicBezTo>
                  <a:cubicBezTo>
                    <a:pt x="235" y="67"/>
                    <a:pt x="237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9" y="67"/>
                    <a:pt x="249" y="67"/>
                    <a:pt x="249" y="67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2" y="70"/>
                    <a:pt x="252" y="70"/>
                    <a:pt x="252" y="70"/>
                  </a:cubicBezTo>
                  <a:cubicBezTo>
                    <a:pt x="252" y="70"/>
                    <a:pt x="263" y="72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31" y="69"/>
                    <a:pt x="231" y="69"/>
                    <a:pt x="231" y="69"/>
                  </a:cubicBezTo>
                  <a:close/>
                  <a:moveTo>
                    <a:pt x="233" y="67"/>
                  </a:move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lose/>
                  <a:moveTo>
                    <a:pt x="269" y="71"/>
                  </a:move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2" y="70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6" y="69"/>
                    <a:pt x="276" y="69"/>
                    <a:pt x="278" y="70"/>
                  </a:cubicBezTo>
                  <a:cubicBezTo>
                    <a:pt x="280" y="71"/>
                    <a:pt x="283" y="72"/>
                    <a:pt x="285" y="72"/>
                  </a:cubicBezTo>
                  <a:cubicBezTo>
                    <a:pt x="289" y="72"/>
                    <a:pt x="289" y="72"/>
                    <a:pt x="289" y="72"/>
                  </a:cubicBezTo>
                  <a:cubicBezTo>
                    <a:pt x="290" y="69"/>
                    <a:pt x="290" y="69"/>
                    <a:pt x="290" y="69"/>
                  </a:cubicBezTo>
                  <a:cubicBezTo>
                    <a:pt x="291" y="71"/>
                    <a:pt x="289" y="61"/>
                    <a:pt x="290" y="58"/>
                  </a:cubicBezTo>
                  <a:cubicBezTo>
                    <a:pt x="289" y="57"/>
                    <a:pt x="288" y="56"/>
                    <a:pt x="288" y="55"/>
                  </a:cubicBezTo>
                  <a:cubicBezTo>
                    <a:pt x="287" y="54"/>
                    <a:pt x="282" y="54"/>
                    <a:pt x="282" y="54"/>
                  </a:cubicBezTo>
                  <a:cubicBezTo>
                    <a:pt x="278" y="53"/>
                    <a:pt x="278" y="53"/>
                    <a:pt x="278" y="53"/>
                  </a:cubicBezTo>
                  <a:cubicBezTo>
                    <a:pt x="275" y="52"/>
                    <a:pt x="275" y="52"/>
                    <a:pt x="275" y="52"/>
                  </a:cubicBezTo>
                  <a:cubicBezTo>
                    <a:pt x="272" y="47"/>
                    <a:pt x="272" y="47"/>
                    <a:pt x="272" y="47"/>
                  </a:cubicBezTo>
                  <a:cubicBezTo>
                    <a:pt x="269" y="45"/>
                    <a:pt x="269" y="45"/>
                    <a:pt x="269" y="45"/>
                  </a:cubicBezTo>
                  <a:cubicBezTo>
                    <a:pt x="266" y="41"/>
                    <a:pt x="266" y="41"/>
                    <a:pt x="266" y="41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70" y="35"/>
                    <a:pt x="270" y="35"/>
                    <a:pt x="270" y="35"/>
                  </a:cubicBezTo>
                  <a:cubicBezTo>
                    <a:pt x="270" y="35"/>
                    <a:pt x="271" y="35"/>
                    <a:pt x="272" y="33"/>
                  </a:cubicBezTo>
                  <a:cubicBezTo>
                    <a:pt x="274" y="30"/>
                    <a:pt x="272" y="30"/>
                    <a:pt x="272" y="30"/>
                  </a:cubicBezTo>
                  <a:cubicBezTo>
                    <a:pt x="272" y="30"/>
                    <a:pt x="268" y="28"/>
                    <a:pt x="266" y="27"/>
                  </a:cubicBezTo>
                  <a:cubicBezTo>
                    <a:pt x="264" y="26"/>
                    <a:pt x="261" y="29"/>
                    <a:pt x="261" y="29"/>
                  </a:cubicBezTo>
                  <a:cubicBezTo>
                    <a:pt x="255" y="28"/>
                    <a:pt x="255" y="28"/>
                    <a:pt x="255" y="28"/>
                  </a:cubicBezTo>
                  <a:cubicBezTo>
                    <a:pt x="250" y="28"/>
                    <a:pt x="250" y="28"/>
                    <a:pt x="250" y="28"/>
                  </a:cubicBezTo>
                  <a:cubicBezTo>
                    <a:pt x="246" y="24"/>
                    <a:pt x="246" y="24"/>
                    <a:pt x="246" y="24"/>
                  </a:cubicBezTo>
                  <a:cubicBezTo>
                    <a:pt x="239" y="22"/>
                    <a:pt x="239" y="22"/>
                    <a:pt x="239" y="22"/>
                  </a:cubicBezTo>
                  <a:cubicBezTo>
                    <a:pt x="235" y="20"/>
                    <a:pt x="235" y="20"/>
                    <a:pt x="235" y="20"/>
                  </a:cubicBezTo>
                  <a:cubicBezTo>
                    <a:pt x="235" y="20"/>
                    <a:pt x="235" y="12"/>
                    <a:pt x="235" y="11"/>
                  </a:cubicBezTo>
                  <a:cubicBezTo>
                    <a:pt x="235" y="9"/>
                    <a:pt x="235" y="6"/>
                    <a:pt x="235" y="6"/>
                  </a:cubicBezTo>
                  <a:cubicBezTo>
                    <a:pt x="235" y="6"/>
                    <a:pt x="229" y="5"/>
                    <a:pt x="226" y="6"/>
                  </a:cubicBezTo>
                  <a:cubicBezTo>
                    <a:pt x="224" y="7"/>
                    <a:pt x="221" y="6"/>
                    <a:pt x="221" y="6"/>
                  </a:cubicBezTo>
                  <a:cubicBezTo>
                    <a:pt x="221" y="6"/>
                    <a:pt x="213" y="5"/>
                    <a:pt x="212" y="3"/>
                  </a:cubicBezTo>
                  <a:cubicBezTo>
                    <a:pt x="212" y="1"/>
                    <a:pt x="212" y="2"/>
                    <a:pt x="211" y="2"/>
                  </a:cubicBezTo>
                  <a:cubicBezTo>
                    <a:pt x="209" y="2"/>
                    <a:pt x="203" y="2"/>
                    <a:pt x="203" y="2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97" y="9"/>
                    <a:pt x="197" y="9"/>
                    <a:pt x="197" y="9"/>
                  </a:cubicBezTo>
                  <a:cubicBezTo>
                    <a:pt x="196" y="7"/>
                    <a:pt x="196" y="7"/>
                    <a:pt x="196" y="7"/>
                  </a:cubicBezTo>
                  <a:cubicBezTo>
                    <a:pt x="186" y="6"/>
                    <a:pt x="186" y="6"/>
                    <a:pt x="186" y="6"/>
                  </a:cubicBezTo>
                  <a:cubicBezTo>
                    <a:pt x="180" y="9"/>
                    <a:pt x="180" y="9"/>
                    <a:pt x="180" y="9"/>
                  </a:cubicBezTo>
                  <a:cubicBezTo>
                    <a:pt x="175" y="11"/>
                    <a:pt x="175" y="11"/>
                    <a:pt x="175" y="11"/>
                  </a:cubicBezTo>
                  <a:cubicBezTo>
                    <a:pt x="175" y="14"/>
                    <a:pt x="175" y="14"/>
                    <a:pt x="175" y="14"/>
                  </a:cubicBezTo>
                  <a:cubicBezTo>
                    <a:pt x="173" y="17"/>
                    <a:pt x="173" y="17"/>
                    <a:pt x="173" y="17"/>
                  </a:cubicBezTo>
                  <a:cubicBezTo>
                    <a:pt x="173" y="17"/>
                    <a:pt x="170" y="18"/>
                    <a:pt x="168" y="18"/>
                  </a:cubicBezTo>
                  <a:cubicBezTo>
                    <a:pt x="168" y="19"/>
                    <a:pt x="167" y="21"/>
                    <a:pt x="167" y="22"/>
                  </a:cubicBezTo>
                  <a:cubicBezTo>
                    <a:pt x="166" y="23"/>
                    <a:pt x="164" y="23"/>
                    <a:pt x="164" y="23"/>
                  </a:cubicBezTo>
                  <a:cubicBezTo>
                    <a:pt x="160" y="22"/>
                    <a:pt x="160" y="22"/>
                    <a:pt x="160" y="22"/>
                  </a:cubicBezTo>
                  <a:cubicBezTo>
                    <a:pt x="157" y="22"/>
                    <a:pt x="157" y="22"/>
                    <a:pt x="157" y="22"/>
                  </a:cubicBezTo>
                  <a:cubicBezTo>
                    <a:pt x="155" y="20"/>
                    <a:pt x="155" y="20"/>
                    <a:pt x="155" y="20"/>
                  </a:cubicBezTo>
                  <a:cubicBezTo>
                    <a:pt x="157" y="16"/>
                    <a:pt x="157" y="16"/>
                    <a:pt x="157" y="16"/>
                  </a:cubicBezTo>
                  <a:cubicBezTo>
                    <a:pt x="157" y="14"/>
                    <a:pt x="157" y="14"/>
                    <a:pt x="157" y="14"/>
                  </a:cubicBezTo>
                  <a:cubicBezTo>
                    <a:pt x="151" y="14"/>
                    <a:pt x="151" y="14"/>
                    <a:pt x="151" y="14"/>
                  </a:cubicBezTo>
                  <a:cubicBezTo>
                    <a:pt x="145" y="12"/>
                    <a:pt x="145" y="12"/>
                    <a:pt x="145" y="12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104" y="7"/>
                    <a:pt x="104" y="7"/>
                    <a:pt x="104" y="7"/>
                  </a:cubicBezTo>
                  <a:cubicBezTo>
                    <a:pt x="104" y="7"/>
                    <a:pt x="97" y="4"/>
                    <a:pt x="94" y="4"/>
                  </a:cubicBezTo>
                  <a:cubicBezTo>
                    <a:pt x="92" y="5"/>
                    <a:pt x="88" y="6"/>
                    <a:pt x="87" y="7"/>
                  </a:cubicBezTo>
                  <a:cubicBezTo>
                    <a:pt x="86" y="7"/>
                    <a:pt x="84" y="10"/>
                    <a:pt x="83" y="10"/>
                  </a:cubicBezTo>
                  <a:cubicBezTo>
                    <a:pt x="81" y="11"/>
                    <a:pt x="79" y="10"/>
                    <a:pt x="77" y="10"/>
                  </a:cubicBezTo>
                  <a:cubicBezTo>
                    <a:pt x="76" y="11"/>
                    <a:pt x="75" y="12"/>
                    <a:pt x="73" y="12"/>
                  </a:cubicBezTo>
                  <a:cubicBezTo>
                    <a:pt x="71" y="12"/>
                    <a:pt x="70" y="11"/>
                    <a:pt x="68" y="11"/>
                  </a:cubicBezTo>
                  <a:cubicBezTo>
                    <a:pt x="67" y="12"/>
                    <a:pt x="66" y="13"/>
                    <a:pt x="64" y="13"/>
                  </a:cubicBezTo>
                  <a:cubicBezTo>
                    <a:pt x="62" y="13"/>
                    <a:pt x="61" y="11"/>
                    <a:pt x="61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5" y="8"/>
                    <a:pt x="54" y="10"/>
                    <a:pt x="51" y="10"/>
                  </a:cubicBezTo>
                  <a:cubicBezTo>
                    <a:pt x="49" y="9"/>
                    <a:pt x="47" y="8"/>
                    <a:pt x="45" y="9"/>
                  </a:cubicBezTo>
                  <a:cubicBezTo>
                    <a:pt x="43" y="9"/>
                    <a:pt x="40" y="10"/>
                    <a:pt x="40" y="10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0" y="6"/>
                    <a:pt x="6" y="7"/>
                  </a:cubicBezTo>
                  <a:cubicBezTo>
                    <a:pt x="5" y="7"/>
                    <a:pt x="2" y="10"/>
                    <a:pt x="1" y="10"/>
                  </a:cubicBezTo>
                  <a:cubicBezTo>
                    <a:pt x="0" y="11"/>
                    <a:pt x="1" y="11"/>
                    <a:pt x="2" y="14"/>
                  </a:cubicBezTo>
                  <a:cubicBezTo>
                    <a:pt x="2" y="16"/>
                    <a:pt x="1" y="20"/>
                    <a:pt x="1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6" y="30"/>
                    <a:pt x="17" y="29"/>
                  </a:cubicBezTo>
                  <a:cubicBezTo>
                    <a:pt x="18" y="29"/>
                    <a:pt x="17" y="28"/>
                    <a:pt x="18" y="27"/>
                  </a:cubicBezTo>
                  <a:cubicBezTo>
                    <a:pt x="18" y="27"/>
                    <a:pt x="19" y="29"/>
                    <a:pt x="21" y="29"/>
                  </a:cubicBezTo>
                  <a:cubicBezTo>
                    <a:pt x="21" y="29"/>
                    <a:pt x="23" y="28"/>
                    <a:pt x="24" y="28"/>
                  </a:cubicBezTo>
                  <a:cubicBezTo>
                    <a:pt x="26" y="29"/>
                    <a:pt x="27" y="30"/>
                    <a:pt x="28" y="30"/>
                  </a:cubicBezTo>
                  <a:cubicBezTo>
                    <a:pt x="29" y="30"/>
                    <a:pt x="31" y="29"/>
                    <a:pt x="31" y="29"/>
                  </a:cubicBezTo>
                  <a:cubicBezTo>
                    <a:pt x="33" y="28"/>
                    <a:pt x="36" y="27"/>
                    <a:pt x="39" y="30"/>
                  </a:cubicBezTo>
                  <a:cubicBezTo>
                    <a:pt x="41" y="32"/>
                    <a:pt x="40" y="33"/>
                    <a:pt x="42" y="33"/>
                  </a:cubicBezTo>
                  <a:cubicBezTo>
                    <a:pt x="43" y="33"/>
                    <a:pt x="43" y="31"/>
                    <a:pt x="44" y="31"/>
                  </a:cubicBezTo>
                  <a:cubicBezTo>
                    <a:pt x="46" y="31"/>
                    <a:pt x="46" y="32"/>
                    <a:pt x="47" y="33"/>
                  </a:cubicBezTo>
                  <a:cubicBezTo>
                    <a:pt x="49" y="35"/>
                    <a:pt x="49" y="37"/>
                    <a:pt x="51" y="38"/>
                  </a:cubicBezTo>
                  <a:cubicBezTo>
                    <a:pt x="51" y="39"/>
                    <a:pt x="52" y="40"/>
                    <a:pt x="54" y="40"/>
                  </a:cubicBezTo>
                  <a:cubicBezTo>
                    <a:pt x="54" y="40"/>
                    <a:pt x="55" y="39"/>
                    <a:pt x="55" y="39"/>
                  </a:cubicBezTo>
                  <a:cubicBezTo>
                    <a:pt x="57" y="39"/>
                    <a:pt x="59" y="39"/>
                    <a:pt x="60" y="40"/>
                  </a:cubicBezTo>
                  <a:cubicBezTo>
                    <a:pt x="64" y="40"/>
                    <a:pt x="65" y="40"/>
                    <a:pt x="66" y="41"/>
                  </a:cubicBezTo>
                  <a:cubicBezTo>
                    <a:pt x="67" y="43"/>
                    <a:pt x="69" y="46"/>
                    <a:pt x="70" y="48"/>
                  </a:cubicBezTo>
                  <a:cubicBezTo>
                    <a:pt x="71" y="50"/>
                    <a:pt x="72" y="54"/>
                    <a:pt x="73" y="55"/>
                  </a:cubicBezTo>
                  <a:cubicBezTo>
                    <a:pt x="74" y="57"/>
                    <a:pt x="77" y="58"/>
                    <a:pt x="78" y="60"/>
                  </a:cubicBezTo>
                  <a:cubicBezTo>
                    <a:pt x="79" y="61"/>
                    <a:pt x="81" y="67"/>
                    <a:pt x="82" y="69"/>
                  </a:cubicBezTo>
                  <a:cubicBezTo>
                    <a:pt x="82" y="71"/>
                    <a:pt x="85" y="74"/>
                    <a:pt x="86" y="78"/>
                  </a:cubicBezTo>
                  <a:cubicBezTo>
                    <a:pt x="88" y="82"/>
                    <a:pt x="88" y="85"/>
                    <a:pt x="88" y="85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85" y="98"/>
                    <a:pt x="83" y="100"/>
                  </a:cubicBezTo>
                  <a:cubicBezTo>
                    <a:pt x="81" y="102"/>
                    <a:pt x="84" y="105"/>
                    <a:pt x="87" y="106"/>
                  </a:cubicBezTo>
                  <a:cubicBezTo>
                    <a:pt x="90" y="107"/>
                    <a:pt x="98" y="103"/>
                    <a:pt x="98" y="103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108" y="100"/>
                    <a:pt x="120" y="99"/>
                    <a:pt x="122" y="98"/>
                  </a:cubicBezTo>
                  <a:cubicBezTo>
                    <a:pt x="125" y="96"/>
                    <a:pt x="125" y="94"/>
                    <a:pt x="125" y="94"/>
                  </a:cubicBezTo>
                  <a:cubicBezTo>
                    <a:pt x="124" y="91"/>
                    <a:pt x="124" y="91"/>
                    <a:pt x="124" y="91"/>
                  </a:cubicBezTo>
                  <a:cubicBezTo>
                    <a:pt x="124" y="91"/>
                    <a:pt x="130" y="88"/>
                    <a:pt x="133" y="87"/>
                  </a:cubicBezTo>
                  <a:cubicBezTo>
                    <a:pt x="135" y="86"/>
                    <a:pt x="137" y="88"/>
                    <a:pt x="137" y="88"/>
                  </a:cubicBezTo>
                  <a:cubicBezTo>
                    <a:pt x="140" y="91"/>
                    <a:pt x="140" y="91"/>
                    <a:pt x="140" y="91"/>
                  </a:cubicBezTo>
                  <a:cubicBezTo>
                    <a:pt x="144" y="95"/>
                    <a:pt x="144" y="95"/>
                    <a:pt x="144" y="95"/>
                  </a:cubicBezTo>
                  <a:cubicBezTo>
                    <a:pt x="149" y="96"/>
                    <a:pt x="149" y="96"/>
                    <a:pt x="149" y="96"/>
                  </a:cubicBezTo>
                  <a:cubicBezTo>
                    <a:pt x="149" y="96"/>
                    <a:pt x="152" y="99"/>
                    <a:pt x="153" y="100"/>
                  </a:cubicBezTo>
                  <a:cubicBezTo>
                    <a:pt x="153" y="102"/>
                    <a:pt x="153" y="102"/>
                    <a:pt x="153" y="102"/>
                  </a:cubicBezTo>
                  <a:cubicBezTo>
                    <a:pt x="159" y="102"/>
                    <a:pt x="159" y="102"/>
                    <a:pt x="159" y="102"/>
                  </a:cubicBezTo>
                  <a:cubicBezTo>
                    <a:pt x="164" y="100"/>
                    <a:pt x="164" y="100"/>
                    <a:pt x="164" y="100"/>
                  </a:cubicBezTo>
                  <a:cubicBezTo>
                    <a:pt x="169" y="103"/>
                    <a:pt x="169" y="103"/>
                    <a:pt x="169" y="103"/>
                  </a:cubicBezTo>
                  <a:cubicBezTo>
                    <a:pt x="174" y="101"/>
                    <a:pt x="174" y="101"/>
                    <a:pt x="174" y="101"/>
                  </a:cubicBezTo>
                  <a:cubicBezTo>
                    <a:pt x="173" y="100"/>
                    <a:pt x="169" y="99"/>
                    <a:pt x="169" y="99"/>
                  </a:cubicBezTo>
                  <a:cubicBezTo>
                    <a:pt x="164" y="99"/>
                    <a:pt x="164" y="99"/>
                    <a:pt x="164" y="99"/>
                  </a:cubicBezTo>
                  <a:cubicBezTo>
                    <a:pt x="163" y="98"/>
                    <a:pt x="163" y="98"/>
                    <a:pt x="163" y="98"/>
                  </a:cubicBezTo>
                  <a:cubicBezTo>
                    <a:pt x="161" y="96"/>
                    <a:pt x="161" y="96"/>
                    <a:pt x="161" y="96"/>
                  </a:cubicBezTo>
                  <a:cubicBezTo>
                    <a:pt x="165" y="93"/>
                    <a:pt x="165" y="93"/>
                    <a:pt x="165" y="93"/>
                  </a:cubicBezTo>
                  <a:cubicBezTo>
                    <a:pt x="165" y="93"/>
                    <a:pt x="167" y="93"/>
                    <a:pt x="168" y="92"/>
                  </a:cubicBezTo>
                  <a:cubicBezTo>
                    <a:pt x="170" y="92"/>
                    <a:pt x="176" y="90"/>
                    <a:pt x="176" y="90"/>
                  </a:cubicBezTo>
                  <a:cubicBezTo>
                    <a:pt x="178" y="88"/>
                    <a:pt x="178" y="88"/>
                    <a:pt x="178" y="88"/>
                  </a:cubicBezTo>
                  <a:cubicBezTo>
                    <a:pt x="178" y="88"/>
                    <a:pt x="180" y="86"/>
                    <a:pt x="180" y="86"/>
                  </a:cubicBezTo>
                  <a:cubicBezTo>
                    <a:pt x="181" y="86"/>
                    <a:pt x="183" y="86"/>
                    <a:pt x="184" y="85"/>
                  </a:cubicBezTo>
                  <a:cubicBezTo>
                    <a:pt x="184" y="85"/>
                    <a:pt x="185" y="84"/>
                    <a:pt x="185" y="84"/>
                  </a:cubicBezTo>
                  <a:cubicBezTo>
                    <a:pt x="185" y="84"/>
                    <a:pt x="185" y="83"/>
                    <a:pt x="186" y="83"/>
                  </a:cubicBezTo>
                  <a:cubicBezTo>
                    <a:pt x="186" y="83"/>
                    <a:pt x="187" y="83"/>
                    <a:pt x="188" y="82"/>
                  </a:cubicBezTo>
                  <a:cubicBezTo>
                    <a:pt x="189" y="82"/>
                    <a:pt x="189" y="82"/>
                    <a:pt x="190" y="81"/>
                  </a:cubicBezTo>
                  <a:cubicBezTo>
                    <a:pt x="190" y="81"/>
                    <a:pt x="191" y="78"/>
                    <a:pt x="191" y="78"/>
                  </a:cubicBezTo>
                  <a:cubicBezTo>
                    <a:pt x="191" y="78"/>
                    <a:pt x="191" y="78"/>
                    <a:pt x="191" y="78"/>
                  </a:cubicBezTo>
                  <a:cubicBezTo>
                    <a:pt x="192" y="78"/>
                    <a:pt x="193" y="79"/>
                    <a:pt x="193" y="79"/>
                  </a:cubicBezTo>
                  <a:cubicBezTo>
                    <a:pt x="193" y="79"/>
                    <a:pt x="195" y="79"/>
                    <a:pt x="196" y="79"/>
                  </a:cubicBezTo>
                  <a:cubicBezTo>
                    <a:pt x="196" y="79"/>
                    <a:pt x="198" y="78"/>
                    <a:pt x="198" y="78"/>
                  </a:cubicBezTo>
                  <a:cubicBezTo>
                    <a:pt x="198" y="78"/>
                    <a:pt x="198" y="77"/>
                    <a:pt x="199" y="77"/>
                  </a:cubicBezTo>
                  <a:cubicBezTo>
                    <a:pt x="200" y="77"/>
                    <a:pt x="201" y="77"/>
                    <a:pt x="202" y="77"/>
                  </a:cubicBezTo>
                  <a:cubicBezTo>
                    <a:pt x="202" y="77"/>
                    <a:pt x="204" y="77"/>
                    <a:pt x="204" y="77"/>
                  </a:cubicBezTo>
                  <a:cubicBezTo>
                    <a:pt x="205" y="76"/>
                    <a:pt x="205" y="76"/>
                    <a:pt x="205" y="76"/>
                  </a:cubicBezTo>
                  <a:cubicBezTo>
                    <a:pt x="206" y="76"/>
                    <a:pt x="205" y="75"/>
                    <a:pt x="206" y="76"/>
                  </a:cubicBezTo>
                  <a:cubicBezTo>
                    <a:pt x="207" y="76"/>
                    <a:pt x="206" y="77"/>
                    <a:pt x="207" y="76"/>
                  </a:cubicBezTo>
                  <a:cubicBezTo>
                    <a:pt x="208" y="75"/>
                    <a:pt x="209" y="73"/>
                    <a:pt x="209" y="73"/>
                  </a:cubicBezTo>
                  <a:cubicBezTo>
                    <a:pt x="209" y="73"/>
                    <a:pt x="208" y="73"/>
                    <a:pt x="210" y="73"/>
                  </a:cubicBezTo>
                  <a:cubicBezTo>
                    <a:pt x="212" y="73"/>
                    <a:pt x="212" y="73"/>
                    <a:pt x="214" y="73"/>
                  </a:cubicBezTo>
                  <a:cubicBezTo>
                    <a:pt x="215" y="73"/>
                    <a:pt x="217" y="72"/>
                    <a:pt x="217" y="72"/>
                  </a:cubicBezTo>
                  <a:cubicBezTo>
                    <a:pt x="218" y="72"/>
                    <a:pt x="219" y="71"/>
                    <a:pt x="219" y="71"/>
                  </a:cubicBezTo>
                  <a:cubicBezTo>
                    <a:pt x="219" y="70"/>
                    <a:pt x="215" y="68"/>
                    <a:pt x="215" y="68"/>
                  </a:cubicBezTo>
                  <a:cubicBezTo>
                    <a:pt x="215" y="68"/>
                    <a:pt x="213" y="67"/>
                    <a:pt x="216" y="67"/>
                  </a:cubicBezTo>
                  <a:cubicBezTo>
                    <a:pt x="219" y="68"/>
                    <a:pt x="220" y="68"/>
                    <a:pt x="220" y="68"/>
                  </a:cubicBezTo>
                  <a:cubicBezTo>
                    <a:pt x="221" y="68"/>
                    <a:pt x="221" y="67"/>
                    <a:pt x="222" y="67"/>
                  </a:cubicBezTo>
                  <a:cubicBezTo>
                    <a:pt x="223" y="66"/>
                    <a:pt x="224" y="65"/>
                    <a:pt x="224" y="65"/>
                  </a:cubicBezTo>
                  <a:cubicBezTo>
                    <a:pt x="225" y="65"/>
                    <a:pt x="227" y="67"/>
                    <a:pt x="227" y="67"/>
                  </a:cubicBezTo>
                  <a:cubicBezTo>
                    <a:pt x="227" y="69"/>
                    <a:pt x="227" y="69"/>
                    <a:pt x="227" y="69"/>
                  </a:cubicBezTo>
                  <a:cubicBezTo>
                    <a:pt x="230" y="69"/>
                    <a:pt x="230" y="69"/>
                    <a:pt x="230" y="69"/>
                  </a:cubicBezTo>
                  <a:cubicBezTo>
                    <a:pt x="230" y="69"/>
                    <a:pt x="231" y="69"/>
                    <a:pt x="231" y="69"/>
                  </a:cubicBezTo>
                  <a:cubicBezTo>
                    <a:pt x="269" y="71"/>
                    <a:pt x="269" y="71"/>
                    <a:pt x="269" y="71"/>
                  </a:cubicBezTo>
                  <a:close/>
                  <a:moveTo>
                    <a:pt x="269" y="71"/>
                  </a:move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lose/>
                </a:path>
              </a:pathLst>
            </a:custGeom>
            <a:grpFill/>
            <a:ln w="6350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Source Sans Pro" charset="0"/>
              </a:endParaRPr>
            </a:p>
          </p:txBody>
        </p:sp>
        <p:sp>
          <p:nvSpPr>
            <p:cNvPr id="62" name="Freeform 41"/>
            <p:cNvSpPr>
              <a:spLocks/>
            </p:cNvSpPr>
            <p:nvPr/>
          </p:nvSpPr>
          <p:spPr bwMode="auto">
            <a:xfrm>
              <a:off x="5769181" y="1991757"/>
              <a:ext cx="413386" cy="308971"/>
            </a:xfrm>
            <a:custGeom>
              <a:avLst/>
              <a:gdLst>
                <a:gd name="T0" fmla="*/ 24 w 181"/>
                <a:gd name="T1" fmla="*/ 22 h 140"/>
                <a:gd name="T2" fmla="*/ 34 w 181"/>
                <a:gd name="T3" fmla="*/ 20 h 140"/>
                <a:gd name="T4" fmla="*/ 48 w 181"/>
                <a:gd name="T5" fmla="*/ 17 h 140"/>
                <a:gd name="T6" fmla="*/ 55 w 181"/>
                <a:gd name="T7" fmla="*/ 16 h 140"/>
                <a:gd name="T8" fmla="*/ 62 w 181"/>
                <a:gd name="T9" fmla="*/ 15 h 140"/>
                <a:gd name="T10" fmla="*/ 73 w 181"/>
                <a:gd name="T11" fmla="*/ 13 h 140"/>
                <a:gd name="T12" fmla="*/ 81 w 181"/>
                <a:gd name="T13" fmla="*/ 13 h 140"/>
                <a:gd name="T14" fmla="*/ 92 w 181"/>
                <a:gd name="T15" fmla="*/ 15 h 140"/>
                <a:gd name="T16" fmla="*/ 101 w 181"/>
                <a:gd name="T17" fmla="*/ 12 h 140"/>
                <a:gd name="T18" fmla="*/ 105 w 181"/>
                <a:gd name="T19" fmla="*/ 3 h 140"/>
                <a:gd name="T20" fmla="*/ 112 w 181"/>
                <a:gd name="T21" fmla="*/ 6 h 140"/>
                <a:gd name="T22" fmla="*/ 117 w 181"/>
                <a:gd name="T23" fmla="*/ 10 h 140"/>
                <a:gd name="T24" fmla="*/ 128 w 181"/>
                <a:gd name="T25" fmla="*/ 11 h 140"/>
                <a:gd name="T26" fmla="*/ 135 w 181"/>
                <a:gd name="T27" fmla="*/ 10 h 140"/>
                <a:gd name="T28" fmla="*/ 139 w 181"/>
                <a:gd name="T29" fmla="*/ 14 h 140"/>
                <a:gd name="T30" fmla="*/ 146 w 181"/>
                <a:gd name="T31" fmla="*/ 17 h 140"/>
                <a:gd name="T32" fmla="*/ 153 w 181"/>
                <a:gd name="T33" fmla="*/ 22 h 140"/>
                <a:gd name="T34" fmla="*/ 158 w 181"/>
                <a:gd name="T35" fmla="*/ 27 h 140"/>
                <a:gd name="T36" fmla="*/ 167 w 181"/>
                <a:gd name="T37" fmla="*/ 28 h 140"/>
                <a:gd name="T38" fmla="*/ 170 w 181"/>
                <a:gd name="T39" fmla="*/ 28 h 140"/>
                <a:gd name="T40" fmla="*/ 172 w 181"/>
                <a:gd name="T41" fmla="*/ 37 h 140"/>
                <a:gd name="T42" fmla="*/ 170 w 181"/>
                <a:gd name="T43" fmla="*/ 47 h 140"/>
                <a:gd name="T44" fmla="*/ 180 w 181"/>
                <a:gd name="T45" fmla="*/ 47 h 140"/>
                <a:gd name="T46" fmla="*/ 177 w 181"/>
                <a:gd name="T47" fmla="*/ 53 h 140"/>
                <a:gd name="T48" fmla="*/ 170 w 181"/>
                <a:gd name="T49" fmla="*/ 57 h 140"/>
                <a:gd name="T50" fmla="*/ 167 w 181"/>
                <a:gd name="T51" fmla="*/ 67 h 140"/>
                <a:gd name="T52" fmla="*/ 157 w 181"/>
                <a:gd name="T53" fmla="*/ 74 h 140"/>
                <a:gd name="T54" fmla="*/ 156 w 181"/>
                <a:gd name="T55" fmla="*/ 82 h 140"/>
                <a:gd name="T56" fmla="*/ 158 w 181"/>
                <a:gd name="T57" fmla="*/ 95 h 140"/>
                <a:gd name="T58" fmla="*/ 157 w 181"/>
                <a:gd name="T59" fmla="*/ 104 h 140"/>
                <a:gd name="T60" fmla="*/ 164 w 181"/>
                <a:gd name="T61" fmla="*/ 107 h 140"/>
                <a:gd name="T62" fmla="*/ 157 w 181"/>
                <a:gd name="T63" fmla="*/ 114 h 140"/>
                <a:gd name="T64" fmla="*/ 156 w 181"/>
                <a:gd name="T65" fmla="*/ 108 h 140"/>
                <a:gd name="T66" fmla="*/ 146 w 181"/>
                <a:gd name="T67" fmla="*/ 113 h 140"/>
                <a:gd name="T68" fmla="*/ 144 w 181"/>
                <a:gd name="T69" fmla="*/ 119 h 140"/>
                <a:gd name="T70" fmla="*/ 136 w 181"/>
                <a:gd name="T71" fmla="*/ 121 h 140"/>
                <a:gd name="T72" fmla="*/ 133 w 181"/>
                <a:gd name="T73" fmla="*/ 128 h 140"/>
                <a:gd name="T74" fmla="*/ 122 w 181"/>
                <a:gd name="T75" fmla="*/ 134 h 140"/>
                <a:gd name="T76" fmla="*/ 106 w 181"/>
                <a:gd name="T77" fmla="*/ 137 h 140"/>
                <a:gd name="T78" fmla="*/ 97 w 181"/>
                <a:gd name="T79" fmla="*/ 140 h 140"/>
                <a:gd name="T80" fmla="*/ 93 w 181"/>
                <a:gd name="T81" fmla="*/ 131 h 140"/>
                <a:gd name="T82" fmla="*/ 79 w 181"/>
                <a:gd name="T83" fmla="*/ 124 h 140"/>
                <a:gd name="T84" fmla="*/ 73 w 181"/>
                <a:gd name="T85" fmla="*/ 121 h 140"/>
                <a:gd name="T86" fmla="*/ 69 w 181"/>
                <a:gd name="T87" fmla="*/ 121 h 140"/>
                <a:gd name="T88" fmla="*/ 66 w 181"/>
                <a:gd name="T89" fmla="*/ 107 h 140"/>
                <a:gd name="T90" fmla="*/ 68 w 181"/>
                <a:gd name="T91" fmla="*/ 97 h 140"/>
                <a:gd name="T92" fmla="*/ 61 w 181"/>
                <a:gd name="T93" fmla="*/ 90 h 140"/>
                <a:gd name="T94" fmla="*/ 56 w 181"/>
                <a:gd name="T95" fmla="*/ 86 h 140"/>
                <a:gd name="T96" fmla="*/ 45 w 181"/>
                <a:gd name="T97" fmla="*/ 89 h 140"/>
                <a:gd name="T98" fmla="*/ 31 w 181"/>
                <a:gd name="T99" fmla="*/ 90 h 140"/>
                <a:gd name="T100" fmla="*/ 22 w 181"/>
                <a:gd name="T101" fmla="*/ 86 h 140"/>
                <a:gd name="T102" fmla="*/ 13 w 181"/>
                <a:gd name="T103" fmla="*/ 79 h 140"/>
                <a:gd name="T104" fmla="*/ 11 w 181"/>
                <a:gd name="T105" fmla="*/ 69 h 140"/>
                <a:gd name="T106" fmla="*/ 4 w 181"/>
                <a:gd name="T107" fmla="*/ 60 h 140"/>
                <a:gd name="T108" fmla="*/ 1 w 181"/>
                <a:gd name="T109" fmla="*/ 49 h 140"/>
                <a:gd name="T110" fmla="*/ 1 w 181"/>
                <a:gd name="T111" fmla="*/ 42 h 140"/>
                <a:gd name="T112" fmla="*/ 7 w 181"/>
                <a:gd name="T113" fmla="*/ 35 h 140"/>
                <a:gd name="T114" fmla="*/ 12 w 181"/>
                <a:gd name="T115" fmla="*/ 31 h 140"/>
                <a:gd name="T116" fmla="*/ 18 w 181"/>
                <a:gd name="T117" fmla="*/ 26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1" h="140">
                  <a:moveTo>
                    <a:pt x="18" y="26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9" y="18"/>
                    <a:pt x="40" y="18"/>
                  </a:cubicBezTo>
                  <a:cubicBezTo>
                    <a:pt x="41" y="18"/>
                    <a:pt x="48" y="17"/>
                    <a:pt x="48" y="17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4"/>
                    <a:pt x="55" y="15"/>
                    <a:pt x="55" y="16"/>
                  </a:cubicBezTo>
                  <a:cubicBezTo>
                    <a:pt x="56" y="17"/>
                    <a:pt x="59" y="20"/>
                    <a:pt x="60" y="20"/>
                  </a:cubicBezTo>
                  <a:cubicBezTo>
                    <a:pt x="61" y="19"/>
                    <a:pt x="62" y="15"/>
                    <a:pt x="62" y="15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3"/>
                    <a:pt x="73" y="12"/>
                    <a:pt x="74" y="12"/>
                  </a:cubicBezTo>
                  <a:cubicBezTo>
                    <a:pt x="75" y="13"/>
                    <a:pt x="81" y="13"/>
                    <a:pt x="81" y="13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91" y="15"/>
                    <a:pt x="92" y="15"/>
                  </a:cubicBezTo>
                  <a:cubicBezTo>
                    <a:pt x="92" y="14"/>
                    <a:pt x="95" y="10"/>
                    <a:pt x="95" y="10"/>
                  </a:cubicBezTo>
                  <a:cubicBezTo>
                    <a:pt x="101" y="12"/>
                    <a:pt x="101" y="12"/>
                    <a:pt x="101" y="12"/>
                  </a:cubicBezTo>
                  <a:cubicBezTo>
                    <a:pt x="102" y="8"/>
                    <a:pt x="102" y="8"/>
                    <a:pt x="102" y="8"/>
                  </a:cubicBezTo>
                  <a:cubicBezTo>
                    <a:pt x="102" y="8"/>
                    <a:pt x="105" y="3"/>
                    <a:pt x="105" y="3"/>
                  </a:cubicBezTo>
                  <a:cubicBezTo>
                    <a:pt x="106" y="3"/>
                    <a:pt x="110" y="0"/>
                    <a:pt x="110" y="0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6" y="9"/>
                    <a:pt x="116" y="9"/>
                    <a:pt x="116" y="9"/>
                  </a:cubicBezTo>
                  <a:cubicBezTo>
                    <a:pt x="117" y="10"/>
                    <a:pt x="117" y="10"/>
                    <a:pt x="117" y="10"/>
                  </a:cubicBezTo>
                  <a:cubicBezTo>
                    <a:pt x="121" y="13"/>
                    <a:pt x="121" y="13"/>
                    <a:pt x="121" y="13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5" y="10"/>
                    <a:pt x="135" y="10"/>
                    <a:pt x="135" y="10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9" y="14"/>
                    <a:pt x="139" y="14"/>
                    <a:pt x="139" y="14"/>
                  </a:cubicBezTo>
                  <a:cubicBezTo>
                    <a:pt x="144" y="14"/>
                    <a:pt x="144" y="14"/>
                    <a:pt x="144" y="14"/>
                  </a:cubicBezTo>
                  <a:cubicBezTo>
                    <a:pt x="146" y="17"/>
                    <a:pt x="146" y="17"/>
                    <a:pt x="146" y="17"/>
                  </a:cubicBezTo>
                  <a:cubicBezTo>
                    <a:pt x="150" y="18"/>
                    <a:pt x="150" y="18"/>
                    <a:pt x="150" y="18"/>
                  </a:cubicBezTo>
                  <a:cubicBezTo>
                    <a:pt x="153" y="22"/>
                    <a:pt x="153" y="22"/>
                    <a:pt x="153" y="22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62" y="27"/>
                    <a:pt x="162" y="27"/>
                    <a:pt x="162" y="27"/>
                  </a:cubicBezTo>
                  <a:cubicBezTo>
                    <a:pt x="167" y="28"/>
                    <a:pt x="167" y="28"/>
                    <a:pt x="167" y="28"/>
                  </a:cubicBezTo>
                  <a:cubicBezTo>
                    <a:pt x="170" y="28"/>
                    <a:pt x="170" y="28"/>
                    <a:pt x="170" y="28"/>
                  </a:cubicBezTo>
                  <a:cubicBezTo>
                    <a:pt x="170" y="28"/>
                    <a:pt x="170" y="28"/>
                    <a:pt x="170" y="28"/>
                  </a:cubicBezTo>
                  <a:cubicBezTo>
                    <a:pt x="171" y="28"/>
                    <a:pt x="171" y="28"/>
                    <a:pt x="171" y="28"/>
                  </a:cubicBezTo>
                  <a:cubicBezTo>
                    <a:pt x="172" y="37"/>
                    <a:pt x="172" y="37"/>
                    <a:pt x="172" y="37"/>
                  </a:cubicBezTo>
                  <a:cubicBezTo>
                    <a:pt x="170" y="42"/>
                    <a:pt x="170" y="42"/>
                    <a:pt x="170" y="42"/>
                  </a:cubicBezTo>
                  <a:cubicBezTo>
                    <a:pt x="170" y="47"/>
                    <a:pt x="170" y="47"/>
                    <a:pt x="170" y="47"/>
                  </a:cubicBezTo>
                  <a:cubicBezTo>
                    <a:pt x="173" y="48"/>
                    <a:pt x="173" y="48"/>
                    <a:pt x="173" y="48"/>
                  </a:cubicBezTo>
                  <a:cubicBezTo>
                    <a:pt x="180" y="47"/>
                    <a:pt x="180" y="47"/>
                    <a:pt x="180" y="47"/>
                  </a:cubicBezTo>
                  <a:cubicBezTo>
                    <a:pt x="181" y="51"/>
                    <a:pt x="181" y="51"/>
                    <a:pt x="181" y="51"/>
                  </a:cubicBezTo>
                  <a:cubicBezTo>
                    <a:pt x="177" y="53"/>
                    <a:pt x="177" y="53"/>
                    <a:pt x="177" y="53"/>
                  </a:cubicBezTo>
                  <a:cubicBezTo>
                    <a:pt x="178" y="58"/>
                    <a:pt x="178" y="58"/>
                    <a:pt x="178" y="58"/>
                  </a:cubicBezTo>
                  <a:cubicBezTo>
                    <a:pt x="170" y="57"/>
                    <a:pt x="170" y="57"/>
                    <a:pt x="170" y="57"/>
                  </a:cubicBezTo>
                  <a:cubicBezTo>
                    <a:pt x="167" y="60"/>
                    <a:pt x="167" y="60"/>
                    <a:pt x="167" y="60"/>
                  </a:cubicBezTo>
                  <a:cubicBezTo>
                    <a:pt x="167" y="67"/>
                    <a:pt x="167" y="67"/>
                    <a:pt x="167" y="67"/>
                  </a:cubicBezTo>
                  <a:cubicBezTo>
                    <a:pt x="159" y="70"/>
                    <a:pt x="159" y="70"/>
                    <a:pt x="159" y="70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56" y="82"/>
                    <a:pt x="156" y="82"/>
                    <a:pt x="156" y="82"/>
                  </a:cubicBezTo>
                  <a:cubicBezTo>
                    <a:pt x="157" y="89"/>
                    <a:pt x="157" y="89"/>
                    <a:pt x="157" y="89"/>
                  </a:cubicBezTo>
                  <a:cubicBezTo>
                    <a:pt x="158" y="95"/>
                    <a:pt x="158" y="95"/>
                    <a:pt x="158" y="95"/>
                  </a:cubicBezTo>
                  <a:cubicBezTo>
                    <a:pt x="158" y="95"/>
                    <a:pt x="156" y="100"/>
                    <a:pt x="155" y="103"/>
                  </a:cubicBezTo>
                  <a:cubicBezTo>
                    <a:pt x="155" y="105"/>
                    <a:pt x="157" y="104"/>
                    <a:pt x="157" y="104"/>
                  </a:cubicBezTo>
                  <a:cubicBezTo>
                    <a:pt x="162" y="106"/>
                    <a:pt x="162" y="106"/>
                    <a:pt x="162" y="106"/>
                  </a:cubicBezTo>
                  <a:cubicBezTo>
                    <a:pt x="164" y="107"/>
                    <a:pt x="164" y="107"/>
                    <a:pt x="164" y="107"/>
                  </a:cubicBezTo>
                  <a:cubicBezTo>
                    <a:pt x="162" y="113"/>
                    <a:pt x="162" y="113"/>
                    <a:pt x="162" y="113"/>
                  </a:cubicBezTo>
                  <a:cubicBezTo>
                    <a:pt x="157" y="114"/>
                    <a:pt x="157" y="114"/>
                    <a:pt x="157" y="114"/>
                  </a:cubicBezTo>
                  <a:cubicBezTo>
                    <a:pt x="158" y="110"/>
                    <a:pt x="158" y="110"/>
                    <a:pt x="158" y="110"/>
                  </a:cubicBezTo>
                  <a:cubicBezTo>
                    <a:pt x="156" y="108"/>
                    <a:pt x="156" y="108"/>
                    <a:pt x="156" y="108"/>
                  </a:cubicBezTo>
                  <a:cubicBezTo>
                    <a:pt x="153" y="111"/>
                    <a:pt x="153" y="111"/>
                    <a:pt x="153" y="111"/>
                  </a:cubicBezTo>
                  <a:cubicBezTo>
                    <a:pt x="146" y="113"/>
                    <a:pt x="146" y="113"/>
                    <a:pt x="146" y="113"/>
                  </a:cubicBezTo>
                  <a:cubicBezTo>
                    <a:pt x="146" y="115"/>
                    <a:pt x="146" y="115"/>
                    <a:pt x="146" y="115"/>
                  </a:cubicBezTo>
                  <a:cubicBezTo>
                    <a:pt x="144" y="119"/>
                    <a:pt x="144" y="119"/>
                    <a:pt x="144" y="119"/>
                  </a:cubicBezTo>
                  <a:cubicBezTo>
                    <a:pt x="144" y="119"/>
                    <a:pt x="140" y="119"/>
                    <a:pt x="138" y="119"/>
                  </a:cubicBezTo>
                  <a:cubicBezTo>
                    <a:pt x="137" y="118"/>
                    <a:pt x="136" y="121"/>
                    <a:pt x="136" y="121"/>
                  </a:cubicBezTo>
                  <a:cubicBezTo>
                    <a:pt x="138" y="128"/>
                    <a:pt x="138" y="128"/>
                    <a:pt x="138" y="128"/>
                  </a:cubicBezTo>
                  <a:cubicBezTo>
                    <a:pt x="133" y="128"/>
                    <a:pt x="133" y="128"/>
                    <a:pt x="133" y="128"/>
                  </a:cubicBezTo>
                  <a:cubicBezTo>
                    <a:pt x="129" y="133"/>
                    <a:pt x="129" y="133"/>
                    <a:pt x="129" y="133"/>
                  </a:cubicBezTo>
                  <a:cubicBezTo>
                    <a:pt x="122" y="134"/>
                    <a:pt x="122" y="134"/>
                    <a:pt x="122" y="134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97" y="139"/>
                    <a:pt x="97" y="139"/>
                    <a:pt x="97" y="139"/>
                  </a:cubicBezTo>
                  <a:cubicBezTo>
                    <a:pt x="97" y="140"/>
                    <a:pt x="97" y="140"/>
                    <a:pt x="97" y="140"/>
                  </a:cubicBezTo>
                  <a:cubicBezTo>
                    <a:pt x="96" y="134"/>
                    <a:pt x="96" y="134"/>
                    <a:pt x="96" y="134"/>
                  </a:cubicBezTo>
                  <a:cubicBezTo>
                    <a:pt x="93" y="131"/>
                    <a:pt x="93" y="131"/>
                    <a:pt x="93" y="131"/>
                  </a:cubicBezTo>
                  <a:cubicBezTo>
                    <a:pt x="93" y="131"/>
                    <a:pt x="90" y="125"/>
                    <a:pt x="90" y="124"/>
                  </a:cubicBezTo>
                  <a:cubicBezTo>
                    <a:pt x="90" y="124"/>
                    <a:pt x="79" y="124"/>
                    <a:pt x="79" y="124"/>
                  </a:cubicBezTo>
                  <a:cubicBezTo>
                    <a:pt x="79" y="124"/>
                    <a:pt x="77" y="121"/>
                    <a:pt x="76" y="119"/>
                  </a:cubicBezTo>
                  <a:cubicBezTo>
                    <a:pt x="76" y="118"/>
                    <a:pt x="73" y="121"/>
                    <a:pt x="73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6" y="96"/>
                    <a:pt x="65" y="94"/>
                  </a:cubicBezTo>
                  <a:cubicBezTo>
                    <a:pt x="63" y="92"/>
                    <a:pt x="61" y="90"/>
                    <a:pt x="61" y="90"/>
                  </a:cubicBezTo>
                  <a:cubicBezTo>
                    <a:pt x="59" y="90"/>
                    <a:pt x="59" y="90"/>
                    <a:pt x="59" y="90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3" y="91"/>
                    <a:pt x="43" y="91"/>
                    <a:pt x="43" y="91"/>
                  </a:cubicBezTo>
                  <a:cubicBezTo>
                    <a:pt x="31" y="90"/>
                    <a:pt x="31" y="90"/>
                    <a:pt x="31" y="90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2" y="86"/>
                    <a:pt x="22" y="86"/>
                    <a:pt x="22" y="86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0" y="43"/>
                    <a:pt x="1" y="42"/>
                  </a:cubicBezTo>
                  <a:cubicBezTo>
                    <a:pt x="3" y="42"/>
                    <a:pt x="6" y="41"/>
                    <a:pt x="6" y="41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4" y="26"/>
                    <a:pt x="14" y="26"/>
                    <a:pt x="14" y="26"/>
                  </a:cubicBezTo>
                  <a:lnTo>
                    <a:pt x="18" y="26"/>
                  </a:lnTo>
                  <a:close/>
                </a:path>
              </a:pathLst>
            </a:custGeom>
            <a:grpFill/>
            <a:ln w="6350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Source Sans Pro" charset="0"/>
              </a:endParaRPr>
            </a:p>
          </p:txBody>
        </p:sp>
        <p:sp>
          <p:nvSpPr>
            <p:cNvPr id="63" name="Freeform 53"/>
            <p:cNvSpPr>
              <a:spLocks noEditPoints="1"/>
            </p:cNvSpPr>
            <p:nvPr/>
          </p:nvSpPr>
          <p:spPr bwMode="auto">
            <a:xfrm>
              <a:off x="5766982" y="1595422"/>
              <a:ext cx="401292" cy="265289"/>
            </a:xfrm>
            <a:custGeom>
              <a:avLst/>
              <a:gdLst>
                <a:gd name="T0" fmla="*/ 39 w 176"/>
                <a:gd name="T1" fmla="*/ 45 h 120"/>
                <a:gd name="T2" fmla="*/ 46 w 176"/>
                <a:gd name="T3" fmla="*/ 36 h 120"/>
                <a:gd name="T4" fmla="*/ 51 w 176"/>
                <a:gd name="T5" fmla="*/ 29 h 120"/>
                <a:gd name="T6" fmla="*/ 59 w 176"/>
                <a:gd name="T7" fmla="*/ 23 h 120"/>
                <a:gd name="T8" fmla="*/ 69 w 176"/>
                <a:gd name="T9" fmla="*/ 17 h 120"/>
                <a:gd name="T10" fmla="*/ 81 w 176"/>
                <a:gd name="T11" fmla="*/ 15 h 120"/>
                <a:gd name="T12" fmla="*/ 89 w 176"/>
                <a:gd name="T13" fmla="*/ 6 h 120"/>
                <a:gd name="T14" fmla="*/ 97 w 176"/>
                <a:gd name="T15" fmla="*/ 7 h 120"/>
                <a:gd name="T16" fmla="*/ 109 w 176"/>
                <a:gd name="T17" fmla="*/ 4 h 120"/>
                <a:gd name="T18" fmla="*/ 128 w 176"/>
                <a:gd name="T19" fmla="*/ 7 h 120"/>
                <a:gd name="T20" fmla="*/ 154 w 176"/>
                <a:gd name="T21" fmla="*/ 3 h 120"/>
                <a:gd name="T22" fmla="*/ 157 w 176"/>
                <a:gd name="T23" fmla="*/ 15 h 120"/>
                <a:gd name="T24" fmla="*/ 162 w 176"/>
                <a:gd name="T25" fmla="*/ 70 h 120"/>
                <a:gd name="T26" fmla="*/ 171 w 176"/>
                <a:gd name="T27" fmla="*/ 80 h 120"/>
                <a:gd name="T28" fmla="*/ 168 w 176"/>
                <a:gd name="T29" fmla="*/ 90 h 120"/>
                <a:gd name="T30" fmla="*/ 165 w 176"/>
                <a:gd name="T31" fmla="*/ 105 h 120"/>
                <a:gd name="T32" fmla="*/ 146 w 176"/>
                <a:gd name="T33" fmla="*/ 109 h 120"/>
                <a:gd name="T34" fmla="*/ 124 w 176"/>
                <a:gd name="T35" fmla="*/ 99 h 120"/>
                <a:gd name="T36" fmla="*/ 102 w 176"/>
                <a:gd name="T37" fmla="*/ 94 h 120"/>
                <a:gd name="T38" fmla="*/ 78 w 176"/>
                <a:gd name="T39" fmla="*/ 107 h 120"/>
                <a:gd name="T40" fmla="*/ 77 w 176"/>
                <a:gd name="T41" fmla="*/ 87 h 120"/>
                <a:gd name="T42" fmla="*/ 71 w 176"/>
                <a:gd name="T43" fmla="*/ 83 h 120"/>
                <a:gd name="T44" fmla="*/ 61 w 176"/>
                <a:gd name="T45" fmla="*/ 86 h 120"/>
                <a:gd name="T46" fmla="*/ 48 w 176"/>
                <a:gd name="T47" fmla="*/ 75 h 120"/>
                <a:gd name="T48" fmla="*/ 48 w 176"/>
                <a:gd name="T49" fmla="*/ 67 h 120"/>
                <a:gd name="T50" fmla="*/ 53 w 176"/>
                <a:gd name="T51" fmla="*/ 62 h 120"/>
                <a:gd name="T52" fmla="*/ 42 w 176"/>
                <a:gd name="T53" fmla="*/ 59 h 120"/>
                <a:gd name="T54" fmla="*/ 45 w 176"/>
                <a:gd name="T55" fmla="*/ 51 h 120"/>
                <a:gd name="T56" fmla="*/ 23 w 176"/>
                <a:gd name="T57" fmla="*/ 103 h 120"/>
                <a:gd name="T58" fmla="*/ 22 w 176"/>
                <a:gd name="T59" fmla="*/ 105 h 120"/>
                <a:gd name="T60" fmla="*/ 64 w 176"/>
                <a:gd name="T61" fmla="*/ 98 h 120"/>
                <a:gd name="T62" fmla="*/ 9 w 176"/>
                <a:gd name="T63" fmla="*/ 91 h 120"/>
                <a:gd name="T64" fmla="*/ 4 w 176"/>
                <a:gd name="T65" fmla="*/ 87 h 120"/>
                <a:gd name="T66" fmla="*/ 3 w 176"/>
                <a:gd name="T67" fmla="*/ 91 h 120"/>
                <a:gd name="T68" fmla="*/ 5 w 176"/>
                <a:gd name="T69" fmla="*/ 98 h 120"/>
                <a:gd name="T70" fmla="*/ 10 w 176"/>
                <a:gd name="T71" fmla="*/ 103 h 120"/>
                <a:gd name="T72" fmla="*/ 14 w 176"/>
                <a:gd name="T73" fmla="*/ 110 h 120"/>
                <a:gd name="T74" fmla="*/ 13 w 176"/>
                <a:gd name="T75" fmla="*/ 119 h 120"/>
                <a:gd name="T76" fmla="*/ 17 w 176"/>
                <a:gd name="T77" fmla="*/ 109 h 120"/>
                <a:gd name="T78" fmla="*/ 23 w 176"/>
                <a:gd name="T79" fmla="*/ 99 h 120"/>
                <a:gd name="T80" fmla="*/ 29 w 176"/>
                <a:gd name="T81" fmla="*/ 97 h 120"/>
                <a:gd name="T82" fmla="*/ 33 w 176"/>
                <a:gd name="T83" fmla="*/ 89 h 120"/>
                <a:gd name="T84" fmla="*/ 37 w 176"/>
                <a:gd name="T85" fmla="*/ 84 h 120"/>
                <a:gd name="T86" fmla="*/ 41 w 176"/>
                <a:gd name="T87" fmla="*/ 81 h 120"/>
                <a:gd name="T88" fmla="*/ 28 w 176"/>
                <a:gd name="T89" fmla="*/ 77 h 120"/>
                <a:gd name="T90" fmla="*/ 19 w 176"/>
                <a:gd name="T91" fmla="*/ 81 h 120"/>
                <a:gd name="T92" fmla="*/ 12 w 176"/>
                <a:gd name="T93" fmla="*/ 86 h 120"/>
                <a:gd name="T94" fmla="*/ 35 w 176"/>
                <a:gd name="T95" fmla="*/ 76 h 120"/>
                <a:gd name="T96" fmla="*/ 43 w 176"/>
                <a:gd name="T97" fmla="*/ 76 h 120"/>
                <a:gd name="T98" fmla="*/ 36 w 176"/>
                <a:gd name="T99" fmla="*/ 75 h 120"/>
                <a:gd name="T100" fmla="*/ 27 w 176"/>
                <a:gd name="T101" fmla="*/ 59 h 120"/>
                <a:gd name="T102" fmla="*/ 27 w 176"/>
                <a:gd name="T103" fmla="*/ 65 h 120"/>
                <a:gd name="T104" fmla="*/ 22 w 176"/>
                <a:gd name="T105" fmla="*/ 70 h 120"/>
                <a:gd name="T106" fmla="*/ 14 w 176"/>
                <a:gd name="T107" fmla="*/ 68 h 120"/>
                <a:gd name="T108" fmla="*/ 3 w 176"/>
                <a:gd name="T109" fmla="*/ 64 h 120"/>
                <a:gd name="T110" fmla="*/ 16 w 176"/>
                <a:gd name="T111" fmla="*/ 54 h 120"/>
                <a:gd name="T112" fmla="*/ 36 w 176"/>
                <a:gd name="T113" fmla="*/ 52 h 120"/>
                <a:gd name="T114" fmla="*/ 33 w 176"/>
                <a:gd name="T115" fmla="*/ 57 h 120"/>
                <a:gd name="T116" fmla="*/ 36 w 176"/>
                <a:gd name="T117" fmla="*/ 5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6" h="120">
                  <a:moveTo>
                    <a:pt x="39" y="52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9" y="41"/>
                    <a:pt x="40" y="41"/>
                  </a:cubicBezTo>
                  <a:cubicBezTo>
                    <a:pt x="40" y="40"/>
                    <a:pt x="43" y="40"/>
                    <a:pt x="43" y="40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5" y="38"/>
                    <a:pt x="44" y="36"/>
                    <a:pt x="46" y="36"/>
                  </a:cubicBezTo>
                  <a:cubicBezTo>
                    <a:pt x="47" y="36"/>
                    <a:pt x="49" y="36"/>
                    <a:pt x="50" y="36"/>
                  </a:cubicBezTo>
                  <a:cubicBezTo>
                    <a:pt x="51" y="36"/>
                    <a:pt x="52" y="35"/>
                    <a:pt x="52" y="35"/>
                  </a:cubicBezTo>
                  <a:cubicBezTo>
                    <a:pt x="54" y="35"/>
                    <a:pt x="55" y="36"/>
                    <a:pt x="54" y="35"/>
                  </a:cubicBezTo>
                  <a:cubicBezTo>
                    <a:pt x="54" y="35"/>
                    <a:pt x="54" y="34"/>
                    <a:pt x="53" y="33"/>
                  </a:cubicBezTo>
                  <a:cubicBezTo>
                    <a:pt x="52" y="32"/>
                    <a:pt x="49" y="30"/>
                    <a:pt x="51" y="29"/>
                  </a:cubicBezTo>
                  <a:cubicBezTo>
                    <a:pt x="52" y="28"/>
                    <a:pt x="53" y="28"/>
                    <a:pt x="54" y="29"/>
                  </a:cubicBezTo>
                  <a:cubicBezTo>
                    <a:pt x="55" y="29"/>
                    <a:pt x="56" y="31"/>
                    <a:pt x="56" y="31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9" y="27"/>
                    <a:pt x="60" y="26"/>
                  </a:cubicBezTo>
                  <a:cubicBezTo>
                    <a:pt x="60" y="25"/>
                    <a:pt x="59" y="23"/>
                    <a:pt x="59" y="23"/>
                  </a:cubicBezTo>
                  <a:cubicBezTo>
                    <a:pt x="59" y="23"/>
                    <a:pt x="59" y="23"/>
                    <a:pt x="62" y="23"/>
                  </a:cubicBezTo>
                  <a:cubicBezTo>
                    <a:pt x="65" y="22"/>
                    <a:pt x="64" y="22"/>
                    <a:pt x="66" y="22"/>
                  </a:cubicBezTo>
                  <a:cubicBezTo>
                    <a:pt x="67" y="22"/>
                    <a:pt x="70" y="22"/>
                    <a:pt x="70" y="22"/>
                  </a:cubicBezTo>
                  <a:cubicBezTo>
                    <a:pt x="70" y="22"/>
                    <a:pt x="72" y="21"/>
                    <a:pt x="71" y="20"/>
                  </a:cubicBezTo>
                  <a:cubicBezTo>
                    <a:pt x="71" y="19"/>
                    <a:pt x="69" y="17"/>
                    <a:pt x="69" y="17"/>
                  </a:cubicBezTo>
                  <a:cubicBezTo>
                    <a:pt x="69" y="17"/>
                    <a:pt x="70" y="14"/>
                    <a:pt x="70" y="15"/>
                  </a:cubicBezTo>
                  <a:cubicBezTo>
                    <a:pt x="70" y="17"/>
                    <a:pt x="73" y="19"/>
                    <a:pt x="73" y="19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1" y="15"/>
                    <a:pt x="84" y="15"/>
                    <a:pt x="86" y="15"/>
                  </a:cubicBezTo>
                  <a:cubicBezTo>
                    <a:pt x="87" y="15"/>
                    <a:pt x="90" y="14"/>
                    <a:pt x="90" y="14"/>
                  </a:cubicBezTo>
                  <a:cubicBezTo>
                    <a:pt x="91" y="12"/>
                    <a:pt x="91" y="12"/>
                    <a:pt x="91" y="12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8"/>
                    <a:pt x="89" y="5"/>
                    <a:pt x="89" y="6"/>
                  </a:cubicBezTo>
                  <a:cubicBezTo>
                    <a:pt x="90" y="7"/>
                    <a:pt x="90" y="9"/>
                    <a:pt x="91" y="9"/>
                  </a:cubicBezTo>
                  <a:cubicBezTo>
                    <a:pt x="92" y="9"/>
                    <a:pt x="93" y="10"/>
                    <a:pt x="94" y="9"/>
                  </a:cubicBezTo>
                  <a:cubicBezTo>
                    <a:pt x="94" y="8"/>
                    <a:pt x="94" y="5"/>
                    <a:pt x="94" y="5"/>
                  </a:cubicBezTo>
                  <a:cubicBezTo>
                    <a:pt x="94" y="5"/>
                    <a:pt x="93" y="4"/>
                    <a:pt x="94" y="4"/>
                  </a:cubicBezTo>
                  <a:cubicBezTo>
                    <a:pt x="95" y="5"/>
                    <a:pt x="97" y="7"/>
                    <a:pt x="97" y="7"/>
                  </a:cubicBezTo>
                  <a:cubicBezTo>
                    <a:pt x="100" y="7"/>
                    <a:pt x="100" y="7"/>
                    <a:pt x="100" y="7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4" y="6"/>
                    <a:pt x="104" y="6"/>
                    <a:pt x="104" y="6"/>
                  </a:cubicBezTo>
                  <a:cubicBezTo>
                    <a:pt x="104" y="6"/>
                    <a:pt x="106" y="5"/>
                    <a:pt x="107" y="5"/>
                  </a:cubicBezTo>
                  <a:cubicBezTo>
                    <a:pt x="108" y="5"/>
                    <a:pt x="108" y="4"/>
                    <a:pt x="109" y="4"/>
                  </a:cubicBezTo>
                  <a:cubicBezTo>
                    <a:pt x="110" y="4"/>
                    <a:pt x="112" y="5"/>
                    <a:pt x="112" y="5"/>
                  </a:cubicBezTo>
                  <a:cubicBezTo>
                    <a:pt x="117" y="6"/>
                    <a:pt x="117" y="6"/>
                    <a:pt x="117" y="6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33" y="7"/>
                    <a:pt x="137" y="5"/>
                    <a:pt x="138" y="5"/>
                  </a:cubicBezTo>
                  <a:cubicBezTo>
                    <a:pt x="140" y="4"/>
                    <a:pt x="144" y="4"/>
                    <a:pt x="144" y="4"/>
                  </a:cubicBezTo>
                  <a:cubicBezTo>
                    <a:pt x="144" y="4"/>
                    <a:pt x="145" y="4"/>
                    <a:pt x="147" y="4"/>
                  </a:cubicBezTo>
                  <a:cubicBezTo>
                    <a:pt x="149" y="3"/>
                    <a:pt x="154" y="3"/>
                    <a:pt x="154" y="3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62" y="2"/>
                    <a:pt x="162" y="2"/>
                    <a:pt x="162" y="2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7" y="15"/>
                    <a:pt x="157" y="15"/>
                    <a:pt x="157" y="15"/>
                  </a:cubicBezTo>
                  <a:cubicBezTo>
                    <a:pt x="156" y="25"/>
                    <a:pt x="153" y="30"/>
                    <a:pt x="152" y="36"/>
                  </a:cubicBezTo>
                  <a:cubicBezTo>
                    <a:pt x="151" y="39"/>
                    <a:pt x="149" y="40"/>
                    <a:pt x="152" y="45"/>
                  </a:cubicBezTo>
                  <a:cubicBezTo>
                    <a:pt x="154" y="47"/>
                    <a:pt x="154" y="54"/>
                    <a:pt x="158" y="58"/>
                  </a:cubicBezTo>
                  <a:cubicBezTo>
                    <a:pt x="160" y="60"/>
                    <a:pt x="158" y="65"/>
                    <a:pt x="161" y="67"/>
                  </a:cubicBezTo>
                  <a:cubicBezTo>
                    <a:pt x="161" y="67"/>
                    <a:pt x="161" y="68"/>
                    <a:pt x="162" y="70"/>
                  </a:cubicBezTo>
                  <a:cubicBezTo>
                    <a:pt x="164" y="72"/>
                    <a:pt x="164" y="71"/>
                    <a:pt x="165" y="72"/>
                  </a:cubicBezTo>
                  <a:cubicBezTo>
                    <a:pt x="165" y="72"/>
                    <a:pt x="167" y="73"/>
                    <a:pt x="168" y="74"/>
                  </a:cubicBezTo>
                  <a:cubicBezTo>
                    <a:pt x="169" y="75"/>
                    <a:pt x="169" y="77"/>
                    <a:pt x="169" y="78"/>
                  </a:cubicBezTo>
                  <a:cubicBezTo>
                    <a:pt x="169" y="79"/>
                    <a:pt x="170" y="80"/>
                    <a:pt x="170" y="80"/>
                  </a:cubicBezTo>
                  <a:cubicBezTo>
                    <a:pt x="170" y="80"/>
                    <a:pt x="171" y="79"/>
                    <a:pt x="171" y="80"/>
                  </a:cubicBezTo>
                  <a:cubicBezTo>
                    <a:pt x="171" y="81"/>
                    <a:pt x="170" y="79"/>
                    <a:pt x="171" y="81"/>
                  </a:cubicBezTo>
                  <a:cubicBezTo>
                    <a:pt x="173" y="83"/>
                    <a:pt x="176" y="83"/>
                    <a:pt x="176" y="83"/>
                  </a:cubicBezTo>
                  <a:cubicBezTo>
                    <a:pt x="175" y="87"/>
                    <a:pt x="175" y="87"/>
                    <a:pt x="175" y="87"/>
                  </a:cubicBezTo>
                  <a:cubicBezTo>
                    <a:pt x="173" y="88"/>
                    <a:pt x="173" y="88"/>
                    <a:pt x="173" y="88"/>
                  </a:cubicBezTo>
                  <a:cubicBezTo>
                    <a:pt x="173" y="88"/>
                    <a:pt x="168" y="88"/>
                    <a:pt x="168" y="90"/>
                  </a:cubicBezTo>
                  <a:cubicBezTo>
                    <a:pt x="168" y="91"/>
                    <a:pt x="168" y="95"/>
                    <a:pt x="168" y="95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5" y="98"/>
                    <a:pt x="167" y="102"/>
                    <a:pt x="167" y="103"/>
                  </a:cubicBezTo>
                  <a:cubicBezTo>
                    <a:pt x="167" y="104"/>
                    <a:pt x="168" y="104"/>
                    <a:pt x="168" y="104"/>
                  </a:cubicBezTo>
                  <a:cubicBezTo>
                    <a:pt x="165" y="105"/>
                    <a:pt x="165" y="105"/>
                    <a:pt x="165" y="105"/>
                  </a:cubicBezTo>
                  <a:cubicBezTo>
                    <a:pt x="161" y="105"/>
                    <a:pt x="161" y="105"/>
                    <a:pt x="161" y="105"/>
                  </a:cubicBezTo>
                  <a:cubicBezTo>
                    <a:pt x="153" y="103"/>
                    <a:pt x="153" y="103"/>
                    <a:pt x="153" y="103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9" y="106"/>
                    <a:pt x="148" y="108"/>
                    <a:pt x="146" y="109"/>
                  </a:cubicBezTo>
                  <a:cubicBezTo>
                    <a:pt x="145" y="110"/>
                    <a:pt x="144" y="111"/>
                    <a:pt x="143" y="111"/>
                  </a:cubicBezTo>
                  <a:cubicBezTo>
                    <a:pt x="141" y="112"/>
                    <a:pt x="139" y="110"/>
                    <a:pt x="139" y="110"/>
                  </a:cubicBezTo>
                  <a:cubicBezTo>
                    <a:pt x="136" y="109"/>
                    <a:pt x="136" y="109"/>
                    <a:pt x="136" y="109"/>
                  </a:cubicBezTo>
                  <a:cubicBezTo>
                    <a:pt x="133" y="105"/>
                    <a:pt x="133" y="105"/>
                    <a:pt x="133" y="105"/>
                  </a:cubicBezTo>
                  <a:cubicBezTo>
                    <a:pt x="124" y="99"/>
                    <a:pt x="124" y="99"/>
                    <a:pt x="124" y="99"/>
                  </a:cubicBezTo>
                  <a:cubicBezTo>
                    <a:pt x="119" y="97"/>
                    <a:pt x="119" y="97"/>
                    <a:pt x="119" y="97"/>
                  </a:cubicBezTo>
                  <a:cubicBezTo>
                    <a:pt x="115" y="96"/>
                    <a:pt x="115" y="96"/>
                    <a:pt x="115" y="96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2" y="94"/>
                    <a:pt x="102" y="94"/>
                    <a:pt x="102" y="94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3" y="103"/>
                    <a:pt x="80" y="106"/>
                    <a:pt x="78" y="107"/>
                  </a:cubicBezTo>
                  <a:cubicBezTo>
                    <a:pt x="77" y="106"/>
                    <a:pt x="77" y="106"/>
                    <a:pt x="77" y="106"/>
                  </a:cubicBezTo>
                  <a:cubicBezTo>
                    <a:pt x="77" y="106"/>
                    <a:pt x="77" y="103"/>
                    <a:pt x="78" y="101"/>
                  </a:cubicBezTo>
                  <a:cubicBezTo>
                    <a:pt x="79" y="100"/>
                    <a:pt x="79" y="98"/>
                    <a:pt x="79" y="97"/>
                  </a:cubicBezTo>
                  <a:cubicBezTo>
                    <a:pt x="79" y="96"/>
                    <a:pt x="79" y="94"/>
                    <a:pt x="78" y="92"/>
                  </a:cubicBezTo>
                  <a:cubicBezTo>
                    <a:pt x="78" y="90"/>
                    <a:pt x="77" y="87"/>
                    <a:pt x="77" y="87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6" y="80"/>
                    <a:pt x="76" y="80"/>
                    <a:pt x="76" y="80"/>
                  </a:cubicBezTo>
                  <a:cubicBezTo>
                    <a:pt x="73" y="80"/>
                    <a:pt x="73" y="80"/>
                    <a:pt x="73" y="80"/>
                  </a:cubicBezTo>
                  <a:cubicBezTo>
                    <a:pt x="71" y="83"/>
                    <a:pt x="71" y="83"/>
                    <a:pt x="71" y="83"/>
                  </a:cubicBezTo>
                  <a:cubicBezTo>
                    <a:pt x="71" y="83"/>
                    <a:pt x="72" y="85"/>
                    <a:pt x="72" y="86"/>
                  </a:cubicBezTo>
                  <a:cubicBezTo>
                    <a:pt x="71" y="87"/>
                    <a:pt x="69" y="87"/>
                    <a:pt x="69" y="87"/>
                  </a:cubicBezTo>
                  <a:cubicBezTo>
                    <a:pt x="68" y="88"/>
                    <a:pt x="68" y="91"/>
                    <a:pt x="68" y="91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4" y="87"/>
                    <a:pt x="62" y="87"/>
                    <a:pt x="61" y="86"/>
                  </a:cubicBezTo>
                  <a:cubicBezTo>
                    <a:pt x="60" y="86"/>
                    <a:pt x="58" y="86"/>
                    <a:pt x="58" y="86"/>
                  </a:cubicBezTo>
                  <a:cubicBezTo>
                    <a:pt x="58" y="86"/>
                    <a:pt x="58" y="86"/>
                    <a:pt x="57" y="86"/>
                  </a:cubicBezTo>
                  <a:cubicBezTo>
                    <a:pt x="55" y="86"/>
                    <a:pt x="55" y="86"/>
                    <a:pt x="54" y="84"/>
                  </a:cubicBezTo>
                  <a:cubicBezTo>
                    <a:pt x="53" y="82"/>
                    <a:pt x="50" y="77"/>
                    <a:pt x="50" y="77"/>
                  </a:cubicBezTo>
                  <a:cubicBezTo>
                    <a:pt x="50" y="77"/>
                    <a:pt x="49" y="75"/>
                    <a:pt x="48" y="75"/>
                  </a:cubicBezTo>
                  <a:cubicBezTo>
                    <a:pt x="48" y="75"/>
                    <a:pt x="47" y="77"/>
                    <a:pt x="47" y="77"/>
                  </a:cubicBezTo>
                  <a:cubicBezTo>
                    <a:pt x="46" y="77"/>
                    <a:pt x="46" y="75"/>
                    <a:pt x="46" y="74"/>
                  </a:cubicBezTo>
                  <a:cubicBezTo>
                    <a:pt x="46" y="73"/>
                    <a:pt x="46" y="72"/>
                    <a:pt x="46" y="70"/>
                  </a:cubicBezTo>
                  <a:cubicBezTo>
                    <a:pt x="46" y="68"/>
                    <a:pt x="45" y="66"/>
                    <a:pt x="46" y="66"/>
                  </a:cubicBezTo>
                  <a:cubicBezTo>
                    <a:pt x="46" y="66"/>
                    <a:pt x="47" y="67"/>
                    <a:pt x="48" y="67"/>
                  </a:cubicBezTo>
                  <a:cubicBezTo>
                    <a:pt x="49" y="67"/>
                    <a:pt x="49" y="65"/>
                    <a:pt x="49" y="65"/>
                  </a:cubicBezTo>
                  <a:cubicBezTo>
                    <a:pt x="50" y="65"/>
                    <a:pt x="51" y="66"/>
                    <a:pt x="51" y="66"/>
                  </a:cubicBezTo>
                  <a:cubicBezTo>
                    <a:pt x="52" y="66"/>
                    <a:pt x="53" y="66"/>
                    <a:pt x="53" y="66"/>
                  </a:cubicBezTo>
                  <a:cubicBezTo>
                    <a:pt x="54" y="65"/>
                    <a:pt x="54" y="65"/>
                    <a:pt x="54" y="64"/>
                  </a:cubicBezTo>
                  <a:cubicBezTo>
                    <a:pt x="54" y="63"/>
                    <a:pt x="53" y="62"/>
                    <a:pt x="53" y="62"/>
                  </a:cubicBezTo>
                  <a:cubicBezTo>
                    <a:pt x="52" y="62"/>
                    <a:pt x="46" y="65"/>
                    <a:pt x="46" y="65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2" y="61"/>
                    <a:pt x="42" y="61"/>
                    <a:pt x="42" y="61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41" y="56"/>
                    <a:pt x="41" y="56"/>
                    <a:pt x="41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3" y="52"/>
                    <a:pt x="43" y="52"/>
                    <a:pt x="43" y="52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39" y="52"/>
                    <a:pt x="39" y="52"/>
                    <a:pt x="39" y="52"/>
                  </a:cubicBezTo>
                  <a:close/>
                  <a:moveTo>
                    <a:pt x="23" y="103"/>
                  </a:moveTo>
                  <a:cubicBezTo>
                    <a:pt x="23" y="103"/>
                    <a:pt x="23" y="103"/>
                    <a:pt x="23" y="103"/>
                  </a:cubicBezTo>
                  <a:cubicBezTo>
                    <a:pt x="23" y="103"/>
                    <a:pt x="25" y="103"/>
                    <a:pt x="25" y="103"/>
                  </a:cubicBezTo>
                  <a:cubicBezTo>
                    <a:pt x="25" y="103"/>
                    <a:pt x="26" y="104"/>
                    <a:pt x="25" y="104"/>
                  </a:cubicBezTo>
                  <a:cubicBezTo>
                    <a:pt x="25" y="105"/>
                    <a:pt x="26" y="105"/>
                    <a:pt x="25" y="105"/>
                  </a:cubicBezTo>
                  <a:cubicBezTo>
                    <a:pt x="24" y="105"/>
                    <a:pt x="22" y="106"/>
                    <a:pt x="22" y="105"/>
                  </a:cubicBezTo>
                  <a:cubicBezTo>
                    <a:pt x="22" y="105"/>
                    <a:pt x="23" y="104"/>
                    <a:pt x="23" y="104"/>
                  </a:cubicBezTo>
                  <a:cubicBezTo>
                    <a:pt x="23" y="103"/>
                    <a:pt x="23" y="103"/>
                    <a:pt x="23" y="103"/>
                  </a:cubicBezTo>
                  <a:close/>
                  <a:moveTo>
                    <a:pt x="64" y="95"/>
                  </a:moveTo>
                  <a:cubicBezTo>
                    <a:pt x="64" y="95"/>
                    <a:pt x="64" y="95"/>
                    <a:pt x="64" y="95"/>
                  </a:cubicBezTo>
                  <a:cubicBezTo>
                    <a:pt x="64" y="95"/>
                    <a:pt x="63" y="98"/>
                    <a:pt x="64" y="98"/>
                  </a:cubicBezTo>
                  <a:cubicBezTo>
                    <a:pt x="64" y="98"/>
                    <a:pt x="65" y="98"/>
                    <a:pt x="66" y="98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5"/>
                    <a:pt x="67" y="95"/>
                  </a:cubicBezTo>
                  <a:cubicBezTo>
                    <a:pt x="64" y="95"/>
                    <a:pt x="64" y="95"/>
                    <a:pt x="64" y="95"/>
                  </a:cubicBezTo>
                  <a:close/>
                  <a:moveTo>
                    <a:pt x="9" y="91"/>
                  </a:moveTo>
                  <a:cubicBezTo>
                    <a:pt x="9" y="91"/>
                    <a:pt x="9" y="91"/>
                    <a:pt x="9" y="91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8" y="92"/>
                    <a:pt x="7" y="89"/>
                    <a:pt x="7" y="88"/>
                  </a:cubicBezTo>
                  <a:cubicBezTo>
                    <a:pt x="7" y="88"/>
                    <a:pt x="5" y="87"/>
                    <a:pt x="5" y="87"/>
                  </a:cubicBezTo>
                  <a:cubicBezTo>
                    <a:pt x="5" y="87"/>
                    <a:pt x="4" y="87"/>
                    <a:pt x="4" y="87"/>
                  </a:cubicBezTo>
                  <a:cubicBezTo>
                    <a:pt x="3" y="87"/>
                    <a:pt x="3" y="88"/>
                    <a:pt x="3" y="88"/>
                  </a:cubicBezTo>
                  <a:cubicBezTo>
                    <a:pt x="2" y="88"/>
                    <a:pt x="2" y="88"/>
                    <a:pt x="2" y="88"/>
                  </a:cubicBezTo>
                  <a:cubicBezTo>
                    <a:pt x="2" y="88"/>
                    <a:pt x="1" y="88"/>
                    <a:pt x="1" y="88"/>
                  </a:cubicBezTo>
                  <a:cubicBezTo>
                    <a:pt x="0" y="89"/>
                    <a:pt x="1" y="90"/>
                    <a:pt x="1" y="90"/>
                  </a:cubicBezTo>
                  <a:cubicBezTo>
                    <a:pt x="1" y="90"/>
                    <a:pt x="2" y="90"/>
                    <a:pt x="3" y="91"/>
                  </a:cubicBezTo>
                  <a:cubicBezTo>
                    <a:pt x="4" y="91"/>
                    <a:pt x="4" y="91"/>
                    <a:pt x="4" y="91"/>
                  </a:cubicBezTo>
                  <a:cubicBezTo>
                    <a:pt x="4" y="91"/>
                    <a:pt x="6" y="93"/>
                    <a:pt x="7" y="94"/>
                  </a:cubicBezTo>
                  <a:cubicBezTo>
                    <a:pt x="7" y="94"/>
                    <a:pt x="7" y="95"/>
                    <a:pt x="7" y="95"/>
                  </a:cubicBezTo>
                  <a:cubicBezTo>
                    <a:pt x="4" y="97"/>
                    <a:pt x="4" y="97"/>
                    <a:pt x="4" y="97"/>
                  </a:cubicBezTo>
                  <a:cubicBezTo>
                    <a:pt x="4" y="97"/>
                    <a:pt x="5" y="98"/>
                    <a:pt x="5" y="98"/>
                  </a:cubicBezTo>
                  <a:cubicBezTo>
                    <a:pt x="6" y="98"/>
                    <a:pt x="4" y="99"/>
                    <a:pt x="4" y="99"/>
                  </a:cubicBezTo>
                  <a:cubicBezTo>
                    <a:pt x="4" y="99"/>
                    <a:pt x="4" y="101"/>
                    <a:pt x="4" y="101"/>
                  </a:cubicBezTo>
                  <a:cubicBezTo>
                    <a:pt x="4" y="101"/>
                    <a:pt x="5" y="102"/>
                    <a:pt x="7" y="102"/>
                  </a:cubicBezTo>
                  <a:cubicBezTo>
                    <a:pt x="9" y="103"/>
                    <a:pt x="9" y="102"/>
                    <a:pt x="9" y="102"/>
                  </a:cubicBezTo>
                  <a:cubicBezTo>
                    <a:pt x="10" y="103"/>
                    <a:pt x="10" y="103"/>
                    <a:pt x="10" y="103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4" y="107"/>
                    <a:pt x="14" y="107"/>
                    <a:pt x="14" y="107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4" y="110"/>
                    <a:pt x="13" y="110"/>
                    <a:pt x="12" y="110"/>
                  </a:cubicBezTo>
                  <a:cubicBezTo>
                    <a:pt x="12" y="111"/>
                    <a:pt x="12" y="112"/>
                    <a:pt x="11" y="112"/>
                  </a:cubicBezTo>
                  <a:cubicBezTo>
                    <a:pt x="11" y="112"/>
                    <a:pt x="11" y="114"/>
                    <a:pt x="10" y="115"/>
                  </a:cubicBezTo>
                  <a:cubicBezTo>
                    <a:pt x="10" y="116"/>
                    <a:pt x="11" y="117"/>
                    <a:pt x="11" y="118"/>
                  </a:cubicBezTo>
                  <a:cubicBezTo>
                    <a:pt x="11" y="120"/>
                    <a:pt x="12" y="119"/>
                    <a:pt x="13" y="119"/>
                  </a:cubicBezTo>
                  <a:cubicBezTo>
                    <a:pt x="13" y="119"/>
                    <a:pt x="14" y="118"/>
                    <a:pt x="14" y="118"/>
                  </a:cubicBezTo>
                  <a:cubicBezTo>
                    <a:pt x="15" y="118"/>
                    <a:pt x="16" y="116"/>
                    <a:pt x="17" y="115"/>
                  </a:cubicBezTo>
                  <a:cubicBezTo>
                    <a:pt x="17" y="114"/>
                    <a:pt x="17" y="113"/>
                    <a:pt x="17" y="113"/>
                  </a:cubicBezTo>
                  <a:cubicBezTo>
                    <a:pt x="16" y="112"/>
                    <a:pt x="17" y="110"/>
                    <a:pt x="17" y="110"/>
                  </a:cubicBezTo>
                  <a:cubicBezTo>
                    <a:pt x="17" y="109"/>
                    <a:pt x="17" y="109"/>
                    <a:pt x="17" y="109"/>
                  </a:cubicBezTo>
                  <a:cubicBezTo>
                    <a:pt x="16" y="105"/>
                    <a:pt x="16" y="105"/>
                    <a:pt x="16" y="105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20" y="101"/>
                    <a:pt x="20" y="101"/>
                    <a:pt x="20" y="101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4" y="99"/>
                    <a:pt x="25" y="98"/>
                  </a:cubicBezTo>
                  <a:cubicBezTo>
                    <a:pt x="27" y="98"/>
                    <a:pt x="26" y="99"/>
                    <a:pt x="27" y="99"/>
                  </a:cubicBezTo>
                  <a:cubicBezTo>
                    <a:pt x="27" y="100"/>
                    <a:pt x="28" y="100"/>
                    <a:pt x="29" y="100"/>
                  </a:cubicBezTo>
                  <a:cubicBezTo>
                    <a:pt x="29" y="100"/>
                    <a:pt x="30" y="98"/>
                    <a:pt x="30" y="98"/>
                  </a:cubicBezTo>
                  <a:cubicBezTo>
                    <a:pt x="30" y="97"/>
                    <a:pt x="29" y="97"/>
                    <a:pt x="29" y="97"/>
                  </a:cubicBezTo>
                  <a:cubicBezTo>
                    <a:pt x="28" y="95"/>
                    <a:pt x="28" y="95"/>
                    <a:pt x="28" y="95"/>
                  </a:cubicBezTo>
                  <a:cubicBezTo>
                    <a:pt x="31" y="94"/>
                    <a:pt x="31" y="94"/>
                    <a:pt x="31" y="94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3" y="89"/>
                    <a:pt x="35" y="89"/>
                    <a:pt x="36" y="89"/>
                  </a:cubicBezTo>
                  <a:cubicBezTo>
                    <a:pt x="36" y="89"/>
                    <a:pt x="36" y="88"/>
                    <a:pt x="36" y="88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5" y="86"/>
                    <a:pt x="37" y="86"/>
                    <a:pt x="38" y="85"/>
                  </a:cubicBezTo>
                  <a:cubicBezTo>
                    <a:pt x="38" y="85"/>
                    <a:pt x="37" y="84"/>
                    <a:pt x="37" y="84"/>
                  </a:cubicBezTo>
                  <a:cubicBezTo>
                    <a:pt x="37" y="83"/>
                    <a:pt x="38" y="82"/>
                    <a:pt x="38" y="82"/>
                  </a:cubicBezTo>
                  <a:cubicBezTo>
                    <a:pt x="38" y="82"/>
                    <a:pt x="40" y="84"/>
                    <a:pt x="41" y="84"/>
                  </a:cubicBezTo>
                  <a:cubicBezTo>
                    <a:pt x="42" y="85"/>
                    <a:pt x="42" y="84"/>
                    <a:pt x="43" y="84"/>
                  </a:cubicBezTo>
                  <a:cubicBezTo>
                    <a:pt x="43" y="83"/>
                    <a:pt x="42" y="82"/>
                    <a:pt x="42" y="82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4" y="78"/>
                    <a:pt x="31" y="78"/>
                    <a:pt x="31" y="77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30" y="77"/>
                    <a:pt x="28" y="77"/>
                    <a:pt x="28" y="77"/>
                  </a:cubicBezTo>
                  <a:cubicBezTo>
                    <a:pt x="27" y="77"/>
                    <a:pt x="26" y="78"/>
                    <a:pt x="25" y="79"/>
                  </a:cubicBezTo>
                  <a:cubicBezTo>
                    <a:pt x="25" y="79"/>
                    <a:pt x="24" y="80"/>
                    <a:pt x="23" y="80"/>
                  </a:cubicBezTo>
                  <a:cubicBezTo>
                    <a:pt x="23" y="80"/>
                    <a:pt x="22" y="78"/>
                    <a:pt x="22" y="78"/>
                  </a:cubicBezTo>
                  <a:cubicBezTo>
                    <a:pt x="20" y="78"/>
                    <a:pt x="20" y="78"/>
                    <a:pt x="20" y="78"/>
                  </a:cubicBezTo>
                  <a:cubicBezTo>
                    <a:pt x="20" y="78"/>
                    <a:pt x="19" y="80"/>
                    <a:pt x="19" y="81"/>
                  </a:cubicBezTo>
                  <a:cubicBezTo>
                    <a:pt x="19" y="81"/>
                    <a:pt x="17" y="81"/>
                    <a:pt x="16" y="81"/>
                  </a:cubicBezTo>
                  <a:cubicBezTo>
                    <a:pt x="15" y="82"/>
                    <a:pt x="14" y="82"/>
                    <a:pt x="13" y="83"/>
                  </a:cubicBezTo>
                  <a:cubicBezTo>
                    <a:pt x="12" y="83"/>
                    <a:pt x="14" y="84"/>
                    <a:pt x="14" y="84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8" y="89"/>
                    <a:pt x="9" y="91"/>
                    <a:pt x="9" y="91"/>
                  </a:cubicBezTo>
                  <a:close/>
                  <a:moveTo>
                    <a:pt x="35" y="76"/>
                  </a:moveTo>
                  <a:cubicBezTo>
                    <a:pt x="35" y="76"/>
                    <a:pt x="35" y="76"/>
                    <a:pt x="35" y="76"/>
                  </a:cubicBezTo>
                  <a:cubicBezTo>
                    <a:pt x="36" y="77"/>
                    <a:pt x="36" y="77"/>
                    <a:pt x="36" y="77"/>
                  </a:cubicBezTo>
                  <a:cubicBezTo>
                    <a:pt x="36" y="77"/>
                    <a:pt x="37" y="78"/>
                    <a:pt x="39" y="78"/>
                  </a:cubicBezTo>
                  <a:cubicBezTo>
                    <a:pt x="42" y="78"/>
                    <a:pt x="42" y="80"/>
                    <a:pt x="44" y="78"/>
                  </a:cubicBezTo>
                  <a:cubicBezTo>
                    <a:pt x="44" y="77"/>
                    <a:pt x="44" y="77"/>
                    <a:pt x="43" y="76"/>
                  </a:cubicBezTo>
                  <a:cubicBezTo>
                    <a:pt x="43" y="75"/>
                    <a:pt x="42" y="75"/>
                    <a:pt x="42" y="74"/>
                  </a:cubicBezTo>
                  <a:cubicBezTo>
                    <a:pt x="42" y="74"/>
                    <a:pt x="42" y="74"/>
                    <a:pt x="40" y="72"/>
                  </a:cubicBezTo>
                  <a:cubicBezTo>
                    <a:pt x="39" y="71"/>
                    <a:pt x="39" y="72"/>
                    <a:pt x="38" y="72"/>
                  </a:cubicBezTo>
                  <a:cubicBezTo>
                    <a:pt x="37" y="72"/>
                    <a:pt x="36" y="72"/>
                    <a:pt x="35" y="72"/>
                  </a:cubicBezTo>
                  <a:cubicBezTo>
                    <a:pt x="34" y="73"/>
                    <a:pt x="36" y="74"/>
                    <a:pt x="36" y="75"/>
                  </a:cubicBezTo>
                  <a:cubicBezTo>
                    <a:pt x="36" y="75"/>
                    <a:pt x="35" y="76"/>
                    <a:pt x="35" y="76"/>
                  </a:cubicBezTo>
                  <a:close/>
                  <a:moveTo>
                    <a:pt x="22" y="57"/>
                  </a:moveTo>
                  <a:cubicBezTo>
                    <a:pt x="22" y="57"/>
                    <a:pt x="22" y="57"/>
                    <a:pt x="22" y="57"/>
                  </a:cubicBezTo>
                  <a:cubicBezTo>
                    <a:pt x="22" y="56"/>
                    <a:pt x="24" y="56"/>
                    <a:pt x="25" y="57"/>
                  </a:cubicBezTo>
                  <a:cubicBezTo>
                    <a:pt x="25" y="57"/>
                    <a:pt x="27" y="58"/>
                    <a:pt x="27" y="59"/>
                  </a:cubicBezTo>
                  <a:cubicBezTo>
                    <a:pt x="27" y="59"/>
                    <a:pt x="28" y="59"/>
                    <a:pt x="28" y="60"/>
                  </a:cubicBezTo>
                  <a:cubicBezTo>
                    <a:pt x="28" y="60"/>
                    <a:pt x="29" y="61"/>
                    <a:pt x="29" y="62"/>
                  </a:cubicBezTo>
                  <a:cubicBezTo>
                    <a:pt x="30" y="63"/>
                    <a:pt x="31" y="64"/>
                    <a:pt x="31" y="64"/>
                  </a:cubicBezTo>
                  <a:cubicBezTo>
                    <a:pt x="31" y="64"/>
                    <a:pt x="32" y="65"/>
                    <a:pt x="31" y="65"/>
                  </a:cubicBezTo>
                  <a:cubicBezTo>
                    <a:pt x="30" y="65"/>
                    <a:pt x="27" y="65"/>
                    <a:pt x="27" y="65"/>
                  </a:cubicBezTo>
                  <a:cubicBezTo>
                    <a:pt x="27" y="65"/>
                    <a:pt x="26" y="66"/>
                    <a:pt x="26" y="66"/>
                  </a:cubicBezTo>
                  <a:cubicBezTo>
                    <a:pt x="26" y="67"/>
                    <a:pt x="28" y="68"/>
                    <a:pt x="27" y="68"/>
                  </a:cubicBezTo>
                  <a:cubicBezTo>
                    <a:pt x="26" y="69"/>
                    <a:pt x="26" y="69"/>
                    <a:pt x="25" y="69"/>
                  </a:cubicBezTo>
                  <a:cubicBezTo>
                    <a:pt x="24" y="68"/>
                    <a:pt x="23" y="66"/>
                    <a:pt x="23" y="66"/>
                  </a:cubicBezTo>
                  <a:cubicBezTo>
                    <a:pt x="22" y="67"/>
                    <a:pt x="22" y="70"/>
                    <a:pt x="22" y="70"/>
                  </a:cubicBezTo>
                  <a:cubicBezTo>
                    <a:pt x="22" y="71"/>
                    <a:pt x="23" y="72"/>
                    <a:pt x="22" y="73"/>
                  </a:cubicBezTo>
                  <a:cubicBezTo>
                    <a:pt x="22" y="73"/>
                    <a:pt x="19" y="74"/>
                    <a:pt x="19" y="74"/>
                  </a:cubicBezTo>
                  <a:cubicBezTo>
                    <a:pt x="19" y="74"/>
                    <a:pt x="18" y="74"/>
                    <a:pt x="18" y="74"/>
                  </a:cubicBezTo>
                  <a:cubicBezTo>
                    <a:pt x="17" y="74"/>
                    <a:pt x="15" y="72"/>
                    <a:pt x="14" y="71"/>
                  </a:cubicBezTo>
                  <a:cubicBezTo>
                    <a:pt x="14" y="70"/>
                    <a:pt x="14" y="68"/>
                    <a:pt x="14" y="68"/>
                  </a:cubicBezTo>
                  <a:cubicBezTo>
                    <a:pt x="13" y="67"/>
                    <a:pt x="12" y="66"/>
                    <a:pt x="12" y="66"/>
                  </a:cubicBezTo>
                  <a:cubicBezTo>
                    <a:pt x="12" y="66"/>
                    <a:pt x="13" y="65"/>
                    <a:pt x="11" y="66"/>
                  </a:cubicBezTo>
                  <a:cubicBezTo>
                    <a:pt x="8" y="66"/>
                    <a:pt x="9" y="67"/>
                    <a:pt x="8" y="67"/>
                  </a:cubicBezTo>
                  <a:cubicBezTo>
                    <a:pt x="7" y="66"/>
                    <a:pt x="7" y="65"/>
                    <a:pt x="5" y="65"/>
                  </a:cubicBezTo>
                  <a:cubicBezTo>
                    <a:pt x="4" y="65"/>
                    <a:pt x="3" y="64"/>
                    <a:pt x="3" y="64"/>
                  </a:cubicBezTo>
                  <a:cubicBezTo>
                    <a:pt x="3" y="64"/>
                    <a:pt x="6" y="62"/>
                    <a:pt x="7" y="62"/>
                  </a:cubicBezTo>
                  <a:cubicBezTo>
                    <a:pt x="8" y="62"/>
                    <a:pt x="7" y="62"/>
                    <a:pt x="9" y="62"/>
                  </a:cubicBezTo>
                  <a:cubicBezTo>
                    <a:pt x="12" y="61"/>
                    <a:pt x="13" y="63"/>
                    <a:pt x="13" y="61"/>
                  </a:cubicBezTo>
                  <a:cubicBezTo>
                    <a:pt x="14" y="59"/>
                    <a:pt x="14" y="58"/>
                    <a:pt x="15" y="57"/>
                  </a:cubicBezTo>
                  <a:cubicBezTo>
                    <a:pt x="15" y="56"/>
                    <a:pt x="16" y="54"/>
                    <a:pt x="16" y="54"/>
                  </a:cubicBezTo>
                  <a:cubicBezTo>
                    <a:pt x="16" y="53"/>
                    <a:pt x="19" y="53"/>
                    <a:pt x="19" y="53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0" y="57"/>
                    <a:pt x="21" y="57"/>
                  </a:cubicBezTo>
                  <a:cubicBezTo>
                    <a:pt x="22" y="57"/>
                    <a:pt x="22" y="57"/>
                    <a:pt x="22" y="57"/>
                  </a:cubicBezTo>
                  <a:close/>
                  <a:moveTo>
                    <a:pt x="36" y="52"/>
                  </a:moveTo>
                  <a:cubicBezTo>
                    <a:pt x="36" y="52"/>
                    <a:pt x="36" y="52"/>
                    <a:pt x="36" y="52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3" y="57"/>
                    <a:pt x="34" y="56"/>
                    <a:pt x="35" y="56"/>
                  </a:cubicBezTo>
                  <a:cubicBezTo>
                    <a:pt x="36" y="56"/>
                    <a:pt x="38" y="56"/>
                    <a:pt x="38" y="56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38" y="52"/>
                    <a:pt x="38" y="52"/>
                    <a:pt x="38" y="52"/>
                  </a:cubicBezTo>
                  <a:lnTo>
                    <a:pt x="36" y="52"/>
                  </a:lnTo>
                  <a:close/>
                </a:path>
              </a:pathLst>
            </a:custGeom>
            <a:grpFill/>
            <a:ln w="6350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Source Sans Pro" charset="0"/>
              </a:endParaRPr>
            </a:p>
          </p:txBody>
        </p:sp>
        <p:sp>
          <p:nvSpPr>
            <p:cNvPr id="64" name="Freeform 195"/>
            <p:cNvSpPr>
              <a:spLocks/>
            </p:cNvSpPr>
            <p:nvPr/>
          </p:nvSpPr>
          <p:spPr bwMode="auto">
            <a:xfrm>
              <a:off x="6144086" y="3377866"/>
              <a:ext cx="556312" cy="405924"/>
            </a:xfrm>
            <a:custGeom>
              <a:avLst/>
              <a:gdLst>
                <a:gd name="T0" fmla="*/ 7 w 244"/>
                <a:gd name="T1" fmla="*/ 36 h 184"/>
                <a:gd name="T2" fmla="*/ 21 w 244"/>
                <a:gd name="T3" fmla="*/ 52 h 184"/>
                <a:gd name="T4" fmla="*/ 77 w 244"/>
                <a:gd name="T5" fmla="*/ 49 h 184"/>
                <a:gd name="T6" fmla="*/ 144 w 244"/>
                <a:gd name="T7" fmla="*/ 21 h 184"/>
                <a:gd name="T8" fmla="*/ 203 w 244"/>
                <a:gd name="T9" fmla="*/ 3 h 184"/>
                <a:gd name="T10" fmla="*/ 238 w 244"/>
                <a:gd name="T11" fmla="*/ 8 h 184"/>
                <a:gd name="T12" fmla="*/ 241 w 244"/>
                <a:gd name="T13" fmla="*/ 22 h 184"/>
                <a:gd name="T14" fmla="*/ 232 w 244"/>
                <a:gd name="T15" fmla="*/ 27 h 184"/>
                <a:gd name="T16" fmla="*/ 225 w 244"/>
                <a:gd name="T17" fmla="*/ 36 h 184"/>
                <a:gd name="T18" fmla="*/ 225 w 244"/>
                <a:gd name="T19" fmla="*/ 56 h 184"/>
                <a:gd name="T20" fmla="*/ 222 w 244"/>
                <a:gd name="T21" fmla="*/ 69 h 184"/>
                <a:gd name="T22" fmla="*/ 220 w 244"/>
                <a:gd name="T23" fmla="*/ 76 h 184"/>
                <a:gd name="T24" fmla="*/ 216 w 244"/>
                <a:gd name="T25" fmla="*/ 83 h 184"/>
                <a:gd name="T26" fmla="*/ 232 w 244"/>
                <a:gd name="T27" fmla="*/ 92 h 184"/>
                <a:gd name="T28" fmla="*/ 244 w 244"/>
                <a:gd name="T29" fmla="*/ 102 h 184"/>
                <a:gd name="T30" fmla="*/ 231 w 244"/>
                <a:gd name="T31" fmla="*/ 108 h 184"/>
                <a:gd name="T32" fmla="*/ 211 w 244"/>
                <a:gd name="T33" fmla="*/ 106 h 184"/>
                <a:gd name="T34" fmla="*/ 201 w 244"/>
                <a:gd name="T35" fmla="*/ 115 h 184"/>
                <a:gd name="T36" fmla="*/ 188 w 244"/>
                <a:gd name="T37" fmla="*/ 126 h 184"/>
                <a:gd name="T38" fmla="*/ 181 w 244"/>
                <a:gd name="T39" fmla="*/ 135 h 184"/>
                <a:gd name="T40" fmla="*/ 179 w 244"/>
                <a:gd name="T41" fmla="*/ 147 h 184"/>
                <a:gd name="T42" fmla="*/ 174 w 244"/>
                <a:gd name="T43" fmla="*/ 158 h 184"/>
                <a:gd name="T44" fmla="*/ 155 w 244"/>
                <a:gd name="T45" fmla="*/ 165 h 184"/>
                <a:gd name="T46" fmla="*/ 139 w 244"/>
                <a:gd name="T47" fmla="*/ 167 h 184"/>
                <a:gd name="T48" fmla="*/ 116 w 244"/>
                <a:gd name="T49" fmla="*/ 164 h 184"/>
                <a:gd name="T50" fmla="*/ 104 w 244"/>
                <a:gd name="T51" fmla="*/ 163 h 184"/>
                <a:gd name="T52" fmla="*/ 92 w 244"/>
                <a:gd name="T53" fmla="*/ 169 h 184"/>
                <a:gd name="T54" fmla="*/ 70 w 244"/>
                <a:gd name="T55" fmla="*/ 177 h 184"/>
                <a:gd name="T56" fmla="*/ 57 w 244"/>
                <a:gd name="T57" fmla="*/ 184 h 184"/>
                <a:gd name="T58" fmla="*/ 51 w 244"/>
                <a:gd name="T59" fmla="*/ 183 h 184"/>
                <a:gd name="T60" fmla="*/ 48 w 244"/>
                <a:gd name="T61" fmla="*/ 172 h 184"/>
                <a:gd name="T62" fmla="*/ 50 w 244"/>
                <a:gd name="T63" fmla="*/ 165 h 184"/>
                <a:gd name="T64" fmla="*/ 24 w 244"/>
                <a:gd name="T65" fmla="*/ 143 h 184"/>
                <a:gd name="T66" fmla="*/ 21 w 244"/>
                <a:gd name="T67" fmla="*/ 138 h 184"/>
                <a:gd name="T68" fmla="*/ 20 w 244"/>
                <a:gd name="T69" fmla="*/ 133 h 184"/>
                <a:gd name="T70" fmla="*/ 20 w 244"/>
                <a:gd name="T71" fmla="*/ 125 h 184"/>
                <a:gd name="T72" fmla="*/ 16 w 244"/>
                <a:gd name="T73" fmla="*/ 113 h 184"/>
                <a:gd name="T74" fmla="*/ 19 w 244"/>
                <a:gd name="T75" fmla="*/ 106 h 184"/>
                <a:gd name="T76" fmla="*/ 25 w 244"/>
                <a:gd name="T77" fmla="*/ 99 h 184"/>
                <a:gd name="T78" fmla="*/ 33 w 244"/>
                <a:gd name="T79" fmla="*/ 84 h 184"/>
                <a:gd name="T80" fmla="*/ 21 w 244"/>
                <a:gd name="T81" fmla="*/ 77 h 184"/>
                <a:gd name="T82" fmla="*/ 11 w 244"/>
                <a:gd name="T83" fmla="*/ 73 h 184"/>
                <a:gd name="T84" fmla="*/ 2 w 244"/>
                <a:gd name="T85" fmla="*/ 60 h 184"/>
                <a:gd name="T86" fmla="*/ 1 w 244"/>
                <a:gd name="T87" fmla="*/ 47 h 184"/>
                <a:gd name="T88" fmla="*/ 7 w 244"/>
                <a:gd name="T89" fmla="*/ 39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4" h="184">
                  <a:moveTo>
                    <a:pt x="7" y="38"/>
                  </a:moveTo>
                  <a:cubicBezTo>
                    <a:pt x="7" y="36"/>
                    <a:pt x="7" y="36"/>
                    <a:pt x="7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14" y="34"/>
                    <a:pt x="20" y="38"/>
                    <a:pt x="23" y="38"/>
                  </a:cubicBezTo>
                  <a:cubicBezTo>
                    <a:pt x="29" y="39"/>
                    <a:pt x="16" y="46"/>
                    <a:pt x="18" y="46"/>
                  </a:cubicBezTo>
                  <a:cubicBezTo>
                    <a:pt x="20" y="45"/>
                    <a:pt x="18" y="51"/>
                    <a:pt x="21" y="52"/>
                  </a:cubicBezTo>
                  <a:cubicBezTo>
                    <a:pt x="26" y="53"/>
                    <a:pt x="30" y="49"/>
                    <a:pt x="36" y="49"/>
                  </a:cubicBezTo>
                  <a:cubicBezTo>
                    <a:pt x="41" y="48"/>
                    <a:pt x="47" y="51"/>
                    <a:pt x="49" y="49"/>
                  </a:cubicBezTo>
                  <a:cubicBezTo>
                    <a:pt x="53" y="44"/>
                    <a:pt x="69" y="54"/>
                    <a:pt x="77" y="49"/>
                  </a:cubicBezTo>
                  <a:cubicBezTo>
                    <a:pt x="82" y="45"/>
                    <a:pt x="102" y="43"/>
                    <a:pt x="109" y="43"/>
                  </a:cubicBezTo>
                  <a:cubicBezTo>
                    <a:pt x="127" y="42"/>
                    <a:pt x="128" y="42"/>
                    <a:pt x="136" y="37"/>
                  </a:cubicBezTo>
                  <a:cubicBezTo>
                    <a:pt x="136" y="37"/>
                    <a:pt x="141" y="26"/>
                    <a:pt x="144" y="21"/>
                  </a:cubicBezTo>
                  <a:cubicBezTo>
                    <a:pt x="146" y="17"/>
                    <a:pt x="152" y="15"/>
                    <a:pt x="158" y="11"/>
                  </a:cubicBezTo>
                  <a:cubicBezTo>
                    <a:pt x="163" y="7"/>
                    <a:pt x="176" y="3"/>
                    <a:pt x="179" y="2"/>
                  </a:cubicBezTo>
                  <a:cubicBezTo>
                    <a:pt x="182" y="2"/>
                    <a:pt x="203" y="3"/>
                    <a:pt x="203" y="3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14" y="0"/>
                    <a:pt x="216" y="8"/>
                    <a:pt x="219" y="9"/>
                  </a:cubicBezTo>
                  <a:cubicBezTo>
                    <a:pt x="228" y="10"/>
                    <a:pt x="235" y="10"/>
                    <a:pt x="238" y="8"/>
                  </a:cubicBezTo>
                  <a:cubicBezTo>
                    <a:pt x="239" y="8"/>
                    <a:pt x="239" y="10"/>
                    <a:pt x="240" y="11"/>
                  </a:cubicBezTo>
                  <a:cubicBezTo>
                    <a:pt x="241" y="13"/>
                    <a:pt x="242" y="17"/>
                    <a:pt x="242" y="17"/>
                  </a:cubicBezTo>
                  <a:cubicBezTo>
                    <a:pt x="241" y="22"/>
                    <a:pt x="241" y="22"/>
                    <a:pt x="241" y="22"/>
                  </a:cubicBezTo>
                  <a:cubicBezTo>
                    <a:pt x="240" y="23"/>
                    <a:pt x="240" y="23"/>
                    <a:pt x="240" y="23"/>
                  </a:cubicBezTo>
                  <a:cubicBezTo>
                    <a:pt x="235" y="26"/>
                    <a:pt x="235" y="26"/>
                    <a:pt x="235" y="26"/>
                  </a:cubicBezTo>
                  <a:cubicBezTo>
                    <a:pt x="235" y="26"/>
                    <a:pt x="233" y="26"/>
                    <a:pt x="232" y="27"/>
                  </a:cubicBezTo>
                  <a:cubicBezTo>
                    <a:pt x="231" y="27"/>
                    <a:pt x="229" y="28"/>
                    <a:pt x="229" y="28"/>
                  </a:cubicBezTo>
                  <a:cubicBezTo>
                    <a:pt x="229" y="28"/>
                    <a:pt x="227" y="30"/>
                    <a:pt x="227" y="31"/>
                  </a:cubicBezTo>
                  <a:cubicBezTo>
                    <a:pt x="226" y="33"/>
                    <a:pt x="225" y="36"/>
                    <a:pt x="225" y="36"/>
                  </a:cubicBezTo>
                  <a:cubicBezTo>
                    <a:pt x="223" y="41"/>
                    <a:pt x="223" y="41"/>
                    <a:pt x="223" y="41"/>
                  </a:cubicBezTo>
                  <a:cubicBezTo>
                    <a:pt x="223" y="48"/>
                    <a:pt x="223" y="48"/>
                    <a:pt x="223" y="48"/>
                  </a:cubicBezTo>
                  <a:cubicBezTo>
                    <a:pt x="225" y="56"/>
                    <a:pt x="225" y="56"/>
                    <a:pt x="225" y="56"/>
                  </a:cubicBezTo>
                  <a:cubicBezTo>
                    <a:pt x="227" y="65"/>
                    <a:pt x="227" y="65"/>
                    <a:pt x="227" y="65"/>
                  </a:cubicBezTo>
                  <a:cubicBezTo>
                    <a:pt x="227" y="65"/>
                    <a:pt x="224" y="68"/>
                    <a:pt x="223" y="68"/>
                  </a:cubicBezTo>
                  <a:cubicBezTo>
                    <a:pt x="223" y="68"/>
                    <a:pt x="222" y="69"/>
                    <a:pt x="222" y="69"/>
                  </a:cubicBezTo>
                  <a:cubicBezTo>
                    <a:pt x="222" y="71"/>
                    <a:pt x="222" y="71"/>
                    <a:pt x="222" y="71"/>
                  </a:cubicBezTo>
                  <a:cubicBezTo>
                    <a:pt x="221" y="74"/>
                    <a:pt x="221" y="74"/>
                    <a:pt x="221" y="74"/>
                  </a:cubicBezTo>
                  <a:cubicBezTo>
                    <a:pt x="220" y="76"/>
                    <a:pt x="220" y="76"/>
                    <a:pt x="220" y="76"/>
                  </a:cubicBezTo>
                  <a:cubicBezTo>
                    <a:pt x="220" y="76"/>
                    <a:pt x="219" y="78"/>
                    <a:pt x="218" y="78"/>
                  </a:cubicBezTo>
                  <a:cubicBezTo>
                    <a:pt x="217" y="79"/>
                    <a:pt x="215" y="81"/>
                    <a:pt x="215" y="81"/>
                  </a:cubicBezTo>
                  <a:cubicBezTo>
                    <a:pt x="216" y="83"/>
                    <a:pt x="216" y="83"/>
                    <a:pt x="216" y="83"/>
                  </a:cubicBezTo>
                  <a:cubicBezTo>
                    <a:pt x="227" y="85"/>
                    <a:pt x="227" y="85"/>
                    <a:pt x="227" y="85"/>
                  </a:cubicBezTo>
                  <a:cubicBezTo>
                    <a:pt x="227" y="87"/>
                    <a:pt x="227" y="87"/>
                    <a:pt x="227" y="87"/>
                  </a:cubicBezTo>
                  <a:cubicBezTo>
                    <a:pt x="232" y="92"/>
                    <a:pt x="232" y="92"/>
                    <a:pt x="232" y="92"/>
                  </a:cubicBezTo>
                  <a:cubicBezTo>
                    <a:pt x="235" y="97"/>
                    <a:pt x="235" y="97"/>
                    <a:pt x="235" y="97"/>
                  </a:cubicBezTo>
                  <a:cubicBezTo>
                    <a:pt x="240" y="99"/>
                    <a:pt x="240" y="99"/>
                    <a:pt x="240" y="99"/>
                  </a:cubicBezTo>
                  <a:cubicBezTo>
                    <a:pt x="240" y="99"/>
                    <a:pt x="244" y="102"/>
                    <a:pt x="244" y="102"/>
                  </a:cubicBezTo>
                  <a:cubicBezTo>
                    <a:pt x="243" y="103"/>
                    <a:pt x="238" y="105"/>
                    <a:pt x="238" y="105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35" y="107"/>
                    <a:pt x="233" y="107"/>
                    <a:pt x="231" y="108"/>
                  </a:cubicBezTo>
                  <a:cubicBezTo>
                    <a:pt x="230" y="109"/>
                    <a:pt x="224" y="112"/>
                    <a:pt x="224" y="112"/>
                  </a:cubicBezTo>
                  <a:cubicBezTo>
                    <a:pt x="216" y="107"/>
                    <a:pt x="216" y="107"/>
                    <a:pt x="216" y="107"/>
                  </a:cubicBezTo>
                  <a:cubicBezTo>
                    <a:pt x="211" y="106"/>
                    <a:pt x="211" y="106"/>
                    <a:pt x="211" y="106"/>
                  </a:cubicBezTo>
                  <a:cubicBezTo>
                    <a:pt x="209" y="109"/>
                    <a:pt x="209" y="109"/>
                    <a:pt x="209" y="109"/>
                  </a:cubicBezTo>
                  <a:cubicBezTo>
                    <a:pt x="204" y="110"/>
                    <a:pt x="204" y="110"/>
                    <a:pt x="204" y="110"/>
                  </a:cubicBezTo>
                  <a:cubicBezTo>
                    <a:pt x="201" y="115"/>
                    <a:pt x="201" y="115"/>
                    <a:pt x="201" y="115"/>
                  </a:cubicBezTo>
                  <a:cubicBezTo>
                    <a:pt x="201" y="115"/>
                    <a:pt x="194" y="117"/>
                    <a:pt x="192" y="118"/>
                  </a:cubicBezTo>
                  <a:cubicBezTo>
                    <a:pt x="191" y="119"/>
                    <a:pt x="187" y="122"/>
                    <a:pt x="187" y="122"/>
                  </a:cubicBezTo>
                  <a:cubicBezTo>
                    <a:pt x="188" y="126"/>
                    <a:pt x="188" y="126"/>
                    <a:pt x="188" y="126"/>
                  </a:cubicBezTo>
                  <a:cubicBezTo>
                    <a:pt x="184" y="129"/>
                    <a:pt x="184" y="129"/>
                    <a:pt x="184" y="129"/>
                  </a:cubicBezTo>
                  <a:cubicBezTo>
                    <a:pt x="184" y="129"/>
                    <a:pt x="181" y="130"/>
                    <a:pt x="180" y="132"/>
                  </a:cubicBezTo>
                  <a:cubicBezTo>
                    <a:pt x="180" y="134"/>
                    <a:pt x="181" y="135"/>
                    <a:pt x="181" y="135"/>
                  </a:cubicBezTo>
                  <a:cubicBezTo>
                    <a:pt x="179" y="135"/>
                    <a:pt x="176" y="136"/>
                    <a:pt x="175" y="137"/>
                  </a:cubicBezTo>
                  <a:cubicBezTo>
                    <a:pt x="174" y="137"/>
                    <a:pt x="174" y="139"/>
                    <a:pt x="175" y="141"/>
                  </a:cubicBezTo>
                  <a:cubicBezTo>
                    <a:pt x="175" y="142"/>
                    <a:pt x="177" y="144"/>
                    <a:pt x="179" y="147"/>
                  </a:cubicBezTo>
                  <a:cubicBezTo>
                    <a:pt x="180" y="150"/>
                    <a:pt x="181" y="150"/>
                    <a:pt x="181" y="151"/>
                  </a:cubicBezTo>
                  <a:cubicBezTo>
                    <a:pt x="181" y="152"/>
                    <a:pt x="180" y="155"/>
                    <a:pt x="179" y="156"/>
                  </a:cubicBezTo>
                  <a:cubicBezTo>
                    <a:pt x="177" y="158"/>
                    <a:pt x="175" y="158"/>
                    <a:pt x="174" y="158"/>
                  </a:cubicBezTo>
                  <a:cubicBezTo>
                    <a:pt x="173" y="159"/>
                    <a:pt x="170" y="161"/>
                    <a:pt x="169" y="161"/>
                  </a:cubicBezTo>
                  <a:cubicBezTo>
                    <a:pt x="168" y="162"/>
                    <a:pt x="163" y="163"/>
                    <a:pt x="162" y="163"/>
                  </a:cubicBezTo>
                  <a:cubicBezTo>
                    <a:pt x="161" y="163"/>
                    <a:pt x="155" y="165"/>
                    <a:pt x="155" y="165"/>
                  </a:cubicBezTo>
                  <a:cubicBezTo>
                    <a:pt x="150" y="167"/>
                    <a:pt x="150" y="167"/>
                    <a:pt x="150" y="167"/>
                  </a:cubicBezTo>
                  <a:cubicBezTo>
                    <a:pt x="147" y="169"/>
                    <a:pt x="147" y="169"/>
                    <a:pt x="147" y="169"/>
                  </a:cubicBezTo>
                  <a:cubicBezTo>
                    <a:pt x="139" y="167"/>
                    <a:pt x="139" y="167"/>
                    <a:pt x="139" y="167"/>
                  </a:cubicBezTo>
                  <a:cubicBezTo>
                    <a:pt x="129" y="164"/>
                    <a:pt x="129" y="164"/>
                    <a:pt x="129" y="164"/>
                  </a:cubicBezTo>
                  <a:cubicBezTo>
                    <a:pt x="129" y="164"/>
                    <a:pt x="124" y="168"/>
                    <a:pt x="123" y="168"/>
                  </a:cubicBezTo>
                  <a:cubicBezTo>
                    <a:pt x="122" y="168"/>
                    <a:pt x="116" y="164"/>
                    <a:pt x="116" y="164"/>
                  </a:cubicBezTo>
                  <a:cubicBezTo>
                    <a:pt x="113" y="159"/>
                    <a:pt x="113" y="159"/>
                    <a:pt x="113" y="159"/>
                  </a:cubicBezTo>
                  <a:cubicBezTo>
                    <a:pt x="113" y="159"/>
                    <a:pt x="107" y="160"/>
                    <a:pt x="106" y="160"/>
                  </a:cubicBezTo>
                  <a:cubicBezTo>
                    <a:pt x="105" y="160"/>
                    <a:pt x="104" y="162"/>
                    <a:pt x="104" y="163"/>
                  </a:cubicBezTo>
                  <a:cubicBezTo>
                    <a:pt x="103" y="163"/>
                    <a:pt x="101" y="163"/>
                    <a:pt x="99" y="163"/>
                  </a:cubicBezTo>
                  <a:cubicBezTo>
                    <a:pt x="96" y="163"/>
                    <a:pt x="94" y="165"/>
                    <a:pt x="94" y="165"/>
                  </a:cubicBezTo>
                  <a:cubicBezTo>
                    <a:pt x="92" y="169"/>
                    <a:pt x="92" y="169"/>
                    <a:pt x="92" y="169"/>
                  </a:cubicBezTo>
                  <a:cubicBezTo>
                    <a:pt x="92" y="169"/>
                    <a:pt x="87" y="171"/>
                    <a:pt x="87" y="171"/>
                  </a:cubicBezTo>
                  <a:cubicBezTo>
                    <a:pt x="86" y="172"/>
                    <a:pt x="77" y="175"/>
                    <a:pt x="77" y="175"/>
                  </a:cubicBezTo>
                  <a:cubicBezTo>
                    <a:pt x="70" y="177"/>
                    <a:pt x="70" y="177"/>
                    <a:pt x="70" y="177"/>
                  </a:cubicBezTo>
                  <a:cubicBezTo>
                    <a:pt x="70" y="177"/>
                    <a:pt x="68" y="178"/>
                    <a:pt x="67" y="177"/>
                  </a:cubicBezTo>
                  <a:cubicBezTo>
                    <a:pt x="66" y="177"/>
                    <a:pt x="63" y="180"/>
                    <a:pt x="63" y="180"/>
                  </a:cubicBezTo>
                  <a:cubicBezTo>
                    <a:pt x="57" y="184"/>
                    <a:pt x="57" y="184"/>
                    <a:pt x="57" y="184"/>
                  </a:cubicBezTo>
                  <a:cubicBezTo>
                    <a:pt x="51" y="184"/>
                    <a:pt x="51" y="184"/>
                    <a:pt x="51" y="184"/>
                  </a:cubicBezTo>
                  <a:cubicBezTo>
                    <a:pt x="51" y="184"/>
                    <a:pt x="51" y="183"/>
                    <a:pt x="51" y="183"/>
                  </a:cubicBezTo>
                  <a:cubicBezTo>
                    <a:pt x="51" y="183"/>
                    <a:pt x="51" y="183"/>
                    <a:pt x="51" y="183"/>
                  </a:cubicBezTo>
                  <a:cubicBezTo>
                    <a:pt x="51" y="182"/>
                    <a:pt x="51" y="182"/>
                    <a:pt x="51" y="182"/>
                  </a:cubicBezTo>
                  <a:cubicBezTo>
                    <a:pt x="51" y="181"/>
                    <a:pt x="50" y="180"/>
                    <a:pt x="50" y="178"/>
                  </a:cubicBezTo>
                  <a:cubicBezTo>
                    <a:pt x="49" y="176"/>
                    <a:pt x="48" y="174"/>
                    <a:pt x="48" y="172"/>
                  </a:cubicBezTo>
                  <a:cubicBezTo>
                    <a:pt x="48" y="171"/>
                    <a:pt x="49" y="170"/>
                    <a:pt x="49" y="169"/>
                  </a:cubicBezTo>
                  <a:cubicBezTo>
                    <a:pt x="49" y="169"/>
                    <a:pt x="49" y="169"/>
                    <a:pt x="49" y="169"/>
                  </a:cubicBezTo>
                  <a:cubicBezTo>
                    <a:pt x="50" y="168"/>
                    <a:pt x="50" y="167"/>
                    <a:pt x="50" y="165"/>
                  </a:cubicBezTo>
                  <a:cubicBezTo>
                    <a:pt x="49" y="161"/>
                    <a:pt x="45" y="161"/>
                    <a:pt x="44" y="157"/>
                  </a:cubicBezTo>
                  <a:cubicBezTo>
                    <a:pt x="43" y="154"/>
                    <a:pt x="39" y="151"/>
                    <a:pt x="39" y="150"/>
                  </a:cubicBezTo>
                  <a:cubicBezTo>
                    <a:pt x="32" y="146"/>
                    <a:pt x="28" y="147"/>
                    <a:pt x="24" y="143"/>
                  </a:cubicBezTo>
                  <a:cubicBezTo>
                    <a:pt x="23" y="142"/>
                    <a:pt x="22" y="141"/>
                    <a:pt x="22" y="140"/>
                  </a:cubicBezTo>
                  <a:cubicBezTo>
                    <a:pt x="23" y="139"/>
                    <a:pt x="23" y="139"/>
                    <a:pt x="23" y="139"/>
                  </a:cubicBezTo>
                  <a:cubicBezTo>
                    <a:pt x="23" y="139"/>
                    <a:pt x="22" y="139"/>
                    <a:pt x="21" y="138"/>
                  </a:cubicBezTo>
                  <a:cubicBezTo>
                    <a:pt x="20" y="137"/>
                    <a:pt x="19" y="136"/>
                    <a:pt x="18" y="135"/>
                  </a:cubicBezTo>
                  <a:cubicBezTo>
                    <a:pt x="18" y="135"/>
                    <a:pt x="18" y="135"/>
                    <a:pt x="18" y="135"/>
                  </a:cubicBezTo>
                  <a:cubicBezTo>
                    <a:pt x="19" y="135"/>
                    <a:pt x="20" y="133"/>
                    <a:pt x="20" y="133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22" y="128"/>
                    <a:pt x="21" y="125"/>
                    <a:pt x="20" y="125"/>
                  </a:cubicBezTo>
                  <a:cubicBezTo>
                    <a:pt x="20" y="124"/>
                    <a:pt x="17" y="123"/>
                    <a:pt x="17" y="123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4" y="110"/>
                    <a:pt x="16" y="108"/>
                    <a:pt x="17" y="107"/>
                  </a:cubicBezTo>
                  <a:cubicBezTo>
                    <a:pt x="17" y="107"/>
                    <a:pt x="18" y="106"/>
                    <a:pt x="19" y="106"/>
                  </a:cubicBezTo>
                  <a:cubicBezTo>
                    <a:pt x="20" y="105"/>
                    <a:pt x="22" y="105"/>
                    <a:pt x="23" y="105"/>
                  </a:cubicBezTo>
                  <a:cubicBezTo>
                    <a:pt x="24" y="105"/>
                    <a:pt x="26" y="103"/>
                    <a:pt x="26" y="103"/>
                  </a:cubicBezTo>
                  <a:cubicBezTo>
                    <a:pt x="26" y="103"/>
                    <a:pt x="26" y="100"/>
                    <a:pt x="25" y="99"/>
                  </a:cubicBezTo>
                  <a:cubicBezTo>
                    <a:pt x="25" y="97"/>
                    <a:pt x="27" y="95"/>
                    <a:pt x="27" y="95"/>
                  </a:cubicBezTo>
                  <a:cubicBezTo>
                    <a:pt x="27" y="95"/>
                    <a:pt x="30" y="91"/>
                    <a:pt x="31" y="90"/>
                  </a:cubicBezTo>
                  <a:cubicBezTo>
                    <a:pt x="32" y="89"/>
                    <a:pt x="33" y="84"/>
                    <a:pt x="33" y="84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25" y="83"/>
                    <a:pt x="21" y="77"/>
                    <a:pt x="21" y="77"/>
                  </a:cubicBezTo>
                  <a:cubicBezTo>
                    <a:pt x="21" y="76"/>
                    <a:pt x="19" y="76"/>
                    <a:pt x="19" y="76"/>
                  </a:cubicBezTo>
                  <a:cubicBezTo>
                    <a:pt x="19" y="76"/>
                    <a:pt x="15" y="74"/>
                    <a:pt x="15" y="74"/>
                  </a:cubicBezTo>
                  <a:cubicBezTo>
                    <a:pt x="14" y="74"/>
                    <a:pt x="11" y="73"/>
                    <a:pt x="11" y="73"/>
                  </a:cubicBezTo>
                  <a:cubicBezTo>
                    <a:pt x="11" y="73"/>
                    <a:pt x="7" y="68"/>
                    <a:pt x="6" y="66"/>
                  </a:cubicBezTo>
                  <a:cubicBezTo>
                    <a:pt x="5" y="64"/>
                    <a:pt x="4" y="63"/>
                    <a:pt x="4" y="63"/>
                  </a:cubicBezTo>
                  <a:cubicBezTo>
                    <a:pt x="4" y="63"/>
                    <a:pt x="3" y="61"/>
                    <a:pt x="2" y="60"/>
                  </a:cubicBezTo>
                  <a:cubicBezTo>
                    <a:pt x="1" y="59"/>
                    <a:pt x="1" y="57"/>
                    <a:pt x="1" y="57"/>
                  </a:cubicBezTo>
                  <a:cubicBezTo>
                    <a:pt x="1" y="57"/>
                    <a:pt x="2" y="54"/>
                    <a:pt x="1" y="52"/>
                  </a:cubicBezTo>
                  <a:cubicBezTo>
                    <a:pt x="1" y="51"/>
                    <a:pt x="0" y="47"/>
                    <a:pt x="1" y="47"/>
                  </a:cubicBezTo>
                  <a:cubicBezTo>
                    <a:pt x="2" y="45"/>
                    <a:pt x="3" y="43"/>
                    <a:pt x="5" y="42"/>
                  </a:cubicBezTo>
                  <a:cubicBezTo>
                    <a:pt x="6" y="42"/>
                    <a:pt x="6" y="42"/>
                    <a:pt x="7" y="42"/>
                  </a:cubicBezTo>
                  <a:cubicBezTo>
                    <a:pt x="8" y="42"/>
                    <a:pt x="7" y="39"/>
                    <a:pt x="7" y="39"/>
                  </a:cubicBezTo>
                  <a:lnTo>
                    <a:pt x="7" y="38"/>
                  </a:lnTo>
                  <a:close/>
                </a:path>
              </a:pathLst>
            </a:custGeom>
            <a:grpFill/>
            <a:ln w="6350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Source Sans Pro" charset="0"/>
              </a:endParaRPr>
            </a:p>
          </p:txBody>
        </p:sp>
        <p:sp>
          <p:nvSpPr>
            <p:cNvPr id="65" name="Freeform 212"/>
            <p:cNvSpPr>
              <a:spLocks noEditPoints="1"/>
            </p:cNvSpPr>
            <p:nvPr/>
          </p:nvSpPr>
          <p:spPr bwMode="auto">
            <a:xfrm>
              <a:off x="8212115" y="3121100"/>
              <a:ext cx="622278" cy="493289"/>
            </a:xfrm>
            <a:custGeom>
              <a:avLst/>
              <a:gdLst>
                <a:gd name="T0" fmla="*/ 3 w 273"/>
                <a:gd name="T1" fmla="*/ 68 h 223"/>
                <a:gd name="T2" fmla="*/ 41 w 273"/>
                <a:gd name="T3" fmla="*/ 71 h 223"/>
                <a:gd name="T4" fmla="*/ 60 w 273"/>
                <a:gd name="T5" fmla="*/ 70 h 223"/>
                <a:gd name="T6" fmla="*/ 73 w 273"/>
                <a:gd name="T7" fmla="*/ 54 h 223"/>
                <a:gd name="T8" fmla="*/ 49 w 273"/>
                <a:gd name="T9" fmla="*/ 36 h 223"/>
                <a:gd name="T10" fmla="*/ 65 w 273"/>
                <a:gd name="T11" fmla="*/ 28 h 223"/>
                <a:gd name="T12" fmla="*/ 87 w 273"/>
                <a:gd name="T13" fmla="*/ 33 h 223"/>
                <a:gd name="T14" fmla="*/ 101 w 273"/>
                <a:gd name="T15" fmla="*/ 44 h 223"/>
                <a:gd name="T16" fmla="*/ 128 w 273"/>
                <a:gd name="T17" fmla="*/ 54 h 223"/>
                <a:gd name="T18" fmla="*/ 145 w 273"/>
                <a:gd name="T19" fmla="*/ 30 h 223"/>
                <a:gd name="T20" fmla="*/ 161 w 273"/>
                <a:gd name="T21" fmla="*/ 0 h 223"/>
                <a:gd name="T22" fmla="*/ 202 w 273"/>
                <a:gd name="T23" fmla="*/ 43 h 223"/>
                <a:gd name="T24" fmla="*/ 227 w 273"/>
                <a:gd name="T25" fmla="*/ 63 h 223"/>
                <a:gd name="T26" fmla="*/ 260 w 273"/>
                <a:gd name="T27" fmla="*/ 65 h 223"/>
                <a:gd name="T28" fmla="*/ 262 w 273"/>
                <a:gd name="T29" fmla="*/ 72 h 223"/>
                <a:gd name="T30" fmla="*/ 240 w 273"/>
                <a:gd name="T31" fmla="*/ 85 h 223"/>
                <a:gd name="T32" fmla="*/ 233 w 273"/>
                <a:gd name="T33" fmla="*/ 106 h 223"/>
                <a:gd name="T34" fmla="*/ 236 w 273"/>
                <a:gd name="T35" fmla="*/ 125 h 223"/>
                <a:gd name="T36" fmla="*/ 243 w 273"/>
                <a:gd name="T37" fmla="*/ 148 h 223"/>
                <a:gd name="T38" fmla="*/ 237 w 273"/>
                <a:gd name="T39" fmla="*/ 172 h 223"/>
                <a:gd name="T40" fmla="*/ 229 w 273"/>
                <a:gd name="T41" fmla="*/ 161 h 223"/>
                <a:gd name="T42" fmla="*/ 223 w 273"/>
                <a:gd name="T43" fmla="*/ 178 h 223"/>
                <a:gd name="T44" fmla="*/ 230 w 273"/>
                <a:gd name="T45" fmla="*/ 201 h 223"/>
                <a:gd name="T46" fmla="*/ 211 w 273"/>
                <a:gd name="T47" fmla="*/ 207 h 223"/>
                <a:gd name="T48" fmla="*/ 195 w 273"/>
                <a:gd name="T49" fmla="*/ 200 h 223"/>
                <a:gd name="T50" fmla="*/ 193 w 273"/>
                <a:gd name="T51" fmla="*/ 177 h 223"/>
                <a:gd name="T52" fmla="*/ 189 w 273"/>
                <a:gd name="T53" fmla="*/ 154 h 223"/>
                <a:gd name="T54" fmla="*/ 152 w 273"/>
                <a:gd name="T55" fmla="*/ 156 h 223"/>
                <a:gd name="T56" fmla="*/ 123 w 273"/>
                <a:gd name="T57" fmla="*/ 193 h 223"/>
                <a:gd name="T58" fmla="*/ 98 w 273"/>
                <a:gd name="T59" fmla="*/ 195 h 223"/>
                <a:gd name="T60" fmla="*/ 96 w 273"/>
                <a:gd name="T61" fmla="*/ 182 h 223"/>
                <a:gd name="T62" fmla="*/ 98 w 273"/>
                <a:gd name="T63" fmla="*/ 169 h 223"/>
                <a:gd name="T64" fmla="*/ 89 w 273"/>
                <a:gd name="T65" fmla="*/ 162 h 223"/>
                <a:gd name="T66" fmla="*/ 91 w 273"/>
                <a:gd name="T67" fmla="*/ 154 h 223"/>
                <a:gd name="T68" fmla="*/ 89 w 273"/>
                <a:gd name="T69" fmla="*/ 147 h 223"/>
                <a:gd name="T70" fmla="*/ 78 w 273"/>
                <a:gd name="T71" fmla="*/ 142 h 223"/>
                <a:gd name="T72" fmla="*/ 62 w 273"/>
                <a:gd name="T73" fmla="*/ 137 h 223"/>
                <a:gd name="T74" fmla="*/ 47 w 273"/>
                <a:gd name="T75" fmla="*/ 132 h 223"/>
                <a:gd name="T76" fmla="*/ 50 w 273"/>
                <a:gd name="T77" fmla="*/ 125 h 223"/>
                <a:gd name="T78" fmla="*/ 55 w 273"/>
                <a:gd name="T79" fmla="*/ 116 h 223"/>
                <a:gd name="T80" fmla="*/ 44 w 273"/>
                <a:gd name="T81" fmla="*/ 111 h 223"/>
                <a:gd name="T82" fmla="*/ 26 w 273"/>
                <a:gd name="T83" fmla="*/ 100 h 223"/>
                <a:gd name="T84" fmla="*/ 24 w 273"/>
                <a:gd name="T85" fmla="*/ 88 h 223"/>
                <a:gd name="T86" fmla="*/ 24 w 273"/>
                <a:gd name="T87" fmla="*/ 83 h 223"/>
                <a:gd name="T88" fmla="*/ 16 w 273"/>
                <a:gd name="T89" fmla="*/ 76 h 223"/>
                <a:gd name="T90" fmla="*/ 4 w 273"/>
                <a:gd name="T91" fmla="*/ 76 h 223"/>
                <a:gd name="T92" fmla="*/ 10 w 273"/>
                <a:gd name="T93" fmla="*/ 182 h 223"/>
                <a:gd name="T94" fmla="*/ 26 w 273"/>
                <a:gd name="T95" fmla="*/ 198 h 223"/>
                <a:gd name="T96" fmla="*/ 44 w 273"/>
                <a:gd name="T97" fmla="*/ 209 h 223"/>
                <a:gd name="T98" fmla="*/ 76 w 273"/>
                <a:gd name="T99" fmla="*/ 223 h 223"/>
                <a:gd name="T100" fmla="*/ 78 w 273"/>
                <a:gd name="T101" fmla="*/ 204 h 223"/>
                <a:gd name="T102" fmla="*/ 69 w 273"/>
                <a:gd name="T103" fmla="*/ 195 h 223"/>
                <a:gd name="T104" fmla="*/ 61 w 273"/>
                <a:gd name="T105" fmla="*/ 180 h 223"/>
                <a:gd name="T106" fmla="*/ 34 w 273"/>
                <a:gd name="T107" fmla="*/ 186 h 223"/>
                <a:gd name="T108" fmla="*/ 18 w 273"/>
                <a:gd name="T109" fmla="*/ 18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3" h="223">
                  <a:moveTo>
                    <a:pt x="0" y="75"/>
                  </a:moveTo>
                  <a:cubicBezTo>
                    <a:pt x="1" y="75"/>
                    <a:pt x="3" y="74"/>
                    <a:pt x="4" y="74"/>
                  </a:cubicBezTo>
                  <a:cubicBezTo>
                    <a:pt x="4" y="73"/>
                    <a:pt x="5" y="73"/>
                    <a:pt x="5" y="72"/>
                  </a:cubicBezTo>
                  <a:cubicBezTo>
                    <a:pt x="5" y="72"/>
                    <a:pt x="2" y="71"/>
                    <a:pt x="1" y="69"/>
                  </a:cubicBezTo>
                  <a:cubicBezTo>
                    <a:pt x="1" y="69"/>
                    <a:pt x="3" y="68"/>
                    <a:pt x="3" y="68"/>
                  </a:cubicBezTo>
                  <a:cubicBezTo>
                    <a:pt x="3" y="68"/>
                    <a:pt x="9" y="69"/>
                    <a:pt x="11" y="69"/>
                  </a:cubicBezTo>
                  <a:cubicBezTo>
                    <a:pt x="13" y="69"/>
                    <a:pt x="20" y="67"/>
                    <a:pt x="20" y="67"/>
                  </a:cubicBezTo>
                  <a:cubicBezTo>
                    <a:pt x="22" y="71"/>
                    <a:pt x="22" y="71"/>
                    <a:pt x="22" y="71"/>
                  </a:cubicBezTo>
                  <a:cubicBezTo>
                    <a:pt x="22" y="71"/>
                    <a:pt x="33" y="71"/>
                    <a:pt x="37" y="72"/>
                  </a:cubicBezTo>
                  <a:cubicBezTo>
                    <a:pt x="39" y="73"/>
                    <a:pt x="39" y="72"/>
                    <a:pt x="41" y="71"/>
                  </a:cubicBezTo>
                  <a:cubicBezTo>
                    <a:pt x="42" y="70"/>
                    <a:pt x="44" y="69"/>
                    <a:pt x="45" y="70"/>
                  </a:cubicBezTo>
                  <a:cubicBezTo>
                    <a:pt x="46" y="70"/>
                    <a:pt x="46" y="70"/>
                    <a:pt x="48" y="71"/>
                  </a:cubicBezTo>
                  <a:cubicBezTo>
                    <a:pt x="50" y="72"/>
                    <a:pt x="53" y="73"/>
                    <a:pt x="55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2" y="72"/>
                    <a:pt x="58" y="59"/>
                    <a:pt x="60" y="59"/>
                  </a:cubicBezTo>
                  <a:cubicBezTo>
                    <a:pt x="63" y="58"/>
                    <a:pt x="64" y="61"/>
                    <a:pt x="68" y="60"/>
                  </a:cubicBezTo>
                  <a:cubicBezTo>
                    <a:pt x="72" y="58"/>
                    <a:pt x="78" y="66"/>
                    <a:pt x="79" y="62"/>
                  </a:cubicBezTo>
                  <a:cubicBezTo>
                    <a:pt x="80" y="59"/>
                    <a:pt x="86" y="63"/>
                    <a:pt x="81" y="59"/>
                  </a:cubicBezTo>
                  <a:cubicBezTo>
                    <a:pt x="75" y="54"/>
                    <a:pt x="77" y="55"/>
                    <a:pt x="73" y="54"/>
                  </a:cubicBezTo>
                  <a:cubicBezTo>
                    <a:pt x="69" y="52"/>
                    <a:pt x="66" y="51"/>
                    <a:pt x="64" y="50"/>
                  </a:cubicBezTo>
                  <a:cubicBezTo>
                    <a:pt x="62" y="50"/>
                    <a:pt x="63" y="50"/>
                    <a:pt x="60" y="48"/>
                  </a:cubicBezTo>
                  <a:cubicBezTo>
                    <a:pt x="57" y="46"/>
                    <a:pt x="54" y="44"/>
                    <a:pt x="54" y="44"/>
                  </a:cubicBezTo>
                  <a:cubicBezTo>
                    <a:pt x="54" y="44"/>
                    <a:pt x="51" y="43"/>
                    <a:pt x="51" y="41"/>
                  </a:cubicBezTo>
                  <a:cubicBezTo>
                    <a:pt x="50" y="39"/>
                    <a:pt x="49" y="36"/>
                    <a:pt x="49" y="36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4" y="23"/>
                    <a:pt x="59" y="23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3" y="23"/>
                    <a:pt x="64" y="29"/>
                    <a:pt x="65" y="28"/>
                  </a:cubicBezTo>
                  <a:cubicBezTo>
                    <a:pt x="67" y="28"/>
                    <a:pt x="68" y="26"/>
                    <a:pt x="69" y="25"/>
                  </a:cubicBezTo>
                  <a:cubicBezTo>
                    <a:pt x="70" y="24"/>
                    <a:pt x="73" y="21"/>
                    <a:pt x="74" y="22"/>
                  </a:cubicBezTo>
                  <a:cubicBezTo>
                    <a:pt x="74" y="24"/>
                    <a:pt x="71" y="27"/>
                    <a:pt x="75" y="27"/>
                  </a:cubicBezTo>
                  <a:cubicBezTo>
                    <a:pt x="79" y="27"/>
                    <a:pt x="78" y="29"/>
                    <a:pt x="81" y="30"/>
                  </a:cubicBezTo>
                  <a:cubicBezTo>
                    <a:pt x="84" y="30"/>
                    <a:pt x="87" y="32"/>
                    <a:pt x="87" y="33"/>
                  </a:cubicBezTo>
                  <a:cubicBezTo>
                    <a:pt x="87" y="34"/>
                    <a:pt x="87" y="35"/>
                    <a:pt x="88" y="36"/>
                  </a:cubicBezTo>
                  <a:cubicBezTo>
                    <a:pt x="90" y="37"/>
                    <a:pt x="91" y="36"/>
                    <a:pt x="93" y="36"/>
                  </a:cubicBezTo>
                  <a:cubicBezTo>
                    <a:pt x="95" y="36"/>
                    <a:pt x="95" y="34"/>
                    <a:pt x="96" y="36"/>
                  </a:cubicBezTo>
                  <a:cubicBezTo>
                    <a:pt x="96" y="38"/>
                    <a:pt x="97" y="39"/>
                    <a:pt x="97" y="39"/>
                  </a:cubicBezTo>
                  <a:cubicBezTo>
                    <a:pt x="101" y="44"/>
                    <a:pt x="101" y="44"/>
                    <a:pt x="101" y="44"/>
                  </a:cubicBezTo>
                  <a:cubicBezTo>
                    <a:pt x="105" y="48"/>
                    <a:pt x="105" y="48"/>
                    <a:pt x="105" y="48"/>
                  </a:cubicBezTo>
                  <a:cubicBezTo>
                    <a:pt x="105" y="48"/>
                    <a:pt x="102" y="48"/>
                    <a:pt x="106" y="50"/>
                  </a:cubicBezTo>
                  <a:cubicBezTo>
                    <a:pt x="110" y="51"/>
                    <a:pt x="113" y="51"/>
                    <a:pt x="113" y="51"/>
                  </a:cubicBezTo>
                  <a:cubicBezTo>
                    <a:pt x="113" y="51"/>
                    <a:pt x="113" y="51"/>
                    <a:pt x="117" y="52"/>
                  </a:cubicBezTo>
                  <a:cubicBezTo>
                    <a:pt x="121" y="53"/>
                    <a:pt x="124" y="55"/>
                    <a:pt x="128" y="54"/>
                  </a:cubicBezTo>
                  <a:cubicBezTo>
                    <a:pt x="133" y="54"/>
                    <a:pt x="137" y="49"/>
                    <a:pt x="137" y="49"/>
                  </a:cubicBezTo>
                  <a:cubicBezTo>
                    <a:pt x="137" y="49"/>
                    <a:pt x="139" y="46"/>
                    <a:pt x="138" y="44"/>
                  </a:cubicBezTo>
                  <a:cubicBezTo>
                    <a:pt x="138" y="42"/>
                    <a:pt x="140" y="38"/>
                    <a:pt x="142" y="37"/>
                  </a:cubicBezTo>
                  <a:cubicBezTo>
                    <a:pt x="144" y="36"/>
                    <a:pt x="141" y="35"/>
                    <a:pt x="142" y="33"/>
                  </a:cubicBezTo>
                  <a:cubicBezTo>
                    <a:pt x="143" y="32"/>
                    <a:pt x="144" y="31"/>
                    <a:pt x="145" y="30"/>
                  </a:cubicBezTo>
                  <a:cubicBezTo>
                    <a:pt x="147" y="29"/>
                    <a:pt x="153" y="23"/>
                    <a:pt x="153" y="23"/>
                  </a:cubicBezTo>
                  <a:cubicBezTo>
                    <a:pt x="155" y="18"/>
                    <a:pt x="155" y="18"/>
                    <a:pt x="155" y="18"/>
                  </a:cubicBezTo>
                  <a:cubicBezTo>
                    <a:pt x="155" y="18"/>
                    <a:pt x="155" y="12"/>
                    <a:pt x="156" y="11"/>
                  </a:cubicBezTo>
                  <a:cubicBezTo>
                    <a:pt x="157" y="10"/>
                    <a:pt x="160" y="2"/>
                    <a:pt x="160" y="2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61" y="0"/>
                    <a:pt x="181" y="18"/>
                    <a:pt x="182" y="18"/>
                  </a:cubicBezTo>
                  <a:cubicBezTo>
                    <a:pt x="183" y="18"/>
                    <a:pt x="191" y="23"/>
                    <a:pt x="192" y="25"/>
                  </a:cubicBezTo>
                  <a:cubicBezTo>
                    <a:pt x="193" y="26"/>
                    <a:pt x="199" y="34"/>
                    <a:pt x="199" y="34"/>
                  </a:cubicBezTo>
                  <a:cubicBezTo>
                    <a:pt x="200" y="38"/>
                    <a:pt x="200" y="38"/>
                    <a:pt x="200" y="38"/>
                  </a:cubicBezTo>
                  <a:cubicBezTo>
                    <a:pt x="200" y="38"/>
                    <a:pt x="200" y="41"/>
                    <a:pt x="202" y="43"/>
                  </a:cubicBezTo>
                  <a:cubicBezTo>
                    <a:pt x="204" y="44"/>
                    <a:pt x="208" y="48"/>
                    <a:pt x="210" y="49"/>
                  </a:cubicBezTo>
                  <a:cubicBezTo>
                    <a:pt x="212" y="49"/>
                    <a:pt x="220" y="54"/>
                    <a:pt x="220" y="54"/>
                  </a:cubicBezTo>
                  <a:cubicBezTo>
                    <a:pt x="220" y="54"/>
                    <a:pt x="221" y="51"/>
                    <a:pt x="222" y="53"/>
                  </a:cubicBezTo>
                  <a:cubicBezTo>
                    <a:pt x="223" y="55"/>
                    <a:pt x="224" y="58"/>
                    <a:pt x="224" y="59"/>
                  </a:cubicBezTo>
                  <a:cubicBezTo>
                    <a:pt x="224" y="60"/>
                    <a:pt x="225" y="64"/>
                    <a:pt x="227" y="63"/>
                  </a:cubicBezTo>
                  <a:cubicBezTo>
                    <a:pt x="229" y="63"/>
                    <a:pt x="235" y="63"/>
                    <a:pt x="235" y="63"/>
                  </a:cubicBezTo>
                  <a:cubicBezTo>
                    <a:pt x="235" y="63"/>
                    <a:pt x="236" y="65"/>
                    <a:pt x="239" y="65"/>
                  </a:cubicBezTo>
                  <a:cubicBezTo>
                    <a:pt x="242" y="65"/>
                    <a:pt x="243" y="64"/>
                    <a:pt x="245" y="63"/>
                  </a:cubicBezTo>
                  <a:cubicBezTo>
                    <a:pt x="246" y="63"/>
                    <a:pt x="254" y="62"/>
                    <a:pt x="254" y="62"/>
                  </a:cubicBezTo>
                  <a:cubicBezTo>
                    <a:pt x="260" y="65"/>
                    <a:pt x="260" y="65"/>
                    <a:pt x="260" y="65"/>
                  </a:cubicBezTo>
                  <a:cubicBezTo>
                    <a:pt x="266" y="67"/>
                    <a:pt x="266" y="67"/>
                    <a:pt x="266" y="67"/>
                  </a:cubicBezTo>
                  <a:cubicBezTo>
                    <a:pt x="271" y="72"/>
                    <a:pt x="271" y="72"/>
                    <a:pt x="271" y="72"/>
                  </a:cubicBezTo>
                  <a:cubicBezTo>
                    <a:pt x="273" y="76"/>
                    <a:pt x="273" y="76"/>
                    <a:pt x="273" y="76"/>
                  </a:cubicBezTo>
                  <a:cubicBezTo>
                    <a:pt x="273" y="76"/>
                    <a:pt x="267" y="71"/>
                    <a:pt x="266" y="71"/>
                  </a:cubicBezTo>
                  <a:cubicBezTo>
                    <a:pt x="265" y="72"/>
                    <a:pt x="263" y="72"/>
                    <a:pt x="262" y="72"/>
                  </a:cubicBezTo>
                  <a:cubicBezTo>
                    <a:pt x="260" y="73"/>
                    <a:pt x="255" y="74"/>
                    <a:pt x="255" y="74"/>
                  </a:cubicBezTo>
                  <a:cubicBezTo>
                    <a:pt x="252" y="76"/>
                    <a:pt x="252" y="76"/>
                    <a:pt x="252" y="76"/>
                  </a:cubicBezTo>
                  <a:cubicBezTo>
                    <a:pt x="248" y="76"/>
                    <a:pt x="248" y="76"/>
                    <a:pt x="248" y="76"/>
                  </a:cubicBezTo>
                  <a:cubicBezTo>
                    <a:pt x="245" y="81"/>
                    <a:pt x="245" y="81"/>
                    <a:pt x="245" y="81"/>
                  </a:cubicBezTo>
                  <a:cubicBezTo>
                    <a:pt x="240" y="85"/>
                    <a:pt x="240" y="85"/>
                    <a:pt x="240" y="85"/>
                  </a:cubicBezTo>
                  <a:cubicBezTo>
                    <a:pt x="234" y="90"/>
                    <a:pt x="234" y="90"/>
                    <a:pt x="234" y="90"/>
                  </a:cubicBezTo>
                  <a:cubicBezTo>
                    <a:pt x="231" y="97"/>
                    <a:pt x="231" y="97"/>
                    <a:pt x="231" y="97"/>
                  </a:cubicBezTo>
                  <a:cubicBezTo>
                    <a:pt x="231" y="97"/>
                    <a:pt x="235" y="100"/>
                    <a:pt x="234" y="100"/>
                  </a:cubicBezTo>
                  <a:cubicBezTo>
                    <a:pt x="233" y="101"/>
                    <a:pt x="231" y="103"/>
                    <a:pt x="231" y="103"/>
                  </a:cubicBezTo>
                  <a:cubicBezTo>
                    <a:pt x="233" y="106"/>
                    <a:pt x="233" y="106"/>
                    <a:pt x="233" y="106"/>
                  </a:cubicBezTo>
                  <a:cubicBezTo>
                    <a:pt x="232" y="110"/>
                    <a:pt x="232" y="110"/>
                    <a:pt x="232" y="110"/>
                  </a:cubicBezTo>
                  <a:cubicBezTo>
                    <a:pt x="236" y="114"/>
                    <a:pt x="236" y="114"/>
                    <a:pt x="236" y="114"/>
                  </a:cubicBezTo>
                  <a:cubicBezTo>
                    <a:pt x="235" y="117"/>
                    <a:pt x="235" y="117"/>
                    <a:pt x="235" y="117"/>
                  </a:cubicBezTo>
                  <a:cubicBezTo>
                    <a:pt x="236" y="121"/>
                    <a:pt x="236" y="121"/>
                    <a:pt x="236" y="121"/>
                  </a:cubicBezTo>
                  <a:cubicBezTo>
                    <a:pt x="236" y="121"/>
                    <a:pt x="240" y="121"/>
                    <a:pt x="236" y="125"/>
                  </a:cubicBezTo>
                  <a:cubicBezTo>
                    <a:pt x="233" y="128"/>
                    <a:pt x="232" y="129"/>
                    <a:pt x="232" y="130"/>
                  </a:cubicBezTo>
                  <a:cubicBezTo>
                    <a:pt x="233" y="132"/>
                    <a:pt x="234" y="136"/>
                    <a:pt x="234" y="136"/>
                  </a:cubicBezTo>
                  <a:cubicBezTo>
                    <a:pt x="234" y="136"/>
                    <a:pt x="233" y="139"/>
                    <a:pt x="235" y="141"/>
                  </a:cubicBezTo>
                  <a:cubicBezTo>
                    <a:pt x="236" y="142"/>
                    <a:pt x="241" y="144"/>
                    <a:pt x="241" y="144"/>
                  </a:cubicBezTo>
                  <a:cubicBezTo>
                    <a:pt x="241" y="144"/>
                    <a:pt x="243" y="147"/>
                    <a:pt x="243" y="148"/>
                  </a:cubicBezTo>
                  <a:cubicBezTo>
                    <a:pt x="242" y="149"/>
                    <a:pt x="236" y="150"/>
                    <a:pt x="236" y="150"/>
                  </a:cubicBezTo>
                  <a:cubicBezTo>
                    <a:pt x="236" y="150"/>
                    <a:pt x="236" y="153"/>
                    <a:pt x="236" y="154"/>
                  </a:cubicBezTo>
                  <a:cubicBezTo>
                    <a:pt x="236" y="155"/>
                    <a:pt x="237" y="160"/>
                    <a:pt x="237" y="160"/>
                  </a:cubicBezTo>
                  <a:cubicBezTo>
                    <a:pt x="239" y="166"/>
                    <a:pt x="239" y="166"/>
                    <a:pt x="239" y="166"/>
                  </a:cubicBezTo>
                  <a:cubicBezTo>
                    <a:pt x="239" y="166"/>
                    <a:pt x="239" y="170"/>
                    <a:pt x="237" y="172"/>
                  </a:cubicBezTo>
                  <a:cubicBezTo>
                    <a:pt x="234" y="174"/>
                    <a:pt x="233" y="175"/>
                    <a:pt x="231" y="173"/>
                  </a:cubicBezTo>
                  <a:cubicBezTo>
                    <a:pt x="235" y="169"/>
                    <a:pt x="235" y="169"/>
                    <a:pt x="235" y="169"/>
                  </a:cubicBezTo>
                  <a:cubicBezTo>
                    <a:pt x="234" y="165"/>
                    <a:pt x="234" y="165"/>
                    <a:pt x="234" y="165"/>
                  </a:cubicBezTo>
                  <a:cubicBezTo>
                    <a:pt x="231" y="166"/>
                    <a:pt x="231" y="166"/>
                    <a:pt x="231" y="166"/>
                  </a:cubicBezTo>
                  <a:cubicBezTo>
                    <a:pt x="229" y="161"/>
                    <a:pt x="229" y="161"/>
                    <a:pt x="229" y="161"/>
                  </a:cubicBezTo>
                  <a:cubicBezTo>
                    <a:pt x="225" y="162"/>
                    <a:pt x="225" y="162"/>
                    <a:pt x="225" y="162"/>
                  </a:cubicBezTo>
                  <a:cubicBezTo>
                    <a:pt x="223" y="168"/>
                    <a:pt x="223" y="168"/>
                    <a:pt x="223" y="168"/>
                  </a:cubicBezTo>
                  <a:cubicBezTo>
                    <a:pt x="225" y="174"/>
                    <a:pt x="225" y="174"/>
                    <a:pt x="225" y="174"/>
                  </a:cubicBezTo>
                  <a:cubicBezTo>
                    <a:pt x="226" y="177"/>
                    <a:pt x="226" y="177"/>
                    <a:pt x="226" y="177"/>
                  </a:cubicBezTo>
                  <a:cubicBezTo>
                    <a:pt x="226" y="177"/>
                    <a:pt x="224" y="177"/>
                    <a:pt x="223" y="178"/>
                  </a:cubicBezTo>
                  <a:cubicBezTo>
                    <a:pt x="223" y="178"/>
                    <a:pt x="221" y="179"/>
                    <a:pt x="222" y="180"/>
                  </a:cubicBezTo>
                  <a:cubicBezTo>
                    <a:pt x="223" y="181"/>
                    <a:pt x="224" y="183"/>
                    <a:pt x="224" y="183"/>
                  </a:cubicBezTo>
                  <a:cubicBezTo>
                    <a:pt x="224" y="184"/>
                    <a:pt x="225" y="188"/>
                    <a:pt x="225" y="188"/>
                  </a:cubicBezTo>
                  <a:cubicBezTo>
                    <a:pt x="227" y="192"/>
                    <a:pt x="227" y="192"/>
                    <a:pt x="227" y="192"/>
                  </a:cubicBezTo>
                  <a:cubicBezTo>
                    <a:pt x="227" y="192"/>
                    <a:pt x="230" y="200"/>
                    <a:pt x="230" y="201"/>
                  </a:cubicBezTo>
                  <a:cubicBezTo>
                    <a:pt x="230" y="201"/>
                    <a:pt x="232" y="209"/>
                    <a:pt x="232" y="209"/>
                  </a:cubicBezTo>
                  <a:cubicBezTo>
                    <a:pt x="232" y="209"/>
                    <a:pt x="227" y="214"/>
                    <a:pt x="226" y="215"/>
                  </a:cubicBezTo>
                  <a:cubicBezTo>
                    <a:pt x="224" y="216"/>
                    <a:pt x="224" y="218"/>
                    <a:pt x="223" y="217"/>
                  </a:cubicBezTo>
                  <a:cubicBezTo>
                    <a:pt x="222" y="216"/>
                    <a:pt x="220" y="214"/>
                    <a:pt x="218" y="213"/>
                  </a:cubicBezTo>
                  <a:cubicBezTo>
                    <a:pt x="217" y="212"/>
                    <a:pt x="212" y="208"/>
                    <a:pt x="211" y="207"/>
                  </a:cubicBezTo>
                  <a:cubicBezTo>
                    <a:pt x="210" y="206"/>
                    <a:pt x="208" y="205"/>
                    <a:pt x="208" y="205"/>
                  </a:cubicBezTo>
                  <a:cubicBezTo>
                    <a:pt x="208" y="205"/>
                    <a:pt x="207" y="207"/>
                    <a:pt x="206" y="207"/>
                  </a:cubicBezTo>
                  <a:cubicBezTo>
                    <a:pt x="205" y="207"/>
                    <a:pt x="203" y="206"/>
                    <a:pt x="203" y="206"/>
                  </a:cubicBezTo>
                  <a:cubicBezTo>
                    <a:pt x="202" y="206"/>
                    <a:pt x="200" y="205"/>
                    <a:pt x="199" y="204"/>
                  </a:cubicBezTo>
                  <a:cubicBezTo>
                    <a:pt x="197" y="202"/>
                    <a:pt x="196" y="200"/>
                    <a:pt x="195" y="200"/>
                  </a:cubicBezTo>
                  <a:cubicBezTo>
                    <a:pt x="195" y="200"/>
                    <a:pt x="195" y="199"/>
                    <a:pt x="191" y="199"/>
                  </a:cubicBezTo>
                  <a:cubicBezTo>
                    <a:pt x="187" y="200"/>
                    <a:pt x="179" y="200"/>
                    <a:pt x="184" y="194"/>
                  </a:cubicBezTo>
                  <a:cubicBezTo>
                    <a:pt x="185" y="192"/>
                    <a:pt x="183" y="189"/>
                    <a:pt x="189" y="186"/>
                  </a:cubicBezTo>
                  <a:cubicBezTo>
                    <a:pt x="189" y="186"/>
                    <a:pt x="194" y="184"/>
                    <a:pt x="195" y="182"/>
                  </a:cubicBezTo>
                  <a:cubicBezTo>
                    <a:pt x="197" y="180"/>
                    <a:pt x="193" y="177"/>
                    <a:pt x="193" y="177"/>
                  </a:cubicBezTo>
                  <a:cubicBezTo>
                    <a:pt x="192" y="177"/>
                    <a:pt x="191" y="177"/>
                    <a:pt x="189" y="176"/>
                  </a:cubicBezTo>
                  <a:cubicBezTo>
                    <a:pt x="188" y="176"/>
                    <a:pt x="183" y="173"/>
                    <a:pt x="183" y="172"/>
                  </a:cubicBezTo>
                  <a:cubicBezTo>
                    <a:pt x="182" y="170"/>
                    <a:pt x="182" y="169"/>
                    <a:pt x="183" y="165"/>
                  </a:cubicBezTo>
                  <a:cubicBezTo>
                    <a:pt x="184" y="161"/>
                    <a:pt x="185" y="163"/>
                    <a:pt x="187" y="161"/>
                  </a:cubicBezTo>
                  <a:cubicBezTo>
                    <a:pt x="190" y="158"/>
                    <a:pt x="192" y="156"/>
                    <a:pt x="189" y="154"/>
                  </a:cubicBezTo>
                  <a:cubicBezTo>
                    <a:pt x="186" y="153"/>
                    <a:pt x="185" y="154"/>
                    <a:pt x="179" y="150"/>
                  </a:cubicBezTo>
                  <a:cubicBezTo>
                    <a:pt x="173" y="146"/>
                    <a:pt x="171" y="144"/>
                    <a:pt x="170" y="144"/>
                  </a:cubicBezTo>
                  <a:cubicBezTo>
                    <a:pt x="169" y="143"/>
                    <a:pt x="168" y="142"/>
                    <a:pt x="166" y="143"/>
                  </a:cubicBezTo>
                  <a:cubicBezTo>
                    <a:pt x="165" y="144"/>
                    <a:pt x="160" y="149"/>
                    <a:pt x="159" y="150"/>
                  </a:cubicBezTo>
                  <a:cubicBezTo>
                    <a:pt x="158" y="151"/>
                    <a:pt x="152" y="156"/>
                    <a:pt x="152" y="156"/>
                  </a:cubicBezTo>
                  <a:cubicBezTo>
                    <a:pt x="151" y="157"/>
                    <a:pt x="141" y="164"/>
                    <a:pt x="141" y="164"/>
                  </a:cubicBezTo>
                  <a:cubicBezTo>
                    <a:pt x="141" y="164"/>
                    <a:pt x="138" y="172"/>
                    <a:pt x="136" y="175"/>
                  </a:cubicBezTo>
                  <a:cubicBezTo>
                    <a:pt x="135" y="178"/>
                    <a:pt x="129" y="182"/>
                    <a:pt x="129" y="184"/>
                  </a:cubicBezTo>
                  <a:cubicBezTo>
                    <a:pt x="129" y="185"/>
                    <a:pt x="129" y="188"/>
                    <a:pt x="128" y="189"/>
                  </a:cubicBezTo>
                  <a:cubicBezTo>
                    <a:pt x="128" y="189"/>
                    <a:pt x="125" y="193"/>
                    <a:pt x="123" y="193"/>
                  </a:cubicBezTo>
                  <a:cubicBezTo>
                    <a:pt x="122" y="194"/>
                    <a:pt x="116" y="195"/>
                    <a:pt x="116" y="197"/>
                  </a:cubicBezTo>
                  <a:cubicBezTo>
                    <a:pt x="116" y="199"/>
                    <a:pt x="119" y="199"/>
                    <a:pt x="116" y="203"/>
                  </a:cubicBezTo>
                  <a:cubicBezTo>
                    <a:pt x="113" y="206"/>
                    <a:pt x="110" y="220"/>
                    <a:pt x="107" y="208"/>
                  </a:cubicBezTo>
                  <a:cubicBezTo>
                    <a:pt x="105" y="200"/>
                    <a:pt x="105" y="199"/>
                    <a:pt x="103" y="198"/>
                  </a:cubicBezTo>
                  <a:cubicBezTo>
                    <a:pt x="100" y="196"/>
                    <a:pt x="98" y="195"/>
                    <a:pt x="98" y="195"/>
                  </a:cubicBezTo>
                  <a:cubicBezTo>
                    <a:pt x="98" y="195"/>
                    <a:pt x="96" y="192"/>
                    <a:pt x="100" y="191"/>
                  </a:cubicBezTo>
                  <a:cubicBezTo>
                    <a:pt x="104" y="191"/>
                    <a:pt x="105" y="193"/>
                    <a:pt x="107" y="191"/>
                  </a:cubicBezTo>
                  <a:cubicBezTo>
                    <a:pt x="110" y="189"/>
                    <a:pt x="111" y="188"/>
                    <a:pt x="107" y="187"/>
                  </a:cubicBezTo>
                  <a:cubicBezTo>
                    <a:pt x="103" y="186"/>
                    <a:pt x="105" y="188"/>
                    <a:pt x="101" y="186"/>
                  </a:cubicBezTo>
                  <a:cubicBezTo>
                    <a:pt x="98" y="183"/>
                    <a:pt x="97" y="183"/>
                    <a:pt x="96" y="182"/>
                  </a:cubicBezTo>
                  <a:cubicBezTo>
                    <a:pt x="96" y="181"/>
                    <a:pt x="96" y="181"/>
                    <a:pt x="97" y="180"/>
                  </a:cubicBezTo>
                  <a:cubicBezTo>
                    <a:pt x="99" y="177"/>
                    <a:pt x="99" y="177"/>
                    <a:pt x="99" y="177"/>
                  </a:cubicBezTo>
                  <a:cubicBezTo>
                    <a:pt x="99" y="177"/>
                    <a:pt x="99" y="177"/>
                    <a:pt x="98" y="177"/>
                  </a:cubicBezTo>
                  <a:cubicBezTo>
                    <a:pt x="98" y="175"/>
                    <a:pt x="100" y="173"/>
                    <a:pt x="100" y="171"/>
                  </a:cubicBezTo>
                  <a:cubicBezTo>
                    <a:pt x="100" y="170"/>
                    <a:pt x="99" y="169"/>
                    <a:pt x="98" y="169"/>
                  </a:cubicBezTo>
                  <a:cubicBezTo>
                    <a:pt x="97" y="169"/>
                    <a:pt x="98" y="169"/>
                    <a:pt x="96" y="169"/>
                  </a:cubicBezTo>
                  <a:cubicBezTo>
                    <a:pt x="96" y="168"/>
                    <a:pt x="95" y="168"/>
                    <a:pt x="95" y="167"/>
                  </a:cubicBezTo>
                  <a:cubicBezTo>
                    <a:pt x="94" y="166"/>
                    <a:pt x="94" y="166"/>
                    <a:pt x="94" y="166"/>
                  </a:cubicBezTo>
                  <a:cubicBezTo>
                    <a:pt x="90" y="166"/>
                    <a:pt x="90" y="166"/>
                    <a:pt x="90" y="166"/>
                  </a:cubicBezTo>
                  <a:cubicBezTo>
                    <a:pt x="89" y="162"/>
                    <a:pt x="89" y="162"/>
                    <a:pt x="89" y="162"/>
                  </a:cubicBezTo>
                  <a:cubicBezTo>
                    <a:pt x="89" y="162"/>
                    <a:pt x="92" y="163"/>
                    <a:pt x="93" y="163"/>
                  </a:cubicBezTo>
                  <a:cubicBezTo>
                    <a:pt x="94" y="163"/>
                    <a:pt x="98" y="160"/>
                    <a:pt x="98" y="160"/>
                  </a:cubicBezTo>
                  <a:cubicBezTo>
                    <a:pt x="98" y="160"/>
                    <a:pt x="96" y="159"/>
                    <a:pt x="95" y="159"/>
                  </a:cubicBezTo>
                  <a:cubicBezTo>
                    <a:pt x="94" y="159"/>
                    <a:pt x="94" y="156"/>
                    <a:pt x="94" y="156"/>
                  </a:cubicBezTo>
                  <a:cubicBezTo>
                    <a:pt x="91" y="154"/>
                    <a:pt x="91" y="154"/>
                    <a:pt x="91" y="154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7" y="153"/>
                    <a:pt x="86" y="152"/>
                    <a:pt x="85" y="152"/>
                  </a:cubicBezTo>
                  <a:cubicBezTo>
                    <a:pt x="85" y="151"/>
                    <a:pt x="85" y="150"/>
                    <a:pt x="85" y="150"/>
                  </a:cubicBezTo>
                  <a:cubicBezTo>
                    <a:pt x="86" y="149"/>
                    <a:pt x="86" y="149"/>
                    <a:pt x="86" y="149"/>
                  </a:cubicBezTo>
                  <a:cubicBezTo>
                    <a:pt x="89" y="147"/>
                    <a:pt x="89" y="147"/>
                    <a:pt x="89" y="147"/>
                  </a:cubicBezTo>
                  <a:cubicBezTo>
                    <a:pt x="89" y="144"/>
                    <a:pt x="89" y="144"/>
                    <a:pt x="89" y="144"/>
                  </a:cubicBezTo>
                  <a:cubicBezTo>
                    <a:pt x="89" y="141"/>
                    <a:pt x="89" y="141"/>
                    <a:pt x="89" y="141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1"/>
                    <a:pt x="83" y="143"/>
                    <a:pt x="81" y="141"/>
                  </a:cubicBezTo>
                  <a:cubicBezTo>
                    <a:pt x="79" y="140"/>
                    <a:pt x="80" y="141"/>
                    <a:pt x="78" y="142"/>
                  </a:cubicBezTo>
                  <a:cubicBezTo>
                    <a:pt x="77" y="142"/>
                    <a:pt x="75" y="144"/>
                    <a:pt x="75" y="144"/>
                  </a:cubicBezTo>
                  <a:cubicBezTo>
                    <a:pt x="75" y="144"/>
                    <a:pt x="74" y="145"/>
                    <a:pt x="72" y="145"/>
                  </a:cubicBezTo>
                  <a:cubicBezTo>
                    <a:pt x="71" y="145"/>
                    <a:pt x="71" y="142"/>
                    <a:pt x="71" y="142"/>
                  </a:cubicBezTo>
                  <a:cubicBezTo>
                    <a:pt x="66" y="141"/>
                    <a:pt x="66" y="141"/>
                    <a:pt x="66" y="141"/>
                  </a:cubicBezTo>
                  <a:cubicBezTo>
                    <a:pt x="62" y="137"/>
                    <a:pt x="62" y="137"/>
                    <a:pt x="62" y="137"/>
                  </a:cubicBezTo>
                  <a:cubicBezTo>
                    <a:pt x="56" y="137"/>
                    <a:pt x="56" y="137"/>
                    <a:pt x="56" y="137"/>
                  </a:cubicBezTo>
                  <a:cubicBezTo>
                    <a:pt x="54" y="136"/>
                    <a:pt x="54" y="136"/>
                    <a:pt x="54" y="136"/>
                  </a:cubicBezTo>
                  <a:cubicBezTo>
                    <a:pt x="52" y="134"/>
                    <a:pt x="52" y="134"/>
                    <a:pt x="52" y="134"/>
                  </a:cubicBezTo>
                  <a:cubicBezTo>
                    <a:pt x="52" y="134"/>
                    <a:pt x="51" y="132"/>
                    <a:pt x="50" y="132"/>
                  </a:cubicBezTo>
                  <a:cubicBezTo>
                    <a:pt x="48" y="131"/>
                    <a:pt x="48" y="132"/>
                    <a:pt x="47" y="132"/>
                  </a:cubicBezTo>
                  <a:cubicBezTo>
                    <a:pt x="46" y="132"/>
                    <a:pt x="46" y="132"/>
                    <a:pt x="43" y="132"/>
                  </a:cubicBezTo>
                  <a:cubicBezTo>
                    <a:pt x="41" y="132"/>
                    <a:pt x="41" y="130"/>
                    <a:pt x="41" y="130"/>
                  </a:cubicBezTo>
                  <a:cubicBezTo>
                    <a:pt x="41" y="130"/>
                    <a:pt x="42" y="128"/>
                    <a:pt x="42" y="127"/>
                  </a:cubicBezTo>
                  <a:cubicBezTo>
                    <a:pt x="42" y="127"/>
                    <a:pt x="44" y="127"/>
                    <a:pt x="44" y="127"/>
                  </a:cubicBezTo>
                  <a:cubicBezTo>
                    <a:pt x="45" y="126"/>
                    <a:pt x="48" y="125"/>
                    <a:pt x="50" y="125"/>
                  </a:cubicBezTo>
                  <a:cubicBezTo>
                    <a:pt x="51" y="125"/>
                    <a:pt x="51" y="125"/>
                    <a:pt x="53" y="124"/>
                  </a:cubicBezTo>
                  <a:cubicBezTo>
                    <a:pt x="54" y="124"/>
                    <a:pt x="54" y="123"/>
                    <a:pt x="54" y="123"/>
                  </a:cubicBezTo>
                  <a:cubicBezTo>
                    <a:pt x="54" y="123"/>
                    <a:pt x="54" y="119"/>
                    <a:pt x="54" y="119"/>
                  </a:cubicBezTo>
                  <a:cubicBezTo>
                    <a:pt x="54" y="118"/>
                    <a:pt x="54" y="118"/>
                    <a:pt x="55" y="118"/>
                  </a:cubicBezTo>
                  <a:cubicBezTo>
                    <a:pt x="55" y="117"/>
                    <a:pt x="55" y="116"/>
                    <a:pt x="55" y="116"/>
                  </a:cubicBezTo>
                  <a:cubicBezTo>
                    <a:pt x="55" y="116"/>
                    <a:pt x="54" y="114"/>
                    <a:pt x="54" y="113"/>
                  </a:cubicBezTo>
                  <a:cubicBezTo>
                    <a:pt x="53" y="111"/>
                    <a:pt x="52" y="112"/>
                    <a:pt x="52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47" y="112"/>
                    <a:pt x="47" y="111"/>
                  </a:cubicBezTo>
                  <a:cubicBezTo>
                    <a:pt x="46" y="111"/>
                    <a:pt x="44" y="111"/>
                    <a:pt x="44" y="111"/>
                  </a:cubicBezTo>
                  <a:cubicBezTo>
                    <a:pt x="41" y="108"/>
                    <a:pt x="41" y="108"/>
                    <a:pt x="41" y="108"/>
                  </a:cubicBezTo>
                  <a:cubicBezTo>
                    <a:pt x="41" y="108"/>
                    <a:pt x="39" y="108"/>
                    <a:pt x="37" y="108"/>
                  </a:cubicBezTo>
                  <a:cubicBezTo>
                    <a:pt x="35" y="107"/>
                    <a:pt x="33" y="106"/>
                    <a:pt x="33" y="106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4" y="99"/>
                    <a:pt x="21" y="95"/>
                    <a:pt x="21" y="94"/>
                  </a:cubicBezTo>
                  <a:cubicBezTo>
                    <a:pt x="21" y="94"/>
                    <a:pt x="21" y="94"/>
                    <a:pt x="22" y="93"/>
                  </a:cubicBezTo>
                  <a:cubicBezTo>
                    <a:pt x="22" y="93"/>
                    <a:pt x="22" y="92"/>
                    <a:pt x="23" y="91"/>
                  </a:cubicBezTo>
                  <a:cubicBezTo>
                    <a:pt x="23" y="90"/>
                    <a:pt x="24" y="89"/>
                    <a:pt x="24" y="88"/>
                  </a:cubicBezTo>
                  <a:cubicBezTo>
                    <a:pt x="24" y="88"/>
                    <a:pt x="25" y="87"/>
                    <a:pt x="26" y="87"/>
                  </a:cubicBezTo>
                  <a:cubicBezTo>
                    <a:pt x="27" y="87"/>
                    <a:pt x="28" y="86"/>
                    <a:pt x="28" y="86"/>
                  </a:cubicBezTo>
                  <a:cubicBezTo>
                    <a:pt x="28" y="85"/>
                    <a:pt x="28" y="84"/>
                    <a:pt x="29" y="83"/>
                  </a:cubicBezTo>
                  <a:cubicBezTo>
                    <a:pt x="29" y="82"/>
                    <a:pt x="27" y="83"/>
                    <a:pt x="26" y="82"/>
                  </a:cubicBezTo>
                  <a:cubicBezTo>
                    <a:pt x="25" y="82"/>
                    <a:pt x="25" y="82"/>
                    <a:pt x="24" y="83"/>
                  </a:cubicBezTo>
                  <a:cubicBezTo>
                    <a:pt x="23" y="83"/>
                    <a:pt x="22" y="81"/>
                    <a:pt x="22" y="81"/>
                  </a:cubicBezTo>
                  <a:cubicBezTo>
                    <a:pt x="22" y="80"/>
                    <a:pt x="20" y="80"/>
                    <a:pt x="19" y="79"/>
                  </a:cubicBezTo>
                  <a:cubicBezTo>
                    <a:pt x="18" y="79"/>
                    <a:pt x="18" y="79"/>
                    <a:pt x="18" y="78"/>
                  </a:cubicBezTo>
                  <a:cubicBezTo>
                    <a:pt x="17" y="77"/>
                    <a:pt x="18" y="77"/>
                    <a:pt x="17" y="77"/>
                  </a:cubicBezTo>
                  <a:cubicBezTo>
                    <a:pt x="17" y="76"/>
                    <a:pt x="16" y="76"/>
                    <a:pt x="16" y="76"/>
                  </a:cubicBezTo>
                  <a:cubicBezTo>
                    <a:pt x="16" y="76"/>
                    <a:pt x="15" y="78"/>
                    <a:pt x="14" y="78"/>
                  </a:cubicBezTo>
                  <a:cubicBezTo>
                    <a:pt x="13" y="78"/>
                    <a:pt x="12" y="77"/>
                    <a:pt x="12" y="77"/>
                  </a:cubicBezTo>
                  <a:cubicBezTo>
                    <a:pt x="11" y="77"/>
                    <a:pt x="10" y="77"/>
                    <a:pt x="9" y="78"/>
                  </a:cubicBezTo>
                  <a:cubicBezTo>
                    <a:pt x="9" y="78"/>
                    <a:pt x="7" y="77"/>
                    <a:pt x="7" y="77"/>
                  </a:cubicBezTo>
                  <a:cubicBezTo>
                    <a:pt x="7" y="76"/>
                    <a:pt x="4" y="76"/>
                    <a:pt x="4" y="76"/>
                  </a:cubicBezTo>
                  <a:cubicBezTo>
                    <a:pt x="4" y="76"/>
                    <a:pt x="4" y="77"/>
                    <a:pt x="3" y="77"/>
                  </a:cubicBezTo>
                  <a:cubicBezTo>
                    <a:pt x="2" y="78"/>
                    <a:pt x="1" y="77"/>
                    <a:pt x="1" y="77"/>
                  </a:cubicBezTo>
                  <a:cubicBezTo>
                    <a:pt x="0" y="77"/>
                    <a:pt x="0" y="76"/>
                    <a:pt x="0" y="75"/>
                  </a:cubicBezTo>
                  <a:close/>
                  <a:moveTo>
                    <a:pt x="10" y="182"/>
                  </a:moveTo>
                  <a:cubicBezTo>
                    <a:pt x="10" y="182"/>
                    <a:pt x="10" y="182"/>
                    <a:pt x="10" y="182"/>
                  </a:cubicBezTo>
                  <a:cubicBezTo>
                    <a:pt x="10" y="185"/>
                    <a:pt x="10" y="185"/>
                    <a:pt x="10" y="185"/>
                  </a:cubicBezTo>
                  <a:cubicBezTo>
                    <a:pt x="16" y="187"/>
                    <a:pt x="16" y="187"/>
                    <a:pt x="16" y="187"/>
                  </a:cubicBezTo>
                  <a:cubicBezTo>
                    <a:pt x="20" y="190"/>
                    <a:pt x="20" y="190"/>
                    <a:pt x="20" y="190"/>
                  </a:cubicBezTo>
                  <a:cubicBezTo>
                    <a:pt x="20" y="190"/>
                    <a:pt x="22" y="195"/>
                    <a:pt x="22" y="196"/>
                  </a:cubicBezTo>
                  <a:cubicBezTo>
                    <a:pt x="22" y="198"/>
                    <a:pt x="25" y="198"/>
                    <a:pt x="26" y="198"/>
                  </a:cubicBezTo>
                  <a:cubicBezTo>
                    <a:pt x="26" y="198"/>
                    <a:pt x="30" y="199"/>
                    <a:pt x="30" y="199"/>
                  </a:cubicBezTo>
                  <a:cubicBezTo>
                    <a:pt x="30" y="199"/>
                    <a:pt x="32" y="201"/>
                    <a:pt x="33" y="202"/>
                  </a:cubicBezTo>
                  <a:cubicBezTo>
                    <a:pt x="33" y="203"/>
                    <a:pt x="33" y="205"/>
                    <a:pt x="33" y="205"/>
                  </a:cubicBezTo>
                  <a:cubicBezTo>
                    <a:pt x="37" y="209"/>
                    <a:pt x="37" y="209"/>
                    <a:pt x="37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44" y="209"/>
                    <a:pt x="51" y="215"/>
                    <a:pt x="52" y="216"/>
                  </a:cubicBezTo>
                  <a:cubicBezTo>
                    <a:pt x="52" y="217"/>
                    <a:pt x="56" y="221"/>
                    <a:pt x="56" y="221"/>
                  </a:cubicBezTo>
                  <a:cubicBezTo>
                    <a:pt x="56" y="221"/>
                    <a:pt x="63" y="221"/>
                    <a:pt x="64" y="221"/>
                  </a:cubicBezTo>
                  <a:cubicBezTo>
                    <a:pt x="64" y="221"/>
                    <a:pt x="71" y="221"/>
                    <a:pt x="71" y="221"/>
                  </a:cubicBezTo>
                  <a:cubicBezTo>
                    <a:pt x="76" y="223"/>
                    <a:pt x="76" y="223"/>
                    <a:pt x="76" y="223"/>
                  </a:cubicBezTo>
                  <a:cubicBezTo>
                    <a:pt x="81" y="222"/>
                    <a:pt x="81" y="222"/>
                    <a:pt x="81" y="222"/>
                  </a:cubicBezTo>
                  <a:cubicBezTo>
                    <a:pt x="92" y="219"/>
                    <a:pt x="92" y="219"/>
                    <a:pt x="92" y="219"/>
                  </a:cubicBezTo>
                  <a:cubicBezTo>
                    <a:pt x="92" y="219"/>
                    <a:pt x="89" y="217"/>
                    <a:pt x="89" y="217"/>
                  </a:cubicBezTo>
                  <a:cubicBezTo>
                    <a:pt x="89" y="216"/>
                    <a:pt x="85" y="211"/>
                    <a:pt x="85" y="211"/>
                  </a:cubicBezTo>
                  <a:cubicBezTo>
                    <a:pt x="85" y="211"/>
                    <a:pt x="79" y="204"/>
                    <a:pt x="78" y="204"/>
                  </a:cubicBezTo>
                  <a:cubicBezTo>
                    <a:pt x="78" y="203"/>
                    <a:pt x="77" y="202"/>
                    <a:pt x="77" y="201"/>
                  </a:cubicBezTo>
                  <a:cubicBezTo>
                    <a:pt x="77" y="199"/>
                    <a:pt x="78" y="198"/>
                    <a:pt x="78" y="197"/>
                  </a:cubicBezTo>
                  <a:cubicBezTo>
                    <a:pt x="79" y="196"/>
                    <a:pt x="79" y="194"/>
                    <a:pt x="79" y="194"/>
                  </a:cubicBezTo>
                  <a:cubicBezTo>
                    <a:pt x="79" y="194"/>
                    <a:pt x="76" y="194"/>
                    <a:pt x="74" y="194"/>
                  </a:cubicBezTo>
                  <a:cubicBezTo>
                    <a:pt x="73" y="194"/>
                    <a:pt x="71" y="195"/>
                    <a:pt x="69" y="195"/>
                  </a:cubicBezTo>
                  <a:cubicBezTo>
                    <a:pt x="68" y="195"/>
                    <a:pt x="66" y="194"/>
                    <a:pt x="66" y="194"/>
                  </a:cubicBezTo>
                  <a:cubicBezTo>
                    <a:pt x="65" y="194"/>
                    <a:pt x="65" y="191"/>
                    <a:pt x="65" y="191"/>
                  </a:cubicBezTo>
                  <a:cubicBezTo>
                    <a:pt x="67" y="187"/>
                    <a:pt x="67" y="187"/>
                    <a:pt x="67" y="187"/>
                  </a:cubicBezTo>
                  <a:cubicBezTo>
                    <a:pt x="65" y="184"/>
                    <a:pt x="65" y="184"/>
                    <a:pt x="65" y="184"/>
                  </a:cubicBezTo>
                  <a:cubicBezTo>
                    <a:pt x="61" y="180"/>
                    <a:pt x="61" y="180"/>
                    <a:pt x="61" y="180"/>
                  </a:cubicBezTo>
                  <a:cubicBezTo>
                    <a:pt x="61" y="180"/>
                    <a:pt x="54" y="183"/>
                    <a:pt x="53" y="183"/>
                  </a:cubicBezTo>
                  <a:cubicBezTo>
                    <a:pt x="52" y="183"/>
                    <a:pt x="48" y="188"/>
                    <a:pt x="47" y="188"/>
                  </a:cubicBezTo>
                  <a:cubicBezTo>
                    <a:pt x="47" y="188"/>
                    <a:pt x="44" y="185"/>
                    <a:pt x="44" y="185"/>
                  </a:cubicBezTo>
                  <a:cubicBezTo>
                    <a:pt x="36" y="183"/>
                    <a:pt x="36" y="183"/>
                    <a:pt x="36" y="183"/>
                  </a:cubicBezTo>
                  <a:cubicBezTo>
                    <a:pt x="36" y="183"/>
                    <a:pt x="35" y="185"/>
                    <a:pt x="34" y="186"/>
                  </a:cubicBezTo>
                  <a:cubicBezTo>
                    <a:pt x="33" y="187"/>
                    <a:pt x="32" y="186"/>
                    <a:pt x="32" y="185"/>
                  </a:cubicBezTo>
                  <a:cubicBezTo>
                    <a:pt x="31" y="183"/>
                    <a:pt x="33" y="180"/>
                    <a:pt x="33" y="180"/>
                  </a:cubicBezTo>
                  <a:cubicBezTo>
                    <a:pt x="27" y="177"/>
                    <a:pt x="27" y="177"/>
                    <a:pt x="27" y="177"/>
                  </a:cubicBezTo>
                  <a:cubicBezTo>
                    <a:pt x="23" y="175"/>
                    <a:pt x="23" y="175"/>
                    <a:pt x="23" y="175"/>
                  </a:cubicBezTo>
                  <a:cubicBezTo>
                    <a:pt x="18" y="180"/>
                    <a:pt x="18" y="180"/>
                    <a:pt x="18" y="180"/>
                  </a:cubicBezTo>
                  <a:cubicBezTo>
                    <a:pt x="18" y="180"/>
                    <a:pt x="11" y="181"/>
                    <a:pt x="10" y="182"/>
                  </a:cubicBezTo>
                  <a:close/>
                </a:path>
              </a:pathLst>
            </a:custGeom>
            <a:grpFill/>
            <a:ln w="6350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Source Sans Pro" charset="0"/>
              </a:endParaRPr>
            </a:p>
          </p:txBody>
        </p:sp>
        <p:sp>
          <p:nvSpPr>
            <p:cNvPr id="66" name="Freeform 221"/>
            <p:cNvSpPr>
              <a:spLocks noEditPoints="1"/>
            </p:cNvSpPr>
            <p:nvPr/>
          </p:nvSpPr>
          <p:spPr bwMode="auto">
            <a:xfrm>
              <a:off x="4983088" y="2966615"/>
              <a:ext cx="635471" cy="313233"/>
            </a:xfrm>
            <a:custGeom>
              <a:avLst/>
              <a:gdLst>
                <a:gd name="T0" fmla="*/ 196 w 279"/>
                <a:gd name="T1" fmla="*/ 4 h 142"/>
                <a:gd name="T2" fmla="*/ 219 w 279"/>
                <a:gd name="T3" fmla="*/ 5 h 142"/>
                <a:gd name="T4" fmla="*/ 249 w 279"/>
                <a:gd name="T5" fmla="*/ 8 h 142"/>
                <a:gd name="T6" fmla="*/ 268 w 279"/>
                <a:gd name="T7" fmla="*/ 17 h 142"/>
                <a:gd name="T8" fmla="*/ 266 w 279"/>
                <a:gd name="T9" fmla="*/ 29 h 142"/>
                <a:gd name="T10" fmla="*/ 271 w 279"/>
                <a:gd name="T11" fmla="*/ 39 h 142"/>
                <a:gd name="T12" fmla="*/ 277 w 279"/>
                <a:gd name="T13" fmla="*/ 56 h 142"/>
                <a:gd name="T14" fmla="*/ 259 w 279"/>
                <a:gd name="T15" fmla="*/ 63 h 142"/>
                <a:gd name="T16" fmla="*/ 260 w 279"/>
                <a:gd name="T17" fmla="*/ 82 h 142"/>
                <a:gd name="T18" fmla="*/ 255 w 279"/>
                <a:gd name="T19" fmla="*/ 104 h 142"/>
                <a:gd name="T20" fmla="*/ 238 w 279"/>
                <a:gd name="T21" fmla="*/ 121 h 142"/>
                <a:gd name="T22" fmla="*/ 206 w 279"/>
                <a:gd name="T23" fmla="*/ 128 h 142"/>
                <a:gd name="T24" fmla="*/ 191 w 279"/>
                <a:gd name="T25" fmla="*/ 142 h 142"/>
                <a:gd name="T26" fmla="*/ 146 w 279"/>
                <a:gd name="T27" fmla="*/ 138 h 142"/>
                <a:gd name="T28" fmla="*/ 104 w 279"/>
                <a:gd name="T29" fmla="*/ 126 h 142"/>
                <a:gd name="T30" fmla="*/ 94 w 279"/>
                <a:gd name="T31" fmla="*/ 112 h 142"/>
                <a:gd name="T32" fmla="*/ 60 w 279"/>
                <a:gd name="T33" fmla="*/ 121 h 142"/>
                <a:gd name="T34" fmla="*/ 39 w 279"/>
                <a:gd name="T35" fmla="*/ 126 h 142"/>
                <a:gd name="T36" fmla="*/ 37 w 279"/>
                <a:gd name="T37" fmla="*/ 118 h 142"/>
                <a:gd name="T38" fmla="*/ 31 w 279"/>
                <a:gd name="T39" fmla="*/ 120 h 142"/>
                <a:gd name="T40" fmla="*/ 26 w 279"/>
                <a:gd name="T41" fmla="*/ 124 h 142"/>
                <a:gd name="T42" fmla="*/ 17 w 279"/>
                <a:gd name="T43" fmla="*/ 120 h 142"/>
                <a:gd name="T44" fmla="*/ 2 w 279"/>
                <a:gd name="T45" fmla="*/ 114 h 142"/>
                <a:gd name="T46" fmla="*/ 2 w 279"/>
                <a:gd name="T47" fmla="*/ 113 h 142"/>
                <a:gd name="T48" fmla="*/ 4 w 279"/>
                <a:gd name="T49" fmla="*/ 113 h 142"/>
                <a:gd name="T50" fmla="*/ 5 w 279"/>
                <a:gd name="T51" fmla="*/ 112 h 142"/>
                <a:gd name="T52" fmla="*/ 4 w 279"/>
                <a:gd name="T53" fmla="*/ 111 h 142"/>
                <a:gd name="T54" fmla="*/ 4 w 279"/>
                <a:gd name="T55" fmla="*/ 110 h 142"/>
                <a:gd name="T56" fmla="*/ 3 w 279"/>
                <a:gd name="T57" fmla="*/ 109 h 142"/>
                <a:gd name="T58" fmla="*/ 3 w 279"/>
                <a:gd name="T59" fmla="*/ 108 h 142"/>
                <a:gd name="T60" fmla="*/ 2 w 279"/>
                <a:gd name="T61" fmla="*/ 106 h 142"/>
                <a:gd name="T62" fmla="*/ 2 w 279"/>
                <a:gd name="T63" fmla="*/ 104 h 142"/>
                <a:gd name="T64" fmla="*/ 7 w 279"/>
                <a:gd name="T65" fmla="*/ 94 h 142"/>
                <a:gd name="T66" fmla="*/ 6 w 279"/>
                <a:gd name="T67" fmla="*/ 91 h 142"/>
                <a:gd name="T68" fmla="*/ 6 w 279"/>
                <a:gd name="T69" fmla="*/ 91 h 142"/>
                <a:gd name="T70" fmla="*/ 6 w 279"/>
                <a:gd name="T71" fmla="*/ 90 h 142"/>
                <a:gd name="T72" fmla="*/ 6 w 279"/>
                <a:gd name="T73" fmla="*/ 90 h 142"/>
                <a:gd name="T74" fmla="*/ 23 w 279"/>
                <a:gd name="T75" fmla="*/ 94 h 142"/>
                <a:gd name="T76" fmla="*/ 32 w 279"/>
                <a:gd name="T77" fmla="*/ 101 h 142"/>
                <a:gd name="T78" fmla="*/ 38 w 279"/>
                <a:gd name="T79" fmla="*/ 88 h 142"/>
                <a:gd name="T80" fmla="*/ 55 w 279"/>
                <a:gd name="T81" fmla="*/ 95 h 142"/>
                <a:gd name="T82" fmla="*/ 73 w 279"/>
                <a:gd name="T83" fmla="*/ 88 h 142"/>
                <a:gd name="T84" fmla="*/ 95 w 279"/>
                <a:gd name="T85" fmla="*/ 82 h 142"/>
                <a:gd name="T86" fmla="*/ 110 w 279"/>
                <a:gd name="T87" fmla="*/ 80 h 142"/>
                <a:gd name="T88" fmla="*/ 123 w 279"/>
                <a:gd name="T89" fmla="*/ 85 h 142"/>
                <a:gd name="T90" fmla="*/ 130 w 279"/>
                <a:gd name="T91" fmla="*/ 76 h 142"/>
                <a:gd name="T92" fmla="*/ 123 w 279"/>
                <a:gd name="T93" fmla="*/ 62 h 142"/>
                <a:gd name="T94" fmla="*/ 126 w 279"/>
                <a:gd name="T95" fmla="*/ 48 h 142"/>
                <a:gd name="T96" fmla="*/ 141 w 279"/>
                <a:gd name="T97" fmla="*/ 38 h 142"/>
                <a:gd name="T98" fmla="*/ 152 w 279"/>
                <a:gd name="T99" fmla="*/ 29 h 142"/>
                <a:gd name="T100" fmla="*/ 160 w 279"/>
                <a:gd name="T101" fmla="*/ 20 h 142"/>
                <a:gd name="T102" fmla="*/ 183 w 279"/>
                <a:gd name="T103" fmla="*/ 25 h 142"/>
                <a:gd name="T104" fmla="*/ 1 w 279"/>
                <a:gd name="T105" fmla="*/ 114 h 142"/>
                <a:gd name="T106" fmla="*/ 1 w 279"/>
                <a:gd name="T107" fmla="*/ 114 h 142"/>
                <a:gd name="T108" fmla="*/ 2 w 279"/>
                <a:gd name="T109" fmla="*/ 11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9" h="142">
                  <a:moveTo>
                    <a:pt x="187" y="24"/>
                  </a:moveTo>
                  <a:cubicBezTo>
                    <a:pt x="187" y="24"/>
                    <a:pt x="187" y="18"/>
                    <a:pt x="188" y="18"/>
                  </a:cubicBezTo>
                  <a:cubicBezTo>
                    <a:pt x="189" y="18"/>
                    <a:pt x="191" y="15"/>
                    <a:pt x="191" y="15"/>
                  </a:cubicBezTo>
                  <a:cubicBezTo>
                    <a:pt x="194" y="14"/>
                    <a:pt x="194" y="14"/>
                    <a:pt x="194" y="14"/>
                  </a:cubicBezTo>
                  <a:cubicBezTo>
                    <a:pt x="194" y="14"/>
                    <a:pt x="196" y="12"/>
                    <a:pt x="196" y="10"/>
                  </a:cubicBezTo>
                  <a:cubicBezTo>
                    <a:pt x="195" y="9"/>
                    <a:pt x="196" y="4"/>
                    <a:pt x="196" y="4"/>
                  </a:cubicBezTo>
                  <a:cubicBezTo>
                    <a:pt x="196" y="4"/>
                    <a:pt x="195" y="1"/>
                    <a:pt x="196" y="1"/>
                  </a:cubicBezTo>
                  <a:cubicBezTo>
                    <a:pt x="198" y="0"/>
                    <a:pt x="201" y="2"/>
                    <a:pt x="201" y="2"/>
                  </a:cubicBezTo>
                  <a:cubicBezTo>
                    <a:pt x="206" y="3"/>
                    <a:pt x="206" y="3"/>
                    <a:pt x="206" y="3"/>
                  </a:cubicBezTo>
                  <a:cubicBezTo>
                    <a:pt x="206" y="3"/>
                    <a:pt x="208" y="3"/>
                    <a:pt x="209" y="3"/>
                  </a:cubicBezTo>
                  <a:cubicBezTo>
                    <a:pt x="210" y="3"/>
                    <a:pt x="214" y="4"/>
                    <a:pt x="214" y="4"/>
                  </a:cubicBezTo>
                  <a:cubicBezTo>
                    <a:pt x="214" y="4"/>
                    <a:pt x="218" y="5"/>
                    <a:pt x="219" y="5"/>
                  </a:cubicBezTo>
                  <a:cubicBezTo>
                    <a:pt x="220" y="5"/>
                    <a:pt x="224" y="5"/>
                    <a:pt x="224" y="5"/>
                  </a:cubicBezTo>
                  <a:cubicBezTo>
                    <a:pt x="226" y="6"/>
                    <a:pt x="226" y="6"/>
                    <a:pt x="226" y="6"/>
                  </a:cubicBezTo>
                  <a:cubicBezTo>
                    <a:pt x="233" y="9"/>
                    <a:pt x="233" y="9"/>
                    <a:pt x="233" y="9"/>
                  </a:cubicBezTo>
                  <a:cubicBezTo>
                    <a:pt x="237" y="11"/>
                    <a:pt x="237" y="11"/>
                    <a:pt x="237" y="11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9" y="8"/>
                    <a:pt x="249" y="8"/>
                    <a:pt x="249" y="8"/>
                  </a:cubicBezTo>
                  <a:cubicBezTo>
                    <a:pt x="249" y="8"/>
                    <a:pt x="253" y="7"/>
                    <a:pt x="253" y="8"/>
                  </a:cubicBezTo>
                  <a:cubicBezTo>
                    <a:pt x="254" y="8"/>
                    <a:pt x="256" y="10"/>
                    <a:pt x="259" y="11"/>
                  </a:cubicBezTo>
                  <a:cubicBezTo>
                    <a:pt x="262" y="11"/>
                    <a:pt x="265" y="10"/>
                    <a:pt x="265" y="10"/>
                  </a:cubicBezTo>
                  <a:cubicBezTo>
                    <a:pt x="267" y="16"/>
                    <a:pt x="267" y="16"/>
                    <a:pt x="267" y="16"/>
                  </a:cubicBezTo>
                  <a:cubicBezTo>
                    <a:pt x="269" y="17"/>
                    <a:pt x="269" y="17"/>
                    <a:pt x="269" y="17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8" y="20"/>
                    <a:pt x="268" y="20"/>
                    <a:pt x="268" y="20"/>
                  </a:cubicBezTo>
                  <a:cubicBezTo>
                    <a:pt x="269" y="21"/>
                    <a:pt x="269" y="21"/>
                    <a:pt x="269" y="21"/>
                  </a:cubicBezTo>
                  <a:cubicBezTo>
                    <a:pt x="269" y="21"/>
                    <a:pt x="268" y="23"/>
                    <a:pt x="268" y="23"/>
                  </a:cubicBezTo>
                  <a:cubicBezTo>
                    <a:pt x="268" y="23"/>
                    <a:pt x="268" y="25"/>
                    <a:pt x="268" y="25"/>
                  </a:cubicBezTo>
                  <a:cubicBezTo>
                    <a:pt x="266" y="27"/>
                    <a:pt x="266" y="27"/>
                    <a:pt x="266" y="27"/>
                  </a:cubicBezTo>
                  <a:cubicBezTo>
                    <a:pt x="266" y="29"/>
                    <a:pt x="266" y="29"/>
                    <a:pt x="266" y="29"/>
                  </a:cubicBezTo>
                  <a:cubicBezTo>
                    <a:pt x="266" y="29"/>
                    <a:pt x="266" y="32"/>
                    <a:pt x="266" y="32"/>
                  </a:cubicBezTo>
                  <a:cubicBezTo>
                    <a:pt x="266" y="32"/>
                    <a:pt x="267" y="33"/>
                    <a:pt x="268" y="33"/>
                  </a:cubicBezTo>
                  <a:cubicBezTo>
                    <a:pt x="268" y="33"/>
                    <a:pt x="268" y="34"/>
                    <a:pt x="268" y="34"/>
                  </a:cubicBezTo>
                  <a:cubicBezTo>
                    <a:pt x="268" y="34"/>
                    <a:pt x="269" y="35"/>
                    <a:pt x="270" y="36"/>
                  </a:cubicBezTo>
                  <a:cubicBezTo>
                    <a:pt x="270" y="36"/>
                    <a:pt x="270" y="36"/>
                    <a:pt x="270" y="36"/>
                  </a:cubicBezTo>
                  <a:cubicBezTo>
                    <a:pt x="270" y="36"/>
                    <a:pt x="271" y="38"/>
                    <a:pt x="271" y="39"/>
                  </a:cubicBezTo>
                  <a:cubicBezTo>
                    <a:pt x="272" y="40"/>
                    <a:pt x="272" y="41"/>
                    <a:pt x="272" y="41"/>
                  </a:cubicBezTo>
                  <a:cubicBezTo>
                    <a:pt x="272" y="41"/>
                    <a:pt x="273" y="43"/>
                    <a:pt x="274" y="43"/>
                  </a:cubicBezTo>
                  <a:cubicBezTo>
                    <a:pt x="274" y="43"/>
                    <a:pt x="275" y="43"/>
                    <a:pt x="276" y="43"/>
                  </a:cubicBezTo>
                  <a:cubicBezTo>
                    <a:pt x="276" y="43"/>
                    <a:pt x="277" y="43"/>
                    <a:pt x="277" y="43"/>
                  </a:cubicBezTo>
                  <a:cubicBezTo>
                    <a:pt x="277" y="44"/>
                    <a:pt x="276" y="50"/>
                    <a:pt x="276" y="50"/>
                  </a:cubicBezTo>
                  <a:cubicBezTo>
                    <a:pt x="277" y="56"/>
                    <a:pt x="277" y="56"/>
                    <a:pt x="277" y="56"/>
                  </a:cubicBezTo>
                  <a:cubicBezTo>
                    <a:pt x="277" y="56"/>
                    <a:pt x="276" y="59"/>
                    <a:pt x="276" y="60"/>
                  </a:cubicBezTo>
                  <a:cubicBezTo>
                    <a:pt x="277" y="62"/>
                    <a:pt x="279" y="64"/>
                    <a:pt x="276" y="65"/>
                  </a:cubicBezTo>
                  <a:cubicBezTo>
                    <a:pt x="274" y="65"/>
                    <a:pt x="271" y="67"/>
                    <a:pt x="270" y="65"/>
                  </a:cubicBezTo>
                  <a:cubicBezTo>
                    <a:pt x="270" y="65"/>
                    <a:pt x="269" y="63"/>
                    <a:pt x="269" y="66"/>
                  </a:cubicBezTo>
                  <a:cubicBezTo>
                    <a:pt x="270" y="67"/>
                    <a:pt x="267" y="66"/>
                    <a:pt x="267" y="66"/>
                  </a:cubicBezTo>
                  <a:cubicBezTo>
                    <a:pt x="259" y="63"/>
                    <a:pt x="259" y="63"/>
                    <a:pt x="259" y="63"/>
                  </a:cubicBezTo>
                  <a:cubicBezTo>
                    <a:pt x="257" y="65"/>
                    <a:pt x="257" y="65"/>
                    <a:pt x="257" y="65"/>
                  </a:cubicBezTo>
                  <a:cubicBezTo>
                    <a:pt x="253" y="68"/>
                    <a:pt x="253" y="68"/>
                    <a:pt x="253" y="68"/>
                  </a:cubicBezTo>
                  <a:cubicBezTo>
                    <a:pt x="259" y="70"/>
                    <a:pt x="259" y="70"/>
                    <a:pt x="259" y="70"/>
                  </a:cubicBezTo>
                  <a:cubicBezTo>
                    <a:pt x="261" y="70"/>
                    <a:pt x="261" y="70"/>
                    <a:pt x="261" y="70"/>
                  </a:cubicBezTo>
                  <a:cubicBezTo>
                    <a:pt x="266" y="78"/>
                    <a:pt x="266" y="78"/>
                    <a:pt x="266" y="78"/>
                  </a:cubicBezTo>
                  <a:cubicBezTo>
                    <a:pt x="260" y="82"/>
                    <a:pt x="260" y="82"/>
                    <a:pt x="260" y="82"/>
                  </a:cubicBezTo>
                  <a:cubicBezTo>
                    <a:pt x="260" y="82"/>
                    <a:pt x="257" y="84"/>
                    <a:pt x="256" y="84"/>
                  </a:cubicBezTo>
                  <a:cubicBezTo>
                    <a:pt x="255" y="84"/>
                    <a:pt x="254" y="85"/>
                    <a:pt x="254" y="85"/>
                  </a:cubicBezTo>
                  <a:cubicBezTo>
                    <a:pt x="257" y="91"/>
                    <a:pt x="257" y="91"/>
                    <a:pt x="257" y="91"/>
                  </a:cubicBezTo>
                  <a:cubicBezTo>
                    <a:pt x="257" y="93"/>
                    <a:pt x="257" y="93"/>
                    <a:pt x="257" y="93"/>
                  </a:cubicBezTo>
                  <a:cubicBezTo>
                    <a:pt x="258" y="99"/>
                    <a:pt x="258" y="99"/>
                    <a:pt x="258" y="99"/>
                  </a:cubicBezTo>
                  <a:cubicBezTo>
                    <a:pt x="255" y="104"/>
                    <a:pt x="255" y="104"/>
                    <a:pt x="255" y="104"/>
                  </a:cubicBezTo>
                  <a:cubicBezTo>
                    <a:pt x="252" y="105"/>
                    <a:pt x="252" y="105"/>
                    <a:pt x="252" y="105"/>
                  </a:cubicBezTo>
                  <a:cubicBezTo>
                    <a:pt x="249" y="112"/>
                    <a:pt x="249" y="112"/>
                    <a:pt x="249" y="112"/>
                  </a:cubicBezTo>
                  <a:cubicBezTo>
                    <a:pt x="244" y="115"/>
                    <a:pt x="244" y="115"/>
                    <a:pt x="244" y="115"/>
                  </a:cubicBezTo>
                  <a:cubicBezTo>
                    <a:pt x="243" y="119"/>
                    <a:pt x="243" y="119"/>
                    <a:pt x="243" y="119"/>
                  </a:cubicBezTo>
                  <a:cubicBezTo>
                    <a:pt x="244" y="125"/>
                    <a:pt x="244" y="125"/>
                    <a:pt x="244" y="125"/>
                  </a:cubicBezTo>
                  <a:cubicBezTo>
                    <a:pt x="238" y="121"/>
                    <a:pt x="238" y="121"/>
                    <a:pt x="238" y="121"/>
                  </a:cubicBezTo>
                  <a:cubicBezTo>
                    <a:pt x="233" y="123"/>
                    <a:pt x="233" y="123"/>
                    <a:pt x="233" y="123"/>
                  </a:cubicBezTo>
                  <a:cubicBezTo>
                    <a:pt x="230" y="124"/>
                    <a:pt x="230" y="124"/>
                    <a:pt x="230" y="124"/>
                  </a:cubicBezTo>
                  <a:cubicBezTo>
                    <a:pt x="224" y="128"/>
                    <a:pt x="224" y="128"/>
                    <a:pt x="224" y="128"/>
                  </a:cubicBezTo>
                  <a:cubicBezTo>
                    <a:pt x="219" y="126"/>
                    <a:pt x="219" y="126"/>
                    <a:pt x="219" y="126"/>
                  </a:cubicBezTo>
                  <a:cubicBezTo>
                    <a:pt x="212" y="128"/>
                    <a:pt x="212" y="128"/>
                    <a:pt x="212" y="128"/>
                  </a:cubicBezTo>
                  <a:cubicBezTo>
                    <a:pt x="206" y="128"/>
                    <a:pt x="206" y="128"/>
                    <a:pt x="206" y="128"/>
                  </a:cubicBezTo>
                  <a:cubicBezTo>
                    <a:pt x="203" y="130"/>
                    <a:pt x="203" y="130"/>
                    <a:pt x="203" y="130"/>
                  </a:cubicBezTo>
                  <a:cubicBezTo>
                    <a:pt x="201" y="134"/>
                    <a:pt x="201" y="134"/>
                    <a:pt x="201" y="134"/>
                  </a:cubicBezTo>
                  <a:cubicBezTo>
                    <a:pt x="200" y="136"/>
                    <a:pt x="200" y="136"/>
                    <a:pt x="200" y="136"/>
                  </a:cubicBezTo>
                  <a:cubicBezTo>
                    <a:pt x="196" y="137"/>
                    <a:pt x="196" y="137"/>
                    <a:pt x="196" y="137"/>
                  </a:cubicBezTo>
                  <a:cubicBezTo>
                    <a:pt x="194" y="140"/>
                    <a:pt x="194" y="140"/>
                    <a:pt x="194" y="140"/>
                  </a:cubicBezTo>
                  <a:cubicBezTo>
                    <a:pt x="191" y="142"/>
                    <a:pt x="191" y="142"/>
                    <a:pt x="191" y="142"/>
                  </a:cubicBezTo>
                  <a:cubicBezTo>
                    <a:pt x="189" y="142"/>
                    <a:pt x="189" y="142"/>
                    <a:pt x="189" y="142"/>
                  </a:cubicBezTo>
                  <a:cubicBezTo>
                    <a:pt x="180" y="142"/>
                    <a:pt x="180" y="142"/>
                    <a:pt x="180" y="142"/>
                  </a:cubicBezTo>
                  <a:cubicBezTo>
                    <a:pt x="170" y="141"/>
                    <a:pt x="170" y="141"/>
                    <a:pt x="170" y="141"/>
                  </a:cubicBezTo>
                  <a:cubicBezTo>
                    <a:pt x="161" y="138"/>
                    <a:pt x="161" y="138"/>
                    <a:pt x="161" y="138"/>
                  </a:cubicBezTo>
                  <a:cubicBezTo>
                    <a:pt x="154" y="139"/>
                    <a:pt x="154" y="139"/>
                    <a:pt x="154" y="139"/>
                  </a:cubicBezTo>
                  <a:cubicBezTo>
                    <a:pt x="154" y="139"/>
                    <a:pt x="149" y="138"/>
                    <a:pt x="146" y="138"/>
                  </a:cubicBezTo>
                  <a:cubicBezTo>
                    <a:pt x="142" y="138"/>
                    <a:pt x="134" y="136"/>
                    <a:pt x="134" y="136"/>
                  </a:cubicBezTo>
                  <a:cubicBezTo>
                    <a:pt x="124" y="133"/>
                    <a:pt x="124" y="133"/>
                    <a:pt x="124" y="133"/>
                  </a:cubicBezTo>
                  <a:cubicBezTo>
                    <a:pt x="118" y="133"/>
                    <a:pt x="118" y="133"/>
                    <a:pt x="118" y="133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109" y="132"/>
                    <a:pt x="108" y="130"/>
                    <a:pt x="107" y="129"/>
                  </a:cubicBezTo>
                  <a:cubicBezTo>
                    <a:pt x="107" y="128"/>
                    <a:pt x="104" y="126"/>
                    <a:pt x="104" y="126"/>
                  </a:cubicBezTo>
                  <a:cubicBezTo>
                    <a:pt x="104" y="124"/>
                    <a:pt x="104" y="124"/>
                    <a:pt x="104" y="124"/>
                  </a:cubicBezTo>
                  <a:cubicBezTo>
                    <a:pt x="102" y="119"/>
                    <a:pt x="102" y="119"/>
                    <a:pt x="102" y="119"/>
                  </a:cubicBezTo>
                  <a:cubicBezTo>
                    <a:pt x="100" y="115"/>
                    <a:pt x="100" y="115"/>
                    <a:pt x="100" y="115"/>
                  </a:cubicBezTo>
                  <a:cubicBezTo>
                    <a:pt x="102" y="112"/>
                    <a:pt x="102" y="112"/>
                    <a:pt x="102" y="112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100" y="111"/>
                    <a:pt x="96" y="112"/>
                    <a:pt x="94" y="112"/>
                  </a:cubicBezTo>
                  <a:cubicBezTo>
                    <a:pt x="93" y="113"/>
                    <a:pt x="87" y="114"/>
                    <a:pt x="87" y="114"/>
                  </a:cubicBezTo>
                  <a:cubicBezTo>
                    <a:pt x="85" y="115"/>
                    <a:pt x="85" y="115"/>
                    <a:pt x="85" y="115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69" y="116"/>
                    <a:pt x="69" y="116"/>
                    <a:pt x="69" y="116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0" y="121"/>
                    <a:pt x="60" y="121"/>
                    <a:pt x="60" y="121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57" y="129"/>
                    <a:pt x="57" y="129"/>
                    <a:pt x="57" y="129"/>
                  </a:cubicBezTo>
                  <a:cubicBezTo>
                    <a:pt x="52" y="129"/>
                    <a:pt x="52" y="129"/>
                    <a:pt x="52" y="129"/>
                  </a:cubicBezTo>
                  <a:cubicBezTo>
                    <a:pt x="47" y="125"/>
                    <a:pt x="47" y="125"/>
                    <a:pt x="47" y="125"/>
                  </a:cubicBezTo>
                  <a:cubicBezTo>
                    <a:pt x="45" y="127"/>
                    <a:pt x="45" y="127"/>
                    <a:pt x="45" y="127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38" y="127"/>
                    <a:pt x="38" y="127"/>
                    <a:pt x="38" y="127"/>
                  </a:cubicBezTo>
                  <a:cubicBezTo>
                    <a:pt x="38" y="127"/>
                    <a:pt x="38" y="126"/>
                    <a:pt x="38" y="126"/>
                  </a:cubicBezTo>
                  <a:cubicBezTo>
                    <a:pt x="38" y="125"/>
                    <a:pt x="39" y="122"/>
                    <a:pt x="39" y="122"/>
                  </a:cubicBezTo>
                  <a:cubicBezTo>
                    <a:pt x="39" y="122"/>
                    <a:pt x="39" y="121"/>
                    <a:pt x="39" y="120"/>
                  </a:cubicBezTo>
                  <a:cubicBezTo>
                    <a:pt x="39" y="120"/>
                    <a:pt x="38" y="119"/>
                    <a:pt x="38" y="119"/>
                  </a:cubicBezTo>
                  <a:cubicBezTo>
                    <a:pt x="37" y="118"/>
                    <a:pt x="37" y="118"/>
                    <a:pt x="37" y="118"/>
                  </a:cubicBezTo>
                  <a:cubicBezTo>
                    <a:pt x="37" y="118"/>
                    <a:pt x="36" y="116"/>
                    <a:pt x="36" y="116"/>
                  </a:cubicBezTo>
                  <a:cubicBezTo>
                    <a:pt x="35" y="117"/>
                    <a:pt x="34" y="117"/>
                    <a:pt x="34" y="117"/>
                  </a:cubicBezTo>
                  <a:cubicBezTo>
                    <a:pt x="34" y="117"/>
                    <a:pt x="34" y="119"/>
                    <a:pt x="34" y="119"/>
                  </a:cubicBezTo>
                  <a:cubicBezTo>
                    <a:pt x="33" y="120"/>
                    <a:pt x="32" y="120"/>
                    <a:pt x="32" y="120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30" y="122"/>
                    <a:pt x="30" y="122"/>
                    <a:pt x="30" y="122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8" y="123"/>
                    <a:pt x="28" y="124"/>
                  </a:cubicBezTo>
                  <a:cubicBezTo>
                    <a:pt x="28" y="124"/>
                    <a:pt x="27" y="124"/>
                    <a:pt x="26" y="124"/>
                  </a:cubicBezTo>
                  <a:cubicBezTo>
                    <a:pt x="26" y="124"/>
                    <a:pt x="24" y="124"/>
                    <a:pt x="24" y="124"/>
                  </a:cubicBezTo>
                  <a:cubicBezTo>
                    <a:pt x="23" y="123"/>
                    <a:pt x="23" y="123"/>
                    <a:pt x="23" y="123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18" y="121"/>
                    <a:pt x="18" y="121"/>
                    <a:pt x="18" y="121"/>
                  </a:cubicBezTo>
                  <a:cubicBezTo>
                    <a:pt x="17" y="120"/>
                    <a:pt x="17" y="120"/>
                    <a:pt x="17" y="120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5" y="116"/>
                    <a:pt x="15" y="116"/>
                    <a:pt x="15" y="116"/>
                  </a:cubicBezTo>
                  <a:cubicBezTo>
                    <a:pt x="11" y="115"/>
                    <a:pt x="11" y="115"/>
                    <a:pt x="11" y="115"/>
                  </a:cubicBezTo>
                  <a:cubicBezTo>
                    <a:pt x="8" y="114"/>
                    <a:pt x="8" y="114"/>
                    <a:pt x="8" y="114"/>
                  </a:cubicBezTo>
                  <a:cubicBezTo>
                    <a:pt x="6" y="114"/>
                    <a:pt x="6" y="114"/>
                    <a:pt x="6" y="114"/>
                  </a:cubicBezTo>
                  <a:cubicBezTo>
                    <a:pt x="6" y="114"/>
                    <a:pt x="2" y="114"/>
                    <a:pt x="2" y="114"/>
                  </a:cubicBezTo>
                  <a:cubicBezTo>
                    <a:pt x="2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14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5" y="113"/>
                  </a:cubicBezTo>
                  <a:cubicBezTo>
                    <a:pt x="5" y="113"/>
                    <a:pt x="5" y="113"/>
                    <a:pt x="5" y="112"/>
                  </a:cubicBezTo>
                  <a:cubicBezTo>
                    <a:pt x="5" y="112"/>
                    <a:pt x="5" y="112"/>
                    <a:pt x="5" y="112"/>
                  </a:cubicBezTo>
                  <a:cubicBezTo>
                    <a:pt x="5" y="112"/>
                    <a:pt x="5" y="112"/>
                    <a:pt x="4" y="112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4" y="112"/>
                    <a:pt x="4" y="112"/>
                    <a:pt x="4" y="111"/>
                  </a:cubicBezTo>
                  <a:cubicBezTo>
                    <a:pt x="4" y="111"/>
                    <a:pt x="5" y="111"/>
                    <a:pt x="5" y="111"/>
                  </a:cubicBezTo>
                  <a:cubicBezTo>
                    <a:pt x="5" y="111"/>
                    <a:pt x="5" y="111"/>
                    <a:pt x="4" y="111"/>
                  </a:cubicBezTo>
                  <a:cubicBezTo>
                    <a:pt x="4" y="111"/>
                    <a:pt x="4" y="111"/>
                    <a:pt x="4" y="111"/>
                  </a:cubicBezTo>
                  <a:cubicBezTo>
                    <a:pt x="4" y="110"/>
                    <a:pt x="4" y="111"/>
                    <a:pt x="4" y="111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7"/>
                    <a:pt x="3" y="108"/>
                    <a:pt x="3" y="107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3" y="107"/>
                    <a:pt x="2" y="107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2" y="108"/>
                    <a:pt x="2" y="108"/>
                    <a:pt x="2" y="108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4" y="102"/>
                    <a:pt x="4" y="100"/>
                    <a:pt x="5" y="100"/>
                  </a:cubicBezTo>
                  <a:cubicBezTo>
                    <a:pt x="5" y="99"/>
                    <a:pt x="5" y="98"/>
                    <a:pt x="5" y="98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7" y="97"/>
                    <a:pt x="8" y="96"/>
                    <a:pt x="8" y="96"/>
                  </a:cubicBezTo>
                  <a:cubicBezTo>
                    <a:pt x="8" y="95"/>
                    <a:pt x="7" y="94"/>
                    <a:pt x="7" y="94"/>
                  </a:cubicBezTo>
                  <a:cubicBezTo>
                    <a:pt x="7" y="93"/>
                    <a:pt x="8" y="92"/>
                    <a:pt x="8" y="92"/>
                  </a:cubicBezTo>
                  <a:cubicBezTo>
                    <a:pt x="7" y="92"/>
                    <a:pt x="7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8" y="88"/>
                    <a:pt x="10" y="86"/>
                    <a:pt x="10" y="86"/>
                  </a:cubicBezTo>
                  <a:cubicBezTo>
                    <a:pt x="10" y="86"/>
                    <a:pt x="12" y="85"/>
                    <a:pt x="14" y="86"/>
                  </a:cubicBezTo>
                  <a:cubicBezTo>
                    <a:pt x="15" y="87"/>
                    <a:pt x="17" y="89"/>
                    <a:pt x="18" y="90"/>
                  </a:cubicBezTo>
                  <a:cubicBezTo>
                    <a:pt x="18" y="90"/>
                    <a:pt x="19" y="91"/>
                    <a:pt x="20" y="91"/>
                  </a:cubicBezTo>
                  <a:cubicBezTo>
                    <a:pt x="21" y="91"/>
                    <a:pt x="22" y="92"/>
                    <a:pt x="22" y="92"/>
                  </a:cubicBezTo>
                  <a:cubicBezTo>
                    <a:pt x="22" y="93"/>
                    <a:pt x="23" y="92"/>
                    <a:pt x="23" y="94"/>
                  </a:cubicBezTo>
                  <a:cubicBezTo>
                    <a:pt x="22" y="96"/>
                    <a:pt x="22" y="98"/>
                    <a:pt x="23" y="98"/>
                  </a:cubicBezTo>
                  <a:cubicBezTo>
                    <a:pt x="25" y="97"/>
                    <a:pt x="26" y="96"/>
                    <a:pt x="26" y="97"/>
                  </a:cubicBezTo>
                  <a:cubicBezTo>
                    <a:pt x="26" y="98"/>
                    <a:pt x="27" y="97"/>
                    <a:pt x="26" y="99"/>
                  </a:cubicBezTo>
                  <a:cubicBezTo>
                    <a:pt x="26" y="101"/>
                    <a:pt x="25" y="102"/>
                    <a:pt x="26" y="102"/>
                  </a:cubicBezTo>
                  <a:cubicBezTo>
                    <a:pt x="28" y="103"/>
                    <a:pt x="30" y="104"/>
                    <a:pt x="31" y="103"/>
                  </a:cubicBezTo>
                  <a:cubicBezTo>
                    <a:pt x="32" y="101"/>
                    <a:pt x="31" y="103"/>
                    <a:pt x="32" y="101"/>
                  </a:cubicBezTo>
                  <a:cubicBezTo>
                    <a:pt x="33" y="98"/>
                    <a:pt x="33" y="99"/>
                    <a:pt x="34" y="98"/>
                  </a:cubicBezTo>
                  <a:cubicBezTo>
                    <a:pt x="34" y="96"/>
                    <a:pt x="34" y="97"/>
                    <a:pt x="35" y="95"/>
                  </a:cubicBezTo>
                  <a:cubicBezTo>
                    <a:pt x="35" y="93"/>
                    <a:pt x="36" y="94"/>
                    <a:pt x="35" y="93"/>
                  </a:cubicBezTo>
                  <a:cubicBezTo>
                    <a:pt x="35" y="93"/>
                    <a:pt x="35" y="92"/>
                    <a:pt x="34" y="91"/>
                  </a:cubicBezTo>
                  <a:cubicBezTo>
                    <a:pt x="34" y="89"/>
                    <a:pt x="32" y="90"/>
                    <a:pt x="35" y="89"/>
                  </a:cubicBezTo>
                  <a:cubicBezTo>
                    <a:pt x="37" y="88"/>
                    <a:pt x="38" y="88"/>
                    <a:pt x="38" y="88"/>
                  </a:cubicBezTo>
                  <a:cubicBezTo>
                    <a:pt x="38" y="87"/>
                    <a:pt x="41" y="87"/>
                    <a:pt x="41" y="87"/>
                  </a:cubicBezTo>
                  <a:cubicBezTo>
                    <a:pt x="41" y="87"/>
                    <a:pt x="44" y="87"/>
                    <a:pt x="44" y="87"/>
                  </a:cubicBezTo>
                  <a:cubicBezTo>
                    <a:pt x="45" y="87"/>
                    <a:pt x="49" y="87"/>
                    <a:pt x="49" y="88"/>
                  </a:cubicBezTo>
                  <a:cubicBezTo>
                    <a:pt x="49" y="89"/>
                    <a:pt x="51" y="89"/>
                    <a:pt x="51" y="89"/>
                  </a:cubicBezTo>
                  <a:cubicBezTo>
                    <a:pt x="51" y="89"/>
                    <a:pt x="53" y="89"/>
                    <a:pt x="54" y="91"/>
                  </a:cubicBezTo>
                  <a:cubicBezTo>
                    <a:pt x="54" y="94"/>
                    <a:pt x="54" y="96"/>
                    <a:pt x="55" y="95"/>
                  </a:cubicBezTo>
                  <a:cubicBezTo>
                    <a:pt x="56" y="95"/>
                    <a:pt x="58" y="97"/>
                    <a:pt x="58" y="96"/>
                  </a:cubicBezTo>
                  <a:cubicBezTo>
                    <a:pt x="59" y="95"/>
                    <a:pt x="60" y="94"/>
                    <a:pt x="61" y="94"/>
                  </a:cubicBezTo>
                  <a:cubicBezTo>
                    <a:pt x="62" y="94"/>
                    <a:pt x="60" y="93"/>
                    <a:pt x="63" y="93"/>
                  </a:cubicBezTo>
                  <a:cubicBezTo>
                    <a:pt x="67" y="94"/>
                    <a:pt x="66" y="95"/>
                    <a:pt x="68" y="93"/>
                  </a:cubicBezTo>
                  <a:cubicBezTo>
                    <a:pt x="69" y="91"/>
                    <a:pt x="69" y="91"/>
                    <a:pt x="71" y="90"/>
                  </a:cubicBezTo>
                  <a:cubicBezTo>
                    <a:pt x="72" y="89"/>
                    <a:pt x="72" y="89"/>
                    <a:pt x="73" y="88"/>
                  </a:cubicBezTo>
                  <a:cubicBezTo>
                    <a:pt x="73" y="88"/>
                    <a:pt x="77" y="88"/>
                    <a:pt x="77" y="88"/>
                  </a:cubicBezTo>
                  <a:cubicBezTo>
                    <a:pt x="78" y="87"/>
                    <a:pt x="79" y="85"/>
                    <a:pt x="80" y="85"/>
                  </a:cubicBezTo>
                  <a:cubicBezTo>
                    <a:pt x="80" y="85"/>
                    <a:pt x="84" y="85"/>
                    <a:pt x="85" y="85"/>
                  </a:cubicBezTo>
                  <a:cubicBezTo>
                    <a:pt x="86" y="85"/>
                    <a:pt x="88" y="85"/>
                    <a:pt x="89" y="84"/>
                  </a:cubicBezTo>
                  <a:cubicBezTo>
                    <a:pt x="89" y="83"/>
                    <a:pt x="89" y="83"/>
                    <a:pt x="90" y="82"/>
                  </a:cubicBezTo>
                  <a:cubicBezTo>
                    <a:pt x="92" y="82"/>
                    <a:pt x="93" y="82"/>
                    <a:pt x="95" y="82"/>
                  </a:cubicBezTo>
                  <a:cubicBezTo>
                    <a:pt x="97" y="82"/>
                    <a:pt x="97" y="82"/>
                    <a:pt x="98" y="82"/>
                  </a:cubicBezTo>
                  <a:cubicBezTo>
                    <a:pt x="99" y="82"/>
                    <a:pt x="100" y="84"/>
                    <a:pt x="100" y="81"/>
                  </a:cubicBezTo>
                  <a:cubicBezTo>
                    <a:pt x="99" y="78"/>
                    <a:pt x="98" y="78"/>
                    <a:pt x="99" y="77"/>
                  </a:cubicBezTo>
                  <a:cubicBezTo>
                    <a:pt x="101" y="77"/>
                    <a:pt x="103" y="77"/>
                    <a:pt x="103" y="77"/>
                  </a:cubicBezTo>
                  <a:cubicBezTo>
                    <a:pt x="104" y="77"/>
                    <a:pt x="108" y="78"/>
                    <a:pt x="109" y="78"/>
                  </a:cubicBezTo>
                  <a:cubicBezTo>
                    <a:pt x="109" y="78"/>
                    <a:pt x="110" y="80"/>
                    <a:pt x="110" y="80"/>
                  </a:cubicBezTo>
                  <a:cubicBezTo>
                    <a:pt x="111" y="80"/>
                    <a:pt x="112" y="81"/>
                    <a:pt x="113" y="80"/>
                  </a:cubicBezTo>
                  <a:cubicBezTo>
                    <a:pt x="113" y="80"/>
                    <a:pt x="114" y="78"/>
                    <a:pt x="115" y="78"/>
                  </a:cubicBezTo>
                  <a:cubicBezTo>
                    <a:pt x="116" y="78"/>
                    <a:pt x="119" y="78"/>
                    <a:pt x="119" y="78"/>
                  </a:cubicBezTo>
                  <a:cubicBezTo>
                    <a:pt x="119" y="78"/>
                    <a:pt x="123" y="79"/>
                    <a:pt x="123" y="79"/>
                  </a:cubicBezTo>
                  <a:cubicBezTo>
                    <a:pt x="123" y="79"/>
                    <a:pt x="122" y="81"/>
                    <a:pt x="122" y="82"/>
                  </a:cubicBezTo>
                  <a:cubicBezTo>
                    <a:pt x="122" y="83"/>
                    <a:pt x="122" y="84"/>
                    <a:pt x="123" y="85"/>
                  </a:cubicBezTo>
                  <a:cubicBezTo>
                    <a:pt x="123" y="85"/>
                    <a:pt x="125" y="87"/>
                    <a:pt x="125" y="87"/>
                  </a:cubicBezTo>
                  <a:cubicBezTo>
                    <a:pt x="125" y="87"/>
                    <a:pt x="130" y="89"/>
                    <a:pt x="130" y="89"/>
                  </a:cubicBezTo>
                  <a:cubicBezTo>
                    <a:pt x="130" y="89"/>
                    <a:pt x="131" y="90"/>
                    <a:pt x="131" y="86"/>
                  </a:cubicBezTo>
                  <a:cubicBezTo>
                    <a:pt x="131" y="82"/>
                    <a:pt x="131" y="81"/>
                    <a:pt x="131" y="81"/>
                  </a:cubicBezTo>
                  <a:cubicBezTo>
                    <a:pt x="131" y="77"/>
                    <a:pt x="131" y="77"/>
                    <a:pt x="131" y="77"/>
                  </a:cubicBezTo>
                  <a:cubicBezTo>
                    <a:pt x="131" y="77"/>
                    <a:pt x="131" y="76"/>
                    <a:pt x="130" y="76"/>
                  </a:cubicBezTo>
                  <a:cubicBezTo>
                    <a:pt x="130" y="76"/>
                    <a:pt x="129" y="76"/>
                    <a:pt x="129" y="76"/>
                  </a:cubicBezTo>
                  <a:cubicBezTo>
                    <a:pt x="129" y="76"/>
                    <a:pt x="125" y="75"/>
                    <a:pt x="124" y="75"/>
                  </a:cubicBezTo>
                  <a:cubicBezTo>
                    <a:pt x="123" y="75"/>
                    <a:pt x="124" y="73"/>
                    <a:pt x="124" y="72"/>
                  </a:cubicBezTo>
                  <a:cubicBezTo>
                    <a:pt x="124" y="72"/>
                    <a:pt x="126" y="70"/>
                    <a:pt x="126" y="70"/>
                  </a:cubicBezTo>
                  <a:cubicBezTo>
                    <a:pt x="126" y="67"/>
                    <a:pt x="126" y="67"/>
                    <a:pt x="126" y="67"/>
                  </a:cubicBezTo>
                  <a:cubicBezTo>
                    <a:pt x="123" y="62"/>
                    <a:pt x="123" y="62"/>
                    <a:pt x="123" y="62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3" y="50"/>
                    <a:pt x="126" y="48"/>
                    <a:pt x="126" y="48"/>
                  </a:cubicBezTo>
                  <a:cubicBezTo>
                    <a:pt x="126" y="48"/>
                    <a:pt x="126" y="48"/>
                    <a:pt x="127" y="48"/>
                  </a:cubicBezTo>
                  <a:cubicBezTo>
                    <a:pt x="129" y="46"/>
                    <a:pt x="129" y="46"/>
                    <a:pt x="129" y="46"/>
                  </a:cubicBezTo>
                  <a:cubicBezTo>
                    <a:pt x="129" y="46"/>
                    <a:pt x="134" y="44"/>
                    <a:pt x="134" y="44"/>
                  </a:cubicBezTo>
                  <a:cubicBezTo>
                    <a:pt x="134" y="44"/>
                    <a:pt x="135" y="43"/>
                    <a:pt x="135" y="43"/>
                  </a:cubicBezTo>
                  <a:cubicBezTo>
                    <a:pt x="136" y="43"/>
                    <a:pt x="136" y="43"/>
                    <a:pt x="136" y="43"/>
                  </a:cubicBezTo>
                  <a:cubicBezTo>
                    <a:pt x="141" y="38"/>
                    <a:pt x="141" y="38"/>
                    <a:pt x="141" y="38"/>
                  </a:cubicBezTo>
                  <a:cubicBezTo>
                    <a:pt x="141" y="33"/>
                    <a:pt x="141" y="33"/>
                    <a:pt x="141" y="33"/>
                  </a:cubicBezTo>
                  <a:cubicBezTo>
                    <a:pt x="142" y="31"/>
                    <a:pt x="142" y="31"/>
                    <a:pt x="142" y="31"/>
                  </a:cubicBezTo>
                  <a:cubicBezTo>
                    <a:pt x="142" y="30"/>
                    <a:pt x="142" y="28"/>
                    <a:pt x="142" y="28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48" y="28"/>
                    <a:pt x="149" y="29"/>
                    <a:pt x="150" y="30"/>
                  </a:cubicBezTo>
                  <a:cubicBezTo>
                    <a:pt x="151" y="30"/>
                    <a:pt x="152" y="29"/>
                    <a:pt x="152" y="29"/>
                  </a:cubicBezTo>
                  <a:cubicBezTo>
                    <a:pt x="153" y="29"/>
                    <a:pt x="154" y="27"/>
                    <a:pt x="154" y="27"/>
                  </a:cubicBezTo>
                  <a:cubicBezTo>
                    <a:pt x="154" y="24"/>
                    <a:pt x="154" y="24"/>
                    <a:pt x="154" y="24"/>
                  </a:cubicBezTo>
                  <a:cubicBezTo>
                    <a:pt x="153" y="19"/>
                    <a:pt x="153" y="19"/>
                    <a:pt x="153" y="19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4" y="16"/>
                    <a:pt x="158" y="19"/>
                    <a:pt x="160" y="20"/>
                  </a:cubicBezTo>
                  <a:cubicBezTo>
                    <a:pt x="161" y="21"/>
                    <a:pt x="164" y="24"/>
                    <a:pt x="164" y="24"/>
                  </a:cubicBezTo>
                  <a:cubicBezTo>
                    <a:pt x="164" y="24"/>
                    <a:pt x="169" y="25"/>
                    <a:pt x="170" y="25"/>
                  </a:cubicBezTo>
                  <a:cubicBezTo>
                    <a:pt x="170" y="25"/>
                    <a:pt x="175" y="26"/>
                    <a:pt x="175" y="26"/>
                  </a:cubicBezTo>
                  <a:cubicBezTo>
                    <a:pt x="176" y="24"/>
                    <a:pt x="176" y="24"/>
                    <a:pt x="176" y="24"/>
                  </a:cubicBezTo>
                  <a:cubicBezTo>
                    <a:pt x="179" y="22"/>
                    <a:pt x="179" y="22"/>
                    <a:pt x="179" y="22"/>
                  </a:cubicBezTo>
                  <a:cubicBezTo>
                    <a:pt x="183" y="25"/>
                    <a:pt x="183" y="25"/>
                    <a:pt x="183" y="25"/>
                  </a:cubicBezTo>
                  <a:cubicBezTo>
                    <a:pt x="187" y="24"/>
                    <a:pt x="187" y="24"/>
                    <a:pt x="187" y="24"/>
                  </a:cubicBezTo>
                  <a:close/>
                  <a:moveTo>
                    <a:pt x="5" y="91"/>
                  </a:move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1"/>
                  </a:cubicBezTo>
                  <a:close/>
                  <a:moveTo>
                    <a:pt x="1" y="114"/>
                  </a:move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lose/>
                  <a:moveTo>
                    <a:pt x="1" y="114"/>
                  </a:move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3"/>
                    <a:pt x="1" y="113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2" y="113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1" y="112"/>
                    <a:pt x="1" y="112"/>
                    <a:pt x="1" y="112"/>
                  </a:cubicBezTo>
                  <a:cubicBezTo>
                    <a:pt x="0" y="114"/>
                    <a:pt x="0" y="114"/>
                    <a:pt x="0" y="114"/>
                  </a:cubicBezTo>
                  <a:lnTo>
                    <a:pt x="1" y="114"/>
                  </a:lnTo>
                  <a:close/>
                </a:path>
              </a:pathLst>
            </a:custGeom>
            <a:grpFill/>
            <a:ln w="6350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Source Sans Pro" charset="0"/>
              </a:endParaRPr>
            </a:p>
          </p:txBody>
        </p:sp>
        <p:sp>
          <p:nvSpPr>
            <p:cNvPr id="67" name="Freeform 11"/>
            <p:cNvSpPr>
              <a:spLocks noEditPoints="1"/>
            </p:cNvSpPr>
            <p:nvPr/>
          </p:nvSpPr>
          <p:spPr bwMode="auto">
            <a:xfrm>
              <a:off x="3808896" y="2714111"/>
              <a:ext cx="1185186" cy="1190072"/>
            </a:xfrm>
            <a:custGeom>
              <a:avLst/>
              <a:gdLst>
                <a:gd name="T0" fmla="*/ 269 w 520"/>
                <a:gd name="T1" fmla="*/ 424 h 538"/>
                <a:gd name="T2" fmla="*/ 326 w 520"/>
                <a:gd name="T3" fmla="*/ 423 h 538"/>
                <a:gd name="T4" fmla="*/ 401 w 520"/>
                <a:gd name="T5" fmla="*/ 437 h 538"/>
                <a:gd name="T6" fmla="*/ 432 w 520"/>
                <a:gd name="T7" fmla="*/ 408 h 538"/>
                <a:gd name="T8" fmla="*/ 434 w 520"/>
                <a:gd name="T9" fmla="*/ 407 h 538"/>
                <a:gd name="T10" fmla="*/ 435 w 520"/>
                <a:gd name="T11" fmla="*/ 406 h 538"/>
                <a:gd name="T12" fmla="*/ 436 w 520"/>
                <a:gd name="T13" fmla="*/ 406 h 538"/>
                <a:gd name="T14" fmla="*/ 421 w 520"/>
                <a:gd name="T15" fmla="*/ 359 h 538"/>
                <a:gd name="T16" fmla="*/ 425 w 520"/>
                <a:gd name="T17" fmla="*/ 310 h 538"/>
                <a:gd name="T18" fmla="*/ 418 w 520"/>
                <a:gd name="T19" fmla="*/ 279 h 538"/>
                <a:gd name="T20" fmla="*/ 414 w 520"/>
                <a:gd name="T21" fmla="*/ 263 h 538"/>
                <a:gd name="T22" fmla="*/ 395 w 520"/>
                <a:gd name="T23" fmla="*/ 272 h 538"/>
                <a:gd name="T24" fmla="*/ 384 w 520"/>
                <a:gd name="T25" fmla="*/ 274 h 538"/>
                <a:gd name="T26" fmla="*/ 389 w 520"/>
                <a:gd name="T27" fmla="*/ 259 h 538"/>
                <a:gd name="T28" fmla="*/ 402 w 520"/>
                <a:gd name="T29" fmla="*/ 242 h 538"/>
                <a:gd name="T30" fmla="*/ 411 w 520"/>
                <a:gd name="T31" fmla="*/ 230 h 538"/>
                <a:gd name="T32" fmla="*/ 424 w 520"/>
                <a:gd name="T33" fmla="*/ 215 h 538"/>
                <a:gd name="T34" fmla="*/ 422 w 520"/>
                <a:gd name="T35" fmla="*/ 208 h 538"/>
                <a:gd name="T36" fmla="*/ 434 w 520"/>
                <a:gd name="T37" fmla="*/ 208 h 538"/>
                <a:gd name="T38" fmla="*/ 443 w 520"/>
                <a:gd name="T39" fmla="*/ 202 h 538"/>
                <a:gd name="T40" fmla="*/ 451 w 520"/>
                <a:gd name="T41" fmla="*/ 160 h 538"/>
                <a:gd name="T42" fmla="*/ 430 w 520"/>
                <a:gd name="T43" fmla="*/ 116 h 538"/>
                <a:gd name="T44" fmla="*/ 401 w 520"/>
                <a:gd name="T45" fmla="*/ 94 h 538"/>
                <a:gd name="T46" fmla="*/ 391 w 520"/>
                <a:gd name="T47" fmla="*/ 95 h 538"/>
                <a:gd name="T48" fmla="*/ 383 w 520"/>
                <a:gd name="T49" fmla="*/ 91 h 538"/>
                <a:gd name="T50" fmla="*/ 367 w 520"/>
                <a:gd name="T51" fmla="*/ 82 h 538"/>
                <a:gd name="T52" fmla="*/ 355 w 520"/>
                <a:gd name="T53" fmla="*/ 61 h 538"/>
                <a:gd name="T54" fmla="*/ 335 w 520"/>
                <a:gd name="T55" fmla="*/ 65 h 538"/>
                <a:gd name="T56" fmla="*/ 330 w 520"/>
                <a:gd name="T57" fmla="*/ 48 h 538"/>
                <a:gd name="T58" fmla="*/ 311 w 520"/>
                <a:gd name="T59" fmla="*/ 35 h 538"/>
                <a:gd name="T60" fmla="*/ 291 w 520"/>
                <a:gd name="T61" fmla="*/ 20 h 538"/>
                <a:gd name="T62" fmla="*/ 281 w 520"/>
                <a:gd name="T63" fmla="*/ 1 h 538"/>
                <a:gd name="T64" fmla="*/ 229 w 520"/>
                <a:gd name="T65" fmla="*/ 53 h 538"/>
                <a:gd name="T66" fmla="*/ 145 w 520"/>
                <a:gd name="T67" fmla="*/ 76 h 538"/>
                <a:gd name="T68" fmla="*/ 117 w 520"/>
                <a:gd name="T69" fmla="*/ 65 h 538"/>
                <a:gd name="T70" fmla="*/ 107 w 520"/>
                <a:gd name="T71" fmla="*/ 111 h 538"/>
                <a:gd name="T72" fmla="*/ 46 w 520"/>
                <a:gd name="T73" fmla="*/ 99 h 538"/>
                <a:gd name="T74" fmla="*/ 16 w 520"/>
                <a:gd name="T75" fmla="*/ 117 h 538"/>
                <a:gd name="T76" fmla="*/ 19 w 520"/>
                <a:gd name="T77" fmla="*/ 145 h 538"/>
                <a:gd name="T78" fmla="*/ 58 w 520"/>
                <a:gd name="T79" fmla="*/ 167 h 538"/>
                <a:gd name="T80" fmla="*/ 91 w 520"/>
                <a:gd name="T81" fmla="*/ 200 h 538"/>
                <a:gd name="T82" fmla="*/ 95 w 520"/>
                <a:gd name="T83" fmla="*/ 228 h 538"/>
                <a:gd name="T84" fmla="*/ 109 w 520"/>
                <a:gd name="T85" fmla="*/ 250 h 538"/>
                <a:gd name="T86" fmla="*/ 109 w 520"/>
                <a:gd name="T87" fmla="*/ 265 h 538"/>
                <a:gd name="T88" fmla="*/ 114 w 520"/>
                <a:gd name="T89" fmla="*/ 284 h 538"/>
                <a:gd name="T90" fmla="*/ 92 w 520"/>
                <a:gd name="T91" fmla="*/ 371 h 538"/>
                <a:gd name="T92" fmla="*/ 159 w 520"/>
                <a:gd name="T93" fmla="*/ 443 h 538"/>
                <a:gd name="T94" fmla="*/ 193 w 520"/>
                <a:gd name="T95" fmla="*/ 453 h 538"/>
                <a:gd name="T96" fmla="*/ 197 w 520"/>
                <a:gd name="T97" fmla="*/ 450 h 538"/>
                <a:gd name="T98" fmla="*/ 203 w 520"/>
                <a:gd name="T99" fmla="*/ 453 h 538"/>
                <a:gd name="T100" fmla="*/ 208 w 520"/>
                <a:gd name="T101" fmla="*/ 456 h 538"/>
                <a:gd name="T102" fmla="*/ 203 w 520"/>
                <a:gd name="T103" fmla="*/ 460 h 538"/>
                <a:gd name="T104" fmla="*/ 198 w 520"/>
                <a:gd name="T105" fmla="*/ 462 h 538"/>
                <a:gd name="T106" fmla="*/ 243 w 520"/>
                <a:gd name="T107" fmla="*/ 471 h 538"/>
                <a:gd name="T108" fmla="*/ 193 w 520"/>
                <a:gd name="T109" fmla="*/ 458 h 538"/>
                <a:gd name="T110" fmla="*/ 449 w 520"/>
                <a:gd name="T111" fmla="*/ 200 h 538"/>
                <a:gd name="T112" fmla="*/ 511 w 520"/>
                <a:gd name="T113" fmla="*/ 523 h 538"/>
                <a:gd name="T114" fmla="*/ 517 w 520"/>
                <a:gd name="T115" fmla="*/ 468 h 538"/>
                <a:gd name="T116" fmla="*/ 485 w 520"/>
                <a:gd name="T117" fmla="*/ 478 h 538"/>
                <a:gd name="T118" fmla="*/ 493 w 520"/>
                <a:gd name="T119" fmla="*/ 52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20" h="538">
                  <a:moveTo>
                    <a:pt x="259" y="471"/>
                  </a:moveTo>
                  <a:cubicBezTo>
                    <a:pt x="261" y="468"/>
                    <a:pt x="261" y="468"/>
                    <a:pt x="261" y="468"/>
                  </a:cubicBezTo>
                  <a:cubicBezTo>
                    <a:pt x="261" y="468"/>
                    <a:pt x="261" y="462"/>
                    <a:pt x="259" y="461"/>
                  </a:cubicBezTo>
                  <a:cubicBezTo>
                    <a:pt x="258" y="460"/>
                    <a:pt x="257" y="459"/>
                    <a:pt x="257" y="459"/>
                  </a:cubicBezTo>
                  <a:cubicBezTo>
                    <a:pt x="257" y="459"/>
                    <a:pt x="257" y="455"/>
                    <a:pt x="257" y="453"/>
                  </a:cubicBezTo>
                  <a:cubicBezTo>
                    <a:pt x="257" y="452"/>
                    <a:pt x="257" y="448"/>
                    <a:pt x="257" y="447"/>
                  </a:cubicBezTo>
                  <a:cubicBezTo>
                    <a:pt x="257" y="446"/>
                    <a:pt x="258" y="442"/>
                    <a:pt x="258" y="441"/>
                  </a:cubicBezTo>
                  <a:cubicBezTo>
                    <a:pt x="258" y="441"/>
                    <a:pt x="257" y="441"/>
                    <a:pt x="259" y="439"/>
                  </a:cubicBezTo>
                  <a:cubicBezTo>
                    <a:pt x="261" y="436"/>
                    <a:pt x="261" y="434"/>
                    <a:pt x="261" y="434"/>
                  </a:cubicBezTo>
                  <a:cubicBezTo>
                    <a:pt x="265" y="429"/>
                    <a:pt x="265" y="429"/>
                    <a:pt x="265" y="429"/>
                  </a:cubicBezTo>
                  <a:cubicBezTo>
                    <a:pt x="265" y="429"/>
                    <a:pt x="268" y="424"/>
                    <a:pt x="269" y="424"/>
                  </a:cubicBezTo>
                  <a:cubicBezTo>
                    <a:pt x="270" y="425"/>
                    <a:pt x="274" y="424"/>
                    <a:pt x="275" y="424"/>
                  </a:cubicBezTo>
                  <a:cubicBezTo>
                    <a:pt x="276" y="424"/>
                    <a:pt x="280" y="428"/>
                    <a:pt x="282" y="424"/>
                  </a:cubicBezTo>
                  <a:cubicBezTo>
                    <a:pt x="284" y="421"/>
                    <a:pt x="285" y="419"/>
                    <a:pt x="285" y="418"/>
                  </a:cubicBezTo>
                  <a:cubicBezTo>
                    <a:pt x="286" y="417"/>
                    <a:pt x="287" y="414"/>
                    <a:pt x="290" y="414"/>
                  </a:cubicBezTo>
                  <a:cubicBezTo>
                    <a:pt x="293" y="413"/>
                    <a:pt x="300" y="413"/>
                    <a:pt x="300" y="413"/>
                  </a:cubicBezTo>
                  <a:cubicBezTo>
                    <a:pt x="303" y="414"/>
                    <a:pt x="303" y="414"/>
                    <a:pt x="303" y="414"/>
                  </a:cubicBezTo>
                  <a:cubicBezTo>
                    <a:pt x="311" y="417"/>
                    <a:pt x="311" y="417"/>
                    <a:pt x="311" y="417"/>
                  </a:cubicBezTo>
                  <a:cubicBezTo>
                    <a:pt x="311" y="417"/>
                    <a:pt x="314" y="417"/>
                    <a:pt x="316" y="417"/>
                  </a:cubicBezTo>
                  <a:cubicBezTo>
                    <a:pt x="317" y="417"/>
                    <a:pt x="318" y="417"/>
                    <a:pt x="318" y="417"/>
                  </a:cubicBezTo>
                  <a:cubicBezTo>
                    <a:pt x="321" y="421"/>
                    <a:pt x="321" y="421"/>
                    <a:pt x="321" y="421"/>
                  </a:cubicBezTo>
                  <a:cubicBezTo>
                    <a:pt x="321" y="421"/>
                    <a:pt x="325" y="423"/>
                    <a:pt x="326" y="423"/>
                  </a:cubicBezTo>
                  <a:cubicBezTo>
                    <a:pt x="327" y="423"/>
                    <a:pt x="335" y="421"/>
                    <a:pt x="335" y="421"/>
                  </a:cubicBezTo>
                  <a:cubicBezTo>
                    <a:pt x="335" y="421"/>
                    <a:pt x="338" y="420"/>
                    <a:pt x="339" y="421"/>
                  </a:cubicBezTo>
                  <a:cubicBezTo>
                    <a:pt x="340" y="422"/>
                    <a:pt x="343" y="423"/>
                    <a:pt x="344" y="424"/>
                  </a:cubicBezTo>
                  <a:cubicBezTo>
                    <a:pt x="344" y="425"/>
                    <a:pt x="352" y="429"/>
                    <a:pt x="354" y="430"/>
                  </a:cubicBezTo>
                  <a:cubicBezTo>
                    <a:pt x="355" y="431"/>
                    <a:pt x="359" y="430"/>
                    <a:pt x="359" y="430"/>
                  </a:cubicBezTo>
                  <a:cubicBezTo>
                    <a:pt x="361" y="435"/>
                    <a:pt x="361" y="435"/>
                    <a:pt x="361" y="435"/>
                  </a:cubicBezTo>
                  <a:cubicBezTo>
                    <a:pt x="371" y="438"/>
                    <a:pt x="371" y="438"/>
                    <a:pt x="371" y="438"/>
                  </a:cubicBezTo>
                  <a:cubicBezTo>
                    <a:pt x="375" y="438"/>
                    <a:pt x="375" y="438"/>
                    <a:pt x="375" y="438"/>
                  </a:cubicBezTo>
                  <a:cubicBezTo>
                    <a:pt x="389" y="443"/>
                    <a:pt x="389" y="443"/>
                    <a:pt x="389" y="443"/>
                  </a:cubicBezTo>
                  <a:cubicBezTo>
                    <a:pt x="398" y="436"/>
                    <a:pt x="398" y="436"/>
                    <a:pt x="398" y="436"/>
                  </a:cubicBezTo>
                  <a:cubicBezTo>
                    <a:pt x="398" y="436"/>
                    <a:pt x="400" y="437"/>
                    <a:pt x="401" y="437"/>
                  </a:cubicBezTo>
                  <a:cubicBezTo>
                    <a:pt x="402" y="437"/>
                    <a:pt x="404" y="429"/>
                    <a:pt x="404" y="429"/>
                  </a:cubicBezTo>
                  <a:cubicBezTo>
                    <a:pt x="404" y="429"/>
                    <a:pt x="404" y="427"/>
                    <a:pt x="405" y="427"/>
                  </a:cubicBezTo>
                  <a:cubicBezTo>
                    <a:pt x="407" y="427"/>
                    <a:pt x="414" y="424"/>
                    <a:pt x="414" y="424"/>
                  </a:cubicBezTo>
                  <a:cubicBezTo>
                    <a:pt x="414" y="423"/>
                    <a:pt x="413" y="419"/>
                    <a:pt x="416" y="418"/>
                  </a:cubicBezTo>
                  <a:cubicBezTo>
                    <a:pt x="418" y="417"/>
                    <a:pt x="422" y="414"/>
                    <a:pt x="422" y="414"/>
                  </a:cubicBezTo>
                  <a:cubicBezTo>
                    <a:pt x="423" y="413"/>
                    <a:pt x="421" y="411"/>
                    <a:pt x="424" y="410"/>
                  </a:cubicBezTo>
                  <a:cubicBezTo>
                    <a:pt x="426" y="410"/>
                    <a:pt x="429" y="409"/>
                    <a:pt x="431" y="409"/>
                  </a:cubicBezTo>
                  <a:cubicBezTo>
                    <a:pt x="431" y="409"/>
                    <a:pt x="431" y="409"/>
                    <a:pt x="431" y="409"/>
                  </a:cubicBezTo>
                  <a:cubicBezTo>
                    <a:pt x="431" y="408"/>
                    <a:pt x="431" y="408"/>
                    <a:pt x="431" y="408"/>
                  </a:cubicBezTo>
                  <a:cubicBezTo>
                    <a:pt x="431" y="408"/>
                    <a:pt x="431" y="408"/>
                    <a:pt x="431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7" y="405"/>
                    <a:pt x="438" y="405"/>
                    <a:pt x="438" y="405"/>
                  </a:cubicBezTo>
                  <a:cubicBezTo>
                    <a:pt x="444" y="400"/>
                    <a:pt x="444" y="400"/>
                    <a:pt x="444" y="400"/>
                  </a:cubicBezTo>
                  <a:cubicBezTo>
                    <a:pt x="447" y="389"/>
                    <a:pt x="447" y="389"/>
                    <a:pt x="447" y="389"/>
                  </a:cubicBezTo>
                  <a:cubicBezTo>
                    <a:pt x="443" y="386"/>
                    <a:pt x="443" y="386"/>
                    <a:pt x="443" y="386"/>
                  </a:cubicBezTo>
                  <a:cubicBezTo>
                    <a:pt x="434" y="386"/>
                    <a:pt x="434" y="386"/>
                    <a:pt x="434" y="386"/>
                  </a:cubicBezTo>
                  <a:cubicBezTo>
                    <a:pt x="424" y="382"/>
                    <a:pt x="424" y="382"/>
                    <a:pt x="424" y="382"/>
                  </a:cubicBezTo>
                  <a:cubicBezTo>
                    <a:pt x="419" y="374"/>
                    <a:pt x="419" y="374"/>
                    <a:pt x="419" y="374"/>
                  </a:cubicBezTo>
                  <a:cubicBezTo>
                    <a:pt x="416" y="374"/>
                    <a:pt x="416" y="374"/>
                    <a:pt x="416" y="374"/>
                  </a:cubicBezTo>
                  <a:cubicBezTo>
                    <a:pt x="415" y="367"/>
                    <a:pt x="413" y="370"/>
                    <a:pt x="417" y="365"/>
                  </a:cubicBezTo>
                  <a:cubicBezTo>
                    <a:pt x="421" y="359"/>
                    <a:pt x="421" y="359"/>
                    <a:pt x="421" y="359"/>
                  </a:cubicBezTo>
                  <a:cubicBezTo>
                    <a:pt x="420" y="349"/>
                    <a:pt x="420" y="349"/>
                    <a:pt x="420" y="349"/>
                  </a:cubicBezTo>
                  <a:cubicBezTo>
                    <a:pt x="417" y="346"/>
                    <a:pt x="417" y="346"/>
                    <a:pt x="417" y="346"/>
                  </a:cubicBezTo>
                  <a:cubicBezTo>
                    <a:pt x="412" y="343"/>
                    <a:pt x="412" y="343"/>
                    <a:pt x="412" y="343"/>
                  </a:cubicBezTo>
                  <a:cubicBezTo>
                    <a:pt x="412" y="343"/>
                    <a:pt x="409" y="339"/>
                    <a:pt x="408" y="338"/>
                  </a:cubicBezTo>
                  <a:cubicBezTo>
                    <a:pt x="408" y="338"/>
                    <a:pt x="408" y="336"/>
                    <a:pt x="408" y="336"/>
                  </a:cubicBezTo>
                  <a:cubicBezTo>
                    <a:pt x="407" y="335"/>
                    <a:pt x="411" y="335"/>
                    <a:pt x="411" y="335"/>
                  </a:cubicBezTo>
                  <a:cubicBezTo>
                    <a:pt x="412" y="335"/>
                    <a:pt x="415" y="334"/>
                    <a:pt x="416" y="334"/>
                  </a:cubicBezTo>
                  <a:cubicBezTo>
                    <a:pt x="417" y="334"/>
                    <a:pt x="421" y="330"/>
                    <a:pt x="421" y="330"/>
                  </a:cubicBezTo>
                  <a:cubicBezTo>
                    <a:pt x="421" y="330"/>
                    <a:pt x="423" y="326"/>
                    <a:pt x="425" y="325"/>
                  </a:cubicBezTo>
                  <a:cubicBezTo>
                    <a:pt x="426" y="324"/>
                    <a:pt x="428" y="316"/>
                    <a:pt x="428" y="315"/>
                  </a:cubicBezTo>
                  <a:cubicBezTo>
                    <a:pt x="428" y="315"/>
                    <a:pt x="426" y="310"/>
                    <a:pt x="425" y="310"/>
                  </a:cubicBezTo>
                  <a:cubicBezTo>
                    <a:pt x="416" y="306"/>
                    <a:pt x="418" y="304"/>
                    <a:pt x="414" y="302"/>
                  </a:cubicBezTo>
                  <a:cubicBezTo>
                    <a:pt x="414" y="297"/>
                    <a:pt x="414" y="297"/>
                    <a:pt x="414" y="297"/>
                  </a:cubicBezTo>
                  <a:cubicBezTo>
                    <a:pt x="419" y="293"/>
                    <a:pt x="419" y="293"/>
                    <a:pt x="419" y="293"/>
                  </a:cubicBezTo>
                  <a:cubicBezTo>
                    <a:pt x="420" y="292"/>
                    <a:pt x="422" y="291"/>
                    <a:pt x="423" y="291"/>
                  </a:cubicBezTo>
                  <a:cubicBezTo>
                    <a:pt x="424" y="289"/>
                    <a:pt x="424" y="289"/>
                    <a:pt x="424" y="289"/>
                  </a:cubicBezTo>
                  <a:cubicBezTo>
                    <a:pt x="424" y="289"/>
                    <a:pt x="422" y="287"/>
                    <a:pt x="422" y="287"/>
                  </a:cubicBezTo>
                  <a:cubicBezTo>
                    <a:pt x="422" y="287"/>
                    <a:pt x="421" y="286"/>
                    <a:pt x="420" y="286"/>
                  </a:cubicBezTo>
                  <a:cubicBezTo>
                    <a:pt x="420" y="286"/>
                    <a:pt x="419" y="285"/>
                    <a:pt x="419" y="285"/>
                  </a:cubicBezTo>
                  <a:cubicBezTo>
                    <a:pt x="419" y="285"/>
                    <a:pt x="418" y="284"/>
                    <a:pt x="417" y="284"/>
                  </a:cubicBezTo>
                  <a:cubicBezTo>
                    <a:pt x="416" y="284"/>
                    <a:pt x="417" y="282"/>
                    <a:pt x="418" y="282"/>
                  </a:cubicBezTo>
                  <a:cubicBezTo>
                    <a:pt x="418" y="281"/>
                    <a:pt x="418" y="279"/>
                    <a:pt x="418" y="279"/>
                  </a:cubicBezTo>
                  <a:cubicBezTo>
                    <a:pt x="418" y="279"/>
                    <a:pt x="415" y="279"/>
                    <a:pt x="414" y="279"/>
                  </a:cubicBezTo>
                  <a:cubicBezTo>
                    <a:pt x="414" y="278"/>
                    <a:pt x="414" y="278"/>
                    <a:pt x="414" y="278"/>
                  </a:cubicBezTo>
                  <a:cubicBezTo>
                    <a:pt x="414" y="278"/>
                    <a:pt x="415" y="275"/>
                    <a:pt x="416" y="275"/>
                  </a:cubicBezTo>
                  <a:cubicBezTo>
                    <a:pt x="416" y="274"/>
                    <a:pt x="416" y="273"/>
                    <a:pt x="416" y="273"/>
                  </a:cubicBezTo>
                  <a:cubicBezTo>
                    <a:pt x="416" y="273"/>
                    <a:pt x="416" y="272"/>
                    <a:pt x="416" y="270"/>
                  </a:cubicBezTo>
                  <a:cubicBezTo>
                    <a:pt x="417" y="269"/>
                    <a:pt x="416" y="269"/>
                    <a:pt x="416" y="269"/>
                  </a:cubicBezTo>
                  <a:cubicBezTo>
                    <a:pt x="416" y="269"/>
                    <a:pt x="415" y="268"/>
                    <a:pt x="414" y="268"/>
                  </a:cubicBezTo>
                  <a:cubicBezTo>
                    <a:pt x="414" y="268"/>
                    <a:pt x="414" y="268"/>
                    <a:pt x="415" y="267"/>
                  </a:cubicBezTo>
                  <a:cubicBezTo>
                    <a:pt x="416" y="265"/>
                    <a:pt x="416" y="266"/>
                    <a:pt x="416" y="266"/>
                  </a:cubicBezTo>
                  <a:cubicBezTo>
                    <a:pt x="416" y="264"/>
                    <a:pt x="416" y="264"/>
                    <a:pt x="416" y="264"/>
                  </a:cubicBezTo>
                  <a:cubicBezTo>
                    <a:pt x="414" y="263"/>
                    <a:pt x="414" y="263"/>
                    <a:pt x="414" y="263"/>
                  </a:cubicBezTo>
                  <a:cubicBezTo>
                    <a:pt x="411" y="261"/>
                    <a:pt x="411" y="261"/>
                    <a:pt x="411" y="261"/>
                  </a:cubicBezTo>
                  <a:cubicBezTo>
                    <a:pt x="411" y="261"/>
                    <a:pt x="407" y="261"/>
                    <a:pt x="407" y="261"/>
                  </a:cubicBezTo>
                  <a:cubicBezTo>
                    <a:pt x="407" y="261"/>
                    <a:pt x="404" y="261"/>
                    <a:pt x="404" y="261"/>
                  </a:cubicBezTo>
                  <a:cubicBezTo>
                    <a:pt x="402" y="262"/>
                    <a:pt x="402" y="262"/>
                    <a:pt x="402" y="262"/>
                  </a:cubicBezTo>
                  <a:cubicBezTo>
                    <a:pt x="401" y="263"/>
                    <a:pt x="401" y="263"/>
                    <a:pt x="401" y="263"/>
                  </a:cubicBezTo>
                  <a:cubicBezTo>
                    <a:pt x="398" y="264"/>
                    <a:pt x="398" y="264"/>
                    <a:pt x="398" y="264"/>
                  </a:cubicBezTo>
                  <a:cubicBezTo>
                    <a:pt x="395" y="265"/>
                    <a:pt x="395" y="265"/>
                    <a:pt x="395" y="265"/>
                  </a:cubicBezTo>
                  <a:cubicBezTo>
                    <a:pt x="395" y="265"/>
                    <a:pt x="394" y="267"/>
                    <a:pt x="393" y="268"/>
                  </a:cubicBezTo>
                  <a:cubicBezTo>
                    <a:pt x="393" y="268"/>
                    <a:pt x="393" y="269"/>
                    <a:pt x="393" y="269"/>
                  </a:cubicBezTo>
                  <a:cubicBezTo>
                    <a:pt x="395" y="270"/>
                    <a:pt x="395" y="270"/>
                    <a:pt x="395" y="270"/>
                  </a:cubicBezTo>
                  <a:cubicBezTo>
                    <a:pt x="395" y="272"/>
                    <a:pt x="395" y="272"/>
                    <a:pt x="395" y="272"/>
                  </a:cubicBezTo>
                  <a:cubicBezTo>
                    <a:pt x="396" y="272"/>
                    <a:pt x="396" y="272"/>
                    <a:pt x="396" y="272"/>
                  </a:cubicBezTo>
                  <a:cubicBezTo>
                    <a:pt x="395" y="274"/>
                    <a:pt x="395" y="274"/>
                    <a:pt x="395" y="274"/>
                  </a:cubicBezTo>
                  <a:cubicBezTo>
                    <a:pt x="395" y="274"/>
                    <a:pt x="394" y="274"/>
                    <a:pt x="393" y="275"/>
                  </a:cubicBezTo>
                  <a:cubicBezTo>
                    <a:pt x="392" y="276"/>
                    <a:pt x="392" y="277"/>
                    <a:pt x="392" y="277"/>
                  </a:cubicBezTo>
                  <a:cubicBezTo>
                    <a:pt x="389" y="278"/>
                    <a:pt x="389" y="278"/>
                    <a:pt x="389" y="278"/>
                  </a:cubicBezTo>
                  <a:cubicBezTo>
                    <a:pt x="387" y="277"/>
                    <a:pt x="387" y="277"/>
                    <a:pt x="387" y="277"/>
                  </a:cubicBezTo>
                  <a:cubicBezTo>
                    <a:pt x="385" y="278"/>
                    <a:pt x="385" y="278"/>
                    <a:pt x="385" y="278"/>
                  </a:cubicBezTo>
                  <a:cubicBezTo>
                    <a:pt x="384" y="278"/>
                    <a:pt x="384" y="278"/>
                    <a:pt x="384" y="278"/>
                  </a:cubicBezTo>
                  <a:cubicBezTo>
                    <a:pt x="384" y="276"/>
                    <a:pt x="384" y="276"/>
                    <a:pt x="384" y="276"/>
                  </a:cubicBezTo>
                  <a:cubicBezTo>
                    <a:pt x="383" y="275"/>
                    <a:pt x="383" y="275"/>
                    <a:pt x="383" y="275"/>
                  </a:cubicBezTo>
                  <a:cubicBezTo>
                    <a:pt x="384" y="274"/>
                    <a:pt x="384" y="274"/>
                    <a:pt x="384" y="274"/>
                  </a:cubicBezTo>
                  <a:cubicBezTo>
                    <a:pt x="384" y="274"/>
                    <a:pt x="385" y="273"/>
                    <a:pt x="385" y="273"/>
                  </a:cubicBezTo>
                  <a:cubicBezTo>
                    <a:pt x="386" y="273"/>
                    <a:pt x="387" y="272"/>
                    <a:pt x="387" y="272"/>
                  </a:cubicBezTo>
                  <a:cubicBezTo>
                    <a:pt x="389" y="272"/>
                    <a:pt x="389" y="272"/>
                    <a:pt x="389" y="272"/>
                  </a:cubicBezTo>
                  <a:cubicBezTo>
                    <a:pt x="389" y="270"/>
                    <a:pt x="389" y="270"/>
                    <a:pt x="389" y="270"/>
                  </a:cubicBezTo>
                  <a:cubicBezTo>
                    <a:pt x="390" y="268"/>
                    <a:pt x="390" y="268"/>
                    <a:pt x="390" y="268"/>
                  </a:cubicBezTo>
                  <a:cubicBezTo>
                    <a:pt x="390" y="265"/>
                    <a:pt x="390" y="265"/>
                    <a:pt x="390" y="265"/>
                  </a:cubicBezTo>
                  <a:cubicBezTo>
                    <a:pt x="389" y="264"/>
                    <a:pt x="389" y="264"/>
                    <a:pt x="389" y="264"/>
                  </a:cubicBezTo>
                  <a:cubicBezTo>
                    <a:pt x="388" y="263"/>
                    <a:pt x="388" y="263"/>
                    <a:pt x="388" y="263"/>
                  </a:cubicBezTo>
                  <a:cubicBezTo>
                    <a:pt x="388" y="262"/>
                    <a:pt x="388" y="262"/>
                    <a:pt x="388" y="262"/>
                  </a:cubicBezTo>
                  <a:cubicBezTo>
                    <a:pt x="388" y="260"/>
                    <a:pt x="388" y="260"/>
                    <a:pt x="388" y="260"/>
                  </a:cubicBezTo>
                  <a:cubicBezTo>
                    <a:pt x="389" y="259"/>
                    <a:pt x="389" y="259"/>
                    <a:pt x="389" y="259"/>
                  </a:cubicBezTo>
                  <a:cubicBezTo>
                    <a:pt x="389" y="259"/>
                    <a:pt x="390" y="258"/>
                    <a:pt x="390" y="257"/>
                  </a:cubicBezTo>
                  <a:cubicBezTo>
                    <a:pt x="390" y="257"/>
                    <a:pt x="390" y="255"/>
                    <a:pt x="390" y="255"/>
                  </a:cubicBezTo>
                  <a:cubicBezTo>
                    <a:pt x="390" y="255"/>
                    <a:pt x="390" y="254"/>
                    <a:pt x="390" y="254"/>
                  </a:cubicBezTo>
                  <a:cubicBezTo>
                    <a:pt x="394" y="250"/>
                    <a:pt x="394" y="250"/>
                    <a:pt x="394" y="250"/>
                  </a:cubicBezTo>
                  <a:cubicBezTo>
                    <a:pt x="396" y="248"/>
                    <a:pt x="396" y="248"/>
                    <a:pt x="396" y="248"/>
                  </a:cubicBezTo>
                  <a:cubicBezTo>
                    <a:pt x="396" y="248"/>
                    <a:pt x="398" y="248"/>
                    <a:pt x="398" y="247"/>
                  </a:cubicBezTo>
                  <a:cubicBezTo>
                    <a:pt x="398" y="247"/>
                    <a:pt x="400" y="247"/>
                    <a:pt x="400" y="247"/>
                  </a:cubicBezTo>
                  <a:cubicBezTo>
                    <a:pt x="400" y="247"/>
                    <a:pt x="401" y="246"/>
                    <a:pt x="401" y="246"/>
                  </a:cubicBezTo>
                  <a:cubicBezTo>
                    <a:pt x="402" y="245"/>
                    <a:pt x="402" y="244"/>
                    <a:pt x="402" y="244"/>
                  </a:cubicBezTo>
                  <a:cubicBezTo>
                    <a:pt x="402" y="244"/>
                    <a:pt x="402" y="243"/>
                    <a:pt x="402" y="243"/>
                  </a:cubicBezTo>
                  <a:cubicBezTo>
                    <a:pt x="402" y="243"/>
                    <a:pt x="402" y="242"/>
                    <a:pt x="402" y="242"/>
                  </a:cubicBezTo>
                  <a:cubicBezTo>
                    <a:pt x="402" y="242"/>
                    <a:pt x="402" y="241"/>
                    <a:pt x="402" y="241"/>
                  </a:cubicBezTo>
                  <a:cubicBezTo>
                    <a:pt x="402" y="240"/>
                    <a:pt x="403" y="240"/>
                    <a:pt x="403" y="240"/>
                  </a:cubicBezTo>
                  <a:cubicBezTo>
                    <a:pt x="403" y="238"/>
                    <a:pt x="403" y="238"/>
                    <a:pt x="403" y="238"/>
                  </a:cubicBezTo>
                  <a:cubicBezTo>
                    <a:pt x="403" y="238"/>
                    <a:pt x="402" y="237"/>
                    <a:pt x="402" y="236"/>
                  </a:cubicBezTo>
                  <a:cubicBezTo>
                    <a:pt x="402" y="236"/>
                    <a:pt x="402" y="236"/>
                    <a:pt x="402" y="235"/>
                  </a:cubicBezTo>
                  <a:cubicBezTo>
                    <a:pt x="403" y="234"/>
                    <a:pt x="404" y="234"/>
                    <a:pt x="404" y="234"/>
                  </a:cubicBezTo>
                  <a:cubicBezTo>
                    <a:pt x="406" y="234"/>
                    <a:pt x="406" y="234"/>
                    <a:pt x="406" y="234"/>
                  </a:cubicBezTo>
                  <a:cubicBezTo>
                    <a:pt x="406" y="234"/>
                    <a:pt x="407" y="233"/>
                    <a:pt x="408" y="233"/>
                  </a:cubicBezTo>
                  <a:cubicBezTo>
                    <a:pt x="408" y="233"/>
                    <a:pt x="409" y="232"/>
                    <a:pt x="409" y="232"/>
                  </a:cubicBezTo>
                  <a:cubicBezTo>
                    <a:pt x="410" y="230"/>
                    <a:pt x="410" y="230"/>
                    <a:pt x="410" y="230"/>
                  </a:cubicBezTo>
                  <a:cubicBezTo>
                    <a:pt x="411" y="230"/>
                    <a:pt x="411" y="230"/>
                    <a:pt x="411" y="230"/>
                  </a:cubicBezTo>
                  <a:cubicBezTo>
                    <a:pt x="412" y="229"/>
                    <a:pt x="412" y="229"/>
                    <a:pt x="412" y="229"/>
                  </a:cubicBezTo>
                  <a:cubicBezTo>
                    <a:pt x="412" y="227"/>
                    <a:pt x="412" y="227"/>
                    <a:pt x="412" y="227"/>
                  </a:cubicBezTo>
                  <a:cubicBezTo>
                    <a:pt x="414" y="226"/>
                    <a:pt x="414" y="226"/>
                    <a:pt x="414" y="226"/>
                  </a:cubicBezTo>
                  <a:cubicBezTo>
                    <a:pt x="414" y="225"/>
                    <a:pt x="414" y="225"/>
                    <a:pt x="414" y="225"/>
                  </a:cubicBezTo>
                  <a:cubicBezTo>
                    <a:pt x="415" y="224"/>
                    <a:pt x="415" y="224"/>
                    <a:pt x="415" y="224"/>
                  </a:cubicBezTo>
                  <a:cubicBezTo>
                    <a:pt x="416" y="224"/>
                    <a:pt x="416" y="224"/>
                    <a:pt x="416" y="224"/>
                  </a:cubicBezTo>
                  <a:cubicBezTo>
                    <a:pt x="418" y="222"/>
                    <a:pt x="418" y="222"/>
                    <a:pt x="418" y="222"/>
                  </a:cubicBezTo>
                  <a:cubicBezTo>
                    <a:pt x="420" y="221"/>
                    <a:pt x="420" y="221"/>
                    <a:pt x="420" y="221"/>
                  </a:cubicBezTo>
                  <a:cubicBezTo>
                    <a:pt x="420" y="221"/>
                    <a:pt x="421" y="219"/>
                    <a:pt x="421" y="218"/>
                  </a:cubicBezTo>
                  <a:cubicBezTo>
                    <a:pt x="421" y="217"/>
                    <a:pt x="421" y="217"/>
                    <a:pt x="422" y="216"/>
                  </a:cubicBezTo>
                  <a:cubicBezTo>
                    <a:pt x="422" y="216"/>
                    <a:pt x="423" y="216"/>
                    <a:pt x="424" y="215"/>
                  </a:cubicBezTo>
                  <a:cubicBezTo>
                    <a:pt x="424" y="215"/>
                    <a:pt x="424" y="214"/>
                    <a:pt x="424" y="214"/>
                  </a:cubicBezTo>
                  <a:cubicBezTo>
                    <a:pt x="425" y="214"/>
                    <a:pt x="425" y="214"/>
                    <a:pt x="425" y="214"/>
                  </a:cubicBezTo>
                  <a:cubicBezTo>
                    <a:pt x="425" y="212"/>
                    <a:pt x="425" y="212"/>
                    <a:pt x="425" y="212"/>
                  </a:cubicBezTo>
                  <a:cubicBezTo>
                    <a:pt x="425" y="211"/>
                    <a:pt x="425" y="211"/>
                    <a:pt x="425" y="211"/>
                  </a:cubicBezTo>
                  <a:cubicBezTo>
                    <a:pt x="425" y="211"/>
                    <a:pt x="423" y="212"/>
                    <a:pt x="423" y="212"/>
                  </a:cubicBezTo>
                  <a:cubicBezTo>
                    <a:pt x="423" y="212"/>
                    <a:pt x="422" y="212"/>
                    <a:pt x="421" y="212"/>
                  </a:cubicBezTo>
                  <a:cubicBezTo>
                    <a:pt x="421" y="212"/>
                    <a:pt x="420" y="212"/>
                    <a:pt x="419" y="212"/>
                  </a:cubicBezTo>
                  <a:cubicBezTo>
                    <a:pt x="418" y="211"/>
                    <a:pt x="419" y="211"/>
                    <a:pt x="419" y="211"/>
                  </a:cubicBezTo>
                  <a:cubicBezTo>
                    <a:pt x="419" y="211"/>
                    <a:pt x="420" y="211"/>
                    <a:pt x="420" y="210"/>
                  </a:cubicBezTo>
                  <a:cubicBezTo>
                    <a:pt x="420" y="210"/>
                    <a:pt x="421" y="208"/>
                    <a:pt x="421" y="208"/>
                  </a:cubicBezTo>
                  <a:cubicBezTo>
                    <a:pt x="422" y="208"/>
                    <a:pt x="422" y="208"/>
                    <a:pt x="422" y="208"/>
                  </a:cubicBezTo>
                  <a:cubicBezTo>
                    <a:pt x="423" y="207"/>
                    <a:pt x="423" y="207"/>
                    <a:pt x="423" y="207"/>
                  </a:cubicBezTo>
                  <a:cubicBezTo>
                    <a:pt x="423" y="207"/>
                    <a:pt x="424" y="207"/>
                    <a:pt x="424" y="207"/>
                  </a:cubicBezTo>
                  <a:cubicBezTo>
                    <a:pt x="424" y="207"/>
                    <a:pt x="423" y="206"/>
                    <a:pt x="423" y="206"/>
                  </a:cubicBezTo>
                  <a:cubicBezTo>
                    <a:pt x="423" y="204"/>
                    <a:pt x="423" y="204"/>
                    <a:pt x="423" y="204"/>
                  </a:cubicBezTo>
                  <a:cubicBezTo>
                    <a:pt x="425" y="205"/>
                    <a:pt x="425" y="205"/>
                    <a:pt x="425" y="205"/>
                  </a:cubicBezTo>
                  <a:cubicBezTo>
                    <a:pt x="428" y="205"/>
                    <a:pt x="428" y="205"/>
                    <a:pt x="428" y="205"/>
                  </a:cubicBezTo>
                  <a:cubicBezTo>
                    <a:pt x="429" y="204"/>
                    <a:pt x="429" y="204"/>
                    <a:pt x="429" y="204"/>
                  </a:cubicBezTo>
                  <a:cubicBezTo>
                    <a:pt x="429" y="204"/>
                    <a:pt x="430" y="206"/>
                    <a:pt x="430" y="206"/>
                  </a:cubicBezTo>
                  <a:cubicBezTo>
                    <a:pt x="430" y="207"/>
                    <a:pt x="430" y="208"/>
                    <a:pt x="431" y="208"/>
                  </a:cubicBezTo>
                  <a:cubicBezTo>
                    <a:pt x="431" y="208"/>
                    <a:pt x="433" y="209"/>
                    <a:pt x="433" y="209"/>
                  </a:cubicBezTo>
                  <a:cubicBezTo>
                    <a:pt x="433" y="209"/>
                    <a:pt x="433" y="208"/>
                    <a:pt x="434" y="208"/>
                  </a:cubicBezTo>
                  <a:cubicBezTo>
                    <a:pt x="434" y="208"/>
                    <a:pt x="435" y="208"/>
                    <a:pt x="435" y="208"/>
                  </a:cubicBezTo>
                  <a:cubicBezTo>
                    <a:pt x="436" y="208"/>
                    <a:pt x="437" y="208"/>
                    <a:pt x="437" y="208"/>
                  </a:cubicBezTo>
                  <a:cubicBezTo>
                    <a:pt x="437" y="208"/>
                    <a:pt x="438" y="208"/>
                    <a:pt x="439" y="208"/>
                  </a:cubicBezTo>
                  <a:cubicBezTo>
                    <a:pt x="439" y="207"/>
                    <a:pt x="439" y="207"/>
                    <a:pt x="439" y="207"/>
                  </a:cubicBezTo>
                  <a:cubicBezTo>
                    <a:pt x="439" y="207"/>
                    <a:pt x="439" y="206"/>
                    <a:pt x="439" y="206"/>
                  </a:cubicBezTo>
                  <a:cubicBezTo>
                    <a:pt x="439" y="206"/>
                    <a:pt x="440" y="204"/>
                    <a:pt x="440" y="204"/>
                  </a:cubicBezTo>
                  <a:cubicBezTo>
                    <a:pt x="440" y="204"/>
                    <a:pt x="441" y="204"/>
                    <a:pt x="441" y="204"/>
                  </a:cubicBezTo>
                  <a:cubicBezTo>
                    <a:pt x="441" y="204"/>
                    <a:pt x="442" y="204"/>
                    <a:pt x="442" y="204"/>
                  </a:cubicBezTo>
                  <a:cubicBezTo>
                    <a:pt x="442" y="204"/>
                    <a:pt x="442" y="203"/>
                    <a:pt x="442" y="203"/>
                  </a:cubicBezTo>
                  <a:cubicBezTo>
                    <a:pt x="442" y="203"/>
                    <a:pt x="442" y="202"/>
                    <a:pt x="442" y="202"/>
                  </a:cubicBezTo>
                  <a:cubicBezTo>
                    <a:pt x="442" y="202"/>
                    <a:pt x="443" y="202"/>
                    <a:pt x="443" y="202"/>
                  </a:cubicBezTo>
                  <a:cubicBezTo>
                    <a:pt x="443" y="200"/>
                    <a:pt x="443" y="200"/>
                    <a:pt x="443" y="200"/>
                  </a:cubicBezTo>
                  <a:cubicBezTo>
                    <a:pt x="443" y="200"/>
                    <a:pt x="445" y="200"/>
                    <a:pt x="445" y="200"/>
                  </a:cubicBezTo>
                  <a:cubicBezTo>
                    <a:pt x="446" y="200"/>
                    <a:pt x="445" y="200"/>
                    <a:pt x="445" y="200"/>
                  </a:cubicBezTo>
                  <a:cubicBezTo>
                    <a:pt x="448" y="199"/>
                    <a:pt x="448" y="199"/>
                    <a:pt x="448" y="199"/>
                  </a:cubicBezTo>
                  <a:cubicBezTo>
                    <a:pt x="448" y="199"/>
                    <a:pt x="448" y="199"/>
                    <a:pt x="448" y="200"/>
                  </a:cubicBezTo>
                  <a:cubicBezTo>
                    <a:pt x="446" y="197"/>
                    <a:pt x="443" y="193"/>
                    <a:pt x="443" y="193"/>
                  </a:cubicBezTo>
                  <a:cubicBezTo>
                    <a:pt x="445" y="189"/>
                    <a:pt x="445" y="189"/>
                    <a:pt x="445" y="189"/>
                  </a:cubicBezTo>
                  <a:cubicBezTo>
                    <a:pt x="445" y="189"/>
                    <a:pt x="446" y="182"/>
                    <a:pt x="446" y="180"/>
                  </a:cubicBezTo>
                  <a:cubicBezTo>
                    <a:pt x="446" y="179"/>
                    <a:pt x="446" y="173"/>
                    <a:pt x="446" y="173"/>
                  </a:cubicBezTo>
                  <a:cubicBezTo>
                    <a:pt x="446" y="173"/>
                    <a:pt x="442" y="172"/>
                    <a:pt x="445" y="169"/>
                  </a:cubicBezTo>
                  <a:cubicBezTo>
                    <a:pt x="448" y="165"/>
                    <a:pt x="451" y="160"/>
                    <a:pt x="451" y="160"/>
                  </a:cubicBezTo>
                  <a:cubicBezTo>
                    <a:pt x="451" y="150"/>
                    <a:pt x="451" y="150"/>
                    <a:pt x="451" y="150"/>
                  </a:cubicBezTo>
                  <a:cubicBezTo>
                    <a:pt x="451" y="150"/>
                    <a:pt x="448" y="147"/>
                    <a:pt x="452" y="145"/>
                  </a:cubicBezTo>
                  <a:cubicBezTo>
                    <a:pt x="456" y="142"/>
                    <a:pt x="463" y="133"/>
                    <a:pt x="463" y="133"/>
                  </a:cubicBezTo>
                  <a:cubicBezTo>
                    <a:pt x="470" y="125"/>
                    <a:pt x="470" y="125"/>
                    <a:pt x="470" y="125"/>
                  </a:cubicBezTo>
                  <a:cubicBezTo>
                    <a:pt x="458" y="122"/>
                    <a:pt x="458" y="122"/>
                    <a:pt x="458" y="122"/>
                  </a:cubicBezTo>
                  <a:cubicBezTo>
                    <a:pt x="451" y="121"/>
                    <a:pt x="451" y="121"/>
                    <a:pt x="451" y="121"/>
                  </a:cubicBezTo>
                  <a:cubicBezTo>
                    <a:pt x="446" y="118"/>
                    <a:pt x="446" y="118"/>
                    <a:pt x="446" y="118"/>
                  </a:cubicBezTo>
                  <a:cubicBezTo>
                    <a:pt x="443" y="113"/>
                    <a:pt x="443" y="113"/>
                    <a:pt x="443" y="113"/>
                  </a:cubicBezTo>
                  <a:cubicBezTo>
                    <a:pt x="440" y="115"/>
                    <a:pt x="440" y="115"/>
                    <a:pt x="440" y="115"/>
                  </a:cubicBezTo>
                  <a:cubicBezTo>
                    <a:pt x="437" y="117"/>
                    <a:pt x="437" y="117"/>
                    <a:pt x="437" y="117"/>
                  </a:cubicBezTo>
                  <a:cubicBezTo>
                    <a:pt x="430" y="116"/>
                    <a:pt x="430" y="116"/>
                    <a:pt x="430" y="116"/>
                  </a:cubicBezTo>
                  <a:cubicBezTo>
                    <a:pt x="425" y="111"/>
                    <a:pt x="425" y="111"/>
                    <a:pt x="425" y="111"/>
                  </a:cubicBezTo>
                  <a:cubicBezTo>
                    <a:pt x="421" y="114"/>
                    <a:pt x="421" y="114"/>
                    <a:pt x="421" y="114"/>
                  </a:cubicBezTo>
                  <a:cubicBezTo>
                    <a:pt x="417" y="111"/>
                    <a:pt x="417" y="111"/>
                    <a:pt x="417" y="111"/>
                  </a:cubicBezTo>
                  <a:cubicBezTo>
                    <a:pt x="414" y="106"/>
                    <a:pt x="414" y="106"/>
                    <a:pt x="414" y="106"/>
                  </a:cubicBezTo>
                  <a:cubicBezTo>
                    <a:pt x="413" y="102"/>
                    <a:pt x="413" y="102"/>
                    <a:pt x="413" y="102"/>
                  </a:cubicBezTo>
                  <a:cubicBezTo>
                    <a:pt x="408" y="97"/>
                    <a:pt x="408" y="97"/>
                    <a:pt x="408" y="97"/>
                  </a:cubicBezTo>
                  <a:cubicBezTo>
                    <a:pt x="406" y="97"/>
                    <a:pt x="406" y="97"/>
                    <a:pt x="406" y="97"/>
                  </a:cubicBezTo>
                  <a:cubicBezTo>
                    <a:pt x="406" y="98"/>
                    <a:pt x="405" y="98"/>
                    <a:pt x="405" y="98"/>
                  </a:cubicBezTo>
                  <a:cubicBezTo>
                    <a:pt x="405" y="98"/>
                    <a:pt x="402" y="97"/>
                    <a:pt x="402" y="97"/>
                  </a:cubicBezTo>
                  <a:cubicBezTo>
                    <a:pt x="402" y="95"/>
                    <a:pt x="402" y="95"/>
                    <a:pt x="402" y="95"/>
                  </a:cubicBezTo>
                  <a:cubicBezTo>
                    <a:pt x="401" y="94"/>
                    <a:pt x="401" y="94"/>
                    <a:pt x="401" y="94"/>
                  </a:cubicBezTo>
                  <a:cubicBezTo>
                    <a:pt x="399" y="94"/>
                    <a:pt x="399" y="94"/>
                    <a:pt x="399" y="94"/>
                  </a:cubicBezTo>
                  <a:cubicBezTo>
                    <a:pt x="397" y="95"/>
                    <a:pt x="397" y="95"/>
                    <a:pt x="397" y="95"/>
                  </a:cubicBezTo>
                  <a:cubicBezTo>
                    <a:pt x="396" y="96"/>
                    <a:pt x="396" y="96"/>
                    <a:pt x="396" y="96"/>
                  </a:cubicBezTo>
                  <a:cubicBezTo>
                    <a:pt x="396" y="96"/>
                    <a:pt x="396" y="96"/>
                    <a:pt x="396" y="96"/>
                  </a:cubicBezTo>
                  <a:cubicBezTo>
                    <a:pt x="395" y="97"/>
                    <a:pt x="395" y="97"/>
                    <a:pt x="395" y="97"/>
                  </a:cubicBezTo>
                  <a:cubicBezTo>
                    <a:pt x="394" y="97"/>
                    <a:pt x="394" y="97"/>
                    <a:pt x="394" y="97"/>
                  </a:cubicBezTo>
                  <a:cubicBezTo>
                    <a:pt x="394" y="97"/>
                    <a:pt x="394" y="97"/>
                    <a:pt x="394" y="97"/>
                  </a:cubicBezTo>
                  <a:cubicBezTo>
                    <a:pt x="394" y="97"/>
                    <a:pt x="393" y="97"/>
                    <a:pt x="393" y="97"/>
                  </a:cubicBezTo>
                  <a:cubicBezTo>
                    <a:pt x="391" y="97"/>
                    <a:pt x="391" y="97"/>
                    <a:pt x="391" y="97"/>
                  </a:cubicBezTo>
                  <a:cubicBezTo>
                    <a:pt x="391" y="96"/>
                    <a:pt x="391" y="96"/>
                    <a:pt x="391" y="96"/>
                  </a:cubicBezTo>
                  <a:cubicBezTo>
                    <a:pt x="391" y="95"/>
                    <a:pt x="391" y="95"/>
                    <a:pt x="391" y="95"/>
                  </a:cubicBezTo>
                  <a:cubicBezTo>
                    <a:pt x="389" y="94"/>
                    <a:pt x="389" y="94"/>
                    <a:pt x="389" y="94"/>
                  </a:cubicBezTo>
                  <a:cubicBezTo>
                    <a:pt x="388" y="94"/>
                    <a:pt x="388" y="94"/>
                    <a:pt x="388" y="94"/>
                  </a:cubicBezTo>
                  <a:cubicBezTo>
                    <a:pt x="388" y="94"/>
                    <a:pt x="387" y="93"/>
                    <a:pt x="387" y="93"/>
                  </a:cubicBezTo>
                  <a:cubicBezTo>
                    <a:pt x="386" y="93"/>
                    <a:pt x="386" y="92"/>
                    <a:pt x="386" y="92"/>
                  </a:cubicBezTo>
                  <a:cubicBezTo>
                    <a:pt x="385" y="91"/>
                    <a:pt x="385" y="91"/>
                    <a:pt x="385" y="91"/>
                  </a:cubicBezTo>
                  <a:cubicBezTo>
                    <a:pt x="387" y="91"/>
                    <a:pt x="387" y="91"/>
                    <a:pt x="387" y="91"/>
                  </a:cubicBezTo>
                  <a:cubicBezTo>
                    <a:pt x="387" y="91"/>
                    <a:pt x="387" y="90"/>
                    <a:pt x="387" y="90"/>
                  </a:cubicBezTo>
                  <a:cubicBezTo>
                    <a:pt x="387" y="90"/>
                    <a:pt x="387" y="90"/>
                    <a:pt x="387" y="90"/>
                  </a:cubicBezTo>
                  <a:cubicBezTo>
                    <a:pt x="387" y="90"/>
                    <a:pt x="386" y="90"/>
                    <a:pt x="386" y="90"/>
                  </a:cubicBezTo>
                  <a:cubicBezTo>
                    <a:pt x="384" y="90"/>
                    <a:pt x="384" y="90"/>
                    <a:pt x="384" y="90"/>
                  </a:cubicBezTo>
                  <a:cubicBezTo>
                    <a:pt x="383" y="91"/>
                    <a:pt x="383" y="91"/>
                    <a:pt x="383" y="91"/>
                  </a:cubicBezTo>
                  <a:cubicBezTo>
                    <a:pt x="381" y="91"/>
                    <a:pt x="381" y="91"/>
                    <a:pt x="381" y="91"/>
                  </a:cubicBezTo>
                  <a:cubicBezTo>
                    <a:pt x="379" y="92"/>
                    <a:pt x="379" y="92"/>
                    <a:pt x="379" y="92"/>
                  </a:cubicBezTo>
                  <a:cubicBezTo>
                    <a:pt x="376" y="92"/>
                    <a:pt x="376" y="92"/>
                    <a:pt x="376" y="92"/>
                  </a:cubicBezTo>
                  <a:cubicBezTo>
                    <a:pt x="375" y="90"/>
                    <a:pt x="375" y="90"/>
                    <a:pt x="375" y="90"/>
                  </a:cubicBezTo>
                  <a:cubicBezTo>
                    <a:pt x="374" y="88"/>
                    <a:pt x="374" y="88"/>
                    <a:pt x="374" y="88"/>
                  </a:cubicBezTo>
                  <a:cubicBezTo>
                    <a:pt x="373" y="87"/>
                    <a:pt x="373" y="87"/>
                    <a:pt x="373" y="87"/>
                  </a:cubicBezTo>
                  <a:cubicBezTo>
                    <a:pt x="372" y="87"/>
                    <a:pt x="372" y="87"/>
                    <a:pt x="372" y="87"/>
                  </a:cubicBezTo>
                  <a:cubicBezTo>
                    <a:pt x="369" y="86"/>
                    <a:pt x="369" y="86"/>
                    <a:pt x="369" y="86"/>
                  </a:cubicBezTo>
                  <a:cubicBezTo>
                    <a:pt x="370" y="84"/>
                    <a:pt x="370" y="84"/>
                    <a:pt x="370" y="84"/>
                  </a:cubicBezTo>
                  <a:cubicBezTo>
                    <a:pt x="370" y="84"/>
                    <a:pt x="369" y="82"/>
                    <a:pt x="369" y="82"/>
                  </a:cubicBezTo>
                  <a:cubicBezTo>
                    <a:pt x="368" y="82"/>
                    <a:pt x="367" y="82"/>
                    <a:pt x="367" y="82"/>
                  </a:cubicBezTo>
                  <a:cubicBezTo>
                    <a:pt x="365" y="80"/>
                    <a:pt x="365" y="80"/>
                    <a:pt x="365" y="80"/>
                  </a:cubicBezTo>
                  <a:cubicBezTo>
                    <a:pt x="365" y="80"/>
                    <a:pt x="365" y="79"/>
                    <a:pt x="364" y="78"/>
                  </a:cubicBezTo>
                  <a:cubicBezTo>
                    <a:pt x="363" y="78"/>
                    <a:pt x="363" y="77"/>
                    <a:pt x="362" y="77"/>
                  </a:cubicBezTo>
                  <a:cubicBezTo>
                    <a:pt x="361" y="77"/>
                    <a:pt x="359" y="77"/>
                    <a:pt x="359" y="77"/>
                  </a:cubicBezTo>
                  <a:cubicBezTo>
                    <a:pt x="359" y="77"/>
                    <a:pt x="358" y="75"/>
                    <a:pt x="357" y="75"/>
                  </a:cubicBezTo>
                  <a:cubicBezTo>
                    <a:pt x="357" y="75"/>
                    <a:pt x="353" y="75"/>
                    <a:pt x="353" y="75"/>
                  </a:cubicBezTo>
                  <a:cubicBezTo>
                    <a:pt x="353" y="75"/>
                    <a:pt x="354" y="72"/>
                    <a:pt x="354" y="72"/>
                  </a:cubicBezTo>
                  <a:cubicBezTo>
                    <a:pt x="354" y="71"/>
                    <a:pt x="354" y="68"/>
                    <a:pt x="354" y="68"/>
                  </a:cubicBezTo>
                  <a:cubicBezTo>
                    <a:pt x="354" y="67"/>
                    <a:pt x="354" y="67"/>
                    <a:pt x="354" y="67"/>
                  </a:cubicBezTo>
                  <a:cubicBezTo>
                    <a:pt x="354" y="67"/>
                    <a:pt x="353" y="66"/>
                    <a:pt x="354" y="64"/>
                  </a:cubicBezTo>
                  <a:cubicBezTo>
                    <a:pt x="355" y="62"/>
                    <a:pt x="354" y="63"/>
                    <a:pt x="355" y="61"/>
                  </a:cubicBezTo>
                  <a:cubicBezTo>
                    <a:pt x="356" y="58"/>
                    <a:pt x="356" y="57"/>
                    <a:pt x="356" y="57"/>
                  </a:cubicBezTo>
                  <a:cubicBezTo>
                    <a:pt x="354" y="56"/>
                    <a:pt x="354" y="56"/>
                    <a:pt x="354" y="56"/>
                  </a:cubicBezTo>
                  <a:cubicBezTo>
                    <a:pt x="354" y="56"/>
                    <a:pt x="353" y="55"/>
                    <a:pt x="352" y="56"/>
                  </a:cubicBezTo>
                  <a:cubicBezTo>
                    <a:pt x="352" y="58"/>
                    <a:pt x="351" y="58"/>
                    <a:pt x="351" y="58"/>
                  </a:cubicBezTo>
                  <a:cubicBezTo>
                    <a:pt x="349" y="61"/>
                    <a:pt x="349" y="61"/>
                    <a:pt x="349" y="61"/>
                  </a:cubicBezTo>
                  <a:cubicBezTo>
                    <a:pt x="349" y="64"/>
                    <a:pt x="349" y="64"/>
                    <a:pt x="349" y="64"/>
                  </a:cubicBezTo>
                  <a:cubicBezTo>
                    <a:pt x="349" y="64"/>
                    <a:pt x="350" y="65"/>
                    <a:pt x="347" y="65"/>
                  </a:cubicBezTo>
                  <a:cubicBezTo>
                    <a:pt x="345" y="65"/>
                    <a:pt x="343" y="65"/>
                    <a:pt x="343" y="65"/>
                  </a:cubicBezTo>
                  <a:cubicBezTo>
                    <a:pt x="343" y="65"/>
                    <a:pt x="345" y="67"/>
                    <a:pt x="342" y="67"/>
                  </a:cubicBezTo>
                  <a:cubicBezTo>
                    <a:pt x="340" y="67"/>
                    <a:pt x="337" y="67"/>
                    <a:pt x="337" y="67"/>
                  </a:cubicBezTo>
                  <a:cubicBezTo>
                    <a:pt x="335" y="65"/>
                    <a:pt x="335" y="65"/>
                    <a:pt x="335" y="65"/>
                  </a:cubicBezTo>
                  <a:cubicBezTo>
                    <a:pt x="331" y="66"/>
                    <a:pt x="331" y="66"/>
                    <a:pt x="331" y="66"/>
                  </a:cubicBezTo>
                  <a:cubicBezTo>
                    <a:pt x="331" y="66"/>
                    <a:pt x="331" y="65"/>
                    <a:pt x="331" y="63"/>
                  </a:cubicBezTo>
                  <a:cubicBezTo>
                    <a:pt x="331" y="62"/>
                    <a:pt x="330" y="60"/>
                    <a:pt x="331" y="60"/>
                  </a:cubicBezTo>
                  <a:cubicBezTo>
                    <a:pt x="332" y="60"/>
                    <a:pt x="333" y="59"/>
                    <a:pt x="333" y="59"/>
                  </a:cubicBezTo>
                  <a:cubicBezTo>
                    <a:pt x="332" y="56"/>
                    <a:pt x="332" y="56"/>
                    <a:pt x="332" y="56"/>
                  </a:cubicBezTo>
                  <a:cubicBezTo>
                    <a:pt x="332" y="56"/>
                    <a:pt x="332" y="56"/>
                    <a:pt x="332" y="56"/>
                  </a:cubicBezTo>
                  <a:cubicBezTo>
                    <a:pt x="332" y="56"/>
                    <a:pt x="331" y="56"/>
                    <a:pt x="331" y="55"/>
                  </a:cubicBezTo>
                  <a:cubicBezTo>
                    <a:pt x="331" y="54"/>
                    <a:pt x="332" y="52"/>
                    <a:pt x="332" y="52"/>
                  </a:cubicBezTo>
                  <a:cubicBezTo>
                    <a:pt x="333" y="51"/>
                    <a:pt x="333" y="49"/>
                    <a:pt x="333" y="49"/>
                  </a:cubicBezTo>
                  <a:cubicBezTo>
                    <a:pt x="332" y="49"/>
                    <a:pt x="332" y="49"/>
                    <a:pt x="332" y="49"/>
                  </a:cubicBezTo>
                  <a:cubicBezTo>
                    <a:pt x="332" y="49"/>
                    <a:pt x="330" y="50"/>
                    <a:pt x="330" y="48"/>
                  </a:cubicBezTo>
                  <a:cubicBezTo>
                    <a:pt x="330" y="47"/>
                    <a:pt x="329" y="45"/>
                    <a:pt x="329" y="45"/>
                  </a:cubicBezTo>
                  <a:cubicBezTo>
                    <a:pt x="329" y="45"/>
                    <a:pt x="327" y="44"/>
                    <a:pt x="327" y="44"/>
                  </a:cubicBezTo>
                  <a:cubicBezTo>
                    <a:pt x="326" y="44"/>
                    <a:pt x="326" y="44"/>
                    <a:pt x="325" y="45"/>
                  </a:cubicBezTo>
                  <a:cubicBezTo>
                    <a:pt x="325" y="45"/>
                    <a:pt x="322" y="44"/>
                    <a:pt x="322" y="44"/>
                  </a:cubicBezTo>
                  <a:cubicBezTo>
                    <a:pt x="322" y="44"/>
                    <a:pt x="319" y="44"/>
                    <a:pt x="319" y="44"/>
                  </a:cubicBezTo>
                  <a:cubicBezTo>
                    <a:pt x="318" y="44"/>
                    <a:pt x="317" y="46"/>
                    <a:pt x="317" y="46"/>
                  </a:cubicBezTo>
                  <a:cubicBezTo>
                    <a:pt x="315" y="43"/>
                    <a:pt x="315" y="43"/>
                    <a:pt x="315" y="43"/>
                  </a:cubicBezTo>
                  <a:cubicBezTo>
                    <a:pt x="316" y="40"/>
                    <a:pt x="316" y="40"/>
                    <a:pt x="316" y="40"/>
                  </a:cubicBezTo>
                  <a:cubicBezTo>
                    <a:pt x="316" y="40"/>
                    <a:pt x="314" y="38"/>
                    <a:pt x="314" y="37"/>
                  </a:cubicBezTo>
                  <a:cubicBezTo>
                    <a:pt x="314" y="37"/>
                    <a:pt x="313" y="35"/>
                    <a:pt x="313" y="35"/>
                  </a:cubicBezTo>
                  <a:cubicBezTo>
                    <a:pt x="311" y="35"/>
                    <a:pt x="311" y="35"/>
                    <a:pt x="311" y="35"/>
                  </a:cubicBezTo>
                  <a:cubicBezTo>
                    <a:pt x="310" y="34"/>
                    <a:pt x="310" y="34"/>
                    <a:pt x="310" y="34"/>
                  </a:cubicBezTo>
                  <a:cubicBezTo>
                    <a:pt x="310" y="34"/>
                    <a:pt x="308" y="34"/>
                    <a:pt x="307" y="34"/>
                  </a:cubicBezTo>
                  <a:cubicBezTo>
                    <a:pt x="306" y="34"/>
                    <a:pt x="306" y="34"/>
                    <a:pt x="305" y="34"/>
                  </a:cubicBezTo>
                  <a:cubicBezTo>
                    <a:pt x="305" y="34"/>
                    <a:pt x="303" y="32"/>
                    <a:pt x="303" y="32"/>
                  </a:cubicBezTo>
                  <a:cubicBezTo>
                    <a:pt x="303" y="31"/>
                    <a:pt x="303" y="30"/>
                    <a:pt x="303" y="29"/>
                  </a:cubicBezTo>
                  <a:cubicBezTo>
                    <a:pt x="302" y="28"/>
                    <a:pt x="301" y="26"/>
                    <a:pt x="301" y="25"/>
                  </a:cubicBezTo>
                  <a:cubicBezTo>
                    <a:pt x="301" y="25"/>
                    <a:pt x="302" y="23"/>
                    <a:pt x="302" y="23"/>
                  </a:cubicBezTo>
                  <a:cubicBezTo>
                    <a:pt x="301" y="22"/>
                    <a:pt x="299" y="20"/>
                    <a:pt x="299" y="20"/>
                  </a:cubicBezTo>
                  <a:cubicBezTo>
                    <a:pt x="298" y="18"/>
                    <a:pt x="298" y="18"/>
                    <a:pt x="298" y="18"/>
                  </a:cubicBezTo>
                  <a:cubicBezTo>
                    <a:pt x="298" y="18"/>
                    <a:pt x="295" y="20"/>
                    <a:pt x="294" y="20"/>
                  </a:cubicBezTo>
                  <a:cubicBezTo>
                    <a:pt x="293" y="20"/>
                    <a:pt x="291" y="19"/>
                    <a:pt x="291" y="20"/>
                  </a:cubicBezTo>
                  <a:cubicBezTo>
                    <a:pt x="291" y="20"/>
                    <a:pt x="292" y="22"/>
                    <a:pt x="291" y="22"/>
                  </a:cubicBezTo>
                  <a:cubicBezTo>
                    <a:pt x="290" y="22"/>
                    <a:pt x="288" y="22"/>
                    <a:pt x="287" y="21"/>
                  </a:cubicBezTo>
                  <a:cubicBezTo>
                    <a:pt x="286" y="20"/>
                    <a:pt x="286" y="19"/>
                    <a:pt x="286" y="18"/>
                  </a:cubicBezTo>
                  <a:cubicBezTo>
                    <a:pt x="285" y="18"/>
                    <a:pt x="285" y="16"/>
                    <a:pt x="284" y="16"/>
                  </a:cubicBezTo>
                  <a:cubicBezTo>
                    <a:pt x="283" y="16"/>
                    <a:pt x="282" y="16"/>
                    <a:pt x="282" y="15"/>
                  </a:cubicBezTo>
                  <a:cubicBezTo>
                    <a:pt x="282" y="15"/>
                    <a:pt x="282" y="12"/>
                    <a:pt x="282" y="12"/>
                  </a:cubicBezTo>
                  <a:cubicBezTo>
                    <a:pt x="282" y="10"/>
                    <a:pt x="282" y="10"/>
                    <a:pt x="282" y="10"/>
                  </a:cubicBezTo>
                  <a:cubicBezTo>
                    <a:pt x="282" y="10"/>
                    <a:pt x="282" y="7"/>
                    <a:pt x="281" y="7"/>
                  </a:cubicBezTo>
                  <a:cubicBezTo>
                    <a:pt x="281" y="6"/>
                    <a:pt x="280" y="5"/>
                    <a:pt x="280" y="5"/>
                  </a:cubicBezTo>
                  <a:cubicBezTo>
                    <a:pt x="280" y="2"/>
                    <a:pt x="280" y="2"/>
                    <a:pt x="280" y="2"/>
                  </a:cubicBezTo>
                  <a:cubicBezTo>
                    <a:pt x="281" y="1"/>
                    <a:pt x="281" y="1"/>
                    <a:pt x="281" y="1"/>
                  </a:cubicBezTo>
                  <a:cubicBezTo>
                    <a:pt x="281" y="1"/>
                    <a:pt x="281" y="0"/>
                    <a:pt x="282" y="0"/>
                  </a:cubicBezTo>
                  <a:cubicBezTo>
                    <a:pt x="259" y="4"/>
                    <a:pt x="259" y="4"/>
                    <a:pt x="259" y="4"/>
                  </a:cubicBezTo>
                  <a:cubicBezTo>
                    <a:pt x="249" y="5"/>
                    <a:pt x="249" y="5"/>
                    <a:pt x="249" y="5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3" y="15"/>
                    <a:pt x="243" y="15"/>
                    <a:pt x="243" y="15"/>
                  </a:cubicBezTo>
                  <a:cubicBezTo>
                    <a:pt x="244" y="23"/>
                    <a:pt x="244" y="23"/>
                    <a:pt x="244" y="23"/>
                  </a:cubicBezTo>
                  <a:cubicBezTo>
                    <a:pt x="241" y="28"/>
                    <a:pt x="241" y="28"/>
                    <a:pt x="241" y="28"/>
                  </a:cubicBezTo>
                  <a:cubicBezTo>
                    <a:pt x="241" y="34"/>
                    <a:pt x="241" y="34"/>
                    <a:pt x="241" y="34"/>
                  </a:cubicBezTo>
                  <a:cubicBezTo>
                    <a:pt x="241" y="43"/>
                    <a:pt x="241" y="43"/>
                    <a:pt x="241" y="43"/>
                  </a:cubicBezTo>
                  <a:cubicBezTo>
                    <a:pt x="236" y="46"/>
                    <a:pt x="236" y="46"/>
                    <a:pt x="236" y="46"/>
                  </a:cubicBezTo>
                  <a:cubicBezTo>
                    <a:pt x="229" y="53"/>
                    <a:pt x="229" y="53"/>
                    <a:pt x="229" y="53"/>
                  </a:cubicBezTo>
                  <a:cubicBezTo>
                    <a:pt x="219" y="57"/>
                    <a:pt x="219" y="57"/>
                    <a:pt x="219" y="57"/>
                  </a:cubicBezTo>
                  <a:cubicBezTo>
                    <a:pt x="206" y="60"/>
                    <a:pt x="206" y="60"/>
                    <a:pt x="206" y="60"/>
                  </a:cubicBezTo>
                  <a:cubicBezTo>
                    <a:pt x="196" y="63"/>
                    <a:pt x="196" y="63"/>
                    <a:pt x="196" y="63"/>
                  </a:cubicBezTo>
                  <a:cubicBezTo>
                    <a:pt x="187" y="68"/>
                    <a:pt x="187" y="68"/>
                    <a:pt x="187" y="68"/>
                  </a:cubicBezTo>
                  <a:cubicBezTo>
                    <a:pt x="185" y="75"/>
                    <a:pt x="185" y="75"/>
                    <a:pt x="185" y="75"/>
                  </a:cubicBezTo>
                  <a:cubicBezTo>
                    <a:pt x="184" y="84"/>
                    <a:pt x="184" y="84"/>
                    <a:pt x="184" y="84"/>
                  </a:cubicBezTo>
                  <a:cubicBezTo>
                    <a:pt x="177" y="87"/>
                    <a:pt x="177" y="87"/>
                    <a:pt x="177" y="87"/>
                  </a:cubicBezTo>
                  <a:cubicBezTo>
                    <a:pt x="177" y="87"/>
                    <a:pt x="174" y="89"/>
                    <a:pt x="172" y="88"/>
                  </a:cubicBezTo>
                  <a:cubicBezTo>
                    <a:pt x="169" y="88"/>
                    <a:pt x="163" y="86"/>
                    <a:pt x="163" y="86"/>
                  </a:cubicBezTo>
                  <a:cubicBezTo>
                    <a:pt x="163" y="86"/>
                    <a:pt x="156" y="82"/>
                    <a:pt x="153" y="82"/>
                  </a:cubicBezTo>
                  <a:cubicBezTo>
                    <a:pt x="150" y="81"/>
                    <a:pt x="145" y="76"/>
                    <a:pt x="145" y="76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40" y="80"/>
                    <a:pt x="137" y="77"/>
                    <a:pt x="137" y="75"/>
                  </a:cubicBezTo>
                  <a:cubicBezTo>
                    <a:pt x="137" y="74"/>
                    <a:pt x="137" y="74"/>
                    <a:pt x="137" y="72"/>
                  </a:cubicBezTo>
                  <a:cubicBezTo>
                    <a:pt x="137" y="69"/>
                    <a:pt x="137" y="64"/>
                    <a:pt x="137" y="64"/>
                  </a:cubicBezTo>
                  <a:cubicBezTo>
                    <a:pt x="130" y="61"/>
                    <a:pt x="130" y="61"/>
                    <a:pt x="130" y="61"/>
                  </a:cubicBezTo>
                  <a:cubicBezTo>
                    <a:pt x="123" y="60"/>
                    <a:pt x="123" y="60"/>
                    <a:pt x="123" y="60"/>
                  </a:cubicBezTo>
                  <a:cubicBezTo>
                    <a:pt x="123" y="60"/>
                    <a:pt x="123" y="62"/>
                    <a:pt x="121" y="60"/>
                  </a:cubicBezTo>
                  <a:cubicBezTo>
                    <a:pt x="118" y="58"/>
                    <a:pt x="118" y="54"/>
                    <a:pt x="118" y="54"/>
                  </a:cubicBezTo>
                  <a:cubicBezTo>
                    <a:pt x="112" y="51"/>
                    <a:pt x="112" y="51"/>
                    <a:pt x="112" y="51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7" y="65"/>
                    <a:pt x="117" y="65"/>
                    <a:pt x="117" y="65"/>
                  </a:cubicBezTo>
                  <a:cubicBezTo>
                    <a:pt x="119" y="69"/>
                    <a:pt x="119" y="69"/>
                    <a:pt x="119" y="69"/>
                  </a:cubicBezTo>
                  <a:cubicBezTo>
                    <a:pt x="117" y="75"/>
                    <a:pt x="117" y="75"/>
                    <a:pt x="117" y="75"/>
                  </a:cubicBezTo>
                  <a:cubicBezTo>
                    <a:pt x="119" y="80"/>
                    <a:pt x="119" y="80"/>
                    <a:pt x="119" y="80"/>
                  </a:cubicBezTo>
                  <a:cubicBezTo>
                    <a:pt x="120" y="84"/>
                    <a:pt x="120" y="84"/>
                    <a:pt x="120" y="84"/>
                  </a:cubicBezTo>
                  <a:cubicBezTo>
                    <a:pt x="120" y="84"/>
                    <a:pt x="121" y="84"/>
                    <a:pt x="121" y="87"/>
                  </a:cubicBezTo>
                  <a:cubicBezTo>
                    <a:pt x="121" y="89"/>
                    <a:pt x="120" y="99"/>
                    <a:pt x="120" y="99"/>
                  </a:cubicBezTo>
                  <a:cubicBezTo>
                    <a:pt x="120" y="107"/>
                    <a:pt x="120" y="107"/>
                    <a:pt x="120" y="107"/>
                  </a:cubicBezTo>
                  <a:cubicBezTo>
                    <a:pt x="123" y="115"/>
                    <a:pt x="123" y="115"/>
                    <a:pt x="123" y="115"/>
                  </a:cubicBezTo>
                  <a:cubicBezTo>
                    <a:pt x="123" y="115"/>
                    <a:pt x="118" y="118"/>
                    <a:pt x="116" y="118"/>
                  </a:cubicBezTo>
                  <a:cubicBezTo>
                    <a:pt x="114" y="118"/>
                    <a:pt x="109" y="116"/>
                    <a:pt x="109" y="116"/>
                  </a:cubicBezTo>
                  <a:cubicBezTo>
                    <a:pt x="107" y="111"/>
                    <a:pt x="107" y="111"/>
                    <a:pt x="107" y="111"/>
                  </a:cubicBezTo>
                  <a:cubicBezTo>
                    <a:pt x="95" y="112"/>
                    <a:pt x="95" y="112"/>
                    <a:pt x="95" y="112"/>
                  </a:cubicBezTo>
                  <a:cubicBezTo>
                    <a:pt x="88" y="111"/>
                    <a:pt x="88" y="111"/>
                    <a:pt x="88" y="111"/>
                  </a:cubicBezTo>
                  <a:cubicBezTo>
                    <a:pt x="82" y="115"/>
                    <a:pt x="82" y="115"/>
                    <a:pt x="82" y="115"/>
                  </a:cubicBezTo>
                  <a:cubicBezTo>
                    <a:pt x="78" y="114"/>
                    <a:pt x="78" y="114"/>
                    <a:pt x="78" y="114"/>
                  </a:cubicBezTo>
                  <a:cubicBezTo>
                    <a:pt x="74" y="110"/>
                    <a:pt x="74" y="110"/>
                    <a:pt x="74" y="110"/>
                  </a:cubicBezTo>
                  <a:cubicBezTo>
                    <a:pt x="73" y="104"/>
                    <a:pt x="73" y="104"/>
                    <a:pt x="73" y="104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67" y="94"/>
                    <a:pt x="67" y="94"/>
                    <a:pt x="67" y="94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6" y="99"/>
                    <a:pt x="46" y="99"/>
                    <a:pt x="46" y="99"/>
                  </a:cubicBezTo>
                  <a:cubicBezTo>
                    <a:pt x="40" y="98"/>
                    <a:pt x="40" y="98"/>
                    <a:pt x="40" y="98"/>
                  </a:cubicBezTo>
                  <a:cubicBezTo>
                    <a:pt x="38" y="101"/>
                    <a:pt x="38" y="101"/>
                    <a:pt x="38" y="101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24" y="100"/>
                    <a:pt x="24" y="100"/>
                    <a:pt x="24" y="100"/>
                  </a:cubicBezTo>
                  <a:cubicBezTo>
                    <a:pt x="19" y="99"/>
                    <a:pt x="19" y="99"/>
                    <a:pt x="19" y="99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3"/>
                    <a:pt x="2" y="113"/>
                    <a:pt x="4" y="113"/>
                  </a:cubicBezTo>
                  <a:cubicBezTo>
                    <a:pt x="5" y="113"/>
                    <a:pt x="14" y="114"/>
                    <a:pt x="14" y="114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0" y="120"/>
                    <a:pt x="10" y="120"/>
                    <a:pt x="10" y="120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6" y="127"/>
                    <a:pt x="16" y="127"/>
                    <a:pt x="16" y="127"/>
                  </a:cubicBezTo>
                  <a:cubicBezTo>
                    <a:pt x="5" y="128"/>
                    <a:pt x="5" y="128"/>
                    <a:pt x="5" y="128"/>
                  </a:cubicBezTo>
                  <a:cubicBezTo>
                    <a:pt x="5" y="128"/>
                    <a:pt x="2" y="127"/>
                    <a:pt x="2" y="129"/>
                  </a:cubicBezTo>
                  <a:cubicBezTo>
                    <a:pt x="1" y="131"/>
                    <a:pt x="5" y="132"/>
                    <a:pt x="5" y="132"/>
                  </a:cubicBezTo>
                  <a:cubicBezTo>
                    <a:pt x="10" y="135"/>
                    <a:pt x="10" y="135"/>
                    <a:pt x="10" y="135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3" y="145"/>
                    <a:pt x="13" y="145"/>
                    <a:pt x="13" y="145"/>
                  </a:cubicBezTo>
                  <a:cubicBezTo>
                    <a:pt x="19" y="145"/>
                    <a:pt x="19" y="145"/>
                    <a:pt x="19" y="145"/>
                  </a:cubicBezTo>
                  <a:cubicBezTo>
                    <a:pt x="19" y="145"/>
                    <a:pt x="20" y="143"/>
                    <a:pt x="23" y="142"/>
                  </a:cubicBezTo>
                  <a:cubicBezTo>
                    <a:pt x="25" y="142"/>
                    <a:pt x="28" y="142"/>
                    <a:pt x="28" y="142"/>
                  </a:cubicBezTo>
                  <a:cubicBezTo>
                    <a:pt x="28" y="142"/>
                    <a:pt x="28" y="141"/>
                    <a:pt x="30" y="146"/>
                  </a:cubicBezTo>
                  <a:cubicBezTo>
                    <a:pt x="31" y="150"/>
                    <a:pt x="31" y="150"/>
                    <a:pt x="31" y="150"/>
                  </a:cubicBezTo>
                  <a:cubicBezTo>
                    <a:pt x="35" y="151"/>
                    <a:pt x="35" y="151"/>
                    <a:pt x="35" y="151"/>
                  </a:cubicBezTo>
                  <a:cubicBezTo>
                    <a:pt x="37" y="152"/>
                    <a:pt x="37" y="152"/>
                    <a:pt x="37" y="152"/>
                  </a:cubicBezTo>
                  <a:cubicBezTo>
                    <a:pt x="37" y="152"/>
                    <a:pt x="41" y="154"/>
                    <a:pt x="43" y="155"/>
                  </a:cubicBezTo>
                  <a:cubicBezTo>
                    <a:pt x="45" y="156"/>
                    <a:pt x="49" y="160"/>
                    <a:pt x="49" y="160"/>
                  </a:cubicBezTo>
                  <a:cubicBezTo>
                    <a:pt x="51" y="161"/>
                    <a:pt x="51" y="161"/>
                    <a:pt x="51" y="161"/>
                  </a:cubicBezTo>
                  <a:cubicBezTo>
                    <a:pt x="51" y="166"/>
                    <a:pt x="51" y="166"/>
                    <a:pt x="51" y="166"/>
                  </a:cubicBezTo>
                  <a:cubicBezTo>
                    <a:pt x="51" y="166"/>
                    <a:pt x="55" y="167"/>
                    <a:pt x="58" y="167"/>
                  </a:cubicBezTo>
                  <a:cubicBezTo>
                    <a:pt x="61" y="167"/>
                    <a:pt x="68" y="166"/>
                    <a:pt x="68" y="166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72" y="170"/>
                    <a:pt x="81" y="173"/>
                    <a:pt x="81" y="173"/>
                  </a:cubicBezTo>
                  <a:cubicBezTo>
                    <a:pt x="78" y="177"/>
                    <a:pt x="78" y="177"/>
                    <a:pt x="78" y="177"/>
                  </a:cubicBezTo>
                  <a:cubicBezTo>
                    <a:pt x="75" y="180"/>
                    <a:pt x="75" y="180"/>
                    <a:pt x="75" y="180"/>
                  </a:cubicBezTo>
                  <a:cubicBezTo>
                    <a:pt x="74" y="183"/>
                    <a:pt x="74" y="183"/>
                    <a:pt x="74" y="183"/>
                  </a:cubicBezTo>
                  <a:cubicBezTo>
                    <a:pt x="74" y="183"/>
                    <a:pt x="75" y="183"/>
                    <a:pt x="79" y="184"/>
                  </a:cubicBezTo>
                  <a:cubicBezTo>
                    <a:pt x="83" y="185"/>
                    <a:pt x="86" y="187"/>
                    <a:pt x="86" y="187"/>
                  </a:cubicBezTo>
                  <a:cubicBezTo>
                    <a:pt x="84" y="192"/>
                    <a:pt x="84" y="192"/>
                    <a:pt x="84" y="192"/>
                  </a:cubicBezTo>
                  <a:cubicBezTo>
                    <a:pt x="89" y="196"/>
                    <a:pt x="89" y="196"/>
                    <a:pt x="89" y="196"/>
                  </a:cubicBezTo>
                  <a:cubicBezTo>
                    <a:pt x="89" y="196"/>
                    <a:pt x="91" y="199"/>
                    <a:pt x="91" y="200"/>
                  </a:cubicBezTo>
                  <a:cubicBezTo>
                    <a:pt x="90" y="201"/>
                    <a:pt x="90" y="203"/>
                    <a:pt x="90" y="203"/>
                  </a:cubicBezTo>
                  <a:cubicBezTo>
                    <a:pt x="87" y="202"/>
                    <a:pt x="87" y="202"/>
                    <a:pt x="87" y="202"/>
                  </a:cubicBezTo>
                  <a:cubicBezTo>
                    <a:pt x="87" y="202"/>
                    <a:pt x="87" y="204"/>
                    <a:pt x="86" y="202"/>
                  </a:cubicBezTo>
                  <a:cubicBezTo>
                    <a:pt x="84" y="200"/>
                    <a:pt x="83" y="198"/>
                    <a:pt x="83" y="198"/>
                  </a:cubicBezTo>
                  <a:cubicBezTo>
                    <a:pt x="82" y="202"/>
                    <a:pt x="82" y="202"/>
                    <a:pt x="82" y="202"/>
                  </a:cubicBezTo>
                  <a:cubicBezTo>
                    <a:pt x="82" y="202"/>
                    <a:pt x="83" y="206"/>
                    <a:pt x="84" y="207"/>
                  </a:cubicBezTo>
                  <a:cubicBezTo>
                    <a:pt x="86" y="207"/>
                    <a:pt x="86" y="206"/>
                    <a:pt x="86" y="209"/>
                  </a:cubicBezTo>
                  <a:cubicBezTo>
                    <a:pt x="86" y="211"/>
                    <a:pt x="87" y="216"/>
                    <a:pt x="88" y="217"/>
                  </a:cubicBezTo>
                  <a:cubicBezTo>
                    <a:pt x="89" y="219"/>
                    <a:pt x="89" y="224"/>
                    <a:pt x="90" y="225"/>
                  </a:cubicBezTo>
                  <a:cubicBezTo>
                    <a:pt x="92" y="225"/>
                    <a:pt x="93" y="226"/>
                    <a:pt x="93" y="226"/>
                  </a:cubicBezTo>
                  <a:cubicBezTo>
                    <a:pt x="95" y="228"/>
                    <a:pt x="95" y="228"/>
                    <a:pt x="95" y="228"/>
                  </a:cubicBezTo>
                  <a:cubicBezTo>
                    <a:pt x="101" y="233"/>
                    <a:pt x="101" y="233"/>
                    <a:pt x="101" y="233"/>
                  </a:cubicBezTo>
                  <a:cubicBezTo>
                    <a:pt x="101" y="233"/>
                    <a:pt x="105" y="236"/>
                    <a:pt x="107" y="237"/>
                  </a:cubicBezTo>
                  <a:cubicBezTo>
                    <a:pt x="109" y="238"/>
                    <a:pt x="110" y="238"/>
                    <a:pt x="110" y="238"/>
                  </a:cubicBezTo>
                  <a:cubicBezTo>
                    <a:pt x="115" y="243"/>
                    <a:pt x="115" y="243"/>
                    <a:pt x="115" y="243"/>
                  </a:cubicBezTo>
                  <a:cubicBezTo>
                    <a:pt x="115" y="243"/>
                    <a:pt x="118" y="248"/>
                    <a:pt x="117" y="248"/>
                  </a:cubicBezTo>
                  <a:cubicBezTo>
                    <a:pt x="116" y="248"/>
                    <a:pt x="117" y="249"/>
                    <a:pt x="115" y="249"/>
                  </a:cubicBezTo>
                  <a:cubicBezTo>
                    <a:pt x="112" y="249"/>
                    <a:pt x="113" y="251"/>
                    <a:pt x="111" y="249"/>
                  </a:cubicBezTo>
                  <a:cubicBezTo>
                    <a:pt x="108" y="247"/>
                    <a:pt x="106" y="244"/>
                    <a:pt x="103" y="244"/>
                  </a:cubicBezTo>
                  <a:cubicBezTo>
                    <a:pt x="100" y="244"/>
                    <a:pt x="100" y="244"/>
                    <a:pt x="100" y="244"/>
                  </a:cubicBezTo>
                  <a:cubicBezTo>
                    <a:pt x="106" y="249"/>
                    <a:pt x="106" y="249"/>
                    <a:pt x="106" y="249"/>
                  </a:cubicBezTo>
                  <a:cubicBezTo>
                    <a:pt x="109" y="250"/>
                    <a:pt x="109" y="250"/>
                    <a:pt x="109" y="250"/>
                  </a:cubicBezTo>
                  <a:cubicBezTo>
                    <a:pt x="113" y="254"/>
                    <a:pt x="113" y="254"/>
                    <a:pt x="113" y="254"/>
                  </a:cubicBezTo>
                  <a:cubicBezTo>
                    <a:pt x="114" y="254"/>
                    <a:pt x="114" y="254"/>
                    <a:pt x="114" y="254"/>
                  </a:cubicBezTo>
                  <a:cubicBezTo>
                    <a:pt x="114" y="254"/>
                    <a:pt x="115" y="256"/>
                    <a:pt x="115" y="257"/>
                  </a:cubicBezTo>
                  <a:cubicBezTo>
                    <a:pt x="115" y="258"/>
                    <a:pt x="114" y="261"/>
                    <a:pt x="113" y="262"/>
                  </a:cubicBezTo>
                  <a:cubicBezTo>
                    <a:pt x="113" y="264"/>
                    <a:pt x="113" y="266"/>
                    <a:pt x="113" y="266"/>
                  </a:cubicBezTo>
                  <a:cubicBezTo>
                    <a:pt x="110" y="259"/>
                    <a:pt x="110" y="259"/>
                    <a:pt x="110" y="259"/>
                  </a:cubicBezTo>
                  <a:cubicBezTo>
                    <a:pt x="110" y="259"/>
                    <a:pt x="111" y="257"/>
                    <a:pt x="109" y="256"/>
                  </a:cubicBezTo>
                  <a:cubicBezTo>
                    <a:pt x="107" y="256"/>
                    <a:pt x="105" y="257"/>
                    <a:pt x="105" y="257"/>
                  </a:cubicBezTo>
                  <a:cubicBezTo>
                    <a:pt x="105" y="257"/>
                    <a:pt x="104" y="259"/>
                    <a:pt x="105" y="260"/>
                  </a:cubicBezTo>
                  <a:cubicBezTo>
                    <a:pt x="107" y="261"/>
                    <a:pt x="108" y="262"/>
                    <a:pt x="108" y="263"/>
                  </a:cubicBezTo>
                  <a:cubicBezTo>
                    <a:pt x="109" y="264"/>
                    <a:pt x="109" y="265"/>
                    <a:pt x="109" y="265"/>
                  </a:cubicBezTo>
                  <a:cubicBezTo>
                    <a:pt x="109" y="265"/>
                    <a:pt x="111" y="265"/>
                    <a:pt x="111" y="267"/>
                  </a:cubicBezTo>
                  <a:cubicBezTo>
                    <a:pt x="111" y="270"/>
                    <a:pt x="110" y="273"/>
                    <a:pt x="110" y="273"/>
                  </a:cubicBezTo>
                  <a:cubicBezTo>
                    <a:pt x="110" y="273"/>
                    <a:pt x="108" y="273"/>
                    <a:pt x="111" y="275"/>
                  </a:cubicBezTo>
                  <a:cubicBezTo>
                    <a:pt x="114" y="277"/>
                    <a:pt x="115" y="278"/>
                    <a:pt x="116" y="279"/>
                  </a:cubicBezTo>
                  <a:cubicBezTo>
                    <a:pt x="117" y="280"/>
                    <a:pt x="121" y="285"/>
                    <a:pt x="121" y="285"/>
                  </a:cubicBezTo>
                  <a:cubicBezTo>
                    <a:pt x="124" y="289"/>
                    <a:pt x="124" y="289"/>
                    <a:pt x="124" y="289"/>
                  </a:cubicBezTo>
                  <a:cubicBezTo>
                    <a:pt x="124" y="289"/>
                    <a:pt x="124" y="291"/>
                    <a:pt x="124" y="291"/>
                  </a:cubicBezTo>
                  <a:cubicBezTo>
                    <a:pt x="123" y="291"/>
                    <a:pt x="121" y="291"/>
                    <a:pt x="121" y="291"/>
                  </a:cubicBezTo>
                  <a:cubicBezTo>
                    <a:pt x="121" y="291"/>
                    <a:pt x="120" y="291"/>
                    <a:pt x="119" y="290"/>
                  </a:cubicBezTo>
                  <a:cubicBezTo>
                    <a:pt x="118" y="288"/>
                    <a:pt x="116" y="285"/>
                    <a:pt x="116" y="285"/>
                  </a:cubicBezTo>
                  <a:cubicBezTo>
                    <a:pt x="114" y="284"/>
                    <a:pt x="114" y="284"/>
                    <a:pt x="114" y="284"/>
                  </a:cubicBezTo>
                  <a:cubicBezTo>
                    <a:pt x="112" y="285"/>
                    <a:pt x="112" y="285"/>
                    <a:pt x="112" y="285"/>
                  </a:cubicBezTo>
                  <a:cubicBezTo>
                    <a:pt x="112" y="285"/>
                    <a:pt x="110" y="289"/>
                    <a:pt x="110" y="289"/>
                  </a:cubicBezTo>
                  <a:cubicBezTo>
                    <a:pt x="110" y="290"/>
                    <a:pt x="107" y="296"/>
                    <a:pt x="107" y="296"/>
                  </a:cubicBezTo>
                  <a:cubicBezTo>
                    <a:pt x="105" y="308"/>
                    <a:pt x="105" y="308"/>
                    <a:pt x="105" y="308"/>
                  </a:cubicBezTo>
                  <a:cubicBezTo>
                    <a:pt x="105" y="308"/>
                    <a:pt x="105" y="322"/>
                    <a:pt x="104" y="323"/>
                  </a:cubicBezTo>
                  <a:cubicBezTo>
                    <a:pt x="104" y="324"/>
                    <a:pt x="100" y="334"/>
                    <a:pt x="100" y="334"/>
                  </a:cubicBezTo>
                  <a:cubicBezTo>
                    <a:pt x="100" y="334"/>
                    <a:pt x="100" y="335"/>
                    <a:pt x="100" y="338"/>
                  </a:cubicBezTo>
                  <a:cubicBezTo>
                    <a:pt x="99" y="341"/>
                    <a:pt x="98" y="346"/>
                    <a:pt x="98" y="346"/>
                  </a:cubicBezTo>
                  <a:cubicBezTo>
                    <a:pt x="98" y="346"/>
                    <a:pt x="97" y="350"/>
                    <a:pt x="97" y="352"/>
                  </a:cubicBezTo>
                  <a:cubicBezTo>
                    <a:pt x="96" y="354"/>
                    <a:pt x="93" y="362"/>
                    <a:pt x="93" y="362"/>
                  </a:cubicBezTo>
                  <a:cubicBezTo>
                    <a:pt x="92" y="371"/>
                    <a:pt x="92" y="371"/>
                    <a:pt x="92" y="371"/>
                  </a:cubicBezTo>
                  <a:cubicBezTo>
                    <a:pt x="84" y="388"/>
                    <a:pt x="84" y="388"/>
                    <a:pt x="84" y="388"/>
                  </a:cubicBezTo>
                  <a:cubicBezTo>
                    <a:pt x="78" y="393"/>
                    <a:pt x="78" y="393"/>
                    <a:pt x="78" y="393"/>
                  </a:cubicBezTo>
                  <a:cubicBezTo>
                    <a:pt x="75" y="395"/>
                    <a:pt x="75" y="395"/>
                    <a:pt x="75" y="395"/>
                  </a:cubicBezTo>
                  <a:cubicBezTo>
                    <a:pt x="78" y="396"/>
                    <a:pt x="80" y="397"/>
                    <a:pt x="81" y="400"/>
                  </a:cubicBezTo>
                  <a:cubicBezTo>
                    <a:pt x="83" y="405"/>
                    <a:pt x="87" y="413"/>
                    <a:pt x="87" y="413"/>
                  </a:cubicBezTo>
                  <a:cubicBezTo>
                    <a:pt x="100" y="418"/>
                    <a:pt x="100" y="418"/>
                    <a:pt x="100" y="418"/>
                  </a:cubicBezTo>
                  <a:cubicBezTo>
                    <a:pt x="100" y="418"/>
                    <a:pt x="107" y="424"/>
                    <a:pt x="108" y="426"/>
                  </a:cubicBezTo>
                  <a:cubicBezTo>
                    <a:pt x="109" y="427"/>
                    <a:pt x="124" y="432"/>
                    <a:pt x="124" y="432"/>
                  </a:cubicBezTo>
                  <a:cubicBezTo>
                    <a:pt x="134" y="441"/>
                    <a:pt x="134" y="441"/>
                    <a:pt x="134" y="441"/>
                  </a:cubicBezTo>
                  <a:cubicBezTo>
                    <a:pt x="149" y="441"/>
                    <a:pt x="149" y="441"/>
                    <a:pt x="149" y="441"/>
                  </a:cubicBezTo>
                  <a:cubicBezTo>
                    <a:pt x="159" y="443"/>
                    <a:pt x="159" y="443"/>
                    <a:pt x="159" y="443"/>
                  </a:cubicBezTo>
                  <a:cubicBezTo>
                    <a:pt x="164" y="437"/>
                    <a:pt x="164" y="437"/>
                    <a:pt x="164" y="437"/>
                  </a:cubicBezTo>
                  <a:cubicBezTo>
                    <a:pt x="164" y="437"/>
                    <a:pt x="189" y="449"/>
                    <a:pt x="190" y="449"/>
                  </a:cubicBezTo>
                  <a:cubicBezTo>
                    <a:pt x="191" y="449"/>
                    <a:pt x="191" y="452"/>
                    <a:pt x="192" y="455"/>
                  </a:cubicBezTo>
                  <a:cubicBezTo>
                    <a:pt x="192" y="455"/>
                    <a:pt x="192" y="455"/>
                    <a:pt x="192" y="455"/>
                  </a:cubicBezTo>
                  <a:cubicBezTo>
                    <a:pt x="192" y="455"/>
                    <a:pt x="192" y="455"/>
                    <a:pt x="192" y="455"/>
                  </a:cubicBezTo>
                  <a:cubicBezTo>
                    <a:pt x="193" y="455"/>
                    <a:pt x="193" y="455"/>
                    <a:pt x="193" y="455"/>
                  </a:cubicBezTo>
                  <a:cubicBezTo>
                    <a:pt x="193" y="455"/>
                    <a:pt x="192" y="454"/>
                    <a:pt x="192" y="454"/>
                  </a:cubicBezTo>
                  <a:cubicBezTo>
                    <a:pt x="192" y="453"/>
                    <a:pt x="192" y="453"/>
                    <a:pt x="192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4" y="453"/>
                    <a:pt x="194" y="453"/>
                    <a:pt x="194" y="453"/>
                  </a:cubicBezTo>
                  <a:cubicBezTo>
                    <a:pt x="195" y="452"/>
                    <a:pt x="195" y="452"/>
                    <a:pt x="195" y="452"/>
                  </a:cubicBezTo>
                  <a:cubicBezTo>
                    <a:pt x="195" y="452"/>
                    <a:pt x="195" y="452"/>
                    <a:pt x="195" y="452"/>
                  </a:cubicBezTo>
                  <a:cubicBezTo>
                    <a:pt x="195" y="451"/>
                    <a:pt x="194" y="451"/>
                    <a:pt x="194" y="451"/>
                  </a:cubicBezTo>
                  <a:cubicBezTo>
                    <a:pt x="194" y="451"/>
                    <a:pt x="195" y="451"/>
                    <a:pt x="195" y="450"/>
                  </a:cubicBezTo>
                  <a:cubicBezTo>
                    <a:pt x="195" y="450"/>
                    <a:pt x="195" y="450"/>
                    <a:pt x="195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7" y="450"/>
                    <a:pt x="197" y="450"/>
                    <a:pt x="197" y="450"/>
                  </a:cubicBezTo>
                  <a:cubicBezTo>
                    <a:pt x="197" y="450"/>
                    <a:pt x="197" y="450"/>
                    <a:pt x="197" y="450"/>
                  </a:cubicBezTo>
                  <a:cubicBezTo>
                    <a:pt x="198" y="450"/>
                    <a:pt x="198" y="450"/>
                    <a:pt x="198" y="450"/>
                  </a:cubicBezTo>
                  <a:cubicBezTo>
                    <a:pt x="198" y="450"/>
                    <a:pt x="198" y="450"/>
                    <a:pt x="198" y="450"/>
                  </a:cubicBezTo>
                  <a:cubicBezTo>
                    <a:pt x="198" y="450"/>
                    <a:pt x="199" y="450"/>
                    <a:pt x="199" y="450"/>
                  </a:cubicBezTo>
                  <a:cubicBezTo>
                    <a:pt x="199" y="450"/>
                    <a:pt x="199" y="451"/>
                    <a:pt x="199" y="451"/>
                  </a:cubicBezTo>
                  <a:cubicBezTo>
                    <a:pt x="199" y="451"/>
                    <a:pt x="199" y="451"/>
                    <a:pt x="199" y="451"/>
                  </a:cubicBezTo>
                  <a:cubicBezTo>
                    <a:pt x="199" y="451"/>
                    <a:pt x="200" y="451"/>
                    <a:pt x="200" y="451"/>
                  </a:cubicBezTo>
                  <a:cubicBezTo>
                    <a:pt x="200" y="451"/>
                    <a:pt x="200" y="452"/>
                    <a:pt x="200" y="452"/>
                  </a:cubicBezTo>
                  <a:cubicBezTo>
                    <a:pt x="200" y="452"/>
                    <a:pt x="201" y="452"/>
                    <a:pt x="201" y="452"/>
                  </a:cubicBezTo>
                  <a:cubicBezTo>
                    <a:pt x="201" y="452"/>
                    <a:pt x="202" y="452"/>
                    <a:pt x="202" y="452"/>
                  </a:cubicBezTo>
                  <a:cubicBezTo>
                    <a:pt x="202" y="452"/>
                    <a:pt x="202" y="452"/>
                    <a:pt x="202" y="453"/>
                  </a:cubicBezTo>
                  <a:cubicBezTo>
                    <a:pt x="203" y="453"/>
                    <a:pt x="203" y="453"/>
                    <a:pt x="203" y="453"/>
                  </a:cubicBezTo>
                  <a:cubicBezTo>
                    <a:pt x="203" y="452"/>
                    <a:pt x="204" y="452"/>
                    <a:pt x="204" y="452"/>
                  </a:cubicBezTo>
                  <a:cubicBezTo>
                    <a:pt x="204" y="453"/>
                    <a:pt x="204" y="453"/>
                    <a:pt x="204" y="453"/>
                  </a:cubicBezTo>
                  <a:cubicBezTo>
                    <a:pt x="205" y="453"/>
                    <a:pt x="205" y="453"/>
                    <a:pt x="205" y="453"/>
                  </a:cubicBezTo>
                  <a:cubicBezTo>
                    <a:pt x="206" y="453"/>
                    <a:pt x="206" y="453"/>
                    <a:pt x="206" y="453"/>
                  </a:cubicBezTo>
                  <a:cubicBezTo>
                    <a:pt x="206" y="454"/>
                    <a:pt x="206" y="454"/>
                    <a:pt x="206" y="454"/>
                  </a:cubicBezTo>
                  <a:cubicBezTo>
                    <a:pt x="205" y="454"/>
                    <a:pt x="205" y="454"/>
                    <a:pt x="205" y="454"/>
                  </a:cubicBezTo>
                  <a:cubicBezTo>
                    <a:pt x="205" y="454"/>
                    <a:pt x="205" y="454"/>
                    <a:pt x="205" y="454"/>
                  </a:cubicBezTo>
                  <a:cubicBezTo>
                    <a:pt x="205" y="455"/>
                    <a:pt x="205" y="455"/>
                    <a:pt x="205" y="455"/>
                  </a:cubicBezTo>
                  <a:cubicBezTo>
                    <a:pt x="206" y="455"/>
                    <a:pt x="206" y="455"/>
                    <a:pt x="206" y="455"/>
                  </a:cubicBezTo>
                  <a:cubicBezTo>
                    <a:pt x="206" y="455"/>
                    <a:pt x="206" y="455"/>
                    <a:pt x="206" y="455"/>
                  </a:cubicBezTo>
                  <a:cubicBezTo>
                    <a:pt x="208" y="456"/>
                    <a:pt x="208" y="456"/>
                    <a:pt x="208" y="456"/>
                  </a:cubicBezTo>
                  <a:cubicBezTo>
                    <a:pt x="207" y="456"/>
                    <a:pt x="207" y="456"/>
                    <a:pt x="207" y="456"/>
                  </a:cubicBezTo>
                  <a:cubicBezTo>
                    <a:pt x="207" y="456"/>
                    <a:pt x="207" y="456"/>
                    <a:pt x="207" y="456"/>
                  </a:cubicBezTo>
                  <a:cubicBezTo>
                    <a:pt x="207" y="456"/>
                    <a:pt x="206" y="456"/>
                    <a:pt x="206" y="456"/>
                  </a:cubicBezTo>
                  <a:cubicBezTo>
                    <a:pt x="206" y="456"/>
                    <a:pt x="205" y="456"/>
                    <a:pt x="205" y="456"/>
                  </a:cubicBezTo>
                  <a:cubicBezTo>
                    <a:pt x="205" y="457"/>
                    <a:pt x="205" y="457"/>
                    <a:pt x="205" y="457"/>
                  </a:cubicBezTo>
                  <a:cubicBezTo>
                    <a:pt x="205" y="459"/>
                    <a:pt x="205" y="459"/>
                    <a:pt x="205" y="459"/>
                  </a:cubicBezTo>
                  <a:cubicBezTo>
                    <a:pt x="204" y="459"/>
                    <a:pt x="204" y="459"/>
                    <a:pt x="204" y="459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3" y="460"/>
                  </a:cubicBezTo>
                  <a:cubicBezTo>
                    <a:pt x="203" y="460"/>
                    <a:pt x="203" y="460"/>
                    <a:pt x="203" y="460"/>
                  </a:cubicBezTo>
                  <a:cubicBezTo>
                    <a:pt x="202" y="459"/>
                    <a:pt x="202" y="459"/>
                    <a:pt x="202" y="459"/>
                  </a:cubicBezTo>
                  <a:cubicBezTo>
                    <a:pt x="202" y="460"/>
                    <a:pt x="202" y="460"/>
                    <a:pt x="202" y="460"/>
                  </a:cubicBezTo>
                  <a:cubicBezTo>
                    <a:pt x="202" y="461"/>
                    <a:pt x="202" y="461"/>
                    <a:pt x="202" y="461"/>
                  </a:cubicBezTo>
                  <a:cubicBezTo>
                    <a:pt x="202" y="461"/>
                    <a:pt x="202" y="461"/>
                    <a:pt x="202" y="461"/>
                  </a:cubicBezTo>
                  <a:cubicBezTo>
                    <a:pt x="201" y="461"/>
                    <a:pt x="201" y="461"/>
                    <a:pt x="201" y="461"/>
                  </a:cubicBezTo>
                  <a:cubicBezTo>
                    <a:pt x="200" y="461"/>
                    <a:pt x="200" y="461"/>
                    <a:pt x="200" y="461"/>
                  </a:cubicBezTo>
                  <a:cubicBezTo>
                    <a:pt x="199" y="461"/>
                    <a:pt x="199" y="461"/>
                    <a:pt x="199" y="461"/>
                  </a:cubicBezTo>
                  <a:cubicBezTo>
                    <a:pt x="199" y="461"/>
                    <a:pt x="199" y="461"/>
                    <a:pt x="199" y="461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7" y="461"/>
                    <a:pt x="197" y="461"/>
                    <a:pt x="197" y="461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210" y="465"/>
                    <a:pt x="210" y="465"/>
                    <a:pt x="210" y="465"/>
                  </a:cubicBezTo>
                  <a:cubicBezTo>
                    <a:pt x="213" y="466"/>
                    <a:pt x="213" y="468"/>
                    <a:pt x="216" y="470"/>
                  </a:cubicBezTo>
                  <a:cubicBezTo>
                    <a:pt x="224" y="467"/>
                    <a:pt x="224" y="467"/>
                    <a:pt x="224" y="467"/>
                  </a:cubicBezTo>
                  <a:cubicBezTo>
                    <a:pt x="234" y="474"/>
                    <a:pt x="234" y="474"/>
                    <a:pt x="234" y="474"/>
                  </a:cubicBezTo>
                  <a:cubicBezTo>
                    <a:pt x="243" y="471"/>
                    <a:pt x="243" y="471"/>
                    <a:pt x="243" y="471"/>
                  </a:cubicBezTo>
                  <a:cubicBezTo>
                    <a:pt x="252" y="471"/>
                    <a:pt x="252" y="471"/>
                    <a:pt x="252" y="471"/>
                  </a:cubicBezTo>
                  <a:cubicBezTo>
                    <a:pt x="252" y="470"/>
                    <a:pt x="256" y="470"/>
                    <a:pt x="259" y="471"/>
                  </a:cubicBezTo>
                  <a:cubicBezTo>
                    <a:pt x="259" y="471"/>
                    <a:pt x="259" y="471"/>
                    <a:pt x="259" y="471"/>
                  </a:cubicBezTo>
                  <a:close/>
                  <a:moveTo>
                    <a:pt x="192" y="456"/>
                  </a:moveTo>
                  <a:cubicBezTo>
                    <a:pt x="192" y="456"/>
                    <a:pt x="192" y="456"/>
                    <a:pt x="192" y="456"/>
                  </a:cubicBezTo>
                  <a:cubicBezTo>
                    <a:pt x="192" y="456"/>
                    <a:pt x="192" y="456"/>
                    <a:pt x="192" y="456"/>
                  </a:cubicBezTo>
                  <a:cubicBezTo>
                    <a:pt x="192" y="456"/>
                    <a:pt x="193" y="456"/>
                    <a:pt x="193" y="456"/>
                  </a:cubicBezTo>
                  <a:cubicBezTo>
                    <a:pt x="193" y="456"/>
                    <a:pt x="193" y="457"/>
                    <a:pt x="193" y="457"/>
                  </a:cubicBezTo>
                  <a:cubicBezTo>
                    <a:pt x="193" y="457"/>
                    <a:pt x="193" y="457"/>
                    <a:pt x="193" y="457"/>
                  </a:cubicBezTo>
                  <a:cubicBezTo>
                    <a:pt x="193" y="457"/>
                    <a:pt x="193" y="457"/>
                    <a:pt x="194" y="458"/>
                  </a:cubicBezTo>
                  <a:cubicBezTo>
                    <a:pt x="194" y="458"/>
                    <a:pt x="193" y="458"/>
                    <a:pt x="193" y="458"/>
                  </a:cubicBezTo>
                  <a:cubicBezTo>
                    <a:pt x="193" y="458"/>
                    <a:pt x="193" y="458"/>
                    <a:pt x="193" y="458"/>
                  </a:cubicBezTo>
                  <a:cubicBezTo>
                    <a:pt x="192" y="458"/>
                    <a:pt x="192" y="458"/>
                    <a:pt x="192" y="458"/>
                  </a:cubicBezTo>
                  <a:cubicBezTo>
                    <a:pt x="192" y="458"/>
                    <a:pt x="192" y="458"/>
                    <a:pt x="192" y="458"/>
                  </a:cubicBezTo>
                  <a:cubicBezTo>
                    <a:pt x="192" y="456"/>
                    <a:pt x="192" y="456"/>
                    <a:pt x="192" y="456"/>
                  </a:cubicBezTo>
                  <a:close/>
                  <a:moveTo>
                    <a:pt x="450" y="202"/>
                  </a:moveTo>
                  <a:cubicBezTo>
                    <a:pt x="450" y="202"/>
                    <a:pt x="450" y="202"/>
                    <a:pt x="450" y="202"/>
                  </a:cubicBezTo>
                  <a:cubicBezTo>
                    <a:pt x="449" y="202"/>
                    <a:pt x="449" y="202"/>
                    <a:pt x="449" y="202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9" y="201"/>
                    <a:pt x="449" y="200"/>
                    <a:pt x="449" y="200"/>
                  </a:cubicBezTo>
                  <a:cubicBezTo>
                    <a:pt x="449" y="201"/>
                    <a:pt x="450" y="201"/>
                    <a:pt x="450" y="202"/>
                  </a:cubicBezTo>
                  <a:close/>
                  <a:moveTo>
                    <a:pt x="493" y="520"/>
                  </a:moveTo>
                  <a:cubicBezTo>
                    <a:pt x="493" y="520"/>
                    <a:pt x="493" y="520"/>
                    <a:pt x="493" y="520"/>
                  </a:cubicBezTo>
                  <a:cubicBezTo>
                    <a:pt x="491" y="524"/>
                    <a:pt x="491" y="524"/>
                    <a:pt x="491" y="524"/>
                  </a:cubicBezTo>
                  <a:cubicBezTo>
                    <a:pt x="489" y="527"/>
                    <a:pt x="489" y="527"/>
                    <a:pt x="489" y="527"/>
                  </a:cubicBezTo>
                  <a:cubicBezTo>
                    <a:pt x="494" y="529"/>
                    <a:pt x="494" y="529"/>
                    <a:pt x="494" y="529"/>
                  </a:cubicBezTo>
                  <a:cubicBezTo>
                    <a:pt x="497" y="533"/>
                    <a:pt x="497" y="533"/>
                    <a:pt x="497" y="533"/>
                  </a:cubicBezTo>
                  <a:cubicBezTo>
                    <a:pt x="497" y="533"/>
                    <a:pt x="499" y="536"/>
                    <a:pt x="501" y="536"/>
                  </a:cubicBezTo>
                  <a:cubicBezTo>
                    <a:pt x="503" y="536"/>
                    <a:pt x="506" y="538"/>
                    <a:pt x="506" y="538"/>
                  </a:cubicBezTo>
                  <a:cubicBezTo>
                    <a:pt x="506" y="538"/>
                    <a:pt x="508" y="535"/>
                    <a:pt x="508" y="531"/>
                  </a:cubicBezTo>
                  <a:cubicBezTo>
                    <a:pt x="509" y="528"/>
                    <a:pt x="505" y="524"/>
                    <a:pt x="511" y="523"/>
                  </a:cubicBezTo>
                  <a:cubicBezTo>
                    <a:pt x="517" y="523"/>
                    <a:pt x="513" y="516"/>
                    <a:pt x="513" y="516"/>
                  </a:cubicBezTo>
                  <a:cubicBezTo>
                    <a:pt x="513" y="511"/>
                    <a:pt x="513" y="511"/>
                    <a:pt x="513" y="511"/>
                  </a:cubicBezTo>
                  <a:cubicBezTo>
                    <a:pt x="512" y="505"/>
                    <a:pt x="512" y="505"/>
                    <a:pt x="512" y="505"/>
                  </a:cubicBezTo>
                  <a:cubicBezTo>
                    <a:pt x="513" y="503"/>
                    <a:pt x="513" y="503"/>
                    <a:pt x="513" y="503"/>
                  </a:cubicBezTo>
                  <a:cubicBezTo>
                    <a:pt x="516" y="499"/>
                    <a:pt x="516" y="499"/>
                    <a:pt x="516" y="499"/>
                  </a:cubicBezTo>
                  <a:cubicBezTo>
                    <a:pt x="519" y="496"/>
                    <a:pt x="519" y="496"/>
                    <a:pt x="519" y="496"/>
                  </a:cubicBezTo>
                  <a:cubicBezTo>
                    <a:pt x="519" y="496"/>
                    <a:pt x="520" y="493"/>
                    <a:pt x="520" y="491"/>
                  </a:cubicBezTo>
                  <a:cubicBezTo>
                    <a:pt x="519" y="490"/>
                    <a:pt x="516" y="485"/>
                    <a:pt x="516" y="485"/>
                  </a:cubicBezTo>
                  <a:cubicBezTo>
                    <a:pt x="519" y="473"/>
                    <a:pt x="519" y="473"/>
                    <a:pt x="519" y="473"/>
                  </a:cubicBezTo>
                  <a:cubicBezTo>
                    <a:pt x="518" y="471"/>
                    <a:pt x="518" y="471"/>
                    <a:pt x="518" y="471"/>
                  </a:cubicBezTo>
                  <a:cubicBezTo>
                    <a:pt x="517" y="468"/>
                    <a:pt x="517" y="468"/>
                    <a:pt x="517" y="468"/>
                  </a:cubicBezTo>
                  <a:cubicBezTo>
                    <a:pt x="515" y="459"/>
                    <a:pt x="515" y="459"/>
                    <a:pt x="515" y="459"/>
                  </a:cubicBezTo>
                  <a:cubicBezTo>
                    <a:pt x="515" y="447"/>
                    <a:pt x="515" y="447"/>
                    <a:pt x="515" y="447"/>
                  </a:cubicBezTo>
                  <a:cubicBezTo>
                    <a:pt x="509" y="449"/>
                    <a:pt x="509" y="449"/>
                    <a:pt x="509" y="449"/>
                  </a:cubicBezTo>
                  <a:cubicBezTo>
                    <a:pt x="511" y="454"/>
                    <a:pt x="511" y="454"/>
                    <a:pt x="511" y="454"/>
                  </a:cubicBezTo>
                  <a:cubicBezTo>
                    <a:pt x="509" y="463"/>
                    <a:pt x="509" y="463"/>
                    <a:pt x="509" y="463"/>
                  </a:cubicBezTo>
                  <a:cubicBezTo>
                    <a:pt x="504" y="464"/>
                    <a:pt x="504" y="464"/>
                    <a:pt x="504" y="464"/>
                  </a:cubicBezTo>
                  <a:cubicBezTo>
                    <a:pt x="502" y="465"/>
                    <a:pt x="502" y="465"/>
                    <a:pt x="502" y="465"/>
                  </a:cubicBezTo>
                  <a:cubicBezTo>
                    <a:pt x="499" y="468"/>
                    <a:pt x="499" y="468"/>
                    <a:pt x="499" y="468"/>
                  </a:cubicBezTo>
                  <a:cubicBezTo>
                    <a:pt x="494" y="469"/>
                    <a:pt x="494" y="469"/>
                    <a:pt x="494" y="469"/>
                  </a:cubicBezTo>
                  <a:cubicBezTo>
                    <a:pt x="489" y="473"/>
                    <a:pt x="489" y="473"/>
                    <a:pt x="489" y="473"/>
                  </a:cubicBezTo>
                  <a:cubicBezTo>
                    <a:pt x="485" y="478"/>
                    <a:pt x="485" y="478"/>
                    <a:pt x="485" y="478"/>
                  </a:cubicBezTo>
                  <a:cubicBezTo>
                    <a:pt x="482" y="481"/>
                    <a:pt x="482" y="481"/>
                    <a:pt x="482" y="481"/>
                  </a:cubicBezTo>
                  <a:cubicBezTo>
                    <a:pt x="482" y="481"/>
                    <a:pt x="482" y="483"/>
                    <a:pt x="484" y="485"/>
                  </a:cubicBezTo>
                  <a:cubicBezTo>
                    <a:pt x="486" y="488"/>
                    <a:pt x="481" y="498"/>
                    <a:pt x="481" y="498"/>
                  </a:cubicBezTo>
                  <a:cubicBezTo>
                    <a:pt x="485" y="498"/>
                    <a:pt x="485" y="498"/>
                    <a:pt x="485" y="498"/>
                  </a:cubicBezTo>
                  <a:cubicBezTo>
                    <a:pt x="486" y="503"/>
                    <a:pt x="486" y="503"/>
                    <a:pt x="486" y="503"/>
                  </a:cubicBezTo>
                  <a:cubicBezTo>
                    <a:pt x="483" y="508"/>
                    <a:pt x="483" y="508"/>
                    <a:pt x="483" y="508"/>
                  </a:cubicBezTo>
                  <a:cubicBezTo>
                    <a:pt x="486" y="510"/>
                    <a:pt x="486" y="510"/>
                    <a:pt x="486" y="510"/>
                  </a:cubicBezTo>
                  <a:cubicBezTo>
                    <a:pt x="489" y="510"/>
                    <a:pt x="489" y="510"/>
                    <a:pt x="489" y="510"/>
                  </a:cubicBezTo>
                  <a:cubicBezTo>
                    <a:pt x="486" y="516"/>
                    <a:pt x="486" y="516"/>
                    <a:pt x="486" y="516"/>
                  </a:cubicBezTo>
                  <a:cubicBezTo>
                    <a:pt x="486" y="518"/>
                    <a:pt x="486" y="518"/>
                    <a:pt x="486" y="518"/>
                  </a:cubicBezTo>
                  <a:lnTo>
                    <a:pt x="493" y="520"/>
                  </a:lnTo>
                  <a:close/>
                </a:path>
              </a:pathLst>
            </a:custGeom>
            <a:grpFill/>
            <a:ln w="6350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Source Sans Pro" charset="0"/>
              </a:endParaRPr>
            </a:p>
          </p:txBody>
        </p:sp>
        <p:sp>
          <p:nvSpPr>
            <p:cNvPr id="68" name="Freeform 13"/>
            <p:cNvSpPr>
              <a:spLocks/>
            </p:cNvSpPr>
            <p:nvPr/>
          </p:nvSpPr>
          <p:spPr bwMode="auto">
            <a:xfrm>
              <a:off x="2979926" y="1055254"/>
              <a:ext cx="543119" cy="437887"/>
            </a:xfrm>
            <a:custGeom>
              <a:avLst/>
              <a:gdLst>
                <a:gd name="T0" fmla="*/ 46 w 238"/>
                <a:gd name="T1" fmla="*/ 78 h 198"/>
                <a:gd name="T2" fmla="*/ 30 w 238"/>
                <a:gd name="T3" fmla="*/ 73 h 198"/>
                <a:gd name="T4" fmla="*/ 10 w 238"/>
                <a:gd name="T5" fmla="*/ 70 h 198"/>
                <a:gd name="T6" fmla="*/ 13 w 238"/>
                <a:gd name="T7" fmla="*/ 76 h 198"/>
                <a:gd name="T8" fmla="*/ 34 w 238"/>
                <a:gd name="T9" fmla="*/ 91 h 198"/>
                <a:gd name="T10" fmla="*/ 35 w 238"/>
                <a:gd name="T11" fmla="*/ 107 h 198"/>
                <a:gd name="T12" fmla="*/ 34 w 238"/>
                <a:gd name="T13" fmla="*/ 113 h 198"/>
                <a:gd name="T14" fmla="*/ 25 w 238"/>
                <a:gd name="T15" fmla="*/ 127 h 198"/>
                <a:gd name="T16" fmla="*/ 9 w 238"/>
                <a:gd name="T17" fmla="*/ 124 h 198"/>
                <a:gd name="T18" fmla="*/ 20 w 238"/>
                <a:gd name="T19" fmla="*/ 138 h 198"/>
                <a:gd name="T20" fmla="*/ 48 w 238"/>
                <a:gd name="T21" fmla="*/ 162 h 198"/>
                <a:gd name="T22" fmla="*/ 85 w 238"/>
                <a:gd name="T23" fmla="*/ 195 h 198"/>
                <a:gd name="T24" fmla="*/ 131 w 238"/>
                <a:gd name="T25" fmla="*/ 189 h 198"/>
                <a:gd name="T26" fmla="*/ 164 w 238"/>
                <a:gd name="T27" fmla="*/ 181 h 198"/>
                <a:gd name="T28" fmla="*/ 194 w 238"/>
                <a:gd name="T29" fmla="*/ 178 h 198"/>
                <a:gd name="T30" fmla="*/ 212 w 238"/>
                <a:gd name="T31" fmla="*/ 165 h 198"/>
                <a:gd name="T32" fmla="*/ 226 w 238"/>
                <a:gd name="T33" fmla="*/ 157 h 198"/>
                <a:gd name="T34" fmla="*/ 230 w 238"/>
                <a:gd name="T35" fmla="*/ 148 h 198"/>
                <a:gd name="T36" fmla="*/ 235 w 238"/>
                <a:gd name="T37" fmla="*/ 133 h 198"/>
                <a:gd name="T38" fmla="*/ 227 w 238"/>
                <a:gd name="T39" fmla="*/ 109 h 198"/>
                <a:gd name="T40" fmla="*/ 224 w 238"/>
                <a:gd name="T41" fmla="*/ 92 h 198"/>
                <a:gd name="T42" fmla="*/ 228 w 238"/>
                <a:gd name="T43" fmla="*/ 76 h 198"/>
                <a:gd name="T44" fmla="*/ 210 w 238"/>
                <a:gd name="T45" fmla="*/ 76 h 198"/>
                <a:gd name="T46" fmla="*/ 206 w 238"/>
                <a:gd name="T47" fmla="*/ 58 h 198"/>
                <a:gd name="T48" fmla="*/ 192 w 238"/>
                <a:gd name="T49" fmla="*/ 68 h 198"/>
                <a:gd name="T50" fmla="*/ 173 w 238"/>
                <a:gd name="T51" fmla="*/ 66 h 198"/>
                <a:gd name="T52" fmla="*/ 160 w 238"/>
                <a:gd name="T53" fmla="*/ 64 h 198"/>
                <a:gd name="T54" fmla="*/ 147 w 238"/>
                <a:gd name="T55" fmla="*/ 80 h 198"/>
                <a:gd name="T56" fmla="*/ 141 w 238"/>
                <a:gd name="T57" fmla="*/ 54 h 198"/>
                <a:gd name="T58" fmla="*/ 128 w 238"/>
                <a:gd name="T59" fmla="*/ 53 h 198"/>
                <a:gd name="T60" fmla="*/ 119 w 238"/>
                <a:gd name="T61" fmla="*/ 67 h 198"/>
                <a:gd name="T62" fmla="*/ 109 w 238"/>
                <a:gd name="T63" fmla="*/ 43 h 198"/>
                <a:gd name="T64" fmla="*/ 96 w 238"/>
                <a:gd name="T65" fmla="*/ 67 h 198"/>
                <a:gd name="T66" fmla="*/ 80 w 238"/>
                <a:gd name="T67" fmla="*/ 67 h 198"/>
                <a:gd name="T68" fmla="*/ 71 w 238"/>
                <a:gd name="T69" fmla="*/ 75 h 198"/>
                <a:gd name="T70" fmla="*/ 75 w 238"/>
                <a:gd name="T71" fmla="*/ 59 h 198"/>
                <a:gd name="T72" fmla="*/ 78 w 238"/>
                <a:gd name="T73" fmla="*/ 52 h 198"/>
                <a:gd name="T74" fmla="*/ 83 w 238"/>
                <a:gd name="T75" fmla="*/ 39 h 198"/>
                <a:gd name="T76" fmla="*/ 80 w 238"/>
                <a:gd name="T77" fmla="*/ 29 h 198"/>
                <a:gd name="T78" fmla="*/ 74 w 238"/>
                <a:gd name="T79" fmla="*/ 7 h 198"/>
                <a:gd name="T80" fmla="*/ 63 w 238"/>
                <a:gd name="T81" fmla="*/ 1 h 198"/>
                <a:gd name="T82" fmla="*/ 61 w 238"/>
                <a:gd name="T83" fmla="*/ 8 h 198"/>
                <a:gd name="T84" fmla="*/ 67 w 238"/>
                <a:gd name="T85" fmla="*/ 12 h 198"/>
                <a:gd name="T86" fmla="*/ 57 w 238"/>
                <a:gd name="T87" fmla="*/ 12 h 198"/>
                <a:gd name="T88" fmla="*/ 62 w 238"/>
                <a:gd name="T89" fmla="*/ 33 h 198"/>
                <a:gd name="T90" fmla="*/ 59 w 238"/>
                <a:gd name="T91" fmla="*/ 28 h 198"/>
                <a:gd name="T92" fmla="*/ 55 w 238"/>
                <a:gd name="T93" fmla="*/ 24 h 198"/>
                <a:gd name="T94" fmla="*/ 53 w 238"/>
                <a:gd name="T95" fmla="*/ 15 h 198"/>
                <a:gd name="T96" fmla="*/ 43 w 238"/>
                <a:gd name="T97" fmla="*/ 9 h 198"/>
                <a:gd name="T98" fmla="*/ 36 w 238"/>
                <a:gd name="T99" fmla="*/ 18 h 198"/>
                <a:gd name="T100" fmla="*/ 32 w 238"/>
                <a:gd name="T101" fmla="*/ 26 h 198"/>
                <a:gd name="T102" fmla="*/ 31 w 238"/>
                <a:gd name="T103" fmla="*/ 30 h 198"/>
                <a:gd name="T104" fmla="*/ 23 w 238"/>
                <a:gd name="T105" fmla="*/ 28 h 198"/>
                <a:gd name="T106" fmla="*/ 23 w 238"/>
                <a:gd name="T107" fmla="*/ 36 h 198"/>
                <a:gd name="T108" fmla="*/ 11 w 238"/>
                <a:gd name="T109" fmla="*/ 29 h 198"/>
                <a:gd name="T110" fmla="*/ 20 w 238"/>
                <a:gd name="T111" fmla="*/ 44 h 198"/>
                <a:gd name="T112" fmla="*/ 36 w 238"/>
                <a:gd name="T113" fmla="*/ 46 h 198"/>
                <a:gd name="T114" fmla="*/ 44 w 238"/>
                <a:gd name="T115" fmla="*/ 46 h 198"/>
                <a:gd name="T116" fmla="*/ 53 w 238"/>
                <a:gd name="T117" fmla="*/ 52 h 198"/>
                <a:gd name="T118" fmla="*/ 59 w 238"/>
                <a:gd name="T119" fmla="*/ 59 h 198"/>
                <a:gd name="T120" fmla="*/ 47 w 238"/>
                <a:gd name="T121" fmla="*/ 65 h 198"/>
                <a:gd name="T122" fmla="*/ 46 w 238"/>
                <a:gd name="T123" fmla="*/ 73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8" h="198">
                  <a:moveTo>
                    <a:pt x="48" y="74"/>
                  </a:moveTo>
                  <a:cubicBezTo>
                    <a:pt x="52" y="77"/>
                    <a:pt x="52" y="77"/>
                    <a:pt x="52" y="77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9" y="75"/>
                    <a:pt x="59" y="75"/>
                    <a:pt x="59" y="75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54" y="80"/>
                    <a:pt x="54" y="80"/>
                    <a:pt x="54" y="80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6"/>
                    <a:pt x="42" y="76"/>
                    <a:pt x="42" y="76"/>
                  </a:cubicBezTo>
                  <a:cubicBezTo>
                    <a:pt x="41" y="73"/>
                    <a:pt x="41" y="73"/>
                    <a:pt x="41" y="73"/>
                  </a:cubicBezTo>
                  <a:cubicBezTo>
                    <a:pt x="40" y="74"/>
                    <a:pt x="40" y="74"/>
                    <a:pt x="40" y="74"/>
                  </a:cubicBezTo>
                  <a:cubicBezTo>
                    <a:pt x="36" y="75"/>
                    <a:pt x="36" y="75"/>
                    <a:pt x="36" y="75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2" y="72"/>
                    <a:pt x="32" y="72"/>
                    <a:pt x="32" y="72"/>
                  </a:cubicBezTo>
                  <a:cubicBezTo>
                    <a:pt x="32" y="72"/>
                    <a:pt x="31" y="73"/>
                    <a:pt x="30" y="73"/>
                  </a:cubicBezTo>
                  <a:cubicBezTo>
                    <a:pt x="29" y="73"/>
                    <a:pt x="28" y="73"/>
                    <a:pt x="28" y="73"/>
                  </a:cubicBezTo>
                  <a:cubicBezTo>
                    <a:pt x="27" y="72"/>
                    <a:pt x="26" y="71"/>
                    <a:pt x="25" y="71"/>
                  </a:cubicBezTo>
                  <a:cubicBezTo>
                    <a:pt x="24" y="70"/>
                    <a:pt x="23" y="69"/>
                    <a:pt x="23" y="69"/>
                  </a:cubicBezTo>
                  <a:cubicBezTo>
                    <a:pt x="21" y="70"/>
                    <a:pt x="21" y="70"/>
                    <a:pt x="21" y="70"/>
                  </a:cubicBezTo>
                  <a:cubicBezTo>
                    <a:pt x="19" y="72"/>
                    <a:pt x="19" y="72"/>
                    <a:pt x="19" y="72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17" y="70"/>
                    <a:pt x="17" y="70"/>
                    <a:pt x="17" y="70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2" y="70"/>
                    <a:pt x="12" y="70"/>
                    <a:pt x="12" y="70"/>
                  </a:cubicBezTo>
                  <a:cubicBezTo>
                    <a:pt x="12" y="70"/>
                    <a:pt x="12" y="70"/>
                    <a:pt x="10" y="70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2" y="67"/>
                    <a:pt x="2" y="68"/>
                  </a:cubicBezTo>
                  <a:cubicBezTo>
                    <a:pt x="2" y="70"/>
                    <a:pt x="0" y="71"/>
                    <a:pt x="0" y="72"/>
                  </a:cubicBezTo>
                  <a:cubicBezTo>
                    <a:pt x="1" y="73"/>
                    <a:pt x="2" y="73"/>
                    <a:pt x="3" y="75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13" y="76"/>
                    <a:pt x="13" y="76"/>
                    <a:pt x="13" y="76"/>
                  </a:cubicBezTo>
                  <a:cubicBezTo>
                    <a:pt x="14" y="78"/>
                    <a:pt x="15" y="80"/>
                    <a:pt x="16" y="79"/>
                  </a:cubicBezTo>
                  <a:cubicBezTo>
                    <a:pt x="17" y="78"/>
                    <a:pt x="17" y="78"/>
                    <a:pt x="17" y="78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9"/>
                    <a:pt x="20" y="83"/>
                    <a:pt x="22" y="83"/>
                  </a:cubicBezTo>
                  <a:cubicBezTo>
                    <a:pt x="23" y="84"/>
                    <a:pt x="24" y="84"/>
                    <a:pt x="24" y="84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30" y="86"/>
                    <a:pt x="33" y="85"/>
                    <a:pt x="33" y="86"/>
                  </a:cubicBezTo>
                  <a:cubicBezTo>
                    <a:pt x="33" y="87"/>
                    <a:pt x="35" y="88"/>
                    <a:pt x="34" y="89"/>
                  </a:cubicBezTo>
                  <a:cubicBezTo>
                    <a:pt x="34" y="89"/>
                    <a:pt x="34" y="90"/>
                    <a:pt x="34" y="91"/>
                  </a:cubicBezTo>
                  <a:cubicBezTo>
                    <a:pt x="34" y="92"/>
                    <a:pt x="34" y="93"/>
                    <a:pt x="34" y="93"/>
                  </a:cubicBezTo>
                  <a:cubicBezTo>
                    <a:pt x="31" y="96"/>
                    <a:pt x="31" y="96"/>
                    <a:pt x="31" y="96"/>
                  </a:cubicBezTo>
                  <a:cubicBezTo>
                    <a:pt x="31" y="98"/>
                    <a:pt x="31" y="98"/>
                    <a:pt x="31" y="98"/>
                  </a:cubicBezTo>
                  <a:cubicBezTo>
                    <a:pt x="31" y="98"/>
                    <a:pt x="31" y="100"/>
                    <a:pt x="30" y="100"/>
                  </a:cubicBezTo>
                  <a:cubicBezTo>
                    <a:pt x="30" y="101"/>
                    <a:pt x="29" y="104"/>
                    <a:pt x="29" y="104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02"/>
                    <a:pt x="33" y="102"/>
                    <a:pt x="33" y="103"/>
                  </a:cubicBezTo>
                  <a:cubicBezTo>
                    <a:pt x="32" y="105"/>
                    <a:pt x="31" y="106"/>
                    <a:pt x="31" y="106"/>
                  </a:cubicBezTo>
                  <a:cubicBezTo>
                    <a:pt x="31" y="106"/>
                    <a:pt x="32" y="109"/>
                    <a:pt x="33" y="108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37" y="106"/>
                    <a:pt x="37" y="106"/>
                    <a:pt x="37" y="106"/>
                  </a:cubicBezTo>
                  <a:cubicBezTo>
                    <a:pt x="40" y="105"/>
                    <a:pt x="40" y="105"/>
                    <a:pt x="40" y="105"/>
                  </a:cubicBezTo>
                  <a:cubicBezTo>
                    <a:pt x="40" y="105"/>
                    <a:pt x="40" y="105"/>
                    <a:pt x="41" y="104"/>
                  </a:cubicBezTo>
                  <a:cubicBezTo>
                    <a:pt x="43" y="104"/>
                    <a:pt x="46" y="104"/>
                    <a:pt x="46" y="104"/>
                  </a:cubicBezTo>
                  <a:cubicBezTo>
                    <a:pt x="46" y="104"/>
                    <a:pt x="47" y="107"/>
                    <a:pt x="46" y="107"/>
                  </a:cubicBezTo>
                  <a:cubicBezTo>
                    <a:pt x="45" y="107"/>
                    <a:pt x="41" y="106"/>
                    <a:pt x="41" y="106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37" y="108"/>
                    <a:pt x="37" y="108"/>
                    <a:pt x="37" y="108"/>
                  </a:cubicBezTo>
                  <a:cubicBezTo>
                    <a:pt x="35" y="110"/>
                    <a:pt x="35" y="110"/>
                    <a:pt x="35" y="110"/>
                  </a:cubicBezTo>
                  <a:cubicBezTo>
                    <a:pt x="35" y="110"/>
                    <a:pt x="33" y="113"/>
                    <a:pt x="34" y="113"/>
                  </a:cubicBezTo>
                  <a:cubicBezTo>
                    <a:pt x="35" y="114"/>
                    <a:pt x="32" y="115"/>
                    <a:pt x="32" y="115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31" y="116"/>
                    <a:pt x="31" y="116"/>
                    <a:pt x="31" y="116"/>
                  </a:cubicBezTo>
                  <a:cubicBezTo>
                    <a:pt x="31" y="116"/>
                    <a:pt x="31" y="116"/>
                    <a:pt x="32" y="117"/>
                  </a:cubicBezTo>
                  <a:cubicBezTo>
                    <a:pt x="33" y="117"/>
                    <a:pt x="36" y="117"/>
                    <a:pt x="36" y="117"/>
                  </a:cubicBezTo>
                  <a:cubicBezTo>
                    <a:pt x="36" y="117"/>
                    <a:pt x="38" y="116"/>
                    <a:pt x="37" y="117"/>
                  </a:cubicBezTo>
                  <a:cubicBezTo>
                    <a:pt x="37" y="118"/>
                    <a:pt x="36" y="121"/>
                    <a:pt x="36" y="121"/>
                  </a:cubicBezTo>
                  <a:cubicBezTo>
                    <a:pt x="36" y="121"/>
                    <a:pt x="35" y="122"/>
                    <a:pt x="32" y="122"/>
                  </a:cubicBezTo>
                  <a:cubicBezTo>
                    <a:pt x="30" y="123"/>
                    <a:pt x="27" y="124"/>
                    <a:pt x="27" y="124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7"/>
                    <a:pt x="26" y="128"/>
                    <a:pt x="23" y="128"/>
                  </a:cubicBezTo>
                  <a:cubicBezTo>
                    <a:pt x="21" y="128"/>
                    <a:pt x="19" y="128"/>
                    <a:pt x="19" y="128"/>
                  </a:cubicBezTo>
                  <a:cubicBezTo>
                    <a:pt x="17" y="128"/>
                    <a:pt x="17" y="128"/>
                    <a:pt x="17" y="128"/>
                  </a:cubicBezTo>
                  <a:cubicBezTo>
                    <a:pt x="17" y="128"/>
                    <a:pt x="15" y="129"/>
                    <a:pt x="15" y="129"/>
                  </a:cubicBezTo>
                  <a:cubicBezTo>
                    <a:pt x="14" y="128"/>
                    <a:pt x="13" y="127"/>
                    <a:pt x="13" y="127"/>
                  </a:cubicBezTo>
                  <a:cubicBezTo>
                    <a:pt x="14" y="123"/>
                    <a:pt x="14" y="123"/>
                    <a:pt x="14" y="123"/>
                  </a:cubicBezTo>
                  <a:cubicBezTo>
                    <a:pt x="13" y="122"/>
                    <a:pt x="13" y="122"/>
                    <a:pt x="13" y="122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3" y="119"/>
                    <a:pt x="10" y="121"/>
                    <a:pt x="10" y="122"/>
                  </a:cubicBezTo>
                  <a:cubicBezTo>
                    <a:pt x="9" y="122"/>
                    <a:pt x="9" y="124"/>
                    <a:pt x="9" y="124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6" y="127"/>
                    <a:pt x="6" y="127"/>
                    <a:pt x="6" y="127"/>
                  </a:cubicBezTo>
                  <a:cubicBezTo>
                    <a:pt x="6" y="131"/>
                    <a:pt x="6" y="131"/>
                    <a:pt x="6" y="131"/>
                  </a:cubicBezTo>
                  <a:cubicBezTo>
                    <a:pt x="5" y="133"/>
                    <a:pt x="5" y="133"/>
                    <a:pt x="5" y="133"/>
                  </a:cubicBezTo>
                  <a:cubicBezTo>
                    <a:pt x="5" y="133"/>
                    <a:pt x="4" y="133"/>
                    <a:pt x="5" y="134"/>
                  </a:cubicBezTo>
                  <a:cubicBezTo>
                    <a:pt x="6" y="134"/>
                    <a:pt x="10" y="136"/>
                    <a:pt x="10" y="136"/>
                  </a:cubicBezTo>
                  <a:cubicBezTo>
                    <a:pt x="10" y="136"/>
                    <a:pt x="11" y="135"/>
                    <a:pt x="13" y="137"/>
                  </a:cubicBezTo>
                  <a:cubicBezTo>
                    <a:pt x="14" y="138"/>
                    <a:pt x="16" y="139"/>
                    <a:pt x="16" y="139"/>
                  </a:cubicBezTo>
                  <a:cubicBezTo>
                    <a:pt x="17" y="139"/>
                    <a:pt x="17" y="139"/>
                    <a:pt x="17" y="139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2" y="140"/>
                    <a:pt x="22" y="140"/>
                    <a:pt x="22" y="140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27" y="141"/>
                    <a:pt x="28" y="143"/>
                    <a:pt x="28" y="144"/>
                  </a:cubicBezTo>
                  <a:cubicBezTo>
                    <a:pt x="29" y="144"/>
                    <a:pt x="31" y="147"/>
                    <a:pt x="31" y="147"/>
                  </a:cubicBezTo>
                  <a:cubicBezTo>
                    <a:pt x="31" y="147"/>
                    <a:pt x="31" y="145"/>
                    <a:pt x="33" y="146"/>
                  </a:cubicBezTo>
                  <a:cubicBezTo>
                    <a:pt x="36" y="146"/>
                    <a:pt x="37" y="146"/>
                    <a:pt x="37" y="146"/>
                  </a:cubicBezTo>
                  <a:cubicBezTo>
                    <a:pt x="37" y="146"/>
                    <a:pt x="39" y="146"/>
                    <a:pt x="40" y="147"/>
                  </a:cubicBezTo>
                  <a:cubicBezTo>
                    <a:pt x="41" y="148"/>
                    <a:pt x="44" y="153"/>
                    <a:pt x="44" y="153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8" y="162"/>
                    <a:pt x="48" y="162"/>
                    <a:pt x="48" y="162"/>
                  </a:cubicBezTo>
                  <a:cubicBezTo>
                    <a:pt x="48" y="162"/>
                    <a:pt x="48" y="163"/>
                    <a:pt x="50" y="164"/>
                  </a:cubicBezTo>
                  <a:cubicBezTo>
                    <a:pt x="52" y="166"/>
                    <a:pt x="53" y="168"/>
                    <a:pt x="53" y="168"/>
                  </a:cubicBezTo>
                  <a:cubicBezTo>
                    <a:pt x="53" y="168"/>
                    <a:pt x="53" y="169"/>
                    <a:pt x="54" y="170"/>
                  </a:cubicBezTo>
                  <a:cubicBezTo>
                    <a:pt x="55" y="172"/>
                    <a:pt x="57" y="174"/>
                    <a:pt x="57" y="174"/>
                  </a:cubicBezTo>
                  <a:cubicBezTo>
                    <a:pt x="57" y="174"/>
                    <a:pt x="57" y="175"/>
                    <a:pt x="58" y="176"/>
                  </a:cubicBezTo>
                  <a:cubicBezTo>
                    <a:pt x="60" y="177"/>
                    <a:pt x="62" y="177"/>
                    <a:pt x="63" y="178"/>
                  </a:cubicBezTo>
                  <a:cubicBezTo>
                    <a:pt x="65" y="180"/>
                    <a:pt x="67" y="182"/>
                    <a:pt x="67" y="182"/>
                  </a:cubicBezTo>
                  <a:cubicBezTo>
                    <a:pt x="67" y="182"/>
                    <a:pt x="72" y="187"/>
                    <a:pt x="74" y="189"/>
                  </a:cubicBezTo>
                  <a:cubicBezTo>
                    <a:pt x="76" y="191"/>
                    <a:pt x="78" y="193"/>
                    <a:pt x="79" y="193"/>
                  </a:cubicBezTo>
                  <a:cubicBezTo>
                    <a:pt x="80" y="194"/>
                    <a:pt x="85" y="195"/>
                    <a:pt x="85" y="195"/>
                  </a:cubicBezTo>
                  <a:cubicBezTo>
                    <a:pt x="85" y="195"/>
                    <a:pt x="88" y="198"/>
                    <a:pt x="89" y="197"/>
                  </a:cubicBezTo>
                  <a:cubicBezTo>
                    <a:pt x="91" y="197"/>
                    <a:pt x="87" y="196"/>
                    <a:pt x="93" y="196"/>
                  </a:cubicBezTo>
                  <a:cubicBezTo>
                    <a:pt x="99" y="196"/>
                    <a:pt x="103" y="198"/>
                    <a:pt x="103" y="198"/>
                  </a:cubicBezTo>
                  <a:cubicBezTo>
                    <a:pt x="107" y="195"/>
                    <a:pt x="107" y="195"/>
                    <a:pt x="107" y="195"/>
                  </a:cubicBezTo>
                  <a:cubicBezTo>
                    <a:pt x="107" y="195"/>
                    <a:pt x="106" y="197"/>
                    <a:pt x="107" y="194"/>
                  </a:cubicBezTo>
                  <a:cubicBezTo>
                    <a:pt x="108" y="192"/>
                    <a:pt x="109" y="190"/>
                    <a:pt x="109" y="190"/>
                  </a:cubicBezTo>
                  <a:cubicBezTo>
                    <a:pt x="109" y="190"/>
                    <a:pt x="108" y="188"/>
                    <a:pt x="111" y="188"/>
                  </a:cubicBezTo>
                  <a:cubicBezTo>
                    <a:pt x="113" y="188"/>
                    <a:pt x="119" y="187"/>
                    <a:pt x="120" y="187"/>
                  </a:cubicBezTo>
                  <a:cubicBezTo>
                    <a:pt x="121" y="187"/>
                    <a:pt x="121" y="188"/>
                    <a:pt x="122" y="187"/>
                  </a:cubicBezTo>
                  <a:cubicBezTo>
                    <a:pt x="122" y="186"/>
                    <a:pt x="131" y="189"/>
                    <a:pt x="131" y="189"/>
                  </a:cubicBezTo>
                  <a:cubicBezTo>
                    <a:pt x="132" y="187"/>
                    <a:pt x="132" y="187"/>
                    <a:pt x="132" y="187"/>
                  </a:cubicBezTo>
                  <a:cubicBezTo>
                    <a:pt x="134" y="186"/>
                    <a:pt x="134" y="186"/>
                    <a:pt x="134" y="186"/>
                  </a:cubicBezTo>
                  <a:cubicBezTo>
                    <a:pt x="136" y="190"/>
                    <a:pt x="136" y="190"/>
                    <a:pt x="136" y="190"/>
                  </a:cubicBezTo>
                  <a:cubicBezTo>
                    <a:pt x="140" y="190"/>
                    <a:pt x="140" y="190"/>
                    <a:pt x="140" y="190"/>
                  </a:cubicBezTo>
                  <a:cubicBezTo>
                    <a:pt x="140" y="190"/>
                    <a:pt x="143" y="189"/>
                    <a:pt x="145" y="189"/>
                  </a:cubicBezTo>
                  <a:cubicBezTo>
                    <a:pt x="146" y="189"/>
                    <a:pt x="150" y="187"/>
                    <a:pt x="150" y="187"/>
                  </a:cubicBezTo>
                  <a:cubicBezTo>
                    <a:pt x="150" y="187"/>
                    <a:pt x="151" y="185"/>
                    <a:pt x="152" y="185"/>
                  </a:cubicBezTo>
                  <a:cubicBezTo>
                    <a:pt x="153" y="184"/>
                    <a:pt x="156" y="184"/>
                    <a:pt x="157" y="184"/>
                  </a:cubicBezTo>
                  <a:cubicBezTo>
                    <a:pt x="159" y="184"/>
                    <a:pt x="162" y="183"/>
                    <a:pt x="162" y="183"/>
                  </a:cubicBezTo>
                  <a:cubicBezTo>
                    <a:pt x="164" y="181"/>
                    <a:pt x="164" y="181"/>
                    <a:pt x="164" y="181"/>
                  </a:cubicBezTo>
                  <a:cubicBezTo>
                    <a:pt x="164" y="181"/>
                    <a:pt x="165" y="180"/>
                    <a:pt x="167" y="180"/>
                  </a:cubicBezTo>
                  <a:cubicBezTo>
                    <a:pt x="168" y="181"/>
                    <a:pt x="172" y="181"/>
                    <a:pt x="172" y="181"/>
                  </a:cubicBezTo>
                  <a:cubicBezTo>
                    <a:pt x="175" y="179"/>
                    <a:pt x="175" y="179"/>
                    <a:pt x="175" y="179"/>
                  </a:cubicBezTo>
                  <a:cubicBezTo>
                    <a:pt x="178" y="178"/>
                    <a:pt x="178" y="178"/>
                    <a:pt x="178" y="178"/>
                  </a:cubicBezTo>
                  <a:cubicBezTo>
                    <a:pt x="178" y="178"/>
                    <a:pt x="178" y="177"/>
                    <a:pt x="179" y="178"/>
                  </a:cubicBezTo>
                  <a:cubicBezTo>
                    <a:pt x="180" y="179"/>
                    <a:pt x="182" y="181"/>
                    <a:pt x="182" y="181"/>
                  </a:cubicBezTo>
                  <a:cubicBezTo>
                    <a:pt x="186" y="182"/>
                    <a:pt x="186" y="182"/>
                    <a:pt x="186" y="182"/>
                  </a:cubicBezTo>
                  <a:cubicBezTo>
                    <a:pt x="189" y="181"/>
                    <a:pt x="189" y="181"/>
                    <a:pt x="189" y="181"/>
                  </a:cubicBezTo>
                  <a:cubicBezTo>
                    <a:pt x="191" y="179"/>
                    <a:pt x="191" y="179"/>
                    <a:pt x="191" y="179"/>
                  </a:cubicBezTo>
                  <a:cubicBezTo>
                    <a:pt x="191" y="179"/>
                    <a:pt x="191" y="178"/>
                    <a:pt x="194" y="178"/>
                  </a:cubicBezTo>
                  <a:cubicBezTo>
                    <a:pt x="197" y="178"/>
                    <a:pt x="198" y="178"/>
                    <a:pt x="198" y="178"/>
                  </a:cubicBezTo>
                  <a:cubicBezTo>
                    <a:pt x="198" y="178"/>
                    <a:pt x="201" y="178"/>
                    <a:pt x="201" y="177"/>
                  </a:cubicBezTo>
                  <a:cubicBezTo>
                    <a:pt x="201" y="176"/>
                    <a:pt x="201" y="174"/>
                    <a:pt x="202" y="173"/>
                  </a:cubicBezTo>
                  <a:cubicBezTo>
                    <a:pt x="202" y="172"/>
                    <a:pt x="206" y="168"/>
                    <a:pt x="206" y="168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07" y="164"/>
                    <a:pt x="207" y="164"/>
                    <a:pt x="207" y="164"/>
                  </a:cubicBezTo>
                  <a:cubicBezTo>
                    <a:pt x="208" y="162"/>
                    <a:pt x="208" y="162"/>
                    <a:pt x="208" y="162"/>
                  </a:cubicBezTo>
                  <a:cubicBezTo>
                    <a:pt x="208" y="162"/>
                    <a:pt x="211" y="161"/>
                    <a:pt x="210" y="163"/>
                  </a:cubicBezTo>
                  <a:cubicBezTo>
                    <a:pt x="209" y="165"/>
                    <a:pt x="210" y="166"/>
                    <a:pt x="210" y="166"/>
                  </a:cubicBezTo>
                  <a:cubicBezTo>
                    <a:pt x="210" y="166"/>
                    <a:pt x="211" y="165"/>
                    <a:pt x="212" y="165"/>
                  </a:cubicBezTo>
                  <a:cubicBezTo>
                    <a:pt x="214" y="165"/>
                    <a:pt x="214" y="164"/>
                    <a:pt x="215" y="164"/>
                  </a:cubicBezTo>
                  <a:cubicBezTo>
                    <a:pt x="217" y="165"/>
                    <a:pt x="218" y="164"/>
                    <a:pt x="218" y="164"/>
                  </a:cubicBezTo>
                  <a:cubicBezTo>
                    <a:pt x="218" y="164"/>
                    <a:pt x="217" y="162"/>
                    <a:pt x="218" y="162"/>
                  </a:cubicBezTo>
                  <a:cubicBezTo>
                    <a:pt x="219" y="163"/>
                    <a:pt x="221" y="163"/>
                    <a:pt x="221" y="163"/>
                  </a:cubicBezTo>
                  <a:cubicBezTo>
                    <a:pt x="221" y="163"/>
                    <a:pt x="222" y="163"/>
                    <a:pt x="222" y="162"/>
                  </a:cubicBezTo>
                  <a:cubicBezTo>
                    <a:pt x="222" y="162"/>
                    <a:pt x="219" y="160"/>
                    <a:pt x="220" y="160"/>
                  </a:cubicBezTo>
                  <a:cubicBezTo>
                    <a:pt x="221" y="161"/>
                    <a:pt x="223" y="160"/>
                    <a:pt x="223" y="160"/>
                  </a:cubicBezTo>
                  <a:cubicBezTo>
                    <a:pt x="223" y="160"/>
                    <a:pt x="226" y="161"/>
                    <a:pt x="223" y="159"/>
                  </a:cubicBezTo>
                  <a:cubicBezTo>
                    <a:pt x="221" y="156"/>
                    <a:pt x="224" y="156"/>
                    <a:pt x="224" y="156"/>
                  </a:cubicBezTo>
                  <a:cubicBezTo>
                    <a:pt x="224" y="156"/>
                    <a:pt x="227" y="157"/>
                    <a:pt x="226" y="157"/>
                  </a:cubicBezTo>
                  <a:cubicBezTo>
                    <a:pt x="225" y="156"/>
                    <a:pt x="221" y="151"/>
                    <a:pt x="221" y="151"/>
                  </a:cubicBezTo>
                  <a:cubicBezTo>
                    <a:pt x="221" y="150"/>
                    <a:pt x="221" y="150"/>
                    <a:pt x="221" y="150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8"/>
                    <a:pt x="223" y="149"/>
                    <a:pt x="224" y="150"/>
                  </a:cubicBezTo>
                  <a:cubicBezTo>
                    <a:pt x="224" y="150"/>
                    <a:pt x="224" y="150"/>
                    <a:pt x="225" y="151"/>
                  </a:cubicBezTo>
                  <a:cubicBezTo>
                    <a:pt x="227" y="152"/>
                    <a:pt x="226" y="154"/>
                    <a:pt x="227" y="154"/>
                  </a:cubicBezTo>
                  <a:cubicBezTo>
                    <a:pt x="228" y="155"/>
                    <a:pt x="231" y="154"/>
                    <a:pt x="231" y="154"/>
                  </a:cubicBezTo>
                  <a:cubicBezTo>
                    <a:pt x="233" y="151"/>
                    <a:pt x="233" y="151"/>
                    <a:pt x="233" y="151"/>
                  </a:cubicBezTo>
                  <a:cubicBezTo>
                    <a:pt x="233" y="151"/>
                    <a:pt x="237" y="147"/>
                    <a:pt x="236" y="147"/>
                  </a:cubicBezTo>
                  <a:cubicBezTo>
                    <a:pt x="235" y="146"/>
                    <a:pt x="230" y="148"/>
                    <a:pt x="230" y="148"/>
                  </a:cubicBezTo>
                  <a:cubicBezTo>
                    <a:pt x="232" y="144"/>
                    <a:pt x="232" y="144"/>
                    <a:pt x="232" y="144"/>
                  </a:cubicBezTo>
                  <a:cubicBezTo>
                    <a:pt x="229" y="143"/>
                    <a:pt x="229" y="143"/>
                    <a:pt x="229" y="143"/>
                  </a:cubicBezTo>
                  <a:cubicBezTo>
                    <a:pt x="228" y="142"/>
                    <a:pt x="228" y="142"/>
                    <a:pt x="228" y="142"/>
                  </a:cubicBezTo>
                  <a:cubicBezTo>
                    <a:pt x="228" y="142"/>
                    <a:pt x="231" y="142"/>
                    <a:pt x="231" y="142"/>
                  </a:cubicBezTo>
                  <a:cubicBezTo>
                    <a:pt x="232" y="142"/>
                    <a:pt x="234" y="141"/>
                    <a:pt x="234" y="141"/>
                  </a:cubicBezTo>
                  <a:cubicBezTo>
                    <a:pt x="234" y="139"/>
                    <a:pt x="234" y="139"/>
                    <a:pt x="234" y="139"/>
                  </a:cubicBezTo>
                  <a:cubicBezTo>
                    <a:pt x="231" y="137"/>
                    <a:pt x="231" y="137"/>
                    <a:pt x="231" y="137"/>
                  </a:cubicBezTo>
                  <a:cubicBezTo>
                    <a:pt x="232" y="136"/>
                    <a:pt x="232" y="136"/>
                    <a:pt x="232" y="136"/>
                  </a:cubicBezTo>
                  <a:cubicBezTo>
                    <a:pt x="233" y="134"/>
                    <a:pt x="233" y="134"/>
                    <a:pt x="233" y="134"/>
                  </a:cubicBezTo>
                  <a:cubicBezTo>
                    <a:pt x="235" y="133"/>
                    <a:pt x="235" y="133"/>
                    <a:pt x="235" y="133"/>
                  </a:cubicBezTo>
                  <a:cubicBezTo>
                    <a:pt x="238" y="127"/>
                    <a:pt x="238" y="127"/>
                    <a:pt x="238" y="127"/>
                  </a:cubicBezTo>
                  <a:cubicBezTo>
                    <a:pt x="237" y="125"/>
                    <a:pt x="237" y="125"/>
                    <a:pt x="237" y="125"/>
                  </a:cubicBezTo>
                  <a:cubicBezTo>
                    <a:pt x="235" y="125"/>
                    <a:pt x="235" y="125"/>
                    <a:pt x="235" y="125"/>
                  </a:cubicBezTo>
                  <a:cubicBezTo>
                    <a:pt x="235" y="121"/>
                    <a:pt x="235" y="121"/>
                    <a:pt x="235" y="121"/>
                  </a:cubicBezTo>
                  <a:cubicBezTo>
                    <a:pt x="231" y="119"/>
                    <a:pt x="231" y="119"/>
                    <a:pt x="231" y="119"/>
                  </a:cubicBezTo>
                  <a:cubicBezTo>
                    <a:pt x="231" y="119"/>
                    <a:pt x="228" y="117"/>
                    <a:pt x="228" y="116"/>
                  </a:cubicBezTo>
                  <a:cubicBezTo>
                    <a:pt x="228" y="116"/>
                    <a:pt x="228" y="114"/>
                    <a:pt x="227" y="115"/>
                  </a:cubicBezTo>
                  <a:cubicBezTo>
                    <a:pt x="226" y="115"/>
                    <a:pt x="225" y="114"/>
                    <a:pt x="225" y="114"/>
                  </a:cubicBezTo>
                  <a:cubicBezTo>
                    <a:pt x="225" y="114"/>
                    <a:pt x="225" y="111"/>
                    <a:pt x="225" y="111"/>
                  </a:cubicBezTo>
                  <a:cubicBezTo>
                    <a:pt x="225" y="111"/>
                    <a:pt x="227" y="110"/>
                    <a:pt x="227" y="109"/>
                  </a:cubicBezTo>
                  <a:cubicBezTo>
                    <a:pt x="228" y="108"/>
                    <a:pt x="227" y="106"/>
                    <a:pt x="227" y="106"/>
                  </a:cubicBezTo>
                  <a:cubicBezTo>
                    <a:pt x="226" y="106"/>
                    <a:pt x="224" y="107"/>
                    <a:pt x="224" y="107"/>
                  </a:cubicBezTo>
                  <a:cubicBezTo>
                    <a:pt x="218" y="108"/>
                    <a:pt x="218" y="108"/>
                    <a:pt x="218" y="108"/>
                  </a:cubicBezTo>
                  <a:cubicBezTo>
                    <a:pt x="216" y="107"/>
                    <a:pt x="216" y="107"/>
                    <a:pt x="216" y="107"/>
                  </a:cubicBezTo>
                  <a:cubicBezTo>
                    <a:pt x="216" y="107"/>
                    <a:pt x="217" y="107"/>
                    <a:pt x="217" y="106"/>
                  </a:cubicBezTo>
                  <a:cubicBezTo>
                    <a:pt x="218" y="105"/>
                    <a:pt x="218" y="104"/>
                    <a:pt x="219" y="103"/>
                  </a:cubicBezTo>
                  <a:cubicBezTo>
                    <a:pt x="220" y="102"/>
                    <a:pt x="220" y="103"/>
                    <a:pt x="221" y="101"/>
                  </a:cubicBezTo>
                  <a:cubicBezTo>
                    <a:pt x="223" y="100"/>
                    <a:pt x="225" y="98"/>
                    <a:pt x="225" y="98"/>
                  </a:cubicBezTo>
                  <a:cubicBezTo>
                    <a:pt x="225" y="95"/>
                    <a:pt x="225" y="95"/>
                    <a:pt x="225" y="95"/>
                  </a:cubicBezTo>
                  <a:cubicBezTo>
                    <a:pt x="224" y="92"/>
                    <a:pt x="224" y="92"/>
                    <a:pt x="224" y="92"/>
                  </a:cubicBezTo>
                  <a:cubicBezTo>
                    <a:pt x="224" y="92"/>
                    <a:pt x="223" y="91"/>
                    <a:pt x="222" y="91"/>
                  </a:cubicBezTo>
                  <a:cubicBezTo>
                    <a:pt x="221" y="91"/>
                    <a:pt x="222" y="93"/>
                    <a:pt x="220" y="91"/>
                  </a:cubicBezTo>
                  <a:cubicBezTo>
                    <a:pt x="219" y="90"/>
                    <a:pt x="219" y="90"/>
                    <a:pt x="218" y="88"/>
                  </a:cubicBezTo>
                  <a:cubicBezTo>
                    <a:pt x="217" y="87"/>
                    <a:pt x="217" y="85"/>
                    <a:pt x="217" y="85"/>
                  </a:cubicBezTo>
                  <a:cubicBezTo>
                    <a:pt x="217" y="85"/>
                    <a:pt x="215" y="84"/>
                    <a:pt x="216" y="84"/>
                  </a:cubicBezTo>
                  <a:cubicBezTo>
                    <a:pt x="218" y="84"/>
                    <a:pt x="219" y="85"/>
                    <a:pt x="220" y="84"/>
                  </a:cubicBezTo>
                  <a:cubicBezTo>
                    <a:pt x="221" y="83"/>
                    <a:pt x="221" y="84"/>
                    <a:pt x="221" y="83"/>
                  </a:cubicBezTo>
                  <a:cubicBezTo>
                    <a:pt x="221" y="82"/>
                    <a:pt x="222" y="79"/>
                    <a:pt x="222" y="79"/>
                  </a:cubicBezTo>
                  <a:cubicBezTo>
                    <a:pt x="222" y="78"/>
                    <a:pt x="222" y="78"/>
                    <a:pt x="224" y="77"/>
                  </a:cubicBezTo>
                  <a:cubicBezTo>
                    <a:pt x="227" y="76"/>
                    <a:pt x="226" y="76"/>
                    <a:pt x="228" y="76"/>
                  </a:cubicBezTo>
                  <a:cubicBezTo>
                    <a:pt x="229" y="75"/>
                    <a:pt x="230" y="74"/>
                    <a:pt x="229" y="74"/>
                  </a:cubicBezTo>
                  <a:cubicBezTo>
                    <a:pt x="229" y="73"/>
                    <a:pt x="227" y="73"/>
                    <a:pt x="227" y="73"/>
                  </a:cubicBezTo>
                  <a:cubicBezTo>
                    <a:pt x="226" y="72"/>
                    <a:pt x="224" y="74"/>
                    <a:pt x="224" y="74"/>
                  </a:cubicBezTo>
                  <a:cubicBezTo>
                    <a:pt x="224" y="74"/>
                    <a:pt x="222" y="75"/>
                    <a:pt x="221" y="76"/>
                  </a:cubicBezTo>
                  <a:cubicBezTo>
                    <a:pt x="220" y="77"/>
                    <a:pt x="219" y="76"/>
                    <a:pt x="218" y="76"/>
                  </a:cubicBezTo>
                  <a:cubicBezTo>
                    <a:pt x="217" y="76"/>
                    <a:pt x="217" y="76"/>
                    <a:pt x="217" y="76"/>
                  </a:cubicBezTo>
                  <a:cubicBezTo>
                    <a:pt x="217" y="76"/>
                    <a:pt x="215" y="75"/>
                    <a:pt x="214" y="77"/>
                  </a:cubicBezTo>
                  <a:cubicBezTo>
                    <a:pt x="214" y="79"/>
                    <a:pt x="212" y="81"/>
                    <a:pt x="212" y="81"/>
                  </a:cubicBezTo>
                  <a:cubicBezTo>
                    <a:pt x="212" y="81"/>
                    <a:pt x="211" y="82"/>
                    <a:pt x="211" y="80"/>
                  </a:cubicBezTo>
                  <a:cubicBezTo>
                    <a:pt x="211" y="79"/>
                    <a:pt x="210" y="76"/>
                    <a:pt x="210" y="76"/>
                  </a:cubicBezTo>
                  <a:cubicBezTo>
                    <a:pt x="210" y="76"/>
                    <a:pt x="210" y="76"/>
                    <a:pt x="210" y="76"/>
                  </a:cubicBezTo>
                  <a:cubicBezTo>
                    <a:pt x="209" y="76"/>
                    <a:pt x="206" y="75"/>
                    <a:pt x="206" y="75"/>
                  </a:cubicBezTo>
                  <a:cubicBezTo>
                    <a:pt x="206" y="75"/>
                    <a:pt x="207" y="75"/>
                    <a:pt x="207" y="73"/>
                  </a:cubicBezTo>
                  <a:cubicBezTo>
                    <a:pt x="206" y="72"/>
                    <a:pt x="206" y="71"/>
                    <a:pt x="206" y="71"/>
                  </a:cubicBezTo>
                  <a:cubicBezTo>
                    <a:pt x="207" y="71"/>
                    <a:pt x="208" y="71"/>
                    <a:pt x="208" y="71"/>
                  </a:cubicBezTo>
                  <a:cubicBezTo>
                    <a:pt x="209" y="71"/>
                    <a:pt x="209" y="71"/>
                    <a:pt x="209" y="69"/>
                  </a:cubicBezTo>
                  <a:cubicBezTo>
                    <a:pt x="209" y="66"/>
                    <a:pt x="208" y="65"/>
                    <a:pt x="208" y="65"/>
                  </a:cubicBezTo>
                  <a:cubicBezTo>
                    <a:pt x="208" y="65"/>
                    <a:pt x="207" y="64"/>
                    <a:pt x="207" y="64"/>
                  </a:cubicBezTo>
                  <a:cubicBezTo>
                    <a:pt x="207" y="60"/>
                    <a:pt x="207" y="60"/>
                    <a:pt x="207" y="60"/>
                  </a:cubicBezTo>
                  <a:cubicBezTo>
                    <a:pt x="207" y="60"/>
                    <a:pt x="207" y="59"/>
                    <a:pt x="206" y="58"/>
                  </a:cubicBezTo>
                  <a:cubicBezTo>
                    <a:pt x="205" y="57"/>
                    <a:pt x="205" y="56"/>
                    <a:pt x="204" y="57"/>
                  </a:cubicBezTo>
                  <a:cubicBezTo>
                    <a:pt x="204" y="57"/>
                    <a:pt x="203" y="58"/>
                    <a:pt x="202" y="58"/>
                  </a:cubicBezTo>
                  <a:cubicBezTo>
                    <a:pt x="201" y="57"/>
                    <a:pt x="199" y="56"/>
                    <a:pt x="199" y="56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5" y="54"/>
                    <a:pt x="195" y="54"/>
                    <a:pt x="194" y="55"/>
                  </a:cubicBezTo>
                  <a:cubicBezTo>
                    <a:pt x="194" y="56"/>
                    <a:pt x="193" y="55"/>
                    <a:pt x="193" y="57"/>
                  </a:cubicBezTo>
                  <a:cubicBezTo>
                    <a:pt x="194" y="58"/>
                    <a:pt x="194" y="59"/>
                    <a:pt x="194" y="60"/>
                  </a:cubicBezTo>
                  <a:cubicBezTo>
                    <a:pt x="193" y="61"/>
                    <a:pt x="193" y="62"/>
                    <a:pt x="193" y="64"/>
                  </a:cubicBezTo>
                  <a:cubicBezTo>
                    <a:pt x="192" y="65"/>
                    <a:pt x="191" y="65"/>
                    <a:pt x="191" y="66"/>
                  </a:cubicBezTo>
                  <a:cubicBezTo>
                    <a:pt x="191" y="67"/>
                    <a:pt x="192" y="67"/>
                    <a:pt x="192" y="68"/>
                  </a:cubicBezTo>
                  <a:cubicBezTo>
                    <a:pt x="192" y="68"/>
                    <a:pt x="191" y="70"/>
                    <a:pt x="190" y="70"/>
                  </a:cubicBezTo>
                  <a:cubicBezTo>
                    <a:pt x="190" y="71"/>
                    <a:pt x="189" y="72"/>
                    <a:pt x="188" y="72"/>
                  </a:cubicBezTo>
                  <a:cubicBezTo>
                    <a:pt x="188" y="71"/>
                    <a:pt x="187" y="71"/>
                    <a:pt x="186" y="71"/>
                  </a:cubicBezTo>
                  <a:cubicBezTo>
                    <a:pt x="185" y="71"/>
                    <a:pt x="184" y="72"/>
                    <a:pt x="184" y="72"/>
                  </a:cubicBezTo>
                  <a:cubicBezTo>
                    <a:pt x="184" y="72"/>
                    <a:pt x="183" y="73"/>
                    <a:pt x="182" y="72"/>
                  </a:cubicBezTo>
                  <a:cubicBezTo>
                    <a:pt x="180" y="71"/>
                    <a:pt x="179" y="70"/>
                    <a:pt x="179" y="70"/>
                  </a:cubicBezTo>
                  <a:cubicBezTo>
                    <a:pt x="179" y="68"/>
                    <a:pt x="179" y="68"/>
                    <a:pt x="179" y="68"/>
                  </a:cubicBezTo>
                  <a:cubicBezTo>
                    <a:pt x="179" y="68"/>
                    <a:pt x="183" y="69"/>
                    <a:pt x="178" y="66"/>
                  </a:cubicBezTo>
                  <a:cubicBezTo>
                    <a:pt x="174" y="64"/>
                    <a:pt x="174" y="64"/>
                    <a:pt x="174" y="64"/>
                  </a:cubicBezTo>
                  <a:cubicBezTo>
                    <a:pt x="174" y="64"/>
                    <a:pt x="174" y="65"/>
                    <a:pt x="173" y="66"/>
                  </a:cubicBezTo>
                  <a:cubicBezTo>
                    <a:pt x="172" y="66"/>
                    <a:pt x="172" y="67"/>
                    <a:pt x="172" y="67"/>
                  </a:cubicBezTo>
                  <a:cubicBezTo>
                    <a:pt x="171" y="69"/>
                    <a:pt x="171" y="69"/>
                    <a:pt x="171" y="69"/>
                  </a:cubicBezTo>
                  <a:cubicBezTo>
                    <a:pt x="170" y="69"/>
                    <a:pt x="170" y="69"/>
                    <a:pt x="170" y="69"/>
                  </a:cubicBezTo>
                  <a:cubicBezTo>
                    <a:pt x="168" y="72"/>
                    <a:pt x="168" y="72"/>
                    <a:pt x="168" y="72"/>
                  </a:cubicBezTo>
                  <a:cubicBezTo>
                    <a:pt x="168" y="72"/>
                    <a:pt x="167" y="73"/>
                    <a:pt x="166" y="73"/>
                  </a:cubicBezTo>
                  <a:cubicBezTo>
                    <a:pt x="166" y="73"/>
                    <a:pt x="165" y="73"/>
                    <a:pt x="165" y="73"/>
                  </a:cubicBezTo>
                  <a:cubicBezTo>
                    <a:pt x="164" y="73"/>
                    <a:pt x="163" y="73"/>
                    <a:pt x="163" y="72"/>
                  </a:cubicBezTo>
                  <a:cubicBezTo>
                    <a:pt x="162" y="72"/>
                    <a:pt x="162" y="72"/>
                    <a:pt x="162" y="71"/>
                  </a:cubicBezTo>
                  <a:cubicBezTo>
                    <a:pt x="162" y="70"/>
                    <a:pt x="162" y="68"/>
                    <a:pt x="161" y="67"/>
                  </a:cubicBezTo>
                  <a:cubicBezTo>
                    <a:pt x="161" y="66"/>
                    <a:pt x="161" y="66"/>
                    <a:pt x="160" y="64"/>
                  </a:cubicBezTo>
                  <a:cubicBezTo>
                    <a:pt x="159" y="63"/>
                    <a:pt x="158" y="61"/>
                    <a:pt x="158" y="61"/>
                  </a:cubicBezTo>
                  <a:cubicBezTo>
                    <a:pt x="153" y="58"/>
                    <a:pt x="153" y="58"/>
                    <a:pt x="153" y="58"/>
                  </a:cubicBezTo>
                  <a:cubicBezTo>
                    <a:pt x="153" y="58"/>
                    <a:pt x="154" y="57"/>
                    <a:pt x="152" y="57"/>
                  </a:cubicBezTo>
                  <a:cubicBezTo>
                    <a:pt x="151" y="58"/>
                    <a:pt x="149" y="60"/>
                    <a:pt x="149" y="60"/>
                  </a:cubicBezTo>
                  <a:cubicBezTo>
                    <a:pt x="149" y="60"/>
                    <a:pt x="149" y="62"/>
                    <a:pt x="149" y="63"/>
                  </a:cubicBezTo>
                  <a:cubicBezTo>
                    <a:pt x="149" y="63"/>
                    <a:pt x="148" y="64"/>
                    <a:pt x="148" y="65"/>
                  </a:cubicBezTo>
                  <a:cubicBezTo>
                    <a:pt x="149" y="67"/>
                    <a:pt x="150" y="69"/>
                    <a:pt x="149" y="70"/>
                  </a:cubicBezTo>
                  <a:cubicBezTo>
                    <a:pt x="149" y="70"/>
                    <a:pt x="148" y="72"/>
                    <a:pt x="148" y="74"/>
                  </a:cubicBezTo>
                  <a:cubicBezTo>
                    <a:pt x="148" y="76"/>
                    <a:pt x="149" y="78"/>
                    <a:pt x="148" y="78"/>
                  </a:cubicBezTo>
                  <a:cubicBezTo>
                    <a:pt x="147" y="79"/>
                    <a:pt x="147" y="80"/>
                    <a:pt x="147" y="80"/>
                  </a:cubicBezTo>
                  <a:cubicBezTo>
                    <a:pt x="146" y="80"/>
                    <a:pt x="146" y="80"/>
                    <a:pt x="146" y="80"/>
                  </a:cubicBezTo>
                  <a:cubicBezTo>
                    <a:pt x="146" y="80"/>
                    <a:pt x="146" y="79"/>
                    <a:pt x="147" y="76"/>
                  </a:cubicBezTo>
                  <a:cubicBezTo>
                    <a:pt x="147" y="73"/>
                    <a:pt x="146" y="72"/>
                    <a:pt x="146" y="71"/>
                  </a:cubicBezTo>
                  <a:cubicBezTo>
                    <a:pt x="145" y="71"/>
                    <a:pt x="145" y="71"/>
                    <a:pt x="145" y="70"/>
                  </a:cubicBezTo>
                  <a:cubicBezTo>
                    <a:pt x="145" y="69"/>
                    <a:pt x="145" y="68"/>
                    <a:pt x="145" y="68"/>
                  </a:cubicBezTo>
                  <a:cubicBezTo>
                    <a:pt x="145" y="68"/>
                    <a:pt x="143" y="66"/>
                    <a:pt x="143" y="65"/>
                  </a:cubicBezTo>
                  <a:cubicBezTo>
                    <a:pt x="143" y="64"/>
                    <a:pt x="144" y="63"/>
                    <a:pt x="144" y="61"/>
                  </a:cubicBezTo>
                  <a:cubicBezTo>
                    <a:pt x="144" y="58"/>
                    <a:pt x="145" y="58"/>
                    <a:pt x="144" y="57"/>
                  </a:cubicBezTo>
                  <a:cubicBezTo>
                    <a:pt x="143" y="56"/>
                    <a:pt x="144" y="55"/>
                    <a:pt x="143" y="54"/>
                  </a:cubicBezTo>
                  <a:cubicBezTo>
                    <a:pt x="142" y="54"/>
                    <a:pt x="142" y="55"/>
                    <a:pt x="141" y="54"/>
                  </a:cubicBezTo>
                  <a:cubicBezTo>
                    <a:pt x="141" y="54"/>
                    <a:pt x="141" y="55"/>
                    <a:pt x="141" y="55"/>
                  </a:cubicBezTo>
                  <a:cubicBezTo>
                    <a:pt x="142" y="53"/>
                    <a:pt x="142" y="53"/>
                    <a:pt x="142" y="53"/>
                  </a:cubicBezTo>
                  <a:cubicBezTo>
                    <a:pt x="142" y="53"/>
                    <a:pt x="143" y="49"/>
                    <a:pt x="142" y="51"/>
                  </a:cubicBezTo>
                  <a:cubicBezTo>
                    <a:pt x="141" y="52"/>
                    <a:pt x="138" y="53"/>
                    <a:pt x="138" y="52"/>
                  </a:cubicBezTo>
                  <a:cubicBezTo>
                    <a:pt x="139" y="51"/>
                    <a:pt x="138" y="50"/>
                    <a:pt x="138" y="50"/>
                  </a:cubicBezTo>
                  <a:cubicBezTo>
                    <a:pt x="138" y="50"/>
                    <a:pt x="134" y="50"/>
                    <a:pt x="134" y="50"/>
                  </a:cubicBezTo>
                  <a:cubicBezTo>
                    <a:pt x="134" y="50"/>
                    <a:pt x="134" y="49"/>
                    <a:pt x="134" y="51"/>
                  </a:cubicBezTo>
                  <a:cubicBezTo>
                    <a:pt x="134" y="52"/>
                    <a:pt x="135" y="54"/>
                    <a:pt x="133" y="54"/>
                  </a:cubicBezTo>
                  <a:cubicBezTo>
                    <a:pt x="131" y="55"/>
                    <a:pt x="130" y="55"/>
                    <a:pt x="130" y="55"/>
                  </a:cubicBezTo>
                  <a:cubicBezTo>
                    <a:pt x="130" y="54"/>
                    <a:pt x="128" y="53"/>
                    <a:pt x="128" y="53"/>
                  </a:cubicBezTo>
                  <a:cubicBezTo>
                    <a:pt x="128" y="53"/>
                    <a:pt x="127" y="53"/>
                    <a:pt x="126" y="53"/>
                  </a:cubicBezTo>
                  <a:cubicBezTo>
                    <a:pt x="126" y="54"/>
                    <a:pt x="124" y="54"/>
                    <a:pt x="124" y="54"/>
                  </a:cubicBezTo>
                  <a:cubicBezTo>
                    <a:pt x="124" y="56"/>
                    <a:pt x="124" y="56"/>
                    <a:pt x="124" y="56"/>
                  </a:cubicBezTo>
                  <a:cubicBezTo>
                    <a:pt x="124" y="57"/>
                    <a:pt x="124" y="57"/>
                    <a:pt x="124" y="57"/>
                  </a:cubicBezTo>
                  <a:cubicBezTo>
                    <a:pt x="124" y="57"/>
                    <a:pt x="123" y="57"/>
                    <a:pt x="123" y="57"/>
                  </a:cubicBezTo>
                  <a:cubicBezTo>
                    <a:pt x="122" y="58"/>
                    <a:pt x="121" y="58"/>
                    <a:pt x="122" y="59"/>
                  </a:cubicBezTo>
                  <a:cubicBezTo>
                    <a:pt x="122" y="59"/>
                    <a:pt x="122" y="59"/>
                    <a:pt x="122" y="61"/>
                  </a:cubicBezTo>
                  <a:cubicBezTo>
                    <a:pt x="122" y="62"/>
                    <a:pt x="122" y="62"/>
                    <a:pt x="122" y="63"/>
                  </a:cubicBezTo>
                  <a:cubicBezTo>
                    <a:pt x="121" y="64"/>
                    <a:pt x="121" y="65"/>
                    <a:pt x="120" y="66"/>
                  </a:cubicBezTo>
                  <a:cubicBezTo>
                    <a:pt x="120" y="66"/>
                    <a:pt x="119" y="67"/>
                    <a:pt x="119" y="67"/>
                  </a:cubicBezTo>
                  <a:cubicBezTo>
                    <a:pt x="118" y="68"/>
                    <a:pt x="118" y="68"/>
                    <a:pt x="117" y="68"/>
                  </a:cubicBezTo>
                  <a:cubicBezTo>
                    <a:pt x="116" y="68"/>
                    <a:pt x="116" y="69"/>
                    <a:pt x="116" y="68"/>
                  </a:cubicBezTo>
                  <a:cubicBezTo>
                    <a:pt x="116" y="66"/>
                    <a:pt x="116" y="65"/>
                    <a:pt x="116" y="63"/>
                  </a:cubicBezTo>
                  <a:cubicBezTo>
                    <a:pt x="116" y="62"/>
                    <a:pt x="117" y="62"/>
                    <a:pt x="115" y="60"/>
                  </a:cubicBezTo>
                  <a:cubicBezTo>
                    <a:pt x="114" y="58"/>
                    <a:pt x="113" y="58"/>
                    <a:pt x="113" y="57"/>
                  </a:cubicBezTo>
                  <a:cubicBezTo>
                    <a:pt x="113" y="57"/>
                    <a:pt x="113" y="56"/>
                    <a:pt x="113" y="55"/>
                  </a:cubicBezTo>
                  <a:cubicBezTo>
                    <a:pt x="113" y="54"/>
                    <a:pt x="113" y="56"/>
                    <a:pt x="113" y="52"/>
                  </a:cubicBezTo>
                  <a:cubicBezTo>
                    <a:pt x="114" y="49"/>
                    <a:pt x="113" y="48"/>
                    <a:pt x="113" y="48"/>
                  </a:cubicBezTo>
                  <a:cubicBezTo>
                    <a:pt x="113" y="48"/>
                    <a:pt x="114" y="43"/>
                    <a:pt x="114" y="43"/>
                  </a:cubicBezTo>
                  <a:cubicBezTo>
                    <a:pt x="113" y="43"/>
                    <a:pt x="110" y="43"/>
                    <a:pt x="109" y="43"/>
                  </a:cubicBezTo>
                  <a:cubicBezTo>
                    <a:pt x="108" y="43"/>
                    <a:pt x="108" y="43"/>
                    <a:pt x="107" y="43"/>
                  </a:cubicBezTo>
                  <a:cubicBezTo>
                    <a:pt x="107" y="44"/>
                    <a:pt x="106" y="43"/>
                    <a:pt x="106" y="45"/>
                  </a:cubicBezTo>
                  <a:cubicBezTo>
                    <a:pt x="105" y="47"/>
                    <a:pt x="104" y="47"/>
                    <a:pt x="104" y="49"/>
                  </a:cubicBezTo>
                  <a:cubicBezTo>
                    <a:pt x="104" y="50"/>
                    <a:pt x="104" y="52"/>
                    <a:pt x="104" y="52"/>
                  </a:cubicBezTo>
                  <a:cubicBezTo>
                    <a:pt x="104" y="53"/>
                    <a:pt x="103" y="54"/>
                    <a:pt x="103" y="54"/>
                  </a:cubicBezTo>
                  <a:cubicBezTo>
                    <a:pt x="103" y="54"/>
                    <a:pt x="103" y="55"/>
                    <a:pt x="103" y="57"/>
                  </a:cubicBezTo>
                  <a:cubicBezTo>
                    <a:pt x="102" y="59"/>
                    <a:pt x="102" y="60"/>
                    <a:pt x="102" y="61"/>
                  </a:cubicBezTo>
                  <a:cubicBezTo>
                    <a:pt x="102" y="61"/>
                    <a:pt x="102" y="61"/>
                    <a:pt x="101" y="62"/>
                  </a:cubicBezTo>
                  <a:cubicBezTo>
                    <a:pt x="100" y="63"/>
                    <a:pt x="98" y="66"/>
                    <a:pt x="97" y="66"/>
                  </a:cubicBezTo>
                  <a:cubicBezTo>
                    <a:pt x="97" y="66"/>
                    <a:pt x="97" y="66"/>
                    <a:pt x="96" y="67"/>
                  </a:cubicBezTo>
                  <a:cubicBezTo>
                    <a:pt x="96" y="67"/>
                    <a:pt x="94" y="70"/>
                    <a:pt x="93" y="70"/>
                  </a:cubicBezTo>
                  <a:cubicBezTo>
                    <a:pt x="92" y="71"/>
                    <a:pt x="93" y="71"/>
                    <a:pt x="92" y="71"/>
                  </a:cubicBezTo>
                  <a:cubicBezTo>
                    <a:pt x="92" y="70"/>
                    <a:pt x="91" y="70"/>
                    <a:pt x="91" y="69"/>
                  </a:cubicBezTo>
                  <a:cubicBezTo>
                    <a:pt x="91" y="67"/>
                    <a:pt x="91" y="67"/>
                    <a:pt x="92" y="65"/>
                  </a:cubicBezTo>
                  <a:cubicBezTo>
                    <a:pt x="92" y="64"/>
                    <a:pt x="93" y="62"/>
                    <a:pt x="93" y="62"/>
                  </a:cubicBezTo>
                  <a:cubicBezTo>
                    <a:pt x="93" y="62"/>
                    <a:pt x="94" y="61"/>
                    <a:pt x="93" y="61"/>
                  </a:cubicBezTo>
                  <a:cubicBezTo>
                    <a:pt x="92" y="61"/>
                    <a:pt x="91" y="61"/>
                    <a:pt x="90" y="61"/>
                  </a:cubicBezTo>
                  <a:cubicBezTo>
                    <a:pt x="88" y="61"/>
                    <a:pt x="86" y="62"/>
                    <a:pt x="85" y="63"/>
                  </a:cubicBezTo>
                  <a:cubicBezTo>
                    <a:pt x="84" y="63"/>
                    <a:pt x="84" y="64"/>
                    <a:pt x="82" y="66"/>
                  </a:cubicBezTo>
                  <a:cubicBezTo>
                    <a:pt x="80" y="67"/>
                    <a:pt x="80" y="67"/>
                    <a:pt x="80" y="67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70"/>
                    <a:pt x="79" y="70"/>
                    <a:pt x="79" y="70"/>
                  </a:cubicBezTo>
                  <a:cubicBezTo>
                    <a:pt x="79" y="70"/>
                    <a:pt x="79" y="68"/>
                    <a:pt x="79" y="68"/>
                  </a:cubicBezTo>
                  <a:cubicBezTo>
                    <a:pt x="79" y="68"/>
                    <a:pt x="78" y="68"/>
                    <a:pt x="78" y="69"/>
                  </a:cubicBezTo>
                  <a:cubicBezTo>
                    <a:pt x="78" y="69"/>
                    <a:pt x="77" y="70"/>
                    <a:pt x="77" y="70"/>
                  </a:cubicBezTo>
                  <a:cubicBezTo>
                    <a:pt x="76" y="71"/>
                    <a:pt x="76" y="72"/>
                    <a:pt x="76" y="73"/>
                  </a:cubicBezTo>
                  <a:cubicBezTo>
                    <a:pt x="75" y="74"/>
                    <a:pt x="75" y="76"/>
                    <a:pt x="74" y="76"/>
                  </a:cubicBezTo>
                  <a:cubicBezTo>
                    <a:pt x="74" y="76"/>
                    <a:pt x="74" y="77"/>
                    <a:pt x="74" y="77"/>
                  </a:cubicBezTo>
                  <a:cubicBezTo>
                    <a:pt x="73" y="77"/>
                    <a:pt x="72" y="78"/>
                    <a:pt x="72" y="78"/>
                  </a:cubicBezTo>
                  <a:cubicBezTo>
                    <a:pt x="72" y="79"/>
                    <a:pt x="71" y="77"/>
                    <a:pt x="71" y="75"/>
                  </a:cubicBezTo>
                  <a:cubicBezTo>
                    <a:pt x="72" y="74"/>
                    <a:pt x="72" y="74"/>
                    <a:pt x="72" y="73"/>
                  </a:cubicBezTo>
                  <a:cubicBezTo>
                    <a:pt x="73" y="73"/>
                    <a:pt x="73" y="71"/>
                    <a:pt x="74" y="71"/>
                  </a:cubicBezTo>
                  <a:cubicBezTo>
                    <a:pt x="74" y="71"/>
                    <a:pt x="74" y="72"/>
                    <a:pt x="74" y="70"/>
                  </a:cubicBezTo>
                  <a:cubicBezTo>
                    <a:pt x="75" y="68"/>
                    <a:pt x="75" y="67"/>
                    <a:pt x="75" y="67"/>
                  </a:cubicBezTo>
                  <a:cubicBezTo>
                    <a:pt x="75" y="67"/>
                    <a:pt x="75" y="67"/>
                    <a:pt x="75" y="66"/>
                  </a:cubicBezTo>
                  <a:cubicBezTo>
                    <a:pt x="74" y="65"/>
                    <a:pt x="74" y="66"/>
                    <a:pt x="74" y="65"/>
                  </a:cubicBezTo>
                  <a:cubicBezTo>
                    <a:pt x="75" y="64"/>
                    <a:pt x="75" y="63"/>
                    <a:pt x="75" y="62"/>
                  </a:cubicBezTo>
                  <a:cubicBezTo>
                    <a:pt x="76" y="62"/>
                    <a:pt x="76" y="61"/>
                    <a:pt x="76" y="61"/>
                  </a:cubicBezTo>
                  <a:cubicBezTo>
                    <a:pt x="76" y="61"/>
                    <a:pt x="76" y="61"/>
                    <a:pt x="76" y="60"/>
                  </a:cubicBezTo>
                  <a:cubicBezTo>
                    <a:pt x="76" y="60"/>
                    <a:pt x="75" y="59"/>
                    <a:pt x="75" y="59"/>
                  </a:cubicBezTo>
                  <a:cubicBezTo>
                    <a:pt x="75" y="59"/>
                    <a:pt x="75" y="58"/>
                    <a:pt x="75" y="58"/>
                  </a:cubicBezTo>
                  <a:cubicBezTo>
                    <a:pt x="75" y="58"/>
                    <a:pt x="76" y="57"/>
                    <a:pt x="76" y="56"/>
                  </a:cubicBezTo>
                  <a:cubicBezTo>
                    <a:pt x="75" y="56"/>
                    <a:pt x="75" y="55"/>
                    <a:pt x="74" y="54"/>
                  </a:cubicBezTo>
                  <a:cubicBezTo>
                    <a:pt x="73" y="54"/>
                    <a:pt x="73" y="54"/>
                    <a:pt x="73" y="53"/>
                  </a:cubicBezTo>
                  <a:cubicBezTo>
                    <a:pt x="73" y="53"/>
                    <a:pt x="71" y="52"/>
                    <a:pt x="71" y="52"/>
                  </a:cubicBezTo>
                  <a:cubicBezTo>
                    <a:pt x="71" y="52"/>
                    <a:pt x="72" y="50"/>
                    <a:pt x="72" y="50"/>
                  </a:cubicBezTo>
                  <a:cubicBezTo>
                    <a:pt x="72" y="50"/>
                    <a:pt x="72" y="49"/>
                    <a:pt x="73" y="49"/>
                  </a:cubicBezTo>
                  <a:cubicBezTo>
                    <a:pt x="73" y="50"/>
                    <a:pt x="73" y="51"/>
                    <a:pt x="73" y="51"/>
                  </a:cubicBezTo>
                  <a:cubicBezTo>
                    <a:pt x="73" y="52"/>
                    <a:pt x="76" y="53"/>
                    <a:pt x="76" y="53"/>
                  </a:cubicBezTo>
                  <a:cubicBezTo>
                    <a:pt x="76" y="53"/>
                    <a:pt x="78" y="52"/>
                    <a:pt x="78" y="52"/>
                  </a:cubicBezTo>
                  <a:cubicBezTo>
                    <a:pt x="79" y="52"/>
                    <a:pt x="79" y="50"/>
                    <a:pt x="79" y="50"/>
                  </a:cubicBezTo>
                  <a:cubicBezTo>
                    <a:pt x="79" y="50"/>
                    <a:pt x="78" y="50"/>
                    <a:pt x="79" y="49"/>
                  </a:cubicBezTo>
                  <a:cubicBezTo>
                    <a:pt x="80" y="49"/>
                    <a:pt x="82" y="48"/>
                    <a:pt x="82" y="48"/>
                  </a:cubicBezTo>
                  <a:cubicBezTo>
                    <a:pt x="82" y="47"/>
                    <a:pt x="83" y="47"/>
                    <a:pt x="83" y="47"/>
                  </a:cubicBezTo>
                  <a:cubicBezTo>
                    <a:pt x="83" y="47"/>
                    <a:pt x="84" y="46"/>
                    <a:pt x="84" y="46"/>
                  </a:cubicBezTo>
                  <a:cubicBezTo>
                    <a:pt x="84" y="45"/>
                    <a:pt x="85" y="45"/>
                    <a:pt x="84" y="44"/>
                  </a:cubicBezTo>
                  <a:cubicBezTo>
                    <a:pt x="84" y="44"/>
                    <a:pt x="84" y="43"/>
                    <a:pt x="84" y="42"/>
                  </a:cubicBezTo>
                  <a:cubicBezTo>
                    <a:pt x="84" y="42"/>
                    <a:pt x="86" y="43"/>
                    <a:pt x="84" y="41"/>
                  </a:cubicBezTo>
                  <a:cubicBezTo>
                    <a:pt x="82" y="40"/>
                    <a:pt x="80" y="39"/>
                    <a:pt x="81" y="39"/>
                  </a:cubicBezTo>
                  <a:cubicBezTo>
                    <a:pt x="82" y="39"/>
                    <a:pt x="83" y="39"/>
                    <a:pt x="83" y="39"/>
                  </a:cubicBezTo>
                  <a:cubicBezTo>
                    <a:pt x="84" y="39"/>
                    <a:pt x="85" y="40"/>
                    <a:pt x="85" y="39"/>
                  </a:cubicBezTo>
                  <a:cubicBezTo>
                    <a:pt x="86" y="39"/>
                    <a:pt x="86" y="39"/>
                    <a:pt x="86" y="38"/>
                  </a:cubicBezTo>
                  <a:cubicBezTo>
                    <a:pt x="85" y="37"/>
                    <a:pt x="85" y="37"/>
                    <a:pt x="85" y="37"/>
                  </a:cubicBezTo>
                  <a:cubicBezTo>
                    <a:pt x="84" y="36"/>
                    <a:pt x="84" y="36"/>
                    <a:pt x="83" y="36"/>
                  </a:cubicBezTo>
                  <a:cubicBezTo>
                    <a:pt x="83" y="36"/>
                    <a:pt x="82" y="37"/>
                    <a:pt x="83" y="35"/>
                  </a:cubicBezTo>
                  <a:cubicBezTo>
                    <a:pt x="83" y="33"/>
                    <a:pt x="83" y="33"/>
                    <a:pt x="83" y="32"/>
                  </a:cubicBezTo>
                  <a:cubicBezTo>
                    <a:pt x="83" y="32"/>
                    <a:pt x="85" y="32"/>
                    <a:pt x="83" y="32"/>
                  </a:cubicBezTo>
                  <a:cubicBezTo>
                    <a:pt x="82" y="31"/>
                    <a:pt x="82" y="31"/>
                    <a:pt x="82" y="31"/>
                  </a:cubicBezTo>
                  <a:cubicBezTo>
                    <a:pt x="81" y="31"/>
                    <a:pt x="82" y="31"/>
                    <a:pt x="80" y="31"/>
                  </a:cubicBezTo>
                  <a:cubicBezTo>
                    <a:pt x="79" y="31"/>
                    <a:pt x="80" y="29"/>
                    <a:pt x="80" y="29"/>
                  </a:cubicBezTo>
                  <a:cubicBezTo>
                    <a:pt x="80" y="28"/>
                    <a:pt x="81" y="24"/>
                    <a:pt x="81" y="24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3"/>
                    <a:pt x="79" y="21"/>
                    <a:pt x="79" y="21"/>
                  </a:cubicBezTo>
                  <a:cubicBezTo>
                    <a:pt x="79" y="20"/>
                    <a:pt x="79" y="19"/>
                    <a:pt x="78" y="19"/>
                  </a:cubicBezTo>
                  <a:cubicBezTo>
                    <a:pt x="78" y="19"/>
                    <a:pt x="77" y="18"/>
                    <a:pt x="77" y="18"/>
                  </a:cubicBezTo>
                  <a:cubicBezTo>
                    <a:pt x="77" y="18"/>
                    <a:pt x="76" y="18"/>
                    <a:pt x="76" y="17"/>
                  </a:cubicBezTo>
                  <a:cubicBezTo>
                    <a:pt x="76" y="16"/>
                    <a:pt x="76" y="15"/>
                    <a:pt x="76" y="15"/>
                  </a:cubicBezTo>
                  <a:cubicBezTo>
                    <a:pt x="76" y="14"/>
                    <a:pt x="76" y="13"/>
                    <a:pt x="76" y="13"/>
                  </a:cubicBezTo>
                  <a:cubicBezTo>
                    <a:pt x="74" y="8"/>
                    <a:pt x="74" y="8"/>
                    <a:pt x="74" y="8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2" y="3"/>
                    <a:pt x="71" y="3"/>
                    <a:pt x="71" y="4"/>
                  </a:cubicBezTo>
                  <a:cubicBezTo>
                    <a:pt x="71" y="4"/>
                    <a:pt x="71" y="5"/>
                    <a:pt x="70" y="5"/>
                  </a:cubicBezTo>
                  <a:cubicBezTo>
                    <a:pt x="69" y="5"/>
                    <a:pt x="68" y="4"/>
                    <a:pt x="68" y="4"/>
                  </a:cubicBezTo>
                  <a:cubicBezTo>
                    <a:pt x="68" y="4"/>
                    <a:pt x="68" y="3"/>
                    <a:pt x="68" y="2"/>
                  </a:cubicBezTo>
                  <a:cubicBezTo>
                    <a:pt x="67" y="2"/>
                    <a:pt x="64" y="0"/>
                    <a:pt x="64" y="0"/>
                  </a:cubicBezTo>
                  <a:cubicBezTo>
                    <a:pt x="64" y="0"/>
                    <a:pt x="64" y="0"/>
                    <a:pt x="64" y="1"/>
                  </a:cubicBezTo>
                  <a:cubicBezTo>
                    <a:pt x="64" y="1"/>
                    <a:pt x="63" y="2"/>
                    <a:pt x="63" y="1"/>
                  </a:cubicBezTo>
                  <a:cubicBezTo>
                    <a:pt x="62" y="1"/>
                    <a:pt x="60" y="0"/>
                    <a:pt x="60" y="0"/>
                  </a:cubicBezTo>
                  <a:cubicBezTo>
                    <a:pt x="60" y="0"/>
                    <a:pt x="60" y="1"/>
                    <a:pt x="60" y="1"/>
                  </a:cubicBezTo>
                  <a:cubicBezTo>
                    <a:pt x="60" y="2"/>
                    <a:pt x="61" y="3"/>
                    <a:pt x="61" y="3"/>
                  </a:cubicBezTo>
                  <a:cubicBezTo>
                    <a:pt x="60" y="3"/>
                    <a:pt x="59" y="3"/>
                    <a:pt x="59" y="3"/>
                  </a:cubicBezTo>
                  <a:cubicBezTo>
                    <a:pt x="59" y="3"/>
                    <a:pt x="59" y="3"/>
                    <a:pt x="58" y="3"/>
                  </a:cubicBezTo>
                  <a:cubicBezTo>
                    <a:pt x="58" y="2"/>
                    <a:pt x="57" y="2"/>
                    <a:pt x="57" y="2"/>
                  </a:cubicBezTo>
                  <a:cubicBezTo>
                    <a:pt x="57" y="3"/>
                    <a:pt x="56" y="3"/>
                    <a:pt x="56" y="5"/>
                  </a:cubicBezTo>
                  <a:cubicBezTo>
                    <a:pt x="57" y="6"/>
                    <a:pt x="56" y="6"/>
                    <a:pt x="57" y="7"/>
                  </a:cubicBezTo>
                  <a:cubicBezTo>
                    <a:pt x="58" y="7"/>
                    <a:pt x="58" y="7"/>
                    <a:pt x="59" y="8"/>
                  </a:cubicBezTo>
                  <a:cubicBezTo>
                    <a:pt x="60" y="8"/>
                    <a:pt x="60" y="8"/>
                    <a:pt x="61" y="8"/>
                  </a:cubicBezTo>
                  <a:cubicBezTo>
                    <a:pt x="61" y="8"/>
                    <a:pt x="62" y="8"/>
                    <a:pt x="63" y="8"/>
                  </a:cubicBezTo>
                  <a:cubicBezTo>
                    <a:pt x="63" y="8"/>
                    <a:pt x="64" y="7"/>
                    <a:pt x="64" y="7"/>
                  </a:cubicBezTo>
                  <a:cubicBezTo>
                    <a:pt x="64" y="7"/>
                    <a:pt x="64" y="8"/>
                    <a:pt x="64" y="8"/>
                  </a:cubicBezTo>
                  <a:cubicBezTo>
                    <a:pt x="64" y="8"/>
                    <a:pt x="63" y="8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1"/>
                    <a:pt x="65" y="11"/>
                  </a:cubicBezTo>
                  <a:cubicBezTo>
                    <a:pt x="65" y="12"/>
                    <a:pt x="65" y="12"/>
                    <a:pt x="66" y="12"/>
                  </a:cubicBezTo>
                  <a:cubicBezTo>
                    <a:pt x="67" y="13"/>
                    <a:pt x="67" y="12"/>
                    <a:pt x="67" y="12"/>
                  </a:cubicBezTo>
                  <a:cubicBezTo>
                    <a:pt x="67" y="12"/>
                    <a:pt x="69" y="14"/>
                    <a:pt x="68" y="14"/>
                  </a:cubicBezTo>
                  <a:cubicBezTo>
                    <a:pt x="68" y="14"/>
                    <a:pt x="67" y="13"/>
                    <a:pt x="68" y="14"/>
                  </a:cubicBezTo>
                  <a:cubicBezTo>
                    <a:pt x="69" y="15"/>
                    <a:pt x="70" y="15"/>
                    <a:pt x="70" y="15"/>
                  </a:cubicBezTo>
                  <a:cubicBezTo>
                    <a:pt x="70" y="15"/>
                    <a:pt x="69" y="16"/>
                    <a:pt x="67" y="15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5" y="14"/>
                    <a:pt x="65" y="14"/>
                  </a:cubicBezTo>
                  <a:cubicBezTo>
                    <a:pt x="64" y="13"/>
                    <a:pt x="64" y="12"/>
                    <a:pt x="64" y="12"/>
                  </a:cubicBezTo>
                  <a:cubicBezTo>
                    <a:pt x="64" y="12"/>
                    <a:pt x="63" y="11"/>
                    <a:pt x="62" y="11"/>
                  </a:cubicBezTo>
                  <a:cubicBezTo>
                    <a:pt x="61" y="10"/>
                    <a:pt x="60" y="11"/>
                    <a:pt x="59" y="11"/>
                  </a:cubicBezTo>
                  <a:cubicBezTo>
                    <a:pt x="59" y="11"/>
                    <a:pt x="58" y="12"/>
                    <a:pt x="57" y="12"/>
                  </a:cubicBezTo>
                  <a:cubicBezTo>
                    <a:pt x="57" y="12"/>
                    <a:pt x="57" y="13"/>
                    <a:pt x="57" y="14"/>
                  </a:cubicBezTo>
                  <a:cubicBezTo>
                    <a:pt x="58" y="15"/>
                    <a:pt x="60" y="19"/>
                    <a:pt x="60" y="19"/>
                  </a:cubicBezTo>
                  <a:cubicBezTo>
                    <a:pt x="60" y="19"/>
                    <a:pt x="62" y="21"/>
                    <a:pt x="62" y="21"/>
                  </a:cubicBezTo>
                  <a:cubicBezTo>
                    <a:pt x="62" y="21"/>
                    <a:pt x="63" y="23"/>
                    <a:pt x="63" y="23"/>
                  </a:cubicBezTo>
                  <a:cubicBezTo>
                    <a:pt x="63" y="23"/>
                    <a:pt x="63" y="23"/>
                    <a:pt x="64" y="24"/>
                  </a:cubicBezTo>
                  <a:cubicBezTo>
                    <a:pt x="65" y="24"/>
                    <a:pt x="64" y="24"/>
                    <a:pt x="64" y="24"/>
                  </a:cubicBezTo>
                  <a:cubicBezTo>
                    <a:pt x="64" y="25"/>
                    <a:pt x="63" y="26"/>
                    <a:pt x="63" y="27"/>
                  </a:cubicBezTo>
                  <a:cubicBezTo>
                    <a:pt x="63" y="27"/>
                    <a:pt x="63" y="26"/>
                    <a:pt x="63" y="27"/>
                  </a:cubicBezTo>
                  <a:cubicBezTo>
                    <a:pt x="63" y="29"/>
                    <a:pt x="63" y="31"/>
                    <a:pt x="63" y="31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0" y="34"/>
                    <a:pt x="61" y="33"/>
                    <a:pt x="61" y="33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30"/>
                    <a:pt x="61" y="29"/>
                    <a:pt x="60" y="29"/>
                  </a:cubicBezTo>
                  <a:cubicBezTo>
                    <a:pt x="60" y="28"/>
                    <a:pt x="60" y="29"/>
                    <a:pt x="59" y="29"/>
                  </a:cubicBezTo>
                  <a:cubicBezTo>
                    <a:pt x="59" y="29"/>
                    <a:pt x="58" y="31"/>
                    <a:pt x="58" y="31"/>
                  </a:cubicBezTo>
                  <a:cubicBezTo>
                    <a:pt x="58" y="31"/>
                    <a:pt x="57" y="31"/>
                    <a:pt x="58" y="30"/>
                  </a:cubicBezTo>
                  <a:cubicBezTo>
                    <a:pt x="58" y="30"/>
                    <a:pt x="58" y="28"/>
                    <a:pt x="59" y="28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59" y="27"/>
                    <a:pt x="60" y="27"/>
                    <a:pt x="60" y="26"/>
                  </a:cubicBezTo>
                  <a:cubicBezTo>
                    <a:pt x="60" y="25"/>
                    <a:pt x="60" y="25"/>
                    <a:pt x="60" y="24"/>
                  </a:cubicBezTo>
                  <a:cubicBezTo>
                    <a:pt x="59" y="24"/>
                    <a:pt x="59" y="23"/>
                    <a:pt x="59" y="22"/>
                  </a:cubicBezTo>
                  <a:cubicBezTo>
                    <a:pt x="58" y="22"/>
                    <a:pt x="57" y="23"/>
                    <a:pt x="57" y="23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6" y="25"/>
                    <a:pt x="56" y="25"/>
                    <a:pt x="55" y="26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5" y="25"/>
                    <a:pt x="55" y="25"/>
                  </a:cubicBezTo>
                  <a:cubicBezTo>
                    <a:pt x="55" y="25"/>
                    <a:pt x="56" y="24"/>
                    <a:pt x="55" y="24"/>
                  </a:cubicBezTo>
                  <a:cubicBezTo>
                    <a:pt x="55" y="24"/>
                    <a:pt x="55" y="24"/>
                    <a:pt x="55" y="23"/>
                  </a:cubicBezTo>
                  <a:cubicBezTo>
                    <a:pt x="55" y="23"/>
                    <a:pt x="55" y="22"/>
                    <a:pt x="55" y="22"/>
                  </a:cubicBezTo>
                  <a:cubicBezTo>
                    <a:pt x="55" y="22"/>
                    <a:pt x="56" y="22"/>
                    <a:pt x="55" y="22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4" y="22"/>
                    <a:pt x="53" y="22"/>
                    <a:pt x="53" y="22"/>
                  </a:cubicBezTo>
                  <a:cubicBezTo>
                    <a:pt x="53" y="21"/>
                    <a:pt x="54" y="21"/>
                    <a:pt x="54" y="21"/>
                  </a:cubicBezTo>
                  <a:cubicBezTo>
                    <a:pt x="54" y="20"/>
                    <a:pt x="55" y="19"/>
                    <a:pt x="55" y="19"/>
                  </a:cubicBezTo>
                  <a:cubicBezTo>
                    <a:pt x="55" y="19"/>
                    <a:pt x="54" y="18"/>
                    <a:pt x="54" y="18"/>
                  </a:cubicBezTo>
                  <a:cubicBezTo>
                    <a:pt x="53" y="17"/>
                    <a:pt x="53" y="16"/>
                    <a:pt x="53" y="16"/>
                  </a:cubicBezTo>
                  <a:cubicBezTo>
                    <a:pt x="53" y="16"/>
                    <a:pt x="53" y="18"/>
                    <a:pt x="53" y="15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0"/>
                    <a:pt x="50" y="10"/>
                  </a:cubicBezTo>
                  <a:cubicBezTo>
                    <a:pt x="50" y="9"/>
                    <a:pt x="48" y="8"/>
                    <a:pt x="48" y="8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6"/>
                    <a:pt x="48" y="6"/>
                  </a:cubicBezTo>
                  <a:cubicBezTo>
                    <a:pt x="47" y="6"/>
                    <a:pt x="46" y="5"/>
                    <a:pt x="46" y="6"/>
                  </a:cubicBezTo>
                  <a:cubicBezTo>
                    <a:pt x="46" y="7"/>
                    <a:pt x="46" y="7"/>
                    <a:pt x="46" y="8"/>
                  </a:cubicBezTo>
                  <a:cubicBezTo>
                    <a:pt x="45" y="8"/>
                    <a:pt x="43" y="8"/>
                    <a:pt x="43" y="8"/>
                  </a:cubicBezTo>
                  <a:cubicBezTo>
                    <a:pt x="43" y="8"/>
                    <a:pt x="43" y="9"/>
                    <a:pt x="43" y="9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9"/>
                    <a:pt x="41" y="10"/>
                  </a:cubicBezTo>
                  <a:cubicBezTo>
                    <a:pt x="42" y="11"/>
                    <a:pt x="42" y="12"/>
                    <a:pt x="42" y="13"/>
                  </a:cubicBezTo>
                  <a:cubicBezTo>
                    <a:pt x="42" y="13"/>
                    <a:pt x="44" y="14"/>
                    <a:pt x="43" y="14"/>
                  </a:cubicBezTo>
                  <a:cubicBezTo>
                    <a:pt x="43" y="14"/>
                    <a:pt x="41" y="14"/>
                    <a:pt x="41" y="14"/>
                  </a:cubicBezTo>
                  <a:cubicBezTo>
                    <a:pt x="41" y="14"/>
                    <a:pt x="40" y="13"/>
                    <a:pt x="40" y="12"/>
                  </a:cubicBezTo>
                  <a:cubicBezTo>
                    <a:pt x="40" y="12"/>
                    <a:pt x="39" y="11"/>
                    <a:pt x="38" y="11"/>
                  </a:cubicBezTo>
                  <a:cubicBezTo>
                    <a:pt x="38" y="11"/>
                    <a:pt x="37" y="11"/>
                    <a:pt x="36" y="12"/>
                  </a:cubicBezTo>
                  <a:cubicBezTo>
                    <a:pt x="36" y="13"/>
                    <a:pt x="36" y="12"/>
                    <a:pt x="36" y="14"/>
                  </a:cubicBezTo>
                  <a:cubicBezTo>
                    <a:pt x="36" y="16"/>
                    <a:pt x="36" y="18"/>
                    <a:pt x="36" y="18"/>
                  </a:cubicBezTo>
                  <a:cubicBezTo>
                    <a:pt x="36" y="18"/>
                    <a:pt x="37" y="19"/>
                    <a:pt x="38" y="20"/>
                  </a:cubicBezTo>
                  <a:cubicBezTo>
                    <a:pt x="38" y="20"/>
                    <a:pt x="39" y="23"/>
                    <a:pt x="39" y="23"/>
                  </a:cubicBezTo>
                  <a:cubicBezTo>
                    <a:pt x="39" y="24"/>
                    <a:pt x="40" y="25"/>
                    <a:pt x="40" y="25"/>
                  </a:cubicBezTo>
                  <a:cubicBezTo>
                    <a:pt x="40" y="25"/>
                    <a:pt x="35" y="23"/>
                    <a:pt x="35" y="22"/>
                  </a:cubicBezTo>
                  <a:cubicBezTo>
                    <a:pt x="35" y="21"/>
                    <a:pt x="35" y="19"/>
                    <a:pt x="34" y="19"/>
                  </a:cubicBezTo>
                  <a:cubicBezTo>
                    <a:pt x="34" y="19"/>
                    <a:pt x="34" y="18"/>
                    <a:pt x="33" y="19"/>
                  </a:cubicBezTo>
                  <a:cubicBezTo>
                    <a:pt x="32" y="19"/>
                    <a:pt x="32" y="19"/>
                    <a:pt x="31" y="19"/>
                  </a:cubicBezTo>
                  <a:cubicBezTo>
                    <a:pt x="31" y="20"/>
                    <a:pt x="31" y="21"/>
                    <a:pt x="31" y="21"/>
                  </a:cubicBezTo>
                  <a:cubicBezTo>
                    <a:pt x="31" y="21"/>
                    <a:pt x="31" y="22"/>
                    <a:pt x="31" y="23"/>
                  </a:cubicBezTo>
                  <a:cubicBezTo>
                    <a:pt x="32" y="25"/>
                    <a:pt x="32" y="25"/>
                    <a:pt x="32" y="26"/>
                  </a:cubicBezTo>
                  <a:cubicBezTo>
                    <a:pt x="33" y="27"/>
                    <a:pt x="34" y="27"/>
                    <a:pt x="34" y="28"/>
                  </a:cubicBezTo>
                  <a:cubicBezTo>
                    <a:pt x="34" y="28"/>
                    <a:pt x="35" y="29"/>
                    <a:pt x="35" y="29"/>
                  </a:cubicBezTo>
                  <a:cubicBezTo>
                    <a:pt x="35" y="29"/>
                    <a:pt x="34" y="31"/>
                    <a:pt x="34" y="31"/>
                  </a:cubicBezTo>
                  <a:cubicBezTo>
                    <a:pt x="34" y="32"/>
                    <a:pt x="33" y="33"/>
                    <a:pt x="33" y="33"/>
                  </a:cubicBezTo>
                  <a:cubicBezTo>
                    <a:pt x="33" y="33"/>
                    <a:pt x="35" y="34"/>
                    <a:pt x="35" y="34"/>
                  </a:cubicBezTo>
                  <a:cubicBezTo>
                    <a:pt x="35" y="34"/>
                    <a:pt x="36" y="35"/>
                    <a:pt x="35" y="36"/>
                  </a:cubicBezTo>
                  <a:cubicBezTo>
                    <a:pt x="34" y="36"/>
                    <a:pt x="34" y="36"/>
                    <a:pt x="33" y="36"/>
                  </a:cubicBezTo>
                  <a:cubicBezTo>
                    <a:pt x="33" y="35"/>
                    <a:pt x="32" y="36"/>
                    <a:pt x="32" y="34"/>
                  </a:cubicBezTo>
                  <a:cubicBezTo>
                    <a:pt x="33" y="33"/>
                    <a:pt x="33" y="32"/>
                    <a:pt x="33" y="32"/>
                  </a:cubicBezTo>
                  <a:cubicBezTo>
                    <a:pt x="32" y="32"/>
                    <a:pt x="31" y="30"/>
                    <a:pt x="31" y="30"/>
                  </a:cubicBezTo>
                  <a:cubicBezTo>
                    <a:pt x="31" y="30"/>
                    <a:pt x="33" y="33"/>
                    <a:pt x="30" y="28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2"/>
                    <a:pt x="27" y="22"/>
                    <a:pt x="27" y="22"/>
                  </a:cubicBezTo>
                  <a:cubicBezTo>
                    <a:pt x="27" y="22"/>
                    <a:pt x="26" y="21"/>
                    <a:pt x="26" y="21"/>
                  </a:cubicBezTo>
                  <a:cubicBezTo>
                    <a:pt x="26" y="21"/>
                    <a:pt x="24" y="21"/>
                    <a:pt x="24" y="21"/>
                  </a:cubicBezTo>
                  <a:cubicBezTo>
                    <a:pt x="24" y="22"/>
                    <a:pt x="24" y="22"/>
                    <a:pt x="24" y="23"/>
                  </a:cubicBezTo>
                  <a:cubicBezTo>
                    <a:pt x="23" y="23"/>
                    <a:pt x="23" y="25"/>
                    <a:pt x="23" y="25"/>
                  </a:cubicBezTo>
                  <a:cubicBezTo>
                    <a:pt x="22" y="25"/>
                    <a:pt x="22" y="27"/>
                    <a:pt x="22" y="27"/>
                  </a:cubicBezTo>
                  <a:cubicBezTo>
                    <a:pt x="22" y="27"/>
                    <a:pt x="23" y="27"/>
                    <a:pt x="23" y="28"/>
                  </a:cubicBezTo>
                  <a:cubicBezTo>
                    <a:pt x="24" y="29"/>
                    <a:pt x="24" y="30"/>
                    <a:pt x="24" y="30"/>
                  </a:cubicBezTo>
                  <a:cubicBezTo>
                    <a:pt x="24" y="30"/>
                    <a:pt x="23" y="29"/>
                    <a:pt x="23" y="29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2"/>
                    <a:pt x="21" y="32"/>
                  </a:cubicBezTo>
                  <a:cubicBezTo>
                    <a:pt x="21" y="32"/>
                    <a:pt x="22" y="33"/>
                    <a:pt x="22" y="33"/>
                  </a:cubicBezTo>
                  <a:cubicBezTo>
                    <a:pt x="22" y="33"/>
                    <a:pt x="22" y="34"/>
                    <a:pt x="22" y="34"/>
                  </a:cubicBezTo>
                  <a:cubicBezTo>
                    <a:pt x="22" y="34"/>
                    <a:pt x="23" y="35"/>
                    <a:pt x="23" y="35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2" y="36"/>
                    <a:pt x="23" y="37"/>
                    <a:pt x="22" y="36"/>
                  </a:cubicBezTo>
                  <a:cubicBezTo>
                    <a:pt x="21" y="35"/>
                    <a:pt x="21" y="36"/>
                    <a:pt x="20" y="35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33"/>
                    <a:pt x="21" y="32"/>
                    <a:pt x="19" y="31"/>
                  </a:cubicBezTo>
                  <a:cubicBezTo>
                    <a:pt x="18" y="29"/>
                    <a:pt x="18" y="28"/>
                    <a:pt x="18" y="28"/>
                  </a:cubicBezTo>
                  <a:cubicBezTo>
                    <a:pt x="18" y="28"/>
                    <a:pt x="17" y="27"/>
                    <a:pt x="16" y="27"/>
                  </a:cubicBezTo>
                  <a:cubicBezTo>
                    <a:pt x="16" y="28"/>
                    <a:pt x="16" y="28"/>
                    <a:pt x="15" y="28"/>
                  </a:cubicBezTo>
                  <a:cubicBezTo>
                    <a:pt x="14" y="29"/>
                    <a:pt x="14" y="29"/>
                    <a:pt x="13" y="29"/>
                  </a:cubicBezTo>
                  <a:cubicBezTo>
                    <a:pt x="13" y="29"/>
                    <a:pt x="11" y="29"/>
                    <a:pt x="11" y="29"/>
                  </a:cubicBezTo>
                  <a:cubicBezTo>
                    <a:pt x="11" y="29"/>
                    <a:pt x="11" y="29"/>
                    <a:pt x="9" y="30"/>
                  </a:cubicBezTo>
                  <a:cubicBezTo>
                    <a:pt x="8" y="32"/>
                    <a:pt x="7" y="32"/>
                    <a:pt x="8" y="32"/>
                  </a:cubicBezTo>
                  <a:cubicBezTo>
                    <a:pt x="9" y="33"/>
                    <a:pt x="11" y="33"/>
                    <a:pt x="11" y="33"/>
                  </a:cubicBezTo>
                  <a:cubicBezTo>
                    <a:pt x="11" y="33"/>
                    <a:pt x="12" y="33"/>
                    <a:pt x="13" y="34"/>
                  </a:cubicBezTo>
                  <a:cubicBezTo>
                    <a:pt x="14" y="34"/>
                    <a:pt x="16" y="36"/>
                    <a:pt x="16" y="36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40"/>
                    <a:pt x="18" y="40"/>
                  </a:cubicBezTo>
                  <a:cubicBezTo>
                    <a:pt x="18" y="40"/>
                    <a:pt x="18" y="40"/>
                    <a:pt x="18" y="41"/>
                  </a:cubicBezTo>
                  <a:cubicBezTo>
                    <a:pt x="18" y="41"/>
                    <a:pt x="18" y="42"/>
                    <a:pt x="18" y="42"/>
                  </a:cubicBezTo>
                  <a:cubicBezTo>
                    <a:pt x="18" y="42"/>
                    <a:pt x="19" y="43"/>
                    <a:pt x="20" y="44"/>
                  </a:cubicBezTo>
                  <a:cubicBezTo>
                    <a:pt x="21" y="44"/>
                    <a:pt x="21" y="44"/>
                    <a:pt x="22" y="44"/>
                  </a:cubicBezTo>
                  <a:cubicBezTo>
                    <a:pt x="23" y="44"/>
                    <a:pt x="22" y="44"/>
                    <a:pt x="23" y="44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28" y="43"/>
                    <a:pt x="27" y="44"/>
                    <a:pt x="28" y="44"/>
                  </a:cubicBezTo>
                  <a:cubicBezTo>
                    <a:pt x="28" y="43"/>
                    <a:pt x="30" y="43"/>
                    <a:pt x="30" y="43"/>
                  </a:cubicBezTo>
                  <a:cubicBezTo>
                    <a:pt x="31" y="43"/>
                    <a:pt x="31" y="42"/>
                    <a:pt x="32" y="43"/>
                  </a:cubicBezTo>
                  <a:cubicBezTo>
                    <a:pt x="32" y="44"/>
                    <a:pt x="32" y="44"/>
                    <a:pt x="32" y="45"/>
                  </a:cubicBezTo>
                  <a:cubicBezTo>
                    <a:pt x="33" y="45"/>
                    <a:pt x="34" y="46"/>
                    <a:pt x="34" y="46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6" y="46"/>
                    <a:pt x="36" y="45"/>
                    <a:pt x="37" y="45"/>
                  </a:cubicBezTo>
                  <a:cubicBezTo>
                    <a:pt x="37" y="44"/>
                    <a:pt x="38" y="43"/>
                    <a:pt x="38" y="43"/>
                  </a:cubicBezTo>
                  <a:cubicBezTo>
                    <a:pt x="38" y="43"/>
                    <a:pt x="37" y="43"/>
                    <a:pt x="38" y="44"/>
                  </a:cubicBezTo>
                  <a:cubicBezTo>
                    <a:pt x="39" y="44"/>
                    <a:pt x="39" y="44"/>
                    <a:pt x="40" y="45"/>
                  </a:cubicBezTo>
                  <a:cubicBezTo>
                    <a:pt x="40" y="45"/>
                    <a:pt x="42" y="44"/>
                    <a:pt x="42" y="44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3" y="44"/>
                    <a:pt x="42" y="45"/>
                    <a:pt x="43" y="45"/>
                  </a:cubicBezTo>
                  <a:cubicBezTo>
                    <a:pt x="43" y="45"/>
                    <a:pt x="42" y="45"/>
                    <a:pt x="43" y="45"/>
                  </a:cubicBezTo>
                  <a:cubicBezTo>
                    <a:pt x="44" y="45"/>
                    <a:pt x="45" y="44"/>
                    <a:pt x="45" y="44"/>
                  </a:cubicBezTo>
                  <a:cubicBezTo>
                    <a:pt x="45" y="44"/>
                    <a:pt x="44" y="45"/>
                    <a:pt x="44" y="46"/>
                  </a:cubicBezTo>
                  <a:cubicBezTo>
                    <a:pt x="44" y="46"/>
                    <a:pt x="44" y="47"/>
                    <a:pt x="44" y="47"/>
                  </a:cubicBezTo>
                  <a:cubicBezTo>
                    <a:pt x="44" y="47"/>
                    <a:pt x="44" y="48"/>
                    <a:pt x="45" y="49"/>
                  </a:cubicBezTo>
                  <a:cubicBezTo>
                    <a:pt x="46" y="49"/>
                    <a:pt x="47" y="49"/>
                    <a:pt x="47" y="49"/>
                  </a:cubicBezTo>
                  <a:cubicBezTo>
                    <a:pt x="47" y="49"/>
                    <a:pt x="49" y="49"/>
                    <a:pt x="49" y="49"/>
                  </a:cubicBezTo>
                  <a:cubicBezTo>
                    <a:pt x="49" y="50"/>
                    <a:pt x="49" y="49"/>
                    <a:pt x="49" y="50"/>
                  </a:cubicBezTo>
                  <a:cubicBezTo>
                    <a:pt x="49" y="50"/>
                    <a:pt x="50" y="49"/>
                    <a:pt x="50" y="49"/>
                  </a:cubicBezTo>
                  <a:cubicBezTo>
                    <a:pt x="51" y="49"/>
                    <a:pt x="52" y="49"/>
                    <a:pt x="52" y="49"/>
                  </a:cubicBezTo>
                  <a:cubicBezTo>
                    <a:pt x="52" y="50"/>
                    <a:pt x="51" y="51"/>
                    <a:pt x="51" y="51"/>
                  </a:cubicBezTo>
                  <a:cubicBezTo>
                    <a:pt x="51" y="51"/>
                    <a:pt x="51" y="51"/>
                    <a:pt x="51" y="52"/>
                  </a:cubicBezTo>
                  <a:cubicBezTo>
                    <a:pt x="51" y="52"/>
                    <a:pt x="53" y="52"/>
                    <a:pt x="53" y="52"/>
                  </a:cubicBezTo>
                  <a:cubicBezTo>
                    <a:pt x="53" y="52"/>
                    <a:pt x="53" y="51"/>
                    <a:pt x="54" y="52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3" y="53"/>
                    <a:pt x="53" y="52"/>
                    <a:pt x="53" y="54"/>
                  </a:cubicBezTo>
                  <a:cubicBezTo>
                    <a:pt x="52" y="55"/>
                    <a:pt x="53" y="56"/>
                    <a:pt x="53" y="56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8"/>
                    <a:pt x="55" y="58"/>
                    <a:pt x="56" y="58"/>
                  </a:cubicBezTo>
                  <a:cubicBezTo>
                    <a:pt x="56" y="58"/>
                    <a:pt x="56" y="58"/>
                    <a:pt x="56" y="58"/>
                  </a:cubicBezTo>
                  <a:cubicBezTo>
                    <a:pt x="57" y="57"/>
                    <a:pt x="57" y="57"/>
                    <a:pt x="58" y="57"/>
                  </a:cubicBezTo>
                  <a:cubicBezTo>
                    <a:pt x="58" y="57"/>
                    <a:pt x="59" y="58"/>
                    <a:pt x="59" y="58"/>
                  </a:cubicBezTo>
                  <a:cubicBezTo>
                    <a:pt x="59" y="59"/>
                    <a:pt x="59" y="59"/>
                    <a:pt x="59" y="59"/>
                  </a:cubicBezTo>
                  <a:cubicBezTo>
                    <a:pt x="59" y="59"/>
                    <a:pt x="59" y="60"/>
                    <a:pt x="59" y="60"/>
                  </a:cubicBezTo>
                  <a:cubicBezTo>
                    <a:pt x="60" y="61"/>
                    <a:pt x="61" y="61"/>
                    <a:pt x="61" y="61"/>
                  </a:cubicBezTo>
                  <a:cubicBezTo>
                    <a:pt x="61" y="61"/>
                    <a:pt x="61" y="61"/>
                    <a:pt x="61" y="62"/>
                  </a:cubicBezTo>
                  <a:cubicBezTo>
                    <a:pt x="62" y="63"/>
                    <a:pt x="64" y="64"/>
                    <a:pt x="64" y="64"/>
                  </a:cubicBezTo>
                  <a:cubicBezTo>
                    <a:pt x="64" y="64"/>
                    <a:pt x="61" y="63"/>
                    <a:pt x="61" y="63"/>
                  </a:cubicBezTo>
                  <a:cubicBezTo>
                    <a:pt x="60" y="63"/>
                    <a:pt x="58" y="63"/>
                    <a:pt x="58" y="63"/>
                  </a:cubicBezTo>
                  <a:cubicBezTo>
                    <a:pt x="57" y="63"/>
                    <a:pt x="55" y="63"/>
                    <a:pt x="55" y="63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2" y="64"/>
                    <a:pt x="50" y="65"/>
                    <a:pt x="49" y="65"/>
                  </a:cubicBezTo>
                  <a:cubicBezTo>
                    <a:pt x="49" y="65"/>
                    <a:pt x="48" y="65"/>
                    <a:pt x="47" y="65"/>
                  </a:cubicBezTo>
                  <a:cubicBezTo>
                    <a:pt x="47" y="66"/>
                    <a:pt x="46" y="66"/>
                    <a:pt x="45" y="66"/>
                  </a:cubicBezTo>
                  <a:cubicBezTo>
                    <a:pt x="45" y="66"/>
                    <a:pt x="43" y="66"/>
                    <a:pt x="42" y="66"/>
                  </a:cubicBezTo>
                  <a:cubicBezTo>
                    <a:pt x="42" y="66"/>
                    <a:pt x="41" y="66"/>
                    <a:pt x="41" y="66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39" y="68"/>
                    <a:pt x="39" y="68"/>
                    <a:pt x="39" y="68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2" y="69"/>
                    <a:pt x="43" y="70"/>
                    <a:pt x="43" y="70"/>
                  </a:cubicBezTo>
                  <a:cubicBezTo>
                    <a:pt x="43" y="70"/>
                    <a:pt x="44" y="71"/>
                    <a:pt x="45" y="72"/>
                  </a:cubicBezTo>
                  <a:cubicBezTo>
                    <a:pt x="45" y="72"/>
                    <a:pt x="46" y="73"/>
                    <a:pt x="46" y="73"/>
                  </a:cubicBezTo>
                  <a:lnTo>
                    <a:pt x="48" y="74"/>
                  </a:lnTo>
                  <a:close/>
                </a:path>
              </a:pathLst>
            </a:custGeom>
            <a:grpFill/>
            <a:ln w="6350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Source Sans Pro" charset="0"/>
              </a:endParaRPr>
            </a:p>
          </p:txBody>
        </p:sp>
        <p:sp>
          <p:nvSpPr>
            <p:cNvPr id="69" name="Freeform 19"/>
            <p:cNvSpPr>
              <a:spLocks/>
            </p:cNvSpPr>
            <p:nvPr/>
          </p:nvSpPr>
          <p:spPr bwMode="auto">
            <a:xfrm>
              <a:off x="5322812" y="2251719"/>
              <a:ext cx="802584" cy="653101"/>
            </a:xfrm>
            <a:custGeom>
              <a:avLst/>
              <a:gdLst>
                <a:gd name="T0" fmla="*/ 194 w 352"/>
                <a:gd name="T1" fmla="*/ 16 h 295"/>
                <a:gd name="T2" fmla="*/ 260 w 352"/>
                <a:gd name="T3" fmla="*/ 5 h 295"/>
                <a:gd name="T4" fmla="*/ 289 w 352"/>
                <a:gd name="T5" fmla="*/ 13 h 295"/>
                <a:gd name="T6" fmla="*/ 314 w 352"/>
                <a:gd name="T7" fmla="*/ 60 h 295"/>
                <a:gd name="T8" fmla="*/ 314 w 352"/>
                <a:gd name="T9" fmla="*/ 90 h 295"/>
                <a:gd name="T10" fmla="*/ 303 w 352"/>
                <a:gd name="T11" fmla="*/ 114 h 295"/>
                <a:gd name="T12" fmla="*/ 318 w 352"/>
                <a:gd name="T13" fmla="*/ 139 h 295"/>
                <a:gd name="T14" fmla="*/ 326 w 352"/>
                <a:gd name="T15" fmla="*/ 158 h 295"/>
                <a:gd name="T16" fmla="*/ 344 w 352"/>
                <a:gd name="T17" fmla="*/ 175 h 295"/>
                <a:gd name="T18" fmla="*/ 346 w 352"/>
                <a:gd name="T19" fmla="*/ 189 h 295"/>
                <a:gd name="T20" fmla="*/ 344 w 352"/>
                <a:gd name="T21" fmla="*/ 210 h 295"/>
                <a:gd name="T22" fmla="*/ 327 w 352"/>
                <a:gd name="T23" fmla="*/ 235 h 295"/>
                <a:gd name="T24" fmla="*/ 317 w 352"/>
                <a:gd name="T25" fmla="*/ 269 h 295"/>
                <a:gd name="T26" fmla="*/ 322 w 352"/>
                <a:gd name="T27" fmla="*/ 280 h 295"/>
                <a:gd name="T28" fmla="*/ 315 w 352"/>
                <a:gd name="T29" fmla="*/ 285 h 295"/>
                <a:gd name="T30" fmla="*/ 309 w 352"/>
                <a:gd name="T31" fmla="*/ 283 h 295"/>
                <a:gd name="T32" fmla="*/ 302 w 352"/>
                <a:gd name="T33" fmla="*/ 282 h 295"/>
                <a:gd name="T34" fmla="*/ 296 w 352"/>
                <a:gd name="T35" fmla="*/ 280 h 295"/>
                <a:gd name="T36" fmla="*/ 290 w 352"/>
                <a:gd name="T37" fmla="*/ 275 h 295"/>
                <a:gd name="T38" fmla="*/ 283 w 352"/>
                <a:gd name="T39" fmla="*/ 272 h 295"/>
                <a:gd name="T40" fmla="*/ 276 w 352"/>
                <a:gd name="T41" fmla="*/ 271 h 295"/>
                <a:gd name="T42" fmla="*/ 267 w 352"/>
                <a:gd name="T43" fmla="*/ 273 h 295"/>
                <a:gd name="T44" fmla="*/ 262 w 352"/>
                <a:gd name="T45" fmla="*/ 275 h 295"/>
                <a:gd name="T46" fmla="*/ 256 w 352"/>
                <a:gd name="T47" fmla="*/ 279 h 295"/>
                <a:gd name="T48" fmla="*/ 250 w 352"/>
                <a:gd name="T49" fmla="*/ 282 h 295"/>
                <a:gd name="T50" fmla="*/ 245 w 352"/>
                <a:gd name="T51" fmla="*/ 277 h 295"/>
                <a:gd name="T52" fmla="*/ 240 w 352"/>
                <a:gd name="T53" fmla="*/ 280 h 295"/>
                <a:gd name="T54" fmla="*/ 235 w 352"/>
                <a:gd name="T55" fmla="*/ 281 h 295"/>
                <a:gd name="T56" fmla="*/ 230 w 352"/>
                <a:gd name="T57" fmla="*/ 284 h 295"/>
                <a:gd name="T58" fmla="*/ 225 w 352"/>
                <a:gd name="T59" fmla="*/ 289 h 295"/>
                <a:gd name="T60" fmla="*/ 223 w 352"/>
                <a:gd name="T61" fmla="*/ 294 h 295"/>
                <a:gd name="T62" fmla="*/ 216 w 352"/>
                <a:gd name="T63" fmla="*/ 295 h 295"/>
                <a:gd name="T64" fmla="*/ 215 w 352"/>
                <a:gd name="T65" fmla="*/ 288 h 295"/>
                <a:gd name="T66" fmla="*/ 207 w 352"/>
                <a:gd name="T67" fmla="*/ 283 h 295"/>
                <a:gd name="T68" fmla="*/ 195 w 352"/>
                <a:gd name="T69" fmla="*/ 279 h 295"/>
                <a:gd name="T70" fmla="*/ 185 w 352"/>
                <a:gd name="T71" fmla="*/ 289 h 295"/>
                <a:gd name="T72" fmla="*/ 181 w 352"/>
                <a:gd name="T73" fmla="*/ 283 h 295"/>
                <a:gd name="T74" fmla="*/ 169 w 352"/>
                <a:gd name="T75" fmla="*/ 270 h 295"/>
                <a:gd name="T76" fmla="*/ 147 w 352"/>
                <a:gd name="T77" fmla="*/ 262 h 295"/>
                <a:gd name="T78" fmla="*/ 137 w 352"/>
                <a:gd name="T79" fmla="*/ 251 h 295"/>
                <a:gd name="T80" fmla="*/ 117 w 352"/>
                <a:gd name="T81" fmla="*/ 244 h 295"/>
                <a:gd name="T82" fmla="*/ 106 w 352"/>
                <a:gd name="T83" fmla="*/ 255 h 295"/>
                <a:gd name="T84" fmla="*/ 92 w 352"/>
                <a:gd name="T85" fmla="*/ 252 h 295"/>
                <a:gd name="T86" fmla="*/ 87 w 352"/>
                <a:gd name="T87" fmla="*/ 241 h 295"/>
                <a:gd name="T88" fmla="*/ 77 w 352"/>
                <a:gd name="T89" fmla="*/ 236 h 295"/>
                <a:gd name="T90" fmla="*/ 66 w 352"/>
                <a:gd name="T91" fmla="*/ 231 h 295"/>
                <a:gd name="T92" fmla="*/ 51 w 352"/>
                <a:gd name="T93" fmla="*/ 226 h 295"/>
                <a:gd name="T94" fmla="*/ 40 w 352"/>
                <a:gd name="T95" fmla="*/ 222 h 295"/>
                <a:gd name="T96" fmla="*/ 38 w 352"/>
                <a:gd name="T97" fmla="*/ 218 h 295"/>
                <a:gd name="T98" fmla="*/ 35 w 352"/>
                <a:gd name="T99" fmla="*/ 198 h 295"/>
                <a:gd name="T100" fmla="*/ 28 w 352"/>
                <a:gd name="T101" fmla="*/ 184 h 295"/>
                <a:gd name="T102" fmla="*/ 24 w 352"/>
                <a:gd name="T103" fmla="*/ 164 h 295"/>
                <a:gd name="T104" fmla="*/ 20 w 352"/>
                <a:gd name="T105" fmla="*/ 139 h 295"/>
                <a:gd name="T106" fmla="*/ 4 w 352"/>
                <a:gd name="T107" fmla="*/ 113 h 295"/>
                <a:gd name="T108" fmla="*/ 4 w 352"/>
                <a:gd name="T109" fmla="*/ 80 h 295"/>
                <a:gd name="T110" fmla="*/ 6 w 352"/>
                <a:gd name="T111" fmla="*/ 63 h 295"/>
                <a:gd name="T112" fmla="*/ 45 w 352"/>
                <a:gd name="T113" fmla="*/ 45 h 295"/>
                <a:gd name="T114" fmla="*/ 64 w 352"/>
                <a:gd name="T115" fmla="*/ 32 h 295"/>
                <a:gd name="T116" fmla="*/ 89 w 352"/>
                <a:gd name="T117" fmla="*/ 12 h 295"/>
                <a:gd name="T118" fmla="*/ 121 w 352"/>
                <a:gd name="T119" fmla="*/ 2 h 295"/>
                <a:gd name="T120" fmla="*/ 132 w 352"/>
                <a:gd name="T121" fmla="*/ 14 h 295"/>
                <a:gd name="T122" fmla="*/ 151 w 352"/>
                <a:gd name="T123" fmla="*/ 2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52" h="295">
                  <a:moveTo>
                    <a:pt x="155" y="23"/>
                  </a:moveTo>
                  <a:cubicBezTo>
                    <a:pt x="157" y="23"/>
                    <a:pt x="166" y="16"/>
                    <a:pt x="166" y="16"/>
                  </a:cubicBezTo>
                  <a:cubicBezTo>
                    <a:pt x="166" y="16"/>
                    <a:pt x="171" y="18"/>
                    <a:pt x="174" y="17"/>
                  </a:cubicBezTo>
                  <a:cubicBezTo>
                    <a:pt x="177" y="17"/>
                    <a:pt x="187" y="16"/>
                    <a:pt x="187" y="16"/>
                  </a:cubicBezTo>
                  <a:cubicBezTo>
                    <a:pt x="187" y="16"/>
                    <a:pt x="192" y="16"/>
                    <a:pt x="194" y="16"/>
                  </a:cubicBezTo>
                  <a:cubicBezTo>
                    <a:pt x="196" y="16"/>
                    <a:pt x="205" y="15"/>
                    <a:pt x="207" y="15"/>
                  </a:cubicBezTo>
                  <a:cubicBezTo>
                    <a:pt x="209" y="15"/>
                    <a:pt x="215" y="14"/>
                    <a:pt x="216" y="13"/>
                  </a:cubicBezTo>
                  <a:cubicBezTo>
                    <a:pt x="218" y="13"/>
                    <a:pt x="230" y="12"/>
                    <a:pt x="231" y="12"/>
                  </a:cubicBezTo>
                  <a:cubicBezTo>
                    <a:pt x="233" y="12"/>
                    <a:pt x="252" y="10"/>
                    <a:pt x="252" y="10"/>
                  </a:cubicBezTo>
                  <a:cubicBezTo>
                    <a:pt x="260" y="5"/>
                    <a:pt x="260" y="5"/>
                    <a:pt x="260" y="5"/>
                  </a:cubicBezTo>
                  <a:cubicBezTo>
                    <a:pt x="269" y="3"/>
                    <a:pt x="269" y="3"/>
                    <a:pt x="269" y="3"/>
                  </a:cubicBezTo>
                  <a:cubicBezTo>
                    <a:pt x="269" y="3"/>
                    <a:pt x="272" y="0"/>
                    <a:pt x="272" y="1"/>
                  </a:cubicBezTo>
                  <a:cubicBezTo>
                    <a:pt x="273" y="3"/>
                    <a:pt x="275" y="6"/>
                    <a:pt x="275" y="6"/>
                  </a:cubicBezTo>
                  <a:cubicBezTo>
                    <a:pt x="275" y="6"/>
                    <a:pt x="286" y="6"/>
                    <a:pt x="286" y="6"/>
                  </a:cubicBezTo>
                  <a:cubicBezTo>
                    <a:pt x="286" y="7"/>
                    <a:pt x="289" y="13"/>
                    <a:pt x="289" y="13"/>
                  </a:cubicBezTo>
                  <a:cubicBezTo>
                    <a:pt x="292" y="16"/>
                    <a:pt x="292" y="16"/>
                    <a:pt x="292" y="16"/>
                  </a:cubicBezTo>
                  <a:cubicBezTo>
                    <a:pt x="292" y="16"/>
                    <a:pt x="293" y="21"/>
                    <a:pt x="293" y="24"/>
                  </a:cubicBezTo>
                  <a:cubicBezTo>
                    <a:pt x="294" y="26"/>
                    <a:pt x="301" y="38"/>
                    <a:pt x="301" y="38"/>
                  </a:cubicBezTo>
                  <a:cubicBezTo>
                    <a:pt x="306" y="49"/>
                    <a:pt x="306" y="49"/>
                    <a:pt x="306" y="49"/>
                  </a:cubicBezTo>
                  <a:cubicBezTo>
                    <a:pt x="314" y="60"/>
                    <a:pt x="314" y="60"/>
                    <a:pt x="314" y="60"/>
                  </a:cubicBezTo>
                  <a:cubicBezTo>
                    <a:pt x="315" y="68"/>
                    <a:pt x="315" y="68"/>
                    <a:pt x="315" y="68"/>
                  </a:cubicBezTo>
                  <a:cubicBezTo>
                    <a:pt x="315" y="68"/>
                    <a:pt x="318" y="71"/>
                    <a:pt x="318" y="73"/>
                  </a:cubicBezTo>
                  <a:cubicBezTo>
                    <a:pt x="318" y="74"/>
                    <a:pt x="318" y="77"/>
                    <a:pt x="318" y="78"/>
                  </a:cubicBezTo>
                  <a:cubicBezTo>
                    <a:pt x="319" y="78"/>
                    <a:pt x="320" y="83"/>
                    <a:pt x="319" y="83"/>
                  </a:cubicBezTo>
                  <a:cubicBezTo>
                    <a:pt x="318" y="84"/>
                    <a:pt x="314" y="90"/>
                    <a:pt x="314" y="90"/>
                  </a:cubicBezTo>
                  <a:cubicBezTo>
                    <a:pt x="310" y="92"/>
                    <a:pt x="310" y="92"/>
                    <a:pt x="310" y="92"/>
                  </a:cubicBezTo>
                  <a:cubicBezTo>
                    <a:pt x="305" y="99"/>
                    <a:pt x="305" y="99"/>
                    <a:pt x="305" y="99"/>
                  </a:cubicBezTo>
                  <a:cubicBezTo>
                    <a:pt x="302" y="108"/>
                    <a:pt x="302" y="108"/>
                    <a:pt x="302" y="108"/>
                  </a:cubicBezTo>
                  <a:cubicBezTo>
                    <a:pt x="301" y="111"/>
                    <a:pt x="301" y="111"/>
                    <a:pt x="301" y="111"/>
                  </a:cubicBezTo>
                  <a:cubicBezTo>
                    <a:pt x="301" y="111"/>
                    <a:pt x="302" y="114"/>
                    <a:pt x="303" y="114"/>
                  </a:cubicBezTo>
                  <a:cubicBezTo>
                    <a:pt x="305" y="114"/>
                    <a:pt x="312" y="115"/>
                    <a:pt x="312" y="115"/>
                  </a:cubicBezTo>
                  <a:cubicBezTo>
                    <a:pt x="318" y="119"/>
                    <a:pt x="318" y="119"/>
                    <a:pt x="318" y="119"/>
                  </a:cubicBezTo>
                  <a:cubicBezTo>
                    <a:pt x="318" y="123"/>
                    <a:pt x="318" y="123"/>
                    <a:pt x="318" y="123"/>
                  </a:cubicBezTo>
                  <a:cubicBezTo>
                    <a:pt x="318" y="123"/>
                    <a:pt x="319" y="131"/>
                    <a:pt x="319" y="132"/>
                  </a:cubicBezTo>
                  <a:cubicBezTo>
                    <a:pt x="319" y="132"/>
                    <a:pt x="318" y="139"/>
                    <a:pt x="318" y="139"/>
                  </a:cubicBezTo>
                  <a:cubicBezTo>
                    <a:pt x="318" y="139"/>
                    <a:pt x="320" y="143"/>
                    <a:pt x="320" y="144"/>
                  </a:cubicBezTo>
                  <a:cubicBezTo>
                    <a:pt x="321" y="145"/>
                    <a:pt x="323" y="147"/>
                    <a:pt x="323" y="148"/>
                  </a:cubicBezTo>
                  <a:cubicBezTo>
                    <a:pt x="324" y="148"/>
                    <a:pt x="324" y="149"/>
                    <a:pt x="324" y="149"/>
                  </a:cubicBezTo>
                  <a:cubicBezTo>
                    <a:pt x="326" y="154"/>
                    <a:pt x="326" y="154"/>
                    <a:pt x="326" y="154"/>
                  </a:cubicBezTo>
                  <a:cubicBezTo>
                    <a:pt x="326" y="158"/>
                    <a:pt x="326" y="158"/>
                    <a:pt x="326" y="158"/>
                  </a:cubicBezTo>
                  <a:cubicBezTo>
                    <a:pt x="326" y="158"/>
                    <a:pt x="326" y="161"/>
                    <a:pt x="328" y="161"/>
                  </a:cubicBezTo>
                  <a:cubicBezTo>
                    <a:pt x="330" y="161"/>
                    <a:pt x="331" y="162"/>
                    <a:pt x="331" y="164"/>
                  </a:cubicBezTo>
                  <a:cubicBezTo>
                    <a:pt x="331" y="166"/>
                    <a:pt x="336" y="168"/>
                    <a:pt x="336" y="168"/>
                  </a:cubicBezTo>
                  <a:cubicBezTo>
                    <a:pt x="336" y="168"/>
                    <a:pt x="336" y="172"/>
                    <a:pt x="337" y="173"/>
                  </a:cubicBezTo>
                  <a:cubicBezTo>
                    <a:pt x="339" y="174"/>
                    <a:pt x="341" y="175"/>
                    <a:pt x="344" y="175"/>
                  </a:cubicBezTo>
                  <a:cubicBezTo>
                    <a:pt x="347" y="176"/>
                    <a:pt x="346" y="180"/>
                    <a:pt x="348" y="181"/>
                  </a:cubicBezTo>
                  <a:cubicBezTo>
                    <a:pt x="350" y="182"/>
                    <a:pt x="352" y="184"/>
                    <a:pt x="350" y="184"/>
                  </a:cubicBezTo>
                  <a:cubicBezTo>
                    <a:pt x="349" y="185"/>
                    <a:pt x="346" y="185"/>
                    <a:pt x="346" y="185"/>
                  </a:cubicBezTo>
                  <a:cubicBezTo>
                    <a:pt x="346" y="185"/>
                    <a:pt x="345" y="186"/>
                    <a:pt x="345" y="188"/>
                  </a:cubicBezTo>
                  <a:cubicBezTo>
                    <a:pt x="346" y="189"/>
                    <a:pt x="346" y="189"/>
                    <a:pt x="346" y="189"/>
                  </a:cubicBezTo>
                  <a:cubicBezTo>
                    <a:pt x="350" y="194"/>
                    <a:pt x="350" y="194"/>
                    <a:pt x="350" y="194"/>
                  </a:cubicBezTo>
                  <a:cubicBezTo>
                    <a:pt x="350" y="200"/>
                    <a:pt x="350" y="200"/>
                    <a:pt x="350" y="200"/>
                  </a:cubicBezTo>
                  <a:cubicBezTo>
                    <a:pt x="350" y="200"/>
                    <a:pt x="350" y="202"/>
                    <a:pt x="350" y="204"/>
                  </a:cubicBezTo>
                  <a:cubicBezTo>
                    <a:pt x="350" y="205"/>
                    <a:pt x="349" y="207"/>
                    <a:pt x="347" y="207"/>
                  </a:cubicBezTo>
                  <a:cubicBezTo>
                    <a:pt x="345" y="207"/>
                    <a:pt x="345" y="210"/>
                    <a:pt x="344" y="210"/>
                  </a:cubicBezTo>
                  <a:cubicBezTo>
                    <a:pt x="343" y="211"/>
                    <a:pt x="341" y="208"/>
                    <a:pt x="340" y="211"/>
                  </a:cubicBezTo>
                  <a:cubicBezTo>
                    <a:pt x="339" y="215"/>
                    <a:pt x="337" y="218"/>
                    <a:pt x="337" y="219"/>
                  </a:cubicBezTo>
                  <a:cubicBezTo>
                    <a:pt x="336" y="220"/>
                    <a:pt x="333" y="221"/>
                    <a:pt x="333" y="223"/>
                  </a:cubicBezTo>
                  <a:cubicBezTo>
                    <a:pt x="332" y="225"/>
                    <a:pt x="332" y="223"/>
                    <a:pt x="330" y="228"/>
                  </a:cubicBezTo>
                  <a:cubicBezTo>
                    <a:pt x="328" y="233"/>
                    <a:pt x="327" y="235"/>
                    <a:pt x="327" y="235"/>
                  </a:cubicBezTo>
                  <a:cubicBezTo>
                    <a:pt x="318" y="247"/>
                    <a:pt x="318" y="247"/>
                    <a:pt x="318" y="247"/>
                  </a:cubicBezTo>
                  <a:cubicBezTo>
                    <a:pt x="318" y="247"/>
                    <a:pt x="313" y="255"/>
                    <a:pt x="313" y="256"/>
                  </a:cubicBezTo>
                  <a:cubicBezTo>
                    <a:pt x="313" y="257"/>
                    <a:pt x="313" y="261"/>
                    <a:pt x="313" y="261"/>
                  </a:cubicBezTo>
                  <a:cubicBezTo>
                    <a:pt x="317" y="265"/>
                    <a:pt x="317" y="265"/>
                    <a:pt x="317" y="265"/>
                  </a:cubicBezTo>
                  <a:cubicBezTo>
                    <a:pt x="317" y="269"/>
                    <a:pt x="317" y="269"/>
                    <a:pt x="317" y="269"/>
                  </a:cubicBezTo>
                  <a:cubicBezTo>
                    <a:pt x="317" y="269"/>
                    <a:pt x="317" y="272"/>
                    <a:pt x="318" y="273"/>
                  </a:cubicBezTo>
                  <a:cubicBezTo>
                    <a:pt x="319" y="273"/>
                    <a:pt x="319" y="273"/>
                    <a:pt x="319" y="273"/>
                  </a:cubicBezTo>
                  <a:cubicBezTo>
                    <a:pt x="318" y="276"/>
                    <a:pt x="318" y="276"/>
                    <a:pt x="318" y="276"/>
                  </a:cubicBezTo>
                  <a:cubicBezTo>
                    <a:pt x="318" y="276"/>
                    <a:pt x="319" y="279"/>
                    <a:pt x="320" y="279"/>
                  </a:cubicBezTo>
                  <a:cubicBezTo>
                    <a:pt x="320" y="279"/>
                    <a:pt x="322" y="280"/>
                    <a:pt x="322" y="280"/>
                  </a:cubicBezTo>
                  <a:cubicBezTo>
                    <a:pt x="322" y="280"/>
                    <a:pt x="324" y="282"/>
                    <a:pt x="324" y="282"/>
                  </a:cubicBezTo>
                  <a:cubicBezTo>
                    <a:pt x="325" y="283"/>
                    <a:pt x="324" y="285"/>
                    <a:pt x="324" y="285"/>
                  </a:cubicBezTo>
                  <a:cubicBezTo>
                    <a:pt x="324" y="285"/>
                    <a:pt x="324" y="286"/>
                    <a:pt x="323" y="286"/>
                  </a:cubicBezTo>
                  <a:cubicBezTo>
                    <a:pt x="322" y="286"/>
                    <a:pt x="322" y="286"/>
                    <a:pt x="320" y="286"/>
                  </a:cubicBezTo>
                  <a:cubicBezTo>
                    <a:pt x="319" y="285"/>
                    <a:pt x="316" y="285"/>
                    <a:pt x="315" y="285"/>
                  </a:cubicBezTo>
                  <a:cubicBezTo>
                    <a:pt x="314" y="285"/>
                    <a:pt x="314" y="285"/>
                    <a:pt x="314" y="285"/>
                  </a:cubicBezTo>
                  <a:cubicBezTo>
                    <a:pt x="313" y="285"/>
                    <a:pt x="313" y="285"/>
                    <a:pt x="312" y="286"/>
                  </a:cubicBezTo>
                  <a:cubicBezTo>
                    <a:pt x="312" y="285"/>
                    <a:pt x="312" y="285"/>
                    <a:pt x="312" y="285"/>
                  </a:cubicBezTo>
                  <a:cubicBezTo>
                    <a:pt x="312" y="284"/>
                    <a:pt x="312" y="283"/>
                    <a:pt x="312" y="283"/>
                  </a:cubicBezTo>
                  <a:cubicBezTo>
                    <a:pt x="312" y="283"/>
                    <a:pt x="309" y="283"/>
                    <a:pt x="309" y="283"/>
                  </a:cubicBezTo>
                  <a:cubicBezTo>
                    <a:pt x="308" y="283"/>
                    <a:pt x="307" y="283"/>
                    <a:pt x="307" y="283"/>
                  </a:cubicBezTo>
                  <a:cubicBezTo>
                    <a:pt x="307" y="283"/>
                    <a:pt x="305" y="282"/>
                    <a:pt x="305" y="282"/>
                  </a:cubicBezTo>
                  <a:cubicBezTo>
                    <a:pt x="305" y="282"/>
                    <a:pt x="304" y="282"/>
                    <a:pt x="304" y="282"/>
                  </a:cubicBezTo>
                  <a:cubicBezTo>
                    <a:pt x="304" y="281"/>
                    <a:pt x="303" y="282"/>
                    <a:pt x="303" y="282"/>
                  </a:cubicBezTo>
                  <a:cubicBezTo>
                    <a:pt x="302" y="282"/>
                    <a:pt x="302" y="282"/>
                    <a:pt x="302" y="282"/>
                  </a:cubicBezTo>
                  <a:cubicBezTo>
                    <a:pt x="300" y="282"/>
                    <a:pt x="300" y="282"/>
                    <a:pt x="300" y="282"/>
                  </a:cubicBezTo>
                  <a:cubicBezTo>
                    <a:pt x="300" y="282"/>
                    <a:pt x="300" y="281"/>
                    <a:pt x="300" y="281"/>
                  </a:cubicBezTo>
                  <a:cubicBezTo>
                    <a:pt x="300" y="280"/>
                    <a:pt x="299" y="281"/>
                    <a:pt x="299" y="281"/>
                  </a:cubicBezTo>
                  <a:cubicBezTo>
                    <a:pt x="299" y="281"/>
                    <a:pt x="297" y="281"/>
                    <a:pt x="297" y="281"/>
                  </a:cubicBezTo>
                  <a:cubicBezTo>
                    <a:pt x="297" y="280"/>
                    <a:pt x="296" y="280"/>
                    <a:pt x="296" y="280"/>
                  </a:cubicBezTo>
                  <a:cubicBezTo>
                    <a:pt x="296" y="280"/>
                    <a:pt x="293" y="280"/>
                    <a:pt x="292" y="280"/>
                  </a:cubicBezTo>
                  <a:cubicBezTo>
                    <a:pt x="292" y="279"/>
                    <a:pt x="292" y="279"/>
                    <a:pt x="292" y="279"/>
                  </a:cubicBezTo>
                  <a:cubicBezTo>
                    <a:pt x="292" y="279"/>
                    <a:pt x="292" y="278"/>
                    <a:pt x="292" y="277"/>
                  </a:cubicBezTo>
                  <a:cubicBezTo>
                    <a:pt x="292" y="277"/>
                    <a:pt x="291" y="277"/>
                    <a:pt x="291" y="276"/>
                  </a:cubicBezTo>
                  <a:cubicBezTo>
                    <a:pt x="291" y="276"/>
                    <a:pt x="290" y="275"/>
                    <a:pt x="290" y="275"/>
                  </a:cubicBezTo>
                  <a:cubicBezTo>
                    <a:pt x="290" y="274"/>
                    <a:pt x="289" y="274"/>
                    <a:pt x="289" y="273"/>
                  </a:cubicBezTo>
                  <a:cubicBezTo>
                    <a:pt x="289" y="273"/>
                    <a:pt x="288" y="274"/>
                    <a:pt x="288" y="274"/>
                  </a:cubicBezTo>
                  <a:cubicBezTo>
                    <a:pt x="287" y="274"/>
                    <a:pt x="286" y="273"/>
                    <a:pt x="286" y="273"/>
                  </a:cubicBezTo>
                  <a:cubicBezTo>
                    <a:pt x="285" y="272"/>
                    <a:pt x="285" y="272"/>
                    <a:pt x="285" y="272"/>
                  </a:cubicBezTo>
                  <a:cubicBezTo>
                    <a:pt x="285" y="272"/>
                    <a:pt x="284" y="272"/>
                    <a:pt x="283" y="272"/>
                  </a:cubicBezTo>
                  <a:cubicBezTo>
                    <a:pt x="283" y="272"/>
                    <a:pt x="283" y="274"/>
                    <a:pt x="283" y="274"/>
                  </a:cubicBezTo>
                  <a:cubicBezTo>
                    <a:pt x="283" y="274"/>
                    <a:pt x="282" y="274"/>
                    <a:pt x="281" y="273"/>
                  </a:cubicBezTo>
                  <a:cubicBezTo>
                    <a:pt x="281" y="273"/>
                    <a:pt x="280" y="272"/>
                    <a:pt x="279" y="272"/>
                  </a:cubicBezTo>
                  <a:cubicBezTo>
                    <a:pt x="279" y="272"/>
                    <a:pt x="278" y="272"/>
                    <a:pt x="277" y="271"/>
                  </a:cubicBezTo>
                  <a:cubicBezTo>
                    <a:pt x="277" y="271"/>
                    <a:pt x="276" y="271"/>
                    <a:pt x="276" y="271"/>
                  </a:cubicBezTo>
                  <a:cubicBezTo>
                    <a:pt x="276" y="271"/>
                    <a:pt x="272" y="272"/>
                    <a:pt x="272" y="272"/>
                  </a:cubicBezTo>
                  <a:cubicBezTo>
                    <a:pt x="272" y="272"/>
                    <a:pt x="272" y="273"/>
                    <a:pt x="271" y="273"/>
                  </a:cubicBezTo>
                  <a:cubicBezTo>
                    <a:pt x="271" y="274"/>
                    <a:pt x="270" y="273"/>
                    <a:pt x="270" y="273"/>
                  </a:cubicBezTo>
                  <a:cubicBezTo>
                    <a:pt x="270" y="273"/>
                    <a:pt x="269" y="273"/>
                    <a:pt x="268" y="273"/>
                  </a:cubicBezTo>
                  <a:cubicBezTo>
                    <a:pt x="268" y="273"/>
                    <a:pt x="267" y="273"/>
                    <a:pt x="267" y="273"/>
                  </a:cubicBezTo>
                  <a:cubicBezTo>
                    <a:pt x="267" y="273"/>
                    <a:pt x="266" y="272"/>
                    <a:pt x="265" y="272"/>
                  </a:cubicBezTo>
                  <a:cubicBezTo>
                    <a:pt x="265" y="272"/>
                    <a:pt x="264" y="272"/>
                    <a:pt x="264" y="272"/>
                  </a:cubicBezTo>
                  <a:cubicBezTo>
                    <a:pt x="264" y="272"/>
                    <a:pt x="263" y="273"/>
                    <a:pt x="263" y="273"/>
                  </a:cubicBezTo>
                  <a:cubicBezTo>
                    <a:pt x="262" y="274"/>
                    <a:pt x="262" y="274"/>
                    <a:pt x="262" y="274"/>
                  </a:cubicBezTo>
                  <a:cubicBezTo>
                    <a:pt x="262" y="275"/>
                    <a:pt x="262" y="275"/>
                    <a:pt x="262" y="275"/>
                  </a:cubicBezTo>
                  <a:cubicBezTo>
                    <a:pt x="260" y="274"/>
                    <a:pt x="260" y="274"/>
                    <a:pt x="260" y="274"/>
                  </a:cubicBezTo>
                  <a:cubicBezTo>
                    <a:pt x="260" y="274"/>
                    <a:pt x="259" y="274"/>
                    <a:pt x="258" y="274"/>
                  </a:cubicBezTo>
                  <a:cubicBezTo>
                    <a:pt x="256" y="275"/>
                    <a:pt x="257" y="276"/>
                    <a:pt x="257" y="276"/>
                  </a:cubicBezTo>
                  <a:cubicBezTo>
                    <a:pt x="258" y="276"/>
                    <a:pt x="259" y="278"/>
                    <a:pt x="259" y="278"/>
                  </a:cubicBezTo>
                  <a:cubicBezTo>
                    <a:pt x="259" y="278"/>
                    <a:pt x="256" y="279"/>
                    <a:pt x="256" y="279"/>
                  </a:cubicBezTo>
                  <a:cubicBezTo>
                    <a:pt x="255" y="280"/>
                    <a:pt x="255" y="280"/>
                    <a:pt x="255" y="281"/>
                  </a:cubicBezTo>
                  <a:cubicBezTo>
                    <a:pt x="255" y="281"/>
                    <a:pt x="254" y="282"/>
                    <a:pt x="254" y="283"/>
                  </a:cubicBezTo>
                  <a:cubicBezTo>
                    <a:pt x="254" y="283"/>
                    <a:pt x="253" y="282"/>
                    <a:pt x="252" y="282"/>
                  </a:cubicBezTo>
                  <a:cubicBezTo>
                    <a:pt x="251" y="282"/>
                    <a:pt x="251" y="281"/>
                    <a:pt x="251" y="281"/>
                  </a:cubicBezTo>
                  <a:cubicBezTo>
                    <a:pt x="250" y="282"/>
                    <a:pt x="250" y="282"/>
                    <a:pt x="250" y="282"/>
                  </a:cubicBezTo>
                  <a:cubicBezTo>
                    <a:pt x="249" y="282"/>
                    <a:pt x="249" y="282"/>
                    <a:pt x="249" y="282"/>
                  </a:cubicBezTo>
                  <a:cubicBezTo>
                    <a:pt x="249" y="282"/>
                    <a:pt x="248" y="281"/>
                    <a:pt x="248" y="280"/>
                  </a:cubicBezTo>
                  <a:cubicBezTo>
                    <a:pt x="248" y="280"/>
                    <a:pt x="248" y="280"/>
                    <a:pt x="248" y="280"/>
                  </a:cubicBezTo>
                  <a:cubicBezTo>
                    <a:pt x="247" y="280"/>
                    <a:pt x="246" y="280"/>
                    <a:pt x="246" y="279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45" y="277"/>
                    <a:pt x="243" y="278"/>
                    <a:pt x="243" y="279"/>
                  </a:cubicBezTo>
                  <a:cubicBezTo>
                    <a:pt x="242" y="279"/>
                    <a:pt x="243" y="279"/>
                    <a:pt x="242" y="278"/>
                  </a:cubicBezTo>
                  <a:cubicBezTo>
                    <a:pt x="241" y="278"/>
                    <a:pt x="241" y="279"/>
                    <a:pt x="241" y="279"/>
                  </a:cubicBezTo>
                  <a:cubicBezTo>
                    <a:pt x="241" y="279"/>
                    <a:pt x="241" y="279"/>
                    <a:pt x="241" y="279"/>
                  </a:cubicBezTo>
                  <a:cubicBezTo>
                    <a:pt x="241" y="280"/>
                    <a:pt x="240" y="280"/>
                    <a:pt x="240" y="280"/>
                  </a:cubicBezTo>
                  <a:cubicBezTo>
                    <a:pt x="240" y="281"/>
                    <a:pt x="239" y="280"/>
                    <a:pt x="239" y="280"/>
                  </a:cubicBezTo>
                  <a:cubicBezTo>
                    <a:pt x="238" y="280"/>
                    <a:pt x="237" y="280"/>
                    <a:pt x="237" y="280"/>
                  </a:cubicBezTo>
                  <a:cubicBezTo>
                    <a:pt x="237" y="280"/>
                    <a:pt x="237" y="279"/>
                    <a:pt x="237" y="279"/>
                  </a:cubicBezTo>
                  <a:cubicBezTo>
                    <a:pt x="235" y="280"/>
                    <a:pt x="235" y="280"/>
                    <a:pt x="235" y="280"/>
                  </a:cubicBezTo>
                  <a:cubicBezTo>
                    <a:pt x="235" y="280"/>
                    <a:pt x="235" y="281"/>
                    <a:pt x="235" y="281"/>
                  </a:cubicBezTo>
                  <a:cubicBezTo>
                    <a:pt x="235" y="281"/>
                    <a:pt x="234" y="281"/>
                    <a:pt x="233" y="282"/>
                  </a:cubicBezTo>
                  <a:cubicBezTo>
                    <a:pt x="231" y="282"/>
                    <a:pt x="232" y="281"/>
                    <a:pt x="231" y="282"/>
                  </a:cubicBezTo>
                  <a:cubicBezTo>
                    <a:pt x="231" y="282"/>
                    <a:pt x="231" y="282"/>
                    <a:pt x="231" y="283"/>
                  </a:cubicBezTo>
                  <a:cubicBezTo>
                    <a:pt x="231" y="283"/>
                    <a:pt x="232" y="283"/>
                    <a:pt x="231" y="284"/>
                  </a:cubicBezTo>
                  <a:cubicBezTo>
                    <a:pt x="230" y="285"/>
                    <a:pt x="230" y="284"/>
                    <a:pt x="230" y="284"/>
                  </a:cubicBezTo>
                  <a:cubicBezTo>
                    <a:pt x="229" y="284"/>
                    <a:pt x="228" y="285"/>
                    <a:pt x="228" y="285"/>
                  </a:cubicBezTo>
                  <a:cubicBezTo>
                    <a:pt x="228" y="285"/>
                    <a:pt x="228" y="286"/>
                    <a:pt x="228" y="286"/>
                  </a:cubicBezTo>
                  <a:cubicBezTo>
                    <a:pt x="228" y="286"/>
                    <a:pt x="227" y="286"/>
                    <a:pt x="226" y="286"/>
                  </a:cubicBezTo>
                  <a:cubicBezTo>
                    <a:pt x="225" y="286"/>
                    <a:pt x="226" y="287"/>
                    <a:pt x="226" y="287"/>
                  </a:cubicBezTo>
                  <a:cubicBezTo>
                    <a:pt x="226" y="287"/>
                    <a:pt x="226" y="288"/>
                    <a:pt x="225" y="289"/>
                  </a:cubicBezTo>
                  <a:cubicBezTo>
                    <a:pt x="225" y="289"/>
                    <a:pt x="225" y="290"/>
                    <a:pt x="225" y="291"/>
                  </a:cubicBezTo>
                  <a:cubicBezTo>
                    <a:pt x="225" y="291"/>
                    <a:pt x="225" y="291"/>
                    <a:pt x="225" y="293"/>
                  </a:cubicBezTo>
                  <a:cubicBezTo>
                    <a:pt x="225" y="294"/>
                    <a:pt x="225" y="294"/>
                    <a:pt x="225" y="294"/>
                  </a:cubicBezTo>
                  <a:cubicBezTo>
                    <a:pt x="225" y="294"/>
                    <a:pt x="224" y="294"/>
                    <a:pt x="224" y="294"/>
                  </a:cubicBezTo>
                  <a:cubicBezTo>
                    <a:pt x="224" y="293"/>
                    <a:pt x="223" y="294"/>
                    <a:pt x="223" y="294"/>
                  </a:cubicBezTo>
                  <a:cubicBezTo>
                    <a:pt x="223" y="294"/>
                    <a:pt x="222" y="293"/>
                    <a:pt x="222" y="292"/>
                  </a:cubicBezTo>
                  <a:cubicBezTo>
                    <a:pt x="222" y="292"/>
                    <a:pt x="221" y="292"/>
                    <a:pt x="221" y="292"/>
                  </a:cubicBezTo>
                  <a:cubicBezTo>
                    <a:pt x="221" y="292"/>
                    <a:pt x="219" y="293"/>
                    <a:pt x="219" y="293"/>
                  </a:cubicBezTo>
                  <a:cubicBezTo>
                    <a:pt x="219" y="293"/>
                    <a:pt x="219" y="294"/>
                    <a:pt x="219" y="294"/>
                  </a:cubicBezTo>
                  <a:cubicBezTo>
                    <a:pt x="218" y="294"/>
                    <a:pt x="216" y="295"/>
                    <a:pt x="216" y="295"/>
                  </a:cubicBezTo>
                  <a:cubicBezTo>
                    <a:pt x="216" y="295"/>
                    <a:pt x="215" y="295"/>
                    <a:pt x="215" y="295"/>
                  </a:cubicBezTo>
                  <a:cubicBezTo>
                    <a:pt x="214" y="294"/>
                    <a:pt x="214" y="294"/>
                    <a:pt x="214" y="294"/>
                  </a:cubicBezTo>
                  <a:cubicBezTo>
                    <a:pt x="214" y="293"/>
                    <a:pt x="214" y="293"/>
                    <a:pt x="214" y="293"/>
                  </a:cubicBezTo>
                  <a:cubicBezTo>
                    <a:pt x="216" y="291"/>
                    <a:pt x="216" y="291"/>
                    <a:pt x="216" y="291"/>
                  </a:cubicBezTo>
                  <a:cubicBezTo>
                    <a:pt x="215" y="288"/>
                    <a:pt x="215" y="288"/>
                    <a:pt x="215" y="288"/>
                  </a:cubicBezTo>
                  <a:cubicBezTo>
                    <a:pt x="213" y="286"/>
                    <a:pt x="213" y="286"/>
                    <a:pt x="213" y="286"/>
                  </a:cubicBezTo>
                  <a:cubicBezTo>
                    <a:pt x="213" y="285"/>
                    <a:pt x="213" y="285"/>
                    <a:pt x="213" y="285"/>
                  </a:cubicBezTo>
                  <a:cubicBezTo>
                    <a:pt x="210" y="285"/>
                    <a:pt x="210" y="285"/>
                    <a:pt x="210" y="285"/>
                  </a:cubicBezTo>
                  <a:cubicBezTo>
                    <a:pt x="208" y="284"/>
                    <a:pt x="208" y="284"/>
                    <a:pt x="208" y="284"/>
                  </a:cubicBezTo>
                  <a:cubicBezTo>
                    <a:pt x="207" y="283"/>
                    <a:pt x="207" y="283"/>
                    <a:pt x="207" y="283"/>
                  </a:cubicBezTo>
                  <a:cubicBezTo>
                    <a:pt x="204" y="281"/>
                    <a:pt x="204" y="281"/>
                    <a:pt x="204" y="281"/>
                  </a:cubicBezTo>
                  <a:cubicBezTo>
                    <a:pt x="202" y="275"/>
                    <a:pt x="202" y="275"/>
                    <a:pt x="202" y="275"/>
                  </a:cubicBezTo>
                  <a:cubicBezTo>
                    <a:pt x="199" y="275"/>
                    <a:pt x="199" y="275"/>
                    <a:pt x="199" y="275"/>
                  </a:cubicBezTo>
                  <a:cubicBezTo>
                    <a:pt x="199" y="275"/>
                    <a:pt x="197" y="277"/>
                    <a:pt x="197" y="278"/>
                  </a:cubicBezTo>
                  <a:cubicBezTo>
                    <a:pt x="197" y="279"/>
                    <a:pt x="195" y="279"/>
                    <a:pt x="195" y="279"/>
                  </a:cubicBezTo>
                  <a:cubicBezTo>
                    <a:pt x="193" y="282"/>
                    <a:pt x="193" y="282"/>
                    <a:pt x="193" y="282"/>
                  </a:cubicBezTo>
                  <a:cubicBezTo>
                    <a:pt x="193" y="282"/>
                    <a:pt x="193" y="286"/>
                    <a:pt x="193" y="287"/>
                  </a:cubicBezTo>
                  <a:cubicBezTo>
                    <a:pt x="193" y="288"/>
                    <a:pt x="191" y="286"/>
                    <a:pt x="191" y="286"/>
                  </a:cubicBezTo>
                  <a:cubicBezTo>
                    <a:pt x="191" y="286"/>
                    <a:pt x="189" y="287"/>
                    <a:pt x="188" y="288"/>
                  </a:cubicBezTo>
                  <a:cubicBezTo>
                    <a:pt x="187" y="289"/>
                    <a:pt x="185" y="289"/>
                    <a:pt x="185" y="289"/>
                  </a:cubicBezTo>
                  <a:cubicBezTo>
                    <a:pt x="185" y="289"/>
                    <a:pt x="184" y="287"/>
                    <a:pt x="183" y="286"/>
                  </a:cubicBezTo>
                  <a:cubicBezTo>
                    <a:pt x="183" y="286"/>
                    <a:pt x="183" y="285"/>
                    <a:pt x="183" y="283"/>
                  </a:cubicBezTo>
                  <a:cubicBezTo>
                    <a:pt x="183" y="282"/>
                    <a:pt x="181" y="284"/>
                    <a:pt x="181" y="284"/>
                  </a:cubicBezTo>
                  <a:cubicBezTo>
                    <a:pt x="181" y="284"/>
                    <a:pt x="181" y="284"/>
                    <a:pt x="181" y="284"/>
                  </a:cubicBezTo>
                  <a:cubicBezTo>
                    <a:pt x="181" y="283"/>
                    <a:pt x="181" y="283"/>
                    <a:pt x="181" y="283"/>
                  </a:cubicBezTo>
                  <a:cubicBezTo>
                    <a:pt x="180" y="281"/>
                    <a:pt x="179" y="280"/>
                    <a:pt x="179" y="280"/>
                  </a:cubicBezTo>
                  <a:cubicBezTo>
                    <a:pt x="179" y="280"/>
                    <a:pt x="178" y="278"/>
                    <a:pt x="178" y="276"/>
                  </a:cubicBezTo>
                  <a:cubicBezTo>
                    <a:pt x="178" y="275"/>
                    <a:pt x="174" y="273"/>
                    <a:pt x="174" y="273"/>
                  </a:cubicBezTo>
                  <a:cubicBezTo>
                    <a:pt x="174" y="273"/>
                    <a:pt x="175" y="275"/>
                    <a:pt x="173" y="273"/>
                  </a:cubicBezTo>
                  <a:cubicBezTo>
                    <a:pt x="171" y="270"/>
                    <a:pt x="169" y="270"/>
                    <a:pt x="169" y="270"/>
                  </a:cubicBezTo>
                  <a:cubicBezTo>
                    <a:pt x="168" y="262"/>
                    <a:pt x="168" y="262"/>
                    <a:pt x="168" y="262"/>
                  </a:cubicBezTo>
                  <a:cubicBezTo>
                    <a:pt x="160" y="264"/>
                    <a:pt x="160" y="264"/>
                    <a:pt x="160" y="264"/>
                  </a:cubicBezTo>
                  <a:cubicBezTo>
                    <a:pt x="160" y="264"/>
                    <a:pt x="155" y="262"/>
                    <a:pt x="154" y="261"/>
                  </a:cubicBezTo>
                  <a:cubicBezTo>
                    <a:pt x="153" y="260"/>
                    <a:pt x="150" y="259"/>
                    <a:pt x="150" y="259"/>
                  </a:cubicBezTo>
                  <a:cubicBezTo>
                    <a:pt x="147" y="262"/>
                    <a:pt x="147" y="262"/>
                    <a:pt x="147" y="262"/>
                  </a:cubicBezTo>
                  <a:cubicBezTo>
                    <a:pt x="144" y="262"/>
                    <a:pt x="144" y="262"/>
                    <a:pt x="144" y="262"/>
                  </a:cubicBezTo>
                  <a:cubicBezTo>
                    <a:pt x="144" y="262"/>
                    <a:pt x="140" y="261"/>
                    <a:pt x="139" y="260"/>
                  </a:cubicBezTo>
                  <a:cubicBezTo>
                    <a:pt x="137" y="258"/>
                    <a:pt x="138" y="257"/>
                    <a:pt x="137" y="257"/>
                  </a:cubicBezTo>
                  <a:cubicBezTo>
                    <a:pt x="135" y="257"/>
                    <a:pt x="134" y="255"/>
                    <a:pt x="134" y="255"/>
                  </a:cubicBezTo>
                  <a:cubicBezTo>
                    <a:pt x="134" y="255"/>
                    <a:pt x="136" y="252"/>
                    <a:pt x="137" y="251"/>
                  </a:cubicBezTo>
                  <a:cubicBezTo>
                    <a:pt x="137" y="250"/>
                    <a:pt x="139" y="251"/>
                    <a:pt x="138" y="248"/>
                  </a:cubicBezTo>
                  <a:cubicBezTo>
                    <a:pt x="136" y="246"/>
                    <a:pt x="135" y="245"/>
                    <a:pt x="135" y="245"/>
                  </a:cubicBezTo>
                  <a:cubicBezTo>
                    <a:pt x="135" y="245"/>
                    <a:pt x="135" y="247"/>
                    <a:pt x="133" y="248"/>
                  </a:cubicBezTo>
                  <a:cubicBezTo>
                    <a:pt x="131" y="248"/>
                    <a:pt x="128" y="249"/>
                    <a:pt x="128" y="249"/>
                  </a:cubicBezTo>
                  <a:cubicBezTo>
                    <a:pt x="117" y="244"/>
                    <a:pt x="117" y="244"/>
                    <a:pt x="117" y="244"/>
                  </a:cubicBezTo>
                  <a:cubicBezTo>
                    <a:pt x="117" y="244"/>
                    <a:pt x="114" y="243"/>
                    <a:pt x="113" y="243"/>
                  </a:cubicBezTo>
                  <a:cubicBezTo>
                    <a:pt x="112" y="244"/>
                    <a:pt x="108" y="243"/>
                    <a:pt x="108" y="243"/>
                  </a:cubicBezTo>
                  <a:cubicBezTo>
                    <a:pt x="110" y="247"/>
                    <a:pt x="110" y="247"/>
                    <a:pt x="110" y="247"/>
                  </a:cubicBezTo>
                  <a:cubicBezTo>
                    <a:pt x="112" y="253"/>
                    <a:pt x="112" y="253"/>
                    <a:pt x="112" y="253"/>
                  </a:cubicBezTo>
                  <a:cubicBezTo>
                    <a:pt x="106" y="255"/>
                    <a:pt x="106" y="255"/>
                    <a:pt x="106" y="255"/>
                  </a:cubicBezTo>
                  <a:cubicBezTo>
                    <a:pt x="105" y="260"/>
                    <a:pt x="105" y="260"/>
                    <a:pt x="105" y="260"/>
                  </a:cubicBezTo>
                  <a:cubicBezTo>
                    <a:pt x="105" y="260"/>
                    <a:pt x="99" y="264"/>
                    <a:pt x="99" y="262"/>
                  </a:cubicBezTo>
                  <a:cubicBezTo>
                    <a:pt x="98" y="261"/>
                    <a:pt x="97" y="257"/>
                    <a:pt x="97" y="257"/>
                  </a:cubicBezTo>
                  <a:cubicBezTo>
                    <a:pt x="97" y="257"/>
                    <a:pt x="96" y="255"/>
                    <a:pt x="95" y="254"/>
                  </a:cubicBezTo>
                  <a:cubicBezTo>
                    <a:pt x="93" y="253"/>
                    <a:pt x="92" y="252"/>
                    <a:pt x="92" y="252"/>
                  </a:cubicBezTo>
                  <a:cubicBezTo>
                    <a:pt x="89" y="251"/>
                    <a:pt x="89" y="251"/>
                    <a:pt x="89" y="251"/>
                  </a:cubicBezTo>
                  <a:cubicBezTo>
                    <a:pt x="89" y="251"/>
                    <a:pt x="88" y="247"/>
                    <a:pt x="87" y="247"/>
                  </a:cubicBezTo>
                  <a:cubicBezTo>
                    <a:pt x="86" y="247"/>
                    <a:pt x="85" y="247"/>
                    <a:pt x="85" y="247"/>
                  </a:cubicBezTo>
                  <a:cubicBezTo>
                    <a:pt x="85" y="244"/>
                    <a:pt x="85" y="244"/>
                    <a:pt x="85" y="244"/>
                  </a:cubicBezTo>
                  <a:cubicBezTo>
                    <a:pt x="87" y="241"/>
                    <a:pt x="87" y="241"/>
                    <a:pt x="87" y="241"/>
                  </a:cubicBezTo>
                  <a:cubicBezTo>
                    <a:pt x="87" y="241"/>
                    <a:pt x="88" y="242"/>
                    <a:pt x="88" y="238"/>
                  </a:cubicBezTo>
                  <a:cubicBezTo>
                    <a:pt x="89" y="233"/>
                    <a:pt x="86" y="233"/>
                    <a:pt x="86" y="233"/>
                  </a:cubicBezTo>
                  <a:cubicBezTo>
                    <a:pt x="83" y="234"/>
                    <a:pt x="83" y="234"/>
                    <a:pt x="83" y="234"/>
                  </a:cubicBezTo>
                  <a:cubicBezTo>
                    <a:pt x="79" y="236"/>
                    <a:pt x="79" y="236"/>
                    <a:pt x="79" y="236"/>
                  </a:cubicBezTo>
                  <a:cubicBezTo>
                    <a:pt x="77" y="236"/>
                    <a:pt x="77" y="236"/>
                    <a:pt x="77" y="236"/>
                  </a:cubicBezTo>
                  <a:cubicBezTo>
                    <a:pt x="76" y="236"/>
                    <a:pt x="74" y="233"/>
                    <a:pt x="74" y="233"/>
                  </a:cubicBezTo>
                  <a:cubicBezTo>
                    <a:pt x="74" y="233"/>
                    <a:pt x="76" y="230"/>
                    <a:pt x="73" y="233"/>
                  </a:cubicBezTo>
                  <a:cubicBezTo>
                    <a:pt x="70" y="236"/>
                    <a:pt x="68" y="232"/>
                    <a:pt x="68" y="232"/>
                  </a:cubicBezTo>
                  <a:cubicBezTo>
                    <a:pt x="67" y="231"/>
                    <a:pt x="67" y="231"/>
                    <a:pt x="67" y="231"/>
                  </a:cubicBezTo>
                  <a:cubicBezTo>
                    <a:pt x="67" y="231"/>
                    <a:pt x="67" y="231"/>
                    <a:pt x="66" y="231"/>
                  </a:cubicBezTo>
                  <a:cubicBezTo>
                    <a:pt x="65" y="232"/>
                    <a:pt x="62" y="232"/>
                    <a:pt x="62" y="231"/>
                  </a:cubicBezTo>
                  <a:cubicBezTo>
                    <a:pt x="61" y="229"/>
                    <a:pt x="59" y="228"/>
                    <a:pt x="59" y="228"/>
                  </a:cubicBezTo>
                  <a:cubicBezTo>
                    <a:pt x="56" y="229"/>
                    <a:pt x="56" y="229"/>
                    <a:pt x="56" y="229"/>
                  </a:cubicBezTo>
                  <a:cubicBezTo>
                    <a:pt x="56" y="229"/>
                    <a:pt x="54" y="229"/>
                    <a:pt x="53" y="229"/>
                  </a:cubicBezTo>
                  <a:cubicBezTo>
                    <a:pt x="53" y="228"/>
                    <a:pt x="53" y="227"/>
                    <a:pt x="51" y="226"/>
                  </a:cubicBezTo>
                  <a:cubicBezTo>
                    <a:pt x="49" y="225"/>
                    <a:pt x="48" y="222"/>
                    <a:pt x="48" y="222"/>
                  </a:cubicBezTo>
                  <a:cubicBezTo>
                    <a:pt x="48" y="222"/>
                    <a:pt x="49" y="220"/>
                    <a:pt x="47" y="220"/>
                  </a:cubicBezTo>
                  <a:cubicBezTo>
                    <a:pt x="46" y="220"/>
                    <a:pt x="44" y="219"/>
                    <a:pt x="44" y="219"/>
                  </a:cubicBezTo>
                  <a:cubicBezTo>
                    <a:pt x="44" y="219"/>
                    <a:pt x="41" y="217"/>
                    <a:pt x="41" y="218"/>
                  </a:cubicBezTo>
                  <a:cubicBezTo>
                    <a:pt x="40" y="219"/>
                    <a:pt x="40" y="221"/>
                    <a:pt x="40" y="222"/>
                  </a:cubicBezTo>
                  <a:cubicBezTo>
                    <a:pt x="40" y="222"/>
                    <a:pt x="41" y="225"/>
                    <a:pt x="41" y="225"/>
                  </a:cubicBezTo>
                  <a:cubicBezTo>
                    <a:pt x="41" y="225"/>
                    <a:pt x="37" y="227"/>
                    <a:pt x="36" y="227"/>
                  </a:cubicBezTo>
                  <a:cubicBezTo>
                    <a:pt x="35" y="227"/>
                    <a:pt x="34" y="228"/>
                    <a:pt x="34" y="226"/>
                  </a:cubicBezTo>
                  <a:cubicBezTo>
                    <a:pt x="34" y="225"/>
                    <a:pt x="36" y="220"/>
                    <a:pt x="36" y="220"/>
                  </a:cubicBezTo>
                  <a:cubicBezTo>
                    <a:pt x="37" y="219"/>
                    <a:pt x="38" y="218"/>
                    <a:pt x="38" y="218"/>
                  </a:cubicBezTo>
                  <a:cubicBezTo>
                    <a:pt x="38" y="218"/>
                    <a:pt x="37" y="216"/>
                    <a:pt x="37" y="215"/>
                  </a:cubicBezTo>
                  <a:cubicBezTo>
                    <a:pt x="37" y="214"/>
                    <a:pt x="36" y="214"/>
                    <a:pt x="38" y="211"/>
                  </a:cubicBezTo>
                  <a:cubicBezTo>
                    <a:pt x="41" y="208"/>
                    <a:pt x="41" y="206"/>
                    <a:pt x="41" y="206"/>
                  </a:cubicBezTo>
                  <a:cubicBezTo>
                    <a:pt x="41" y="206"/>
                    <a:pt x="39" y="203"/>
                    <a:pt x="38" y="202"/>
                  </a:cubicBezTo>
                  <a:cubicBezTo>
                    <a:pt x="38" y="202"/>
                    <a:pt x="35" y="198"/>
                    <a:pt x="35" y="198"/>
                  </a:cubicBezTo>
                  <a:cubicBezTo>
                    <a:pt x="35" y="197"/>
                    <a:pt x="35" y="195"/>
                    <a:pt x="35" y="195"/>
                  </a:cubicBezTo>
                  <a:cubicBezTo>
                    <a:pt x="35" y="195"/>
                    <a:pt x="33" y="193"/>
                    <a:pt x="32" y="193"/>
                  </a:cubicBezTo>
                  <a:cubicBezTo>
                    <a:pt x="31" y="193"/>
                    <a:pt x="28" y="192"/>
                    <a:pt x="28" y="192"/>
                  </a:cubicBezTo>
                  <a:cubicBezTo>
                    <a:pt x="28" y="189"/>
                    <a:pt x="28" y="189"/>
                    <a:pt x="28" y="189"/>
                  </a:cubicBezTo>
                  <a:cubicBezTo>
                    <a:pt x="28" y="184"/>
                    <a:pt x="28" y="184"/>
                    <a:pt x="28" y="184"/>
                  </a:cubicBezTo>
                  <a:cubicBezTo>
                    <a:pt x="24" y="179"/>
                    <a:pt x="24" y="179"/>
                    <a:pt x="24" y="179"/>
                  </a:cubicBezTo>
                  <a:cubicBezTo>
                    <a:pt x="23" y="176"/>
                    <a:pt x="23" y="176"/>
                    <a:pt x="23" y="176"/>
                  </a:cubicBezTo>
                  <a:cubicBezTo>
                    <a:pt x="23" y="176"/>
                    <a:pt x="24" y="174"/>
                    <a:pt x="24" y="172"/>
                  </a:cubicBezTo>
                  <a:cubicBezTo>
                    <a:pt x="25" y="171"/>
                    <a:pt x="26" y="168"/>
                    <a:pt x="26" y="168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4" y="164"/>
                    <a:pt x="23" y="163"/>
                    <a:pt x="24" y="162"/>
                  </a:cubicBezTo>
                  <a:cubicBezTo>
                    <a:pt x="24" y="161"/>
                    <a:pt x="23" y="155"/>
                    <a:pt x="23" y="155"/>
                  </a:cubicBezTo>
                  <a:cubicBezTo>
                    <a:pt x="23" y="155"/>
                    <a:pt x="22" y="149"/>
                    <a:pt x="21" y="150"/>
                  </a:cubicBezTo>
                  <a:cubicBezTo>
                    <a:pt x="19" y="150"/>
                    <a:pt x="18" y="146"/>
                    <a:pt x="18" y="146"/>
                  </a:cubicBezTo>
                  <a:cubicBezTo>
                    <a:pt x="20" y="139"/>
                    <a:pt x="20" y="139"/>
                    <a:pt x="20" y="139"/>
                  </a:cubicBezTo>
                  <a:cubicBezTo>
                    <a:pt x="20" y="139"/>
                    <a:pt x="21" y="134"/>
                    <a:pt x="18" y="132"/>
                  </a:cubicBezTo>
                  <a:cubicBezTo>
                    <a:pt x="15" y="131"/>
                    <a:pt x="9" y="128"/>
                    <a:pt x="8" y="127"/>
                  </a:cubicBezTo>
                  <a:cubicBezTo>
                    <a:pt x="8" y="127"/>
                    <a:pt x="5" y="124"/>
                    <a:pt x="4" y="123"/>
                  </a:cubicBezTo>
                  <a:cubicBezTo>
                    <a:pt x="3" y="123"/>
                    <a:pt x="2" y="122"/>
                    <a:pt x="2" y="122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9" y="101"/>
                    <a:pt x="9" y="101"/>
                    <a:pt x="9" y="101"/>
                  </a:cubicBezTo>
                  <a:cubicBezTo>
                    <a:pt x="9" y="92"/>
                    <a:pt x="9" y="92"/>
                    <a:pt x="9" y="92"/>
                  </a:cubicBezTo>
                  <a:cubicBezTo>
                    <a:pt x="9" y="92"/>
                    <a:pt x="10" y="91"/>
                    <a:pt x="7" y="87"/>
                  </a:cubicBezTo>
                  <a:cubicBezTo>
                    <a:pt x="5" y="84"/>
                    <a:pt x="4" y="80"/>
                    <a:pt x="4" y="80"/>
                  </a:cubicBezTo>
                  <a:cubicBezTo>
                    <a:pt x="4" y="79"/>
                    <a:pt x="3" y="75"/>
                    <a:pt x="2" y="74"/>
                  </a:cubicBezTo>
                  <a:cubicBezTo>
                    <a:pt x="2" y="73"/>
                    <a:pt x="2" y="72"/>
                    <a:pt x="2" y="70"/>
                  </a:cubicBezTo>
                  <a:cubicBezTo>
                    <a:pt x="3" y="69"/>
                    <a:pt x="0" y="66"/>
                    <a:pt x="0" y="66"/>
                  </a:cubicBezTo>
                  <a:cubicBezTo>
                    <a:pt x="0" y="66"/>
                    <a:pt x="1" y="64"/>
                    <a:pt x="2" y="64"/>
                  </a:cubicBezTo>
                  <a:cubicBezTo>
                    <a:pt x="3" y="64"/>
                    <a:pt x="4" y="63"/>
                    <a:pt x="6" y="63"/>
                  </a:cubicBezTo>
                  <a:cubicBezTo>
                    <a:pt x="8" y="63"/>
                    <a:pt x="9" y="61"/>
                    <a:pt x="11" y="61"/>
                  </a:cubicBezTo>
                  <a:cubicBezTo>
                    <a:pt x="12" y="60"/>
                    <a:pt x="12" y="58"/>
                    <a:pt x="13" y="58"/>
                  </a:cubicBezTo>
                  <a:cubicBezTo>
                    <a:pt x="15" y="57"/>
                    <a:pt x="17" y="58"/>
                    <a:pt x="20" y="56"/>
                  </a:cubicBezTo>
                  <a:cubicBezTo>
                    <a:pt x="23" y="55"/>
                    <a:pt x="23" y="54"/>
                    <a:pt x="25" y="52"/>
                  </a:cubicBezTo>
                  <a:cubicBezTo>
                    <a:pt x="26" y="51"/>
                    <a:pt x="45" y="45"/>
                    <a:pt x="45" y="45"/>
                  </a:cubicBezTo>
                  <a:cubicBezTo>
                    <a:pt x="45" y="45"/>
                    <a:pt x="50" y="42"/>
                    <a:pt x="52" y="42"/>
                  </a:cubicBezTo>
                  <a:cubicBezTo>
                    <a:pt x="53" y="41"/>
                    <a:pt x="53" y="40"/>
                    <a:pt x="55" y="40"/>
                  </a:cubicBezTo>
                  <a:cubicBezTo>
                    <a:pt x="56" y="41"/>
                    <a:pt x="60" y="41"/>
                    <a:pt x="60" y="41"/>
                  </a:cubicBezTo>
                  <a:cubicBezTo>
                    <a:pt x="60" y="41"/>
                    <a:pt x="61" y="38"/>
                    <a:pt x="62" y="37"/>
                  </a:cubicBezTo>
                  <a:cubicBezTo>
                    <a:pt x="63" y="35"/>
                    <a:pt x="64" y="33"/>
                    <a:pt x="64" y="32"/>
                  </a:cubicBezTo>
                  <a:cubicBezTo>
                    <a:pt x="65" y="30"/>
                    <a:pt x="66" y="29"/>
                    <a:pt x="67" y="28"/>
                  </a:cubicBezTo>
                  <a:cubicBezTo>
                    <a:pt x="68" y="26"/>
                    <a:pt x="69" y="25"/>
                    <a:pt x="69" y="25"/>
                  </a:cubicBezTo>
                  <a:cubicBezTo>
                    <a:pt x="70" y="25"/>
                    <a:pt x="76" y="22"/>
                    <a:pt x="77" y="22"/>
                  </a:cubicBezTo>
                  <a:cubicBezTo>
                    <a:pt x="78" y="21"/>
                    <a:pt x="86" y="18"/>
                    <a:pt x="86" y="17"/>
                  </a:cubicBezTo>
                  <a:cubicBezTo>
                    <a:pt x="86" y="17"/>
                    <a:pt x="89" y="13"/>
                    <a:pt x="89" y="12"/>
                  </a:cubicBezTo>
                  <a:cubicBezTo>
                    <a:pt x="89" y="11"/>
                    <a:pt x="93" y="10"/>
                    <a:pt x="93" y="10"/>
                  </a:cubicBezTo>
                  <a:cubicBezTo>
                    <a:pt x="94" y="10"/>
                    <a:pt x="94" y="10"/>
                    <a:pt x="95" y="9"/>
                  </a:cubicBezTo>
                  <a:cubicBezTo>
                    <a:pt x="97" y="9"/>
                    <a:pt x="106" y="5"/>
                    <a:pt x="106" y="5"/>
                  </a:cubicBezTo>
                  <a:cubicBezTo>
                    <a:pt x="106" y="5"/>
                    <a:pt x="114" y="2"/>
                    <a:pt x="114" y="2"/>
                  </a:cubicBezTo>
                  <a:cubicBezTo>
                    <a:pt x="115" y="3"/>
                    <a:pt x="120" y="2"/>
                    <a:pt x="121" y="2"/>
                  </a:cubicBezTo>
                  <a:cubicBezTo>
                    <a:pt x="121" y="3"/>
                    <a:pt x="127" y="2"/>
                    <a:pt x="127" y="2"/>
                  </a:cubicBezTo>
                  <a:cubicBezTo>
                    <a:pt x="127" y="2"/>
                    <a:pt x="129" y="3"/>
                    <a:pt x="129" y="4"/>
                  </a:cubicBezTo>
                  <a:cubicBezTo>
                    <a:pt x="129" y="5"/>
                    <a:pt x="127" y="6"/>
                    <a:pt x="128" y="7"/>
                  </a:cubicBezTo>
                  <a:cubicBezTo>
                    <a:pt x="129" y="8"/>
                    <a:pt x="133" y="11"/>
                    <a:pt x="133" y="11"/>
                  </a:cubicBezTo>
                  <a:cubicBezTo>
                    <a:pt x="133" y="11"/>
                    <a:pt x="132" y="14"/>
                    <a:pt x="132" y="14"/>
                  </a:cubicBezTo>
                  <a:cubicBezTo>
                    <a:pt x="132" y="15"/>
                    <a:pt x="133" y="16"/>
                    <a:pt x="134" y="18"/>
                  </a:cubicBezTo>
                  <a:cubicBezTo>
                    <a:pt x="135" y="19"/>
                    <a:pt x="137" y="21"/>
                    <a:pt x="137" y="21"/>
                  </a:cubicBezTo>
                  <a:cubicBezTo>
                    <a:pt x="137" y="21"/>
                    <a:pt x="136" y="22"/>
                    <a:pt x="140" y="24"/>
                  </a:cubicBezTo>
                  <a:cubicBezTo>
                    <a:pt x="144" y="26"/>
                    <a:pt x="147" y="24"/>
                    <a:pt x="147" y="24"/>
                  </a:cubicBezTo>
                  <a:cubicBezTo>
                    <a:pt x="147" y="24"/>
                    <a:pt x="150" y="24"/>
                    <a:pt x="151" y="24"/>
                  </a:cubicBezTo>
                  <a:cubicBezTo>
                    <a:pt x="152" y="24"/>
                    <a:pt x="155" y="23"/>
                    <a:pt x="155" y="23"/>
                  </a:cubicBezTo>
                  <a:close/>
                </a:path>
              </a:pathLst>
            </a:custGeom>
            <a:grpFill/>
            <a:ln w="6350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Source Sans Pro" charset="0"/>
              </a:endParaRPr>
            </a:p>
          </p:txBody>
        </p:sp>
        <p:sp>
          <p:nvSpPr>
            <p:cNvPr id="70" name="Freeform 39"/>
            <p:cNvSpPr>
              <a:spLocks/>
            </p:cNvSpPr>
            <p:nvPr/>
          </p:nvSpPr>
          <p:spPr bwMode="auto">
            <a:xfrm>
              <a:off x="3482366" y="2092972"/>
              <a:ext cx="378204" cy="415513"/>
            </a:xfrm>
            <a:custGeom>
              <a:avLst/>
              <a:gdLst>
                <a:gd name="T0" fmla="*/ 115 w 166"/>
                <a:gd name="T1" fmla="*/ 170 h 188"/>
                <a:gd name="T2" fmla="*/ 92 w 166"/>
                <a:gd name="T3" fmla="*/ 176 h 188"/>
                <a:gd name="T4" fmla="*/ 71 w 166"/>
                <a:gd name="T5" fmla="*/ 177 h 188"/>
                <a:gd name="T6" fmla="*/ 50 w 166"/>
                <a:gd name="T7" fmla="*/ 188 h 188"/>
                <a:gd name="T8" fmla="*/ 19 w 166"/>
                <a:gd name="T9" fmla="*/ 183 h 188"/>
                <a:gd name="T10" fmla="*/ 18 w 166"/>
                <a:gd name="T11" fmla="*/ 180 h 188"/>
                <a:gd name="T12" fmla="*/ 22 w 166"/>
                <a:gd name="T13" fmla="*/ 175 h 188"/>
                <a:gd name="T14" fmla="*/ 9 w 166"/>
                <a:gd name="T15" fmla="*/ 171 h 188"/>
                <a:gd name="T16" fmla="*/ 21 w 166"/>
                <a:gd name="T17" fmla="*/ 165 h 188"/>
                <a:gd name="T18" fmla="*/ 7 w 166"/>
                <a:gd name="T19" fmla="*/ 161 h 188"/>
                <a:gd name="T20" fmla="*/ 5 w 166"/>
                <a:gd name="T21" fmla="*/ 157 h 188"/>
                <a:gd name="T22" fmla="*/ 18 w 166"/>
                <a:gd name="T23" fmla="*/ 152 h 188"/>
                <a:gd name="T24" fmla="*/ 20 w 166"/>
                <a:gd name="T25" fmla="*/ 148 h 188"/>
                <a:gd name="T26" fmla="*/ 3 w 166"/>
                <a:gd name="T27" fmla="*/ 144 h 188"/>
                <a:gd name="T28" fmla="*/ 15 w 166"/>
                <a:gd name="T29" fmla="*/ 138 h 188"/>
                <a:gd name="T30" fmla="*/ 23 w 166"/>
                <a:gd name="T31" fmla="*/ 144 h 188"/>
                <a:gd name="T32" fmla="*/ 27 w 166"/>
                <a:gd name="T33" fmla="*/ 134 h 188"/>
                <a:gd name="T34" fmla="*/ 40 w 166"/>
                <a:gd name="T35" fmla="*/ 130 h 188"/>
                <a:gd name="T36" fmla="*/ 56 w 166"/>
                <a:gd name="T37" fmla="*/ 131 h 188"/>
                <a:gd name="T38" fmla="*/ 54 w 166"/>
                <a:gd name="T39" fmla="*/ 129 h 188"/>
                <a:gd name="T40" fmla="*/ 38 w 166"/>
                <a:gd name="T41" fmla="*/ 127 h 188"/>
                <a:gd name="T42" fmla="*/ 36 w 166"/>
                <a:gd name="T43" fmla="*/ 123 h 188"/>
                <a:gd name="T44" fmla="*/ 49 w 166"/>
                <a:gd name="T45" fmla="*/ 112 h 188"/>
                <a:gd name="T46" fmla="*/ 62 w 166"/>
                <a:gd name="T47" fmla="*/ 104 h 188"/>
                <a:gd name="T48" fmla="*/ 64 w 166"/>
                <a:gd name="T49" fmla="*/ 97 h 188"/>
                <a:gd name="T50" fmla="*/ 44 w 166"/>
                <a:gd name="T51" fmla="*/ 94 h 188"/>
                <a:gd name="T52" fmla="*/ 45 w 166"/>
                <a:gd name="T53" fmla="*/ 89 h 188"/>
                <a:gd name="T54" fmla="*/ 38 w 166"/>
                <a:gd name="T55" fmla="*/ 84 h 188"/>
                <a:gd name="T56" fmla="*/ 36 w 166"/>
                <a:gd name="T57" fmla="*/ 78 h 188"/>
                <a:gd name="T58" fmla="*/ 39 w 166"/>
                <a:gd name="T59" fmla="*/ 71 h 188"/>
                <a:gd name="T60" fmla="*/ 48 w 166"/>
                <a:gd name="T61" fmla="*/ 64 h 188"/>
                <a:gd name="T62" fmla="*/ 48 w 166"/>
                <a:gd name="T63" fmla="*/ 59 h 188"/>
                <a:gd name="T64" fmla="*/ 39 w 166"/>
                <a:gd name="T65" fmla="*/ 49 h 188"/>
                <a:gd name="T66" fmla="*/ 49 w 166"/>
                <a:gd name="T67" fmla="*/ 45 h 188"/>
                <a:gd name="T68" fmla="*/ 45 w 166"/>
                <a:gd name="T69" fmla="*/ 45 h 188"/>
                <a:gd name="T70" fmla="*/ 56 w 166"/>
                <a:gd name="T71" fmla="*/ 38 h 188"/>
                <a:gd name="T72" fmla="*/ 70 w 166"/>
                <a:gd name="T73" fmla="*/ 40 h 188"/>
                <a:gd name="T74" fmla="*/ 81 w 166"/>
                <a:gd name="T75" fmla="*/ 45 h 188"/>
                <a:gd name="T76" fmla="*/ 92 w 166"/>
                <a:gd name="T77" fmla="*/ 48 h 188"/>
                <a:gd name="T78" fmla="*/ 107 w 166"/>
                <a:gd name="T79" fmla="*/ 39 h 188"/>
                <a:gd name="T80" fmla="*/ 98 w 166"/>
                <a:gd name="T81" fmla="*/ 31 h 188"/>
                <a:gd name="T82" fmla="*/ 102 w 166"/>
                <a:gd name="T83" fmla="*/ 20 h 188"/>
                <a:gd name="T84" fmla="*/ 107 w 166"/>
                <a:gd name="T85" fmla="*/ 12 h 188"/>
                <a:gd name="T86" fmla="*/ 121 w 166"/>
                <a:gd name="T87" fmla="*/ 6 h 188"/>
                <a:gd name="T88" fmla="*/ 135 w 166"/>
                <a:gd name="T89" fmla="*/ 4 h 188"/>
                <a:gd name="T90" fmla="*/ 134 w 166"/>
                <a:gd name="T91" fmla="*/ 16 h 188"/>
                <a:gd name="T92" fmla="*/ 137 w 166"/>
                <a:gd name="T93" fmla="*/ 7 h 188"/>
                <a:gd name="T94" fmla="*/ 144 w 166"/>
                <a:gd name="T95" fmla="*/ 3 h 188"/>
                <a:gd name="T96" fmla="*/ 156 w 166"/>
                <a:gd name="T97" fmla="*/ 11 h 188"/>
                <a:gd name="T98" fmla="*/ 137 w 166"/>
                <a:gd name="T99" fmla="*/ 27 h 188"/>
                <a:gd name="T100" fmla="*/ 115 w 166"/>
                <a:gd name="T101" fmla="*/ 42 h 188"/>
                <a:gd name="T102" fmla="*/ 135 w 166"/>
                <a:gd name="T103" fmla="*/ 64 h 188"/>
                <a:gd name="T104" fmla="*/ 161 w 166"/>
                <a:gd name="T105" fmla="*/ 76 h 188"/>
                <a:gd name="T106" fmla="*/ 157 w 166"/>
                <a:gd name="T107" fmla="*/ 86 h 188"/>
                <a:gd name="T108" fmla="*/ 158 w 166"/>
                <a:gd name="T109" fmla="*/ 112 h 188"/>
                <a:gd name="T110" fmla="*/ 157 w 166"/>
                <a:gd name="T111" fmla="*/ 129 h 188"/>
                <a:gd name="T112" fmla="*/ 146 w 166"/>
                <a:gd name="T113" fmla="*/ 151 h 188"/>
                <a:gd name="T114" fmla="*/ 134 w 166"/>
                <a:gd name="T115" fmla="*/ 165 h 188"/>
                <a:gd name="T116" fmla="*/ 132 w 166"/>
                <a:gd name="T117" fmla="*/ 17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6" h="188">
                  <a:moveTo>
                    <a:pt x="132" y="174"/>
                  </a:moveTo>
                  <a:cubicBezTo>
                    <a:pt x="128" y="174"/>
                    <a:pt x="128" y="174"/>
                    <a:pt x="128" y="174"/>
                  </a:cubicBezTo>
                  <a:cubicBezTo>
                    <a:pt x="128" y="174"/>
                    <a:pt x="126" y="171"/>
                    <a:pt x="125" y="171"/>
                  </a:cubicBezTo>
                  <a:cubicBezTo>
                    <a:pt x="124" y="171"/>
                    <a:pt x="122" y="170"/>
                    <a:pt x="122" y="170"/>
                  </a:cubicBezTo>
                  <a:cubicBezTo>
                    <a:pt x="121" y="172"/>
                    <a:pt x="121" y="172"/>
                    <a:pt x="121" y="172"/>
                  </a:cubicBezTo>
                  <a:cubicBezTo>
                    <a:pt x="121" y="172"/>
                    <a:pt x="120" y="173"/>
                    <a:pt x="119" y="173"/>
                  </a:cubicBezTo>
                  <a:cubicBezTo>
                    <a:pt x="119" y="173"/>
                    <a:pt x="118" y="172"/>
                    <a:pt x="118" y="172"/>
                  </a:cubicBezTo>
                  <a:cubicBezTo>
                    <a:pt x="118" y="170"/>
                    <a:pt x="118" y="170"/>
                    <a:pt x="118" y="170"/>
                  </a:cubicBezTo>
                  <a:cubicBezTo>
                    <a:pt x="115" y="170"/>
                    <a:pt x="115" y="170"/>
                    <a:pt x="115" y="170"/>
                  </a:cubicBezTo>
                  <a:cubicBezTo>
                    <a:pt x="115" y="170"/>
                    <a:pt x="115" y="173"/>
                    <a:pt x="114" y="173"/>
                  </a:cubicBezTo>
                  <a:cubicBezTo>
                    <a:pt x="113" y="172"/>
                    <a:pt x="112" y="172"/>
                    <a:pt x="110" y="172"/>
                  </a:cubicBezTo>
                  <a:cubicBezTo>
                    <a:pt x="108" y="171"/>
                    <a:pt x="104" y="172"/>
                    <a:pt x="104" y="172"/>
                  </a:cubicBezTo>
                  <a:cubicBezTo>
                    <a:pt x="102" y="171"/>
                    <a:pt x="102" y="171"/>
                    <a:pt x="102" y="171"/>
                  </a:cubicBezTo>
                  <a:cubicBezTo>
                    <a:pt x="99" y="171"/>
                    <a:pt x="99" y="171"/>
                    <a:pt x="99" y="171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94" y="173"/>
                    <a:pt x="94" y="173"/>
                    <a:pt x="94" y="173"/>
                  </a:cubicBezTo>
                  <a:cubicBezTo>
                    <a:pt x="95" y="174"/>
                    <a:pt x="95" y="174"/>
                    <a:pt x="95" y="174"/>
                  </a:cubicBezTo>
                  <a:cubicBezTo>
                    <a:pt x="92" y="176"/>
                    <a:pt x="92" y="176"/>
                    <a:pt x="92" y="176"/>
                  </a:cubicBezTo>
                  <a:cubicBezTo>
                    <a:pt x="88" y="175"/>
                    <a:pt x="88" y="175"/>
                    <a:pt x="88" y="175"/>
                  </a:cubicBezTo>
                  <a:cubicBezTo>
                    <a:pt x="86" y="177"/>
                    <a:pt x="86" y="177"/>
                    <a:pt x="86" y="177"/>
                  </a:cubicBezTo>
                  <a:cubicBezTo>
                    <a:pt x="85" y="175"/>
                    <a:pt x="85" y="175"/>
                    <a:pt x="85" y="175"/>
                  </a:cubicBezTo>
                  <a:cubicBezTo>
                    <a:pt x="79" y="179"/>
                    <a:pt x="79" y="179"/>
                    <a:pt x="79" y="179"/>
                  </a:cubicBezTo>
                  <a:cubicBezTo>
                    <a:pt x="80" y="181"/>
                    <a:pt x="80" y="181"/>
                    <a:pt x="80" y="181"/>
                  </a:cubicBezTo>
                  <a:cubicBezTo>
                    <a:pt x="75" y="182"/>
                    <a:pt x="75" y="182"/>
                    <a:pt x="75" y="182"/>
                  </a:cubicBezTo>
                  <a:cubicBezTo>
                    <a:pt x="72" y="181"/>
                    <a:pt x="72" y="181"/>
                    <a:pt x="72" y="181"/>
                  </a:cubicBezTo>
                  <a:cubicBezTo>
                    <a:pt x="72" y="181"/>
                    <a:pt x="70" y="180"/>
                    <a:pt x="70" y="179"/>
                  </a:cubicBezTo>
                  <a:cubicBezTo>
                    <a:pt x="71" y="178"/>
                    <a:pt x="71" y="177"/>
                    <a:pt x="71" y="177"/>
                  </a:cubicBezTo>
                  <a:cubicBezTo>
                    <a:pt x="71" y="177"/>
                    <a:pt x="69" y="176"/>
                    <a:pt x="69" y="177"/>
                  </a:cubicBezTo>
                  <a:cubicBezTo>
                    <a:pt x="69" y="179"/>
                    <a:pt x="68" y="181"/>
                    <a:pt x="68" y="181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1" y="184"/>
                    <a:pt x="61" y="184"/>
                    <a:pt x="61" y="184"/>
                  </a:cubicBezTo>
                  <a:cubicBezTo>
                    <a:pt x="60" y="183"/>
                    <a:pt x="60" y="183"/>
                    <a:pt x="60" y="183"/>
                  </a:cubicBezTo>
                  <a:cubicBezTo>
                    <a:pt x="60" y="186"/>
                    <a:pt x="60" y="186"/>
                    <a:pt x="60" y="186"/>
                  </a:cubicBezTo>
                  <a:cubicBezTo>
                    <a:pt x="55" y="186"/>
                    <a:pt x="55" y="186"/>
                    <a:pt x="55" y="186"/>
                  </a:cubicBezTo>
                  <a:cubicBezTo>
                    <a:pt x="52" y="186"/>
                    <a:pt x="52" y="186"/>
                    <a:pt x="52" y="186"/>
                  </a:cubicBezTo>
                  <a:cubicBezTo>
                    <a:pt x="50" y="188"/>
                    <a:pt x="50" y="188"/>
                    <a:pt x="50" y="188"/>
                  </a:cubicBezTo>
                  <a:cubicBezTo>
                    <a:pt x="47" y="187"/>
                    <a:pt x="47" y="187"/>
                    <a:pt x="47" y="187"/>
                  </a:cubicBezTo>
                  <a:cubicBezTo>
                    <a:pt x="42" y="188"/>
                    <a:pt x="42" y="188"/>
                    <a:pt x="42" y="188"/>
                  </a:cubicBezTo>
                  <a:cubicBezTo>
                    <a:pt x="41" y="186"/>
                    <a:pt x="41" y="186"/>
                    <a:pt x="41" y="186"/>
                  </a:cubicBezTo>
                  <a:cubicBezTo>
                    <a:pt x="34" y="186"/>
                    <a:pt x="34" y="186"/>
                    <a:pt x="34" y="186"/>
                  </a:cubicBezTo>
                  <a:cubicBezTo>
                    <a:pt x="31" y="187"/>
                    <a:pt x="31" y="187"/>
                    <a:pt x="31" y="187"/>
                  </a:cubicBezTo>
                  <a:cubicBezTo>
                    <a:pt x="30" y="185"/>
                    <a:pt x="30" y="185"/>
                    <a:pt x="30" y="185"/>
                  </a:cubicBezTo>
                  <a:cubicBezTo>
                    <a:pt x="29" y="185"/>
                    <a:pt x="29" y="185"/>
                    <a:pt x="29" y="185"/>
                  </a:cubicBezTo>
                  <a:cubicBezTo>
                    <a:pt x="29" y="185"/>
                    <a:pt x="27" y="185"/>
                    <a:pt x="26" y="185"/>
                  </a:cubicBezTo>
                  <a:cubicBezTo>
                    <a:pt x="25" y="185"/>
                    <a:pt x="19" y="183"/>
                    <a:pt x="19" y="183"/>
                  </a:cubicBezTo>
                  <a:cubicBezTo>
                    <a:pt x="17" y="185"/>
                    <a:pt x="17" y="185"/>
                    <a:pt x="17" y="185"/>
                  </a:cubicBezTo>
                  <a:cubicBezTo>
                    <a:pt x="17" y="185"/>
                    <a:pt x="14" y="185"/>
                    <a:pt x="14" y="184"/>
                  </a:cubicBezTo>
                  <a:cubicBezTo>
                    <a:pt x="14" y="184"/>
                    <a:pt x="14" y="183"/>
                    <a:pt x="15" y="182"/>
                  </a:cubicBezTo>
                  <a:cubicBezTo>
                    <a:pt x="16" y="182"/>
                    <a:pt x="17" y="182"/>
                    <a:pt x="19" y="181"/>
                  </a:cubicBezTo>
                  <a:cubicBezTo>
                    <a:pt x="21" y="181"/>
                    <a:pt x="22" y="181"/>
                    <a:pt x="22" y="181"/>
                  </a:cubicBezTo>
                  <a:cubicBezTo>
                    <a:pt x="23" y="180"/>
                    <a:pt x="23" y="180"/>
                    <a:pt x="23" y="180"/>
                  </a:cubicBezTo>
                  <a:cubicBezTo>
                    <a:pt x="23" y="179"/>
                    <a:pt x="24" y="178"/>
                    <a:pt x="22" y="179"/>
                  </a:cubicBezTo>
                  <a:cubicBezTo>
                    <a:pt x="21" y="179"/>
                    <a:pt x="21" y="179"/>
                    <a:pt x="21" y="179"/>
                  </a:cubicBezTo>
                  <a:cubicBezTo>
                    <a:pt x="20" y="180"/>
                    <a:pt x="19" y="180"/>
                    <a:pt x="18" y="180"/>
                  </a:cubicBezTo>
                  <a:cubicBezTo>
                    <a:pt x="18" y="180"/>
                    <a:pt x="16" y="180"/>
                    <a:pt x="16" y="180"/>
                  </a:cubicBezTo>
                  <a:cubicBezTo>
                    <a:pt x="16" y="180"/>
                    <a:pt x="15" y="179"/>
                    <a:pt x="16" y="179"/>
                  </a:cubicBezTo>
                  <a:cubicBezTo>
                    <a:pt x="17" y="178"/>
                    <a:pt x="17" y="178"/>
                    <a:pt x="18" y="178"/>
                  </a:cubicBezTo>
                  <a:cubicBezTo>
                    <a:pt x="20" y="178"/>
                    <a:pt x="21" y="177"/>
                    <a:pt x="23" y="177"/>
                  </a:cubicBezTo>
                  <a:cubicBezTo>
                    <a:pt x="25" y="177"/>
                    <a:pt x="26" y="177"/>
                    <a:pt x="26" y="177"/>
                  </a:cubicBezTo>
                  <a:cubicBezTo>
                    <a:pt x="27" y="176"/>
                    <a:pt x="28" y="176"/>
                    <a:pt x="28" y="175"/>
                  </a:cubicBezTo>
                  <a:cubicBezTo>
                    <a:pt x="28" y="174"/>
                    <a:pt x="27" y="173"/>
                    <a:pt x="27" y="173"/>
                  </a:cubicBezTo>
                  <a:cubicBezTo>
                    <a:pt x="27" y="173"/>
                    <a:pt x="26" y="173"/>
                    <a:pt x="25" y="174"/>
                  </a:cubicBezTo>
                  <a:cubicBezTo>
                    <a:pt x="24" y="174"/>
                    <a:pt x="23" y="175"/>
                    <a:pt x="22" y="175"/>
                  </a:cubicBezTo>
                  <a:cubicBezTo>
                    <a:pt x="22" y="175"/>
                    <a:pt x="22" y="175"/>
                    <a:pt x="21" y="175"/>
                  </a:cubicBezTo>
                  <a:cubicBezTo>
                    <a:pt x="20" y="175"/>
                    <a:pt x="18" y="174"/>
                    <a:pt x="18" y="174"/>
                  </a:cubicBezTo>
                  <a:cubicBezTo>
                    <a:pt x="17" y="174"/>
                    <a:pt x="16" y="174"/>
                    <a:pt x="15" y="174"/>
                  </a:cubicBezTo>
                  <a:cubicBezTo>
                    <a:pt x="14" y="174"/>
                    <a:pt x="15" y="174"/>
                    <a:pt x="13" y="174"/>
                  </a:cubicBezTo>
                  <a:cubicBezTo>
                    <a:pt x="11" y="175"/>
                    <a:pt x="12" y="175"/>
                    <a:pt x="9" y="175"/>
                  </a:cubicBezTo>
                  <a:cubicBezTo>
                    <a:pt x="7" y="175"/>
                    <a:pt x="4" y="174"/>
                    <a:pt x="4" y="174"/>
                  </a:cubicBezTo>
                  <a:cubicBezTo>
                    <a:pt x="4" y="174"/>
                    <a:pt x="2" y="175"/>
                    <a:pt x="3" y="174"/>
                  </a:cubicBezTo>
                  <a:cubicBezTo>
                    <a:pt x="5" y="173"/>
                    <a:pt x="7" y="173"/>
                    <a:pt x="8" y="172"/>
                  </a:cubicBezTo>
                  <a:cubicBezTo>
                    <a:pt x="9" y="172"/>
                    <a:pt x="10" y="172"/>
                    <a:pt x="9" y="171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10" y="171"/>
                    <a:pt x="12" y="170"/>
                    <a:pt x="12" y="170"/>
                  </a:cubicBezTo>
                  <a:cubicBezTo>
                    <a:pt x="14" y="169"/>
                    <a:pt x="14" y="169"/>
                    <a:pt x="14" y="169"/>
                  </a:cubicBezTo>
                  <a:cubicBezTo>
                    <a:pt x="14" y="169"/>
                    <a:pt x="14" y="168"/>
                    <a:pt x="16" y="168"/>
                  </a:cubicBezTo>
                  <a:cubicBezTo>
                    <a:pt x="18" y="168"/>
                    <a:pt x="18" y="168"/>
                    <a:pt x="18" y="167"/>
                  </a:cubicBezTo>
                  <a:cubicBezTo>
                    <a:pt x="19" y="167"/>
                    <a:pt x="18" y="167"/>
                    <a:pt x="19" y="167"/>
                  </a:cubicBezTo>
                  <a:cubicBezTo>
                    <a:pt x="21" y="167"/>
                    <a:pt x="21" y="166"/>
                    <a:pt x="22" y="166"/>
                  </a:cubicBezTo>
                  <a:cubicBezTo>
                    <a:pt x="24" y="166"/>
                    <a:pt x="25" y="165"/>
                    <a:pt x="24" y="165"/>
                  </a:cubicBezTo>
                  <a:cubicBezTo>
                    <a:pt x="23" y="165"/>
                    <a:pt x="23" y="165"/>
                    <a:pt x="21" y="165"/>
                  </a:cubicBezTo>
                  <a:cubicBezTo>
                    <a:pt x="20" y="166"/>
                    <a:pt x="19" y="165"/>
                    <a:pt x="19" y="166"/>
                  </a:cubicBezTo>
                  <a:cubicBezTo>
                    <a:pt x="18" y="166"/>
                    <a:pt x="16" y="166"/>
                    <a:pt x="16" y="166"/>
                  </a:cubicBezTo>
                  <a:cubicBezTo>
                    <a:pt x="15" y="165"/>
                    <a:pt x="15" y="165"/>
                    <a:pt x="14" y="166"/>
                  </a:cubicBezTo>
                  <a:cubicBezTo>
                    <a:pt x="13" y="166"/>
                    <a:pt x="14" y="167"/>
                    <a:pt x="12" y="167"/>
                  </a:cubicBezTo>
                  <a:cubicBezTo>
                    <a:pt x="11" y="167"/>
                    <a:pt x="10" y="166"/>
                    <a:pt x="10" y="166"/>
                  </a:cubicBezTo>
                  <a:cubicBezTo>
                    <a:pt x="10" y="166"/>
                    <a:pt x="7" y="166"/>
                    <a:pt x="7" y="165"/>
                  </a:cubicBezTo>
                  <a:cubicBezTo>
                    <a:pt x="7" y="165"/>
                    <a:pt x="7" y="163"/>
                    <a:pt x="7" y="163"/>
                  </a:cubicBezTo>
                  <a:cubicBezTo>
                    <a:pt x="7" y="162"/>
                    <a:pt x="8" y="162"/>
                    <a:pt x="8" y="162"/>
                  </a:cubicBezTo>
                  <a:cubicBezTo>
                    <a:pt x="7" y="161"/>
                    <a:pt x="7" y="161"/>
                    <a:pt x="7" y="161"/>
                  </a:cubicBezTo>
                  <a:cubicBezTo>
                    <a:pt x="7" y="161"/>
                    <a:pt x="7" y="161"/>
                    <a:pt x="6" y="161"/>
                  </a:cubicBezTo>
                  <a:cubicBezTo>
                    <a:pt x="6" y="161"/>
                    <a:pt x="4" y="162"/>
                    <a:pt x="4" y="162"/>
                  </a:cubicBezTo>
                  <a:cubicBezTo>
                    <a:pt x="4" y="162"/>
                    <a:pt x="4" y="162"/>
                    <a:pt x="3" y="162"/>
                  </a:cubicBezTo>
                  <a:cubicBezTo>
                    <a:pt x="3" y="162"/>
                    <a:pt x="2" y="162"/>
                    <a:pt x="2" y="162"/>
                  </a:cubicBezTo>
                  <a:cubicBezTo>
                    <a:pt x="2" y="162"/>
                    <a:pt x="2" y="161"/>
                    <a:pt x="2" y="160"/>
                  </a:cubicBezTo>
                  <a:cubicBezTo>
                    <a:pt x="2" y="160"/>
                    <a:pt x="2" y="159"/>
                    <a:pt x="2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" y="158"/>
                    <a:pt x="0" y="158"/>
                    <a:pt x="2" y="157"/>
                  </a:cubicBezTo>
                  <a:cubicBezTo>
                    <a:pt x="4" y="157"/>
                    <a:pt x="4" y="157"/>
                    <a:pt x="5" y="157"/>
                  </a:cubicBezTo>
                  <a:cubicBezTo>
                    <a:pt x="5" y="157"/>
                    <a:pt x="6" y="157"/>
                    <a:pt x="6" y="157"/>
                  </a:cubicBezTo>
                  <a:cubicBezTo>
                    <a:pt x="6" y="157"/>
                    <a:pt x="7" y="156"/>
                    <a:pt x="7" y="156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4"/>
                    <a:pt x="6" y="154"/>
                    <a:pt x="7" y="154"/>
                  </a:cubicBezTo>
                  <a:cubicBezTo>
                    <a:pt x="8" y="154"/>
                    <a:pt x="8" y="153"/>
                    <a:pt x="9" y="153"/>
                  </a:cubicBezTo>
                  <a:cubicBezTo>
                    <a:pt x="9" y="153"/>
                    <a:pt x="10" y="153"/>
                    <a:pt x="11" y="153"/>
                  </a:cubicBezTo>
                  <a:cubicBezTo>
                    <a:pt x="11" y="153"/>
                    <a:pt x="11" y="152"/>
                    <a:pt x="13" y="152"/>
                  </a:cubicBezTo>
                  <a:cubicBezTo>
                    <a:pt x="14" y="152"/>
                    <a:pt x="15" y="152"/>
                    <a:pt x="16" y="152"/>
                  </a:cubicBezTo>
                  <a:cubicBezTo>
                    <a:pt x="16" y="152"/>
                    <a:pt x="18" y="152"/>
                    <a:pt x="18" y="152"/>
                  </a:cubicBezTo>
                  <a:cubicBezTo>
                    <a:pt x="18" y="152"/>
                    <a:pt x="20" y="151"/>
                    <a:pt x="20" y="151"/>
                  </a:cubicBezTo>
                  <a:cubicBezTo>
                    <a:pt x="21" y="150"/>
                    <a:pt x="21" y="150"/>
                    <a:pt x="21" y="150"/>
                  </a:cubicBezTo>
                  <a:cubicBezTo>
                    <a:pt x="21" y="150"/>
                    <a:pt x="21" y="150"/>
                    <a:pt x="22" y="150"/>
                  </a:cubicBezTo>
                  <a:cubicBezTo>
                    <a:pt x="23" y="150"/>
                    <a:pt x="23" y="150"/>
                    <a:pt x="24" y="150"/>
                  </a:cubicBezTo>
                  <a:cubicBezTo>
                    <a:pt x="24" y="150"/>
                    <a:pt x="25" y="150"/>
                    <a:pt x="25" y="150"/>
                  </a:cubicBezTo>
                  <a:cubicBezTo>
                    <a:pt x="25" y="149"/>
                    <a:pt x="25" y="149"/>
                    <a:pt x="25" y="148"/>
                  </a:cubicBezTo>
                  <a:cubicBezTo>
                    <a:pt x="24" y="148"/>
                    <a:pt x="24" y="148"/>
                    <a:pt x="23" y="148"/>
                  </a:cubicBezTo>
                  <a:cubicBezTo>
                    <a:pt x="22" y="149"/>
                    <a:pt x="21" y="149"/>
                    <a:pt x="21" y="148"/>
                  </a:cubicBezTo>
                  <a:cubicBezTo>
                    <a:pt x="21" y="148"/>
                    <a:pt x="21" y="148"/>
                    <a:pt x="20" y="148"/>
                  </a:cubicBezTo>
                  <a:cubicBezTo>
                    <a:pt x="19" y="148"/>
                    <a:pt x="18" y="148"/>
                    <a:pt x="18" y="148"/>
                  </a:cubicBezTo>
                  <a:cubicBezTo>
                    <a:pt x="18" y="148"/>
                    <a:pt x="17" y="148"/>
                    <a:pt x="16" y="148"/>
                  </a:cubicBezTo>
                  <a:cubicBezTo>
                    <a:pt x="14" y="147"/>
                    <a:pt x="14" y="147"/>
                    <a:pt x="13" y="147"/>
                  </a:cubicBezTo>
                  <a:cubicBezTo>
                    <a:pt x="12" y="147"/>
                    <a:pt x="11" y="147"/>
                    <a:pt x="11" y="147"/>
                  </a:cubicBezTo>
                  <a:cubicBezTo>
                    <a:pt x="11" y="147"/>
                    <a:pt x="13" y="147"/>
                    <a:pt x="10" y="146"/>
                  </a:cubicBezTo>
                  <a:cubicBezTo>
                    <a:pt x="7" y="145"/>
                    <a:pt x="7" y="145"/>
                    <a:pt x="7" y="145"/>
                  </a:cubicBezTo>
                  <a:cubicBezTo>
                    <a:pt x="6" y="145"/>
                    <a:pt x="6" y="145"/>
                    <a:pt x="6" y="145"/>
                  </a:cubicBezTo>
                  <a:cubicBezTo>
                    <a:pt x="5" y="145"/>
                    <a:pt x="5" y="146"/>
                    <a:pt x="4" y="145"/>
                  </a:cubicBezTo>
                  <a:cubicBezTo>
                    <a:pt x="4" y="145"/>
                    <a:pt x="3" y="144"/>
                    <a:pt x="3" y="144"/>
                  </a:cubicBezTo>
                  <a:cubicBezTo>
                    <a:pt x="3" y="143"/>
                    <a:pt x="3" y="143"/>
                    <a:pt x="4" y="142"/>
                  </a:cubicBezTo>
                  <a:cubicBezTo>
                    <a:pt x="4" y="142"/>
                    <a:pt x="6" y="141"/>
                    <a:pt x="6" y="141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6" y="142"/>
                    <a:pt x="6" y="143"/>
                    <a:pt x="7" y="142"/>
                  </a:cubicBezTo>
                  <a:cubicBezTo>
                    <a:pt x="7" y="142"/>
                    <a:pt x="8" y="140"/>
                    <a:pt x="8" y="140"/>
                  </a:cubicBezTo>
                  <a:cubicBezTo>
                    <a:pt x="8" y="140"/>
                    <a:pt x="7" y="140"/>
                    <a:pt x="8" y="139"/>
                  </a:cubicBezTo>
                  <a:cubicBezTo>
                    <a:pt x="9" y="139"/>
                    <a:pt x="9" y="139"/>
                    <a:pt x="10" y="139"/>
                  </a:cubicBezTo>
                  <a:cubicBezTo>
                    <a:pt x="10" y="139"/>
                    <a:pt x="12" y="139"/>
                    <a:pt x="13" y="139"/>
                  </a:cubicBezTo>
                  <a:cubicBezTo>
                    <a:pt x="13" y="138"/>
                    <a:pt x="15" y="138"/>
                    <a:pt x="15" y="138"/>
                  </a:cubicBezTo>
                  <a:cubicBezTo>
                    <a:pt x="15" y="138"/>
                    <a:pt x="16" y="139"/>
                    <a:pt x="15" y="140"/>
                  </a:cubicBezTo>
                  <a:cubicBezTo>
                    <a:pt x="15" y="140"/>
                    <a:pt x="14" y="140"/>
                    <a:pt x="15" y="141"/>
                  </a:cubicBezTo>
                  <a:cubicBezTo>
                    <a:pt x="16" y="141"/>
                    <a:pt x="17" y="141"/>
                    <a:pt x="17" y="141"/>
                  </a:cubicBezTo>
                  <a:cubicBezTo>
                    <a:pt x="17" y="141"/>
                    <a:pt x="18" y="140"/>
                    <a:pt x="18" y="140"/>
                  </a:cubicBezTo>
                  <a:cubicBezTo>
                    <a:pt x="19" y="140"/>
                    <a:pt x="18" y="139"/>
                    <a:pt x="19" y="139"/>
                  </a:cubicBezTo>
                  <a:cubicBezTo>
                    <a:pt x="20" y="140"/>
                    <a:pt x="20" y="141"/>
                    <a:pt x="20" y="141"/>
                  </a:cubicBezTo>
                  <a:cubicBezTo>
                    <a:pt x="20" y="141"/>
                    <a:pt x="20" y="141"/>
                    <a:pt x="20" y="142"/>
                  </a:cubicBezTo>
                  <a:cubicBezTo>
                    <a:pt x="21" y="142"/>
                    <a:pt x="22" y="142"/>
                    <a:pt x="22" y="143"/>
                  </a:cubicBezTo>
                  <a:cubicBezTo>
                    <a:pt x="22" y="143"/>
                    <a:pt x="21" y="143"/>
                    <a:pt x="23" y="144"/>
                  </a:cubicBezTo>
                  <a:cubicBezTo>
                    <a:pt x="24" y="144"/>
                    <a:pt x="25" y="144"/>
                    <a:pt x="25" y="144"/>
                  </a:cubicBezTo>
                  <a:cubicBezTo>
                    <a:pt x="25" y="144"/>
                    <a:pt x="26" y="144"/>
                    <a:pt x="26" y="143"/>
                  </a:cubicBezTo>
                  <a:cubicBezTo>
                    <a:pt x="25" y="142"/>
                    <a:pt x="25" y="141"/>
                    <a:pt x="25" y="141"/>
                  </a:cubicBezTo>
                  <a:cubicBezTo>
                    <a:pt x="25" y="141"/>
                    <a:pt x="26" y="140"/>
                    <a:pt x="26" y="140"/>
                  </a:cubicBezTo>
                  <a:cubicBezTo>
                    <a:pt x="26" y="139"/>
                    <a:pt x="26" y="137"/>
                    <a:pt x="26" y="137"/>
                  </a:cubicBezTo>
                  <a:cubicBezTo>
                    <a:pt x="26" y="137"/>
                    <a:pt x="27" y="136"/>
                    <a:pt x="26" y="136"/>
                  </a:cubicBezTo>
                  <a:cubicBezTo>
                    <a:pt x="25" y="136"/>
                    <a:pt x="25" y="135"/>
                    <a:pt x="25" y="135"/>
                  </a:cubicBezTo>
                  <a:cubicBezTo>
                    <a:pt x="24" y="135"/>
                    <a:pt x="24" y="134"/>
                    <a:pt x="24" y="134"/>
                  </a:cubicBezTo>
                  <a:cubicBezTo>
                    <a:pt x="27" y="134"/>
                    <a:pt x="27" y="134"/>
                    <a:pt x="27" y="134"/>
                  </a:cubicBezTo>
                  <a:cubicBezTo>
                    <a:pt x="29" y="134"/>
                    <a:pt x="29" y="134"/>
                    <a:pt x="29" y="134"/>
                  </a:cubicBezTo>
                  <a:cubicBezTo>
                    <a:pt x="31" y="133"/>
                    <a:pt x="31" y="133"/>
                    <a:pt x="31" y="133"/>
                  </a:cubicBezTo>
                  <a:cubicBezTo>
                    <a:pt x="31" y="133"/>
                    <a:pt x="32" y="134"/>
                    <a:pt x="32" y="133"/>
                  </a:cubicBezTo>
                  <a:cubicBezTo>
                    <a:pt x="32" y="133"/>
                    <a:pt x="33" y="132"/>
                    <a:pt x="33" y="132"/>
                  </a:cubicBezTo>
                  <a:cubicBezTo>
                    <a:pt x="35" y="132"/>
                    <a:pt x="35" y="132"/>
                    <a:pt x="35" y="132"/>
                  </a:cubicBezTo>
                  <a:cubicBezTo>
                    <a:pt x="35" y="132"/>
                    <a:pt x="34" y="131"/>
                    <a:pt x="34" y="131"/>
                  </a:cubicBezTo>
                  <a:cubicBezTo>
                    <a:pt x="35" y="131"/>
                    <a:pt x="35" y="129"/>
                    <a:pt x="35" y="129"/>
                  </a:cubicBezTo>
                  <a:cubicBezTo>
                    <a:pt x="35" y="129"/>
                    <a:pt x="36" y="128"/>
                    <a:pt x="37" y="129"/>
                  </a:cubicBezTo>
                  <a:cubicBezTo>
                    <a:pt x="37" y="129"/>
                    <a:pt x="39" y="129"/>
                    <a:pt x="40" y="130"/>
                  </a:cubicBezTo>
                  <a:cubicBezTo>
                    <a:pt x="40" y="130"/>
                    <a:pt x="41" y="130"/>
                    <a:pt x="41" y="130"/>
                  </a:cubicBezTo>
                  <a:cubicBezTo>
                    <a:pt x="43" y="130"/>
                    <a:pt x="43" y="130"/>
                    <a:pt x="43" y="130"/>
                  </a:cubicBezTo>
                  <a:cubicBezTo>
                    <a:pt x="43" y="130"/>
                    <a:pt x="45" y="131"/>
                    <a:pt x="45" y="131"/>
                  </a:cubicBezTo>
                  <a:cubicBezTo>
                    <a:pt x="45" y="131"/>
                    <a:pt x="47" y="132"/>
                    <a:pt x="48" y="132"/>
                  </a:cubicBezTo>
                  <a:cubicBezTo>
                    <a:pt x="48" y="132"/>
                    <a:pt x="49" y="131"/>
                    <a:pt x="49" y="131"/>
                  </a:cubicBezTo>
                  <a:cubicBezTo>
                    <a:pt x="49" y="131"/>
                    <a:pt x="49" y="130"/>
                    <a:pt x="50" y="131"/>
                  </a:cubicBezTo>
                  <a:cubicBezTo>
                    <a:pt x="51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4" y="130"/>
                  </a:cubicBezTo>
                  <a:cubicBezTo>
                    <a:pt x="55" y="131"/>
                    <a:pt x="56" y="131"/>
                    <a:pt x="56" y="131"/>
                  </a:cubicBezTo>
                  <a:cubicBezTo>
                    <a:pt x="57" y="131"/>
                    <a:pt x="59" y="130"/>
                    <a:pt x="59" y="130"/>
                  </a:cubicBezTo>
                  <a:cubicBezTo>
                    <a:pt x="59" y="130"/>
                    <a:pt x="58" y="129"/>
                    <a:pt x="59" y="130"/>
                  </a:cubicBezTo>
                  <a:cubicBezTo>
                    <a:pt x="60" y="130"/>
                    <a:pt x="61" y="129"/>
                    <a:pt x="61" y="129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9" y="128"/>
                    <a:pt x="60" y="126"/>
                    <a:pt x="60" y="126"/>
                  </a:cubicBezTo>
                  <a:cubicBezTo>
                    <a:pt x="60" y="126"/>
                    <a:pt x="59" y="125"/>
                    <a:pt x="59" y="125"/>
                  </a:cubicBezTo>
                  <a:cubicBezTo>
                    <a:pt x="59" y="125"/>
                    <a:pt x="58" y="125"/>
                    <a:pt x="58" y="126"/>
                  </a:cubicBezTo>
                  <a:cubicBezTo>
                    <a:pt x="58" y="127"/>
                    <a:pt x="57" y="128"/>
                    <a:pt x="56" y="128"/>
                  </a:cubicBezTo>
                  <a:cubicBezTo>
                    <a:pt x="56" y="128"/>
                    <a:pt x="55" y="129"/>
                    <a:pt x="54" y="129"/>
                  </a:cubicBezTo>
                  <a:cubicBezTo>
                    <a:pt x="54" y="129"/>
                    <a:pt x="53" y="130"/>
                    <a:pt x="53" y="130"/>
                  </a:cubicBezTo>
                  <a:cubicBezTo>
                    <a:pt x="53" y="130"/>
                    <a:pt x="53" y="131"/>
                    <a:pt x="51" y="130"/>
                  </a:cubicBezTo>
                  <a:cubicBezTo>
                    <a:pt x="50" y="129"/>
                    <a:pt x="49" y="129"/>
                    <a:pt x="49" y="129"/>
                  </a:cubicBezTo>
                  <a:cubicBezTo>
                    <a:pt x="49" y="129"/>
                    <a:pt x="49" y="128"/>
                    <a:pt x="48" y="129"/>
                  </a:cubicBezTo>
                  <a:cubicBezTo>
                    <a:pt x="46" y="129"/>
                    <a:pt x="47" y="130"/>
                    <a:pt x="46" y="129"/>
                  </a:cubicBezTo>
                  <a:cubicBezTo>
                    <a:pt x="45" y="129"/>
                    <a:pt x="42" y="129"/>
                    <a:pt x="42" y="128"/>
                  </a:cubicBezTo>
                  <a:cubicBezTo>
                    <a:pt x="42" y="128"/>
                    <a:pt x="41" y="127"/>
                    <a:pt x="41" y="127"/>
                  </a:cubicBezTo>
                  <a:cubicBezTo>
                    <a:pt x="41" y="127"/>
                    <a:pt x="41" y="125"/>
                    <a:pt x="41" y="125"/>
                  </a:cubicBezTo>
                  <a:cubicBezTo>
                    <a:pt x="40" y="126"/>
                    <a:pt x="39" y="127"/>
                    <a:pt x="38" y="127"/>
                  </a:cubicBezTo>
                  <a:cubicBezTo>
                    <a:pt x="38" y="127"/>
                    <a:pt x="36" y="127"/>
                    <a:pt x="35" y="127"/>
                  </a:cubicBezTo>
                  <a:cubicBezTo>
                    <a:pt x="35" y="127"/>
                    <a:pt x="35" y="127"/>
                    <a:pt x="34" y="127"/>
                  </a:cubicBezTo>
                  <a:cubicBezTo>
                    <a:pt x="33" y="127"/>
                    <a:pt x="32" y="128"/>
                    <a:pt x="31" y="128"/>
                  </a:cubicBezTo>
                  <a:cubicBezTo>
                    <a:pt x="30" y="128"/>
                    <a:pt x="30" y="127"/>
                    <a:pt x="29" y="127"/>
                  </a:cubicBezTo>
                  <a:cubicBezTo>
                    <a:pt x="28" y="127"/>
                    <a:pt x="28" y="127"/>
                    <a:pt x="28" y="127"/>
                  </a:cubicBezTo>
                  <a:cubicBezTo>
                    <a:pt x="28" y="127"/>
                    <a:pt x="28" y="127"/>
                    <a:pt x="28" y="127"/>
                  </a:cubicBezTo>
                  <a:cubicBezTo>
                    <a:pt x="28" y="127"/>
                    <a:pt x="28" y="125"/>
                    <a:pt x="30" y="125"/>
                  </a:cubicBezTo>
                  <a:cubicBezTo>
                    <a:pt x="31" y="124"/>
                    <a:pt x="30" y="124"/>
                    <a:pt x="32" y="124"/>
                  </a:cubicBezTo>
                  <a:cubicBezTo>
                    <a:pt x="34" y="124"/>
                    <a:pt x="35" y="124"/>
                    <a:pt x="36" y="123"/>
                  </a:cubicBezTo>
                  <a:cubicBezTo>
                    <a:pt x="37" y="122"/>
                    <a:pt x="37" y="121"/>
                    <a:pt x="38" y="121"/>
                  </a:cubicBezTo>
                  <a:cubicBezTo>
                    <a:pt x="39" y="120"/>
                    <a:pt x="39" y="119"/>
                    <a:pt x="40" y="120"/>
                  </a:cubicBezTo>
                  <a:cubicBezTo>
                    <a:pt x="42" y="120"/>
                    <a:pt x="44" y="120"/>
                    <a:pt x="44" y="120"/>
                  </a:cubicBezTo>
                  <a:cubicBezTo>
                    <a:pt x="44" y="120"/>
                    <a:pt x="44" y="119"/>
                    <a:pt x="44" y="118"/>
                  </a:cubicBezTo>
                  <a:cubicBezTo>
                    <a:pt x="44" y="118"/>
                    <a:pt x="44" y="118"/>
                    <a:pt x="44" y="117"/>
                  </a:cubicBezTo>
                  <a:cubicBezTo>
                    <a:pt x="45" y="117"/>
                    <a:pt x="45" y="116"/>
                    <a:pt x="45" y="116"/>
                  </a:cubicBezTo>
                  <a:cubicBezTo>
                    <a:pt x="46" y="116"/>
                    <a:pt x="46" y="115"/>
                    <a:pt x="47" y="115"/>
                  </a:cubicBezTo>
                  <a:cubicBezTo>
                    <a:pt x="47" y="114"/>
                    <a:pt x="48" y="114"/>
                    <a:pt x="48" y="113"/>
                  </a:cubicBezTo>
                  <a:cubicBezTo>
                    <a:pt x="49" y="113"/>
                    <a:pt x="49" y="112"/>
                    <a:pt x="49" y="112"/>
                  </a:cubicBezTo>
                  <a:cubicBezTo>
                    <a:pt x="49" y="112"/>
                    <a:pt x="46" y="111"/>
                    <a:pt x="46" y="111"/>
                  </a:cubicBezTo>
                  <a:cubicBezTo>
                    <a:pt x="47" y="110"/>
                    <a:pt x="47" y="110"/>
                    <a:pt x="47" y="110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1" y="107"/>
                    <a:pt x="52" y="105"/>
                    <a:pt x="52" y="105"/>
                  </a:cubicBezTo>
                  <a:cubicBezTo>
                    <a:pt x="53" y="105"/>
                    <a:pt x="54" y="104"/>
                    <a:pt x="54" y="104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2"/>
                    <a:pt x="55" y="101"/>
                    <a:pt x="56" y="102"/>
                  </a:cubicBezTo>
                  <a:cubicBezTo>
                    <a:pt x="57" y="102"/>
                    <a:pt x="57" y="103"/>
                    <a:pt x="58" y="103"/>
                  </a:cubicBezTo>
                  <a:cubicBezTo>
                    <a:pt x="59" y="104"/>
                    <a:pt x="62" y="104"/>
                    <a:pt x="62" y="104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5" y="102"/>
                    <a:pt x="65" y="102"/>
                    <a:pt x="65" y="102"/>
                  </a:cubicBezTo>
                  <a:cubicBezTo>
                    <a:pt x="65" y="104"/>
                    <a:pt x="65" y="104"/>
                    <a:pt x="65" y="104"/>
                  </a:cubicBezTo>
                  <a:cubicBezTo>
                    <a:pt x="67" y="103"/>
                    <a:pt x="67" y="103"/>
                    <a:pt x="67" y="103"/>
                  </a:cubicBezTo>
                  <a:cubicBezTo>
                    <a:pt x="66" y="101"/>
                    <a:pt x="66" y="101"/>
                    <a:pt x="66" y="101"/>
                  </a:cubicBezTo>
                  <a:cubicBezTo>
                    <a:pt x="66" y="101"/>
                    <a:pt x="68" y="101"/>
                    <a:pt x="68" y="101"/>
                  </a:cubicBezTo>
                  <a:cubicBezTo>
                    <a:pt x="67" y="101"/>
                    <a:pt x="65" y="99"/>
                    <a:pt x="65" y="99"/>
                  </a:cubicBezTo>
                  <a:cubicBezTo>
                    <a:pt x="66" y="97"/>
                    <a:pt x="66" y="97"/>
                    <a:pt x="66" y="97"/>
                  </a:cubicBezTo>
                  <a:cubicBezTo>
                    <a:pt x="64" y="97"/>
                    <a:pt x="64" y="97"/>
                    <a:pt x="64" y="97"/>
                  </a:cubicBezTo>
                  <a:cubicBezTo>
                    <a:pt x="64" y="97"/>
                    <a:pt x="60" y="97"/>
                    <a:pt x="59" y="97"/>
                  </a:cubicBezTo>
                  <a:cubicBezTo>
                    <a:pt x="58" y="96"/>
                    <a:pt x="58" y="96"/>
                    <a:pt x="57" y="96"/>
                  </a:cubicBezTo>
                  <a:cubicBezTo>
                    <a:pt x="56" y="96"/>
                    <a:pt x="55" y="96"/>
                    <a:pt x="54" y="96"/>
                  </a:cubicBezTo>
                  <a:cubicBezTo>
                    <a:pt x="53" y="96"/>
                    <a:pt x="52" y="96"/>
                    <a:pt x="51" y="96"/>
                  </a:cubicBezTo>
                  <a:cubicBezTo>
                    <a:pt x="51" y="96"/>
                    <a:pt x="50" y="96"/>
                    <a:pt x="49" y="96"/>
                  </a:cubicBezTo>
                  <a:cubicBezTo>
                    <a:pt x="49" y="95"/>
                    <a:pt x="50" y="94"/>
                    <a:pt x="49" y="94"/>
                  </a:cubicBezTo>
                  <a:cubicBezTo>
                    <a:pt x="48" y="94"/>
                    <a:pt x="47" y="92"/>
                    <a:pt x="46" y="93"/>
                  </a:cubicBezTo>
                  <a:cubicBezTo>
                    <a:pt x="46" y="93"/>
                    <a:pt x="46" y="93"/>
                    <a:pt x="45" y="93"/>
                  </a:cubicBezTo>
                  <a:cubicBezTo>
                    <a:pt x="45" y="94"/>
                    <a:pt x="44" y="94"/>
                    <a:pt x="44" y="94"/>
                  </a:cubicBezTo>
                  <a:cubicBezTo>
                    <a:pt x="43" y="93"/>
                    <a:pt x="43" y="94"/>
                    <a:pt x="44" y="93"/>
                  </a:cubicBezTo>
                  <a:cubicBezTo>
                    <a:pt x="44" y="92"/>
                    <a:pt x="43" y="90"/>
                    <a:pt x="44" y="90"/>
                  </a:cubicBezTo>
                  <a:cubicBezTo>
                    <a:pt x="45" y="91"/>
                    <a:pt x="45" y="91"/>
                    <a:pt x="46" y="91"/>
                  </a:cubicBezTo>
                  <a:cubicBezTo>
                    <a:pt x="46" y="91"/>
                    <a:pt x="47" y="91"/>
                    <a:pt x="47" y="91"/>
                  </a:cubicBezTo>
                  <a:cubicBezTo>
                    <a:pt x="47" y="90"/>
                    <a:pt x="48" y="88"/>
                    <a:pt x="48" y="88"/>
                  </a:cubicBezTo>
                  <a:cubicBezTo>
                    <a:pt x="48" y="88"/>
                    <a:pt x="51" y="89"/>
                    <a:pt x="50" y="88"/>
                  </a:cubicBezTo>
                  <a:cubicBezTo>
                    <a:pt x="49" y="87"/>
                    <a:pt x="47" y="86"/>
                    <a:pt x="47" y="86"/>
                  </a:cubicBezTo>
                  <a:cubicBezTo>
                    <a:pt x="47" y="86"/>
                    <a:pt x="46" y="86"/>
                    <a:pt x="46" y="87"/>
                  </a:cubicBezTo>
                  <a:cubicBezTo>
                    <a:pt x="45" y="88"/>
                    <a:pt x="46" y="88"/>
                    <a:pt x="45" y="89"/>
                  </a:cubicBezTo>
                  <a:cubicBezTo>
                    <a:pt x="44" y="89"/>
                    <a:pt x="44" y="89"/>
                    <a:pt x="43" y="89"/>
                  </a:cubicBezTo>
                  <a:cubicBezTo>
                    <a:pt x="43" y="89"/>
                    <a:pt x="43" y="89"/>
                    <a:pt x="42" y="89"/>
                  </a:cubicBezTo>
                  <a:cubicBezTo>
                    <a:pt x="42" y="89"/>
                    <a:pt x="40" y="89"/>
                    <a:pt x="40" y="88"/>
                  </a:cubicBezTo>
                  <a:cubicBezTo>
                    <a:pt x="40" y="88"/>
                    <a:pt x="40" y="88"/>
                    <a:pt x="40" y="87"/>
                  </a:cubicBezTo>
                  <a:cubicBezTo>
                    <a:pt x="40" y="86"/>
                    <a:pt x="40" y="85"/>
                    <a:pt x="42" y="85"/>
                  </a:cubicBezTo>
                  <a:cubicBezTo>
                    <a:pt x="43" y="85"/>
                    <a:pt x="43" y="86"/>
                    <a:pt x="43" y="85"/>
                  </a:cubicBezTo>
                  <a:cubicBezTo>
                    <a:pt x="43" y="85"/>
                    <a:pt x="43" y="84"/>
                    <a:pt x="42" y="84"/>
                  </a:cubicBezTo>
                  <a:cubicBezTo>
                    <a:pt x="42" y="83"/>
                    <a:pt x="42" y="83"/>
                    <a:pt x="41" y="83"/>
                  </a:cubicBezTo>
                  <a:cubicBezTo>
                    <a:pt x="40" y="83"/>
                    <a:pt x="38" y="84"/>
                    <a:pt x="38" y="84"/>
                  </a:cubicBezTo>
                  <a:cubicBezTo>
                    <a:pt x="38" y="84"/>
                    <a:pt x="39" y="84"/>
                    <a:pt x="37" y="84"/>
                  </a:cubicBezTo>
                  <a:cubicBezTo>
                    <a:pt x="36" y="83"/>
                    <a:pt x="37" y="83"/>
                    <a:pt x="36" y="82"/>
                  </a:cubicBezTo>
                  <a:cubicBezTo>
                    <a:pt x="36" y="81"/>
                    <a:pt x="36" y="81"/>
                    <a:pt x="35" y="81"/>
                  </a:cubicBezTo>
                  <a:cubicBezTo>
                    <a:pt x="35" y="81"/>
                    <a:pt x="35" y="81"/>
                    <a:pt x="34" y="81"/>
                  </a:cubicBezTo>
                  <a:cubicBezTo>
                    <a:pt x="33" y="80"/>
                    <a:pt x="32" y="80"/>
                    <a:pt x="32" y="79"/>
                  </a:cubicBezTo>
                  <a:cubicBezTo>
                    <a:pt x="32" y="78"/>
                    <a:pt x="32" y="77"/>
                    <a:pt x="33" y="78"/>
                  </a:cubicBezTo>
                  <a:cubicBezTo>
                    <a:pt x="34" y="78"/>
                    <a:pt x="33" y="77"/>
                    <a:pt x="34" y="78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6" y="79"/>
                    <a:pt x="37" y="79"/>
                    <a:pt x="36" y="78"/>
                  </a:cubicBezTo>
                  <a:cubicBezTo>
                    <a:pt x="36" y="77"/>
                    <a:pt x="35" y="76"/>
                    <a:pt x="35" y="76"/>
                  </a:cubicBezTo>
                  <a:cubicBezTo>
                    <a:pt x="35" y="76"/>
                    <a:pt x="34" y="76"/>
                    <a:pt x="34" y="75"/>
                  </a:cubicBezTo>
                  <a:cubicBezTo>
                    <a:pt x="34" y="74"/>
                    <a:pt x="34" y="74"/>
                    <a:pt x="33" y="73"/>
                  </a:cubicBezTo>
                  <a:cubicBezTo>
                    <a:pt x="33" y="73"/>
                    <a:pt x="34" y="73"/>
                    <a:pt x="34" y="73"/>
                  </a:cubicBezTo>
                  <a:cubicBezTo>
                    <a:pt x="35" y="73"/>
                    <a:pt x="34" y="73"/>
                    <a:pt x="35" y="73"/>
                  </a:cubicBezTo>
                  <a:cubicBezTo>
                    <a:pt x="37" y="73"/>
                    <a:pt x="36" y="73"/>
                    <a:pt x="37" y="73"/>
                  </a:cubicBezTo>
                  <a:cubicBezTo>
                    <a:pt x="37" y="73"/>
                    <a:pt x="38" y="73"/>
                    <a:pt x="38" y="73"/>
                  </a:cubicBezTo>
                  <a:cubicBezTo>
                    <a:pt x="38" y="74"/>
                    <a:pt x="39" y="72"/>
                    <a:pt x="39" y="72"/>
                  </a:cubicBezTo>
                  <a:cubicBezTo>
                    <a:pt x="39" y="72"/>
                    <a:pt x="38" y="71"/>
                    <a:pt x="39" y="71"/>
                  </a:cubicBezTo>
                  <a:cubicBezTo>
                    <a:pt x="40" y="71"/>
                    <a:pt x="40" y="72"/>
                    <a:pt x="41" y="72"/>
                  </a:cubicBezTo>
                  <a:cubicBezTo>
                    <a:pt x="43" y="72"/>
                    <a:pt x="43" y="73"/>
                    <a:pt x="44" y="73"/>
                  </a:cubicBezTo>
                  <a:cubicBezTo>
                    <a:pt x="44" y="72"/>
                    <a:pt x="45" y="73"/>
                    <a:pt x="45" y="72"/>
                  </a:cubicBezTo>
                  <a:cubicBezTo>
                    <a:pt x="44" y="71"/>
                    <a:pt x="44" y="72"/>
                    <a:pt x="44" y="71"/>
                  </a:cubicBezTo>
                  <a:cubicBezTo>
                    <a:pt x="43" y="70"/>
                    <a:pt x="43" y="71"/>
                    <a:pt x="43" y="69"/>
                  </a:cubicBezTo>
                  <a:cubicBezTo>
                    <a:pt x="44" y="68"/>
                    <a:pt x="44" y="67"/>
                    <a:pt x="44" y="67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4"/>
                    <a:pt x="47" y="64"/>
                    <a:pt x="48" y="64"/>
                  </a:cubicBezTo>
                  <a:cubicBezTo>
                    <a:pt x="50" y="64"/>
                    <a:pt x="51" y="65"/>
                    <a:pt x="52" y="65"/>
                  </a:cubicBezTo>
                  <a:cubicBezTo>
                    <a:pt x="54" y="65"/>
                    <a:pt x="55" y="65"/>
                    <a:pt x="55" y="65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4" y="64"/>
                    <a:pt x="54" y="63"/>
                  </a:cubicBezTo>
                  <a:cubicBezTo>
                    <a:pt x="55" y="63"/>
                    <a:pt x="55" y="63"/>
                    <a:pt x="56" y="63"/>
                  </a:cubicBezTo>
                  <a:cubicBezTo>
                    <a:pt x="56" y="63"/>
                    <a:pt x="57" y="61"/>
                    <a:pt x="57" y="61"/>
                  </a:cubicBezTo>
                  <a:cubicBezTo>
                    <a:pt x="56" y="60"/>
                    <a:pt x="56" y="60"/>
                    <a:pt x="55" y="59"/>
                  </a:cubicBezTo>
                  <a:cubicBezTo>
                    <a:pt x="53" y="59"/>
                    <a:pt x="50" y="59"/>
                    <a:pt x="50" y="59"/>
                  </a:cubicBezTo>
                  <a:cubicBezTo>
                    <a:pt x="50" y="59"/>
                    <a:pt x="49" y="59"/>
                    <a:pt x="48" y="59"/>
                  </a:cubicBezTo>
                  <a:cubicBezTo>
                    <a:pt x="47" y="59"/>
                    <a:pt x="45" y="59"/>
                    <a:pt x="45" y="58"/>
                  </a:cubicBezTo>
                  <a:cubicBezTo>
                    <a:pt x="44" y="58"/>
                    <a:pt x="44" y="58"/>
                    <a:pt x="44" y="56"/>
                  </a:cubicBezTo>
                  <a:cubicBezTo>
                    <a:pt x="44" y="55"/>
                    <a:pt x="43" y="55"/>
                    <a:pt x="43" y="55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4" y="53"/>
                    <a:pt x="43" y="52"/>
                    <a:pt x="43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1" y="52"/>
                    <a:pt x="42" y="52"/>
                    <a:pt x="40" y="51"/>
                  </a:cubicBezTo>
                  <a:cubicBezTo>
                    <a:pt x="38" y="51"/>
                    <a:pt x="37" y="50"/>
                    <a:pt x="37" y="50"/>
                  </a:cubicBezTo>
                  <a:cubicBezTo>
                    <a:pt x="37" y="49"/>
                    <a:pt x="37" y="49"/>
                    <a:pt x="39" y="49"/>
                  </a:cubicBezTo>
                  <a:cubicBezTo>
                    <a:pt x="40" y="49"/>
                    <a:pt x="41" y="49"/>
                    <a:pt x="42" y="49"/>
                  </a:cubicBezTo>
                  <a:cubicBezTo>
                    <a:pt x="43" y="50"/>
                    <a:pt x="45" y="49"/>
                    <a:pt x="45" y="49"/>
                  </a:cubicBezTo>
                  <a:cubicBezTo>
                    <a:pt x="45" y="49"/>
                    <a:pt x="44" y="49"/>
                    <a:pt x="46" y="50"/>
                  </a:cubicBezTo>
                  <a:cubicBezTo>
                    <a:pt x="48" y="51"/>
                    <a:pt x="47" y="51"/>
                    <a:pt x="48" y="51"/>
                  </a:cubicBezTo>
                  <a:cubicBezTo>
                    <a:pt x="49" y="51"/>
                    <a:pt x="50" y="50"/>
                    <a:pt x="49" y="50"/>
                  </a:cubicBezTo>
                  <a:cubicBezTo>
                    <a:pt x="49" y="49"/>
                    <a:pt x="50" y="49"/>
                    <a:pt x="49" y="49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7"/>
                  </a:cubicBezTo>
                  <a:cubicBezTo>
                    <a:pt x="48" y="46"/>
                    <a:pt x="49" y="45"/>
                    <a:pt x="49" y="45"/>
                  </a:cubicBezTo>
                  <a:cubicBezTo>
                    <a:pt x="50" y="45"/>
                    <a:pt x="50" y="45"/>
                    <a:pt x="50" y="44"/>
                  </a:cubicBezTo>
                  <a:cubicBezTo>
                    <a:pt x="50" y="44"/>
                    <a:pt x="50" y="43"/>
                    <a:pt x="50" y="43"/>
                  </a:cubicBezTo>
                  <a:cubicBezTo>
                    <a:pt x="50" y="42"/>
                    <a:pt x="51" y="41"/>
                    <a:pt x="51" y="41"/>
                  </a:cubicBezTo>
                  <a:cubicBezTo>
                    <a:pt x="51" y="41"/>
                    <a:pt x="50" y="40"/>
                    <a:pt x="50" y="40"/>
                  </a:cubicBezTo>
                  <a:cubicBezTo>
                    <a:pt x="50" y="40"/>
                    <a:pt x="48" y="40"/>
                    <a:pt x="48" y="41"/>
                  </a:cubicBezTo>
                  <a:cubicBezTo>
                    <a:pt x="48" y="41"/>
                    <a:pt x="48" y="41"/>
                    <a:pt x="48" y="42"/>
                  </a:cubicBezTo>
                  <a:cubicBezTo>
                    <a:pt x="47" y="42"/>
                    <a:pt x="47" y="42"/>
                    <a:pt x="46" y="42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6" y="44"/>
                    <a:pt x="45" y="45"/>
                    <a:pt x="45" y="45"/>
                  </a:cubicBezTo>
                  <a:cubicBezTo>
                    <a:pt x="45" y="45"/>
                    <a:pt x="44" y="43"/>
                    <a:pt x="44" y="42"/>
                  </a:cubicBezTo>
                  <a:cubicBezTo>
                    <a:pt x="44" y="42"/>
                    <a:pt x="45" y="41"/>
                    <a:pt x="46" y="41"/>
                  </a:cubicBezTo>
                  <a:cubicBezTo>
                    <a:pt x="47" y="41"/>
                    <a:pt x="47" y="41"/>
                    <a:pt x="47" y="40"/>
                  </a:cubicBezTo>
                  <a:cubicBezTo>
                    <a:pt x="47" y="40"/>
                    <a:pt x="47" y="40"/>
                    <a:pt x="47" y="39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8" y="37"/>
                    <a:pt x="49" y="36"/>
                    <a:pt x="50" y="36"/>
                  </a:cubicBezTo>
                  <a:cubicBezTo>
                    <a:pt x="50" y="36"/>
                    <a:pt x="49" y="34"/>
                    <a:pt x="51" y="36"/>
                  </a:cubicBezTo>
                  <a:cubicBezTo>
                    <a:pt x="52" y="37"/>
                    <a:pt x="52" y="37"/>
                    <a:pt x="53" y="38"/>
                  </a:cubicBezTo>
                  <a:cubicBezTo>
                    <a:pt x="54" y="38"/>
                    <a:pt x="56" y="39"/>
                    <a:pt x="56" y="38"/>
                  </a:cubicBezTo>
                  <a:cubicBezTo>
                    <a:pt x="56" y="38"/>
                    <a:pt x="56" y="37"/>
                    <a:pt x="56" y="36"/>
                  </a:cubicBezTo>
                  <a:cubicBezTo>
                    <a:pt x="56" y="36"/>
                    <a:pt x="55" y="36"/>
                    <a:pt x="56" y="35"/>
                  </a:cubicBezTo>
                  <a:cubicBezTo>
                    <a:pt x="56" y="35"/>
                    <a:pt x="56" y="35"/>
                    <a:pt x="57" y="35"/>
                  </a:cubicBezTo>
                  <a:cubicBezTo>
                    <a:pt x="59" y="36"/>
                    <a:pt x="58" y="36"/>
                    <a:pt x="59" y="37"/>
                  </a:cubicBezTo>
                  <a:cubicBezTo>
                    <a:pt x="61" y="38"/>
                    <a:pt x="61" y="38"/>
                    <a:pt x="61" y="38"/>
                  </a:cubicBezTo>
                  <a:cubicBezTo>
                    <a:pt x="62" y="38"/>
                    <a:pt x="62" y="38"/>
                    <a:pt x="63" y="38"/>
                  </a:cubicBezTo>
                  <a:cubicBezTo>
                    <a:pt x="64" y="38"/>
                    <a:pt x="63" y="37"/>
                    <a:pt x="65" y="39"/>
                  </a:cubicBezTo>
                  <a:cubicBezTo>
                    <a:pt x="66" y="40"/>
                    <a:pt x="66" y="40"/>
                    <a:pt x="67" y="40"/>
                  </a:cubicBezTo>
                  <a:cubicBezTo>
                    <a:pt x="68" y="41"/>
                    <a:pt x="70" y="40"/>
                    <a:pt x="70" y="40"/>
                  </a:cubicBezTo>
                  <a:cubicBezTo>
                    <a:pt x="70" y="40"/>
                    <a:pt x="70" y="39"/>
                    <a:pt x="71" y="41"/>
                  </a:cubicBezTo>
                  <a:cubicBezTo>
                    <a:pt x="72" y="43"/>
                    <a:pt x="73" y="43"/>
                    <a:pt x="73" y="43"/>
                  </a:cubicBezTo>
                  <a:cubicBezTo>
                    <a:pt x="73" y="44"/>
                    <a:pt x="74" y="45"/>
                    <a:pt x="74" y="45"/>
                  </a:cubicBezTo>
                  <a:cubicBezTo>
                    <a:pt x="74" y="45"/>
                    <a:pt x="74" y="45"/>
                    <a:pt x="74" y="46"/>
                  </a:cubicBezTo>
                  <a:cubicBezTo>
                    <a:pt x="74" y="46"/>
                    <a:pt x="74" y="47"/>
                    <a:pt x="75" y="47"/>
                  </a:cubicBezTo>
                  <a:cubicBezTo>
                    <a:pt x="75" y="47"/>
                    <a:pt x="76" y="47"/>
                    <a:pt x="76" y="47"/>
                  </a:cubicBezTo>
                  <a:cubicBezTo>
                    <a:pt x="76" y="47"/>
                    <a:pt x="77" y="46"/>
                    <a:pt x="77" y="46"/>
                  </a:cubicBezTo>
                  <a:cubicBezTo>
                    <a:pt x="77" y="46"/>
                    <a:pt x="79" y="45"/>
                    <a:pt x="79" y="45"/>
                  </a:cubicBezTo>
                  <a:cubicBezTo>
                    <a:pt x="79" y="45"/>
                    <a:pt x="79" y="44"/>
                    <a:pt x="81" y="45"/>
                  </a:cubicBezTo>
                  <a:cubicBezTo>
                    <a:pt x="82" y="45"/>
                    <a:pt x="84" y="46"/>
                    <a:pt x="84" y="46"/>
                  </a:cubicBezTo>
                  <a:cubicBezTo>
                    <a:pt x="84" y="46"/>
                    <a:pt x="84" y="47"/>
                    <a:pt x="84" y="47"/>
                  </a:cubicBezTo>
                  <a:cubicBezTo>
                    <a:pt x="85" y="47"/>
                    <a:pt x="88" y="47"/>
                    <a:pt x="88" y="47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50"/>
                    <a:pt x="91" y="52"/>
                    <a:pt x="91" y="52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2" y="50"/>
                    <a:pt x="92" y="50"/>
                    <a:pt x="92" y="50"/>
                  </a:cubicBezTo>
                  <a:cubicBezTo>
                    <a:pt x="92" y="50"/>
                    <a:pt x="90" y="48"/>
                    <a:pt x="92" y="48"/>
                  </a:cubicBezTo>
                  <a:cubicBezTo>
                    <a:pt x="94" y="48"/>
                    <a:pt x="95" y="47"/>
                    <a:pt x="95" y="47"/>
                  </a:cubicBezTo>
                  <a:cubicBezTo>
                    <a:pt x="95" y="46"/>
                    <a:pt x="95" y="46"/>
                    <a:pt x="95" y="46"/>
                  </a:cubicBezTo>
                  <a:cubicBezTo>
                    <a:pt x="92" y="46"/>
                    <a:pt x="92" y="46"/>
                    <a:pt x="92" y="46"/>
                  </a:cubicBezTo>
                  <a:cubicBezTo>
                    <a:pt x="92" y="46"/>
                    <a:pt x="92" y="44"/>
                    <a:pt x="92" y="44"/>
                  </a:cubicBezTo>
                  <a:cubicBezTo>
                    <a:pt x="93" y="44"/>
                    <a:pt x="94" y="42"/>
                    <a:pt x="96" y="42"/>
                  </a:cubicBezTo>
                  <a:cubicBezTo>
                    <a:pt x="98" y="42"/>
                    <a:pt x="100" y="41"/>
                    <a:pt x="100" y="41"/>
                  </a:cubicBezTo>
                  <a:cubicBezTo>
                    <a:pt x="100" y="41"/>
                    <a:pt x="100" y="40"/>
                    <a:pt x="102" y="40"/>
                  </a:cubicBezTo>
                  <a:cubicBezTo>
                    <a:pt x="104" y="40"/>
                    <a:pt x="105" y="40"/>
                    <a:pt x="106" y="40"/>
                  </a:cubicBezTo>
                  <a:cubicBezTo>
                    <a:pt x="107" y="40"/>
                    <a:pt x="107" y="40"/>
                    <a:pt x="107" y="39"/>
                  </a:cubicBezTo>
                  <a:cubicBezTo>
                    <a:pt x="107" y="38"/>
                    <a:pt x="106" y="38"/>
                    <a:pt x="108" y="37"/>
                  </a:cubicBezTo>
                  <a:cubicBezTo>
                    <a:pt x="109" y="37"/>
                    <a:pt x="110" y="36"/>
                    <a:pt x="110" y="36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4"/>
                    <a:pt x="107" y="32"/>
                    <a:pt x="106" y="32"/>
                  </a:cubicBezTo>
                  <a:cubicBezTo>
                    <a:pt x="105" y="32"/>
                    <a:pt x="102" y="34"/>
                    <a:pt x="102" y="34"/>
                  </a:cubicBezTo>
                  <a:cubicBezTo>
                    <a:pt x="102" y="34"/>
                    <a:pt x="102" y="33"/>
                    <a:pt x="101" y="33"/>
                  </a:cubicBezTo>
                  <a:cubicBezTo>
                    <a:pt x="101" y="32"/>
                    <a:pt x="101" y="32"/>
                    <a:pt x="100" y="32"/>
                  </a:cubicBezTo>
                  <a:cubicBezTo>
                    <a:pt x="99" y="32"/>
                    <a:pt x="100" y="32"/>
                    <a:pt x="98" y="31"/>
                  </a:cubicBezTo>
                  <a:cubicBezTo>
                    <a:pt x="96" y="30"/>
                    <a:pt x="95" y="28"/>
                    <a:pt x="95" y="28"/>
                  </a:cubicBezTo>
                  <a:cubicBezTo>
                    <a:pt x="95" y="28"/>
                    <a:pt x="96" y="28"/>
                    <a:pt x="94" y="28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2" y="26"/>
                    <a:pt x="92" y="26"/>
                    <a:pt x="94" y="25"/>
                  </a:cubicBezTo>
                  <a:cubicBezTo>
                    <a:pt x="95" y="24"/>
                    <a:pt x="94" y="24"/>
                    <a:pt x="96" y="23"/>
                  </a:cubicBezTo>
                  <a:cubicBezTo>
                    <a:pt x="97" y="22"/>
                    <a:pt x="96" y="21"/>
                    <a:pt x="98" y="22"/>
                  </a:cubicBezTo>
                  <a:cubicBezTo>
                    <a:pt x="101" y="23"/>
                    <a:pt x="101" y="23"/>
                    <a:pt x="102" y="24"/>
                  </a:cubicBezTo>
                  <a:cubicBezTo>
                    <a:pt x="103" y="24"/>
                    <a:pt x="107" y="24"/>
                    <a:pt x="105" y="23"/>
                  </a:cubicBezTo>
                  <a:cubicBezTo>
                    <a:pt x="104" y="22"/>
                    <a:pt x="102" y="21"/>
                    <a:pt x="102" y="20"/>
                  </a:cubicBezTo>
                  <a:cubicBezTo>
                    <a:pt x="102" y="20"/>
                    <a:pt x="100" y="20"/>
                    <a:pt x="102" y="20"/>
                  </a:cubicBezTo>
                  <a:cubicBezTo>
                    <a:pt x="103" y="20"/>
                    <a:pt x="104" y="19"/>
                    <a:pt x="105" y="20"/>
                  </a:cubicBezTo>
                  <a:cubicBezTo>
                    <a:pt x="105" y="20"/>
                    <a:pt x="103" y="20"/>
                    <a:pt x="106" y="20"/>
                  </a:cubicBezTo>
                  <a:cubicBezTo>
                    <a:pt x="109" y="20"/>
                    <a:pt x="110" y="20"/>
                    <a:pt x="108" y="19"/>
                  </a:cubicBezTo>
                  <a:cubicBezTo>
                    <a:pt x="107" y="18"/>
                    <a:pt x="107" y="18"/>
                    <a:pt x="106" y="17"/>
                  </a:cubicBezTo>
                  <a:cubicBezTo>
                    <a:pt x="106" y="16"/>
                    <a:pt x="105" y="16"/>
                    <a:pt x="106" y="16"/>
                  </a:cubicBezTo>
                  <a:cubicBezTo>
                    <a:pt x="106" y="15"/>
                    <a:pt x="106" y="16"/>
                    <a:pt x="107" y="15"/>
                  </a:cubicBezTo>
                  <a:cubicBezTo>
                    <a:pt x="107" y="14"/>
                    <a:pt x="107" y="13"/>
                    <a:pt x="107" y="13"/>
                  </a:cubicBezTo>
                  <a:cubicBezTo>
                    <a:pt x="107" y="13"/>
                    <a:pt x="106" y="13"/>
                    <a:pt x="107" y="12"/>
                  </a:cubicBezTo>
                  <a:cubicBezTo>
                    <a:pt x="109" y="10"/>
                    <a:pt x="109" y="10"/>
                    <a:pt x="110" y="10"/>
                  </a:cubicBezTo>
                  <a:cubicBezTo>
                    <a:pt x="110" y="10"/>
                    <a:pt x="111" y="9"/>
                    <a:pt x="112" y="9"/>
                  </a:cubicBezTo>
                  <a:cubicBezTo>
                    <a:pt x="112" y="8"/>
                    <a:pt x="113" y="6"/>
                    <a:pt x="113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16" y="6"/>
                    <a:pt x="117" y="6"/>
                    <a:pt x="117" y="6"/>
                  </a:cubicBezTo>
                  <a:cubicBezTo>
                    <a:pt x="117" y="7"/>
                    <a:pt x="117" y="5"/>
                    <a:pt x="117" y="5"/>
                  </a:cubicBezTo>
                  <a:cubicBezTo>
                    <a:pt x="117" y="5"/>
                    <a:pt x="118" y="5"/>
                    <a:pt x="118" y="5"/>
                  </a:cubicBezTo>
                  <a:cubicBezTo>
                    <a:pt x="119" y="6"/>
                    <a:pt x="119" y="6"/>
                    <a:pt x="119" y="6"/>
                  </a:cubicBezTo>
                  <a:cubicBezTo>
                    <a:pt x="120" y="7"/>
                    <a:pt x="121" y="6"/>
                    <a:pt x="121" y="6"/>
                  </a:cubicBezTo>
                  <a:cubicBezTo>
                    <a:pt x="121" y="6"/>
                    <a:pt x="122" y="5"/>
                    <a:pt x="123" y="5"/>
                  </a:cubicBezTo>
                  <a:cubicBezTo>
                    <a:pt x="124" y="5"/>
                    <a:pt x="125" y="5"/>
                    <a:pt x="125" y="5"/>
                  </a:cubicBezTo>
                  <a:cubicBezTo>
                    <a:pt x="125" y="6"/>
                    <a:pt x="125" y="6"/>
                    <a:pt x="125" y="7"/>
                  </a:cubicBezTo>
                  <a:cubicBezTo>
                    <a:pt x="126" y="7"/>
                    <a:pt x="127" y="8"/>
                    <a:pt x="127" y="8"/>
                  </a:cubicBezTo>
                  <a:cubicBezTo>
                    <a:pt x="127" y="8"/>
                    <a:pt x="129" y="8"/>
                    <a:pt x="129" y="7"/>
                  </a:cubicBezTo>
                  <a:cubicBezTo>
                    <a:pt x="129" y="7"/>
                    <a:pt x="128" y="7"/>
                    <a:pt x="130" y="6"/>
                  </a:cubicBezTo>
                  <a:cubicBezTo>
                    <a:pt x="132" y="4"/>
                    <a:pt x="133" y="4"/>
                    <a:pt x="133" y="4"/>
                  </a:cubicBezTo>
                  <a:cubicBezTo>
                    <a:pt x="133" y="4"/>
                    <a:pt x="133" y="3"/>
                    <a:pt x="134" y="3"/>
                  </a:cubicBezTo>
                  <a:cubicBezTo>
                    <a:pt x="135" y="4"/>
                    <a:pt x="135" y="3"/>
                    <a:pt x="135" y="4"/>
                  </a:cubicBezTo>
                  <a:cubicBezTo>
                    <a:pt x="135" y="4"/>
                    <a:pt x="136" y="5"/>
                    <a:pt x="136" y="5"/>
                  </a:cubicBezTo>
                  <a:cubicBezTo>
                    <a:pt x="136" y="5"/>
                    <a:pt x="136" y="8"/>
                    <a:pt x="136" y="8"/>
                  </a:cubicBezTo>
                  <a:cubicBezTo>
                    <a:pt x="136" y="9"/>
                    <a:pt x="136" y="9"/>
                    <a:pt x="136" y="9"/>
                  </a:cubicBezTo>
                  <a:cubicBezTo>
                    <a:pt x="136" y="9"/>
                    <a:pt x="136" y="10"/>
                    <a:pt x="136" y="10"/>
                  </a:cubicBezTo>
                  <a:cubicBezTo>
                    <a:pt x="136" y="11"/>
                    <a:pt x="137" y="13"/>
                    <a:pt x="137" y="13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36" y="14"/>
                    <a:pt x="136" y="13"/>
                    <a:pt x="136" y="14"/>
                  </a:cubicBezTo>
                  <a:cubicBezTo>
                    <a:pt x="135" y="15"/>
                    <a:pt x="136" y="15"/>
                    <a:pt x="135" y="16"/>
                  </a:cubicBezTo>
                  <a:cubicBezTo>
                    <a:pt x="135" y="16"/>
                    <a:pt x="134" y="16"/>
                    <a:pt x="134" y="16"/>
                  </a:cubicBezTo>
                  <a:cubicBezTo>
                    <a:pt x="134" y="16"/>
                    <a:pt x="135" y="17"/>
                    <a:pt x="135" y="17"/>
                  </a:cubicBezTo>
                  <a:cubicBezTo>
                    <a:pt x="135" y="17"/>
                    <a:pt x="135" y="17"/>
                    <a:pt x="136" y="17"/>
                  </a:cubicBezTo>
                  <a:cubicBezTo>
                    <a:pt x="136" y="17"/>
                    <a:pt x="136" y="16"/>
                    <a:pt x="137" y="16"/>
                  </a:cubicBezTo>
                  <a:cubicBezTo>
                    <a:pt x="137" y="17"/>
                    <a:pt x="137" y="15"/>
                    <a:pt x="137" y="15"/>
                  </a:cubicBezTo>
                  <a:cubicBezTo>
                    <a:pt x="137" y="15"/>
                    <a:pt x="137" y="15"/>
                    <a:pt x="138" y="14"/>
                  </a:cubicBezTo>
                  <a:cubicBezTo>
                    <a:pt x="138" y="14"/>
                    <a:pt x="139" y="13"/>
                    <a:pt x="139" y="12"/>
                  </a:cubicBezTo>
                  <a:cubicBezTo>
                    <a:pt x="139" y="12"/>
                    <a:pt x="138" y="11"/>
                    <a:pt x="138" y="11"/>
                  </a:cubicBezTo>
                  <a:cubicBezTo>
                    <a:pt x="138" y="11"/>
                    <a:pt x="137" y="9"/>
                    <a:pt x="137" y="8"/>
                  </a:cubicBezTo>
                  <a:cubicBezTo>
                    <a:pt x="137" y="8"/>
                    <a:pt x="137" y="8"/>
                    <a:pt x="137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9" y="5"/>
                    <a:pt x="140" y="4"/>
                    <a:pt x="140" y="4"/>
                  </a:cubicBezTo>
                  <a:cubicBezTo>
                    <a:pt x="140" y="4"/>
                    <a:pt x="142" y="4"/>
                    <a:pt x="143" y="4"/>
                  </a:cubicBezTo>
                  <a:cubicBezTo>
                    <a:pt x="143" y="4"/>
                    <a:pt x="142" y="3"/>
                    <a:pt x="144" y="4"/>
                  </a:cubicBezTo>
                  <a:cubicBezTo>
                    <a:pt x="145" y="5"/>
                    <a:pt x="145" y="5"/>
                    <a:pt x="145" y="5"/>
                  </a:cubicBezTo>
                  <a:cubicBezTo>
                    <a:pt x="145" y="6"/>
                    <a:pt x="144" y="6"/>
                    <a:pt x="146" y="6"/>
                  </a:cubicBezTo>
                  <a:cubicBezTo>
                    <a:pt x="147" y="6"/>
                    <a:pt x="148" y="6"/>
                    <a:pt x="147" y="6"/>
                  </a:cubicBezTo>
                  <a:cubicBezTo>
                    <a:pt x="146" y="5"/>
                    <a:pt x="146" y="4"/>
                    <a:pt x="145" y="4"/>
                  </a:cubicBezTo>
                  <a:cubicBezTo>
                    <a:pt x="145" y="4"/>
                    <a:pt x="144" y="3"/>
                    <a:pt x="144" y="3"/>
                  </a:cubicBezTo>
                  <a:cubicBezTo>
                    <a:pt x="144" y="2"/>
                    <a:pt x="144" y="0"/>
                    <a:pt x="145" y="1"/>
                  </a:cubicBezTo>
                  <a:cubicBezTo>
                    <a:pt x="146" y="1"/>
                    <a:pt x="145" y="0"/>
                    <a:pt x="146" y="1"/>
                  </a:cubicBezTo>
                  <a:cubicBezTo>
                    <a:pt x="148" y="3"/>
                    <a:pt x="149" y="4"/>
                    <a:pt x="149" y="4"/>
                  </a:cubicBezTo>
                  <a:cubicBezTo>
                    <a:pt x="149" y="5"/>
                    <a:pt x="150" y="5"/>
                    <a:pt x="150" y="5"/>
                  </a:cubicBezTo>
                  <a:cubicBezTo>
                    <a:pt x="150" y="6"/>
                    <a:pt x="150" y="6"/>
                    <a:pt x="150" y="6"/>
                  </a:cubicBezTo>
                  <a:cubicBezTo>
                    <a:pt x="151" y="7"/>
                    <a:pt x="152" y="8"/>
                    <a:pt x="152" y="8"/>
                  </a:cubicBezTo>
                  <a:cubicBezTo>
                    <a:pt x="152" y="8"/>
                    <a:pt x="152" y="8"/>
                    <a:pt x="153" y="8"/>
                  </a:cubicBezTo>
                  <a:cubicBezTo>
                    <a:pt x="153" y="9"/>
                    <a:pt x="155" y="10"/>
                    <a:pt x="155" y="10"/>
                  </a:cubicBezTo>
                  <a:cubicBezTo>
                    <a:pt x="155" y="10"/>
                    <a:pt x="156" y="11"/>
                    <a:pt x="156" y="11"/>
                  </a:cubicBezTo>
                  <a:cubicBezTo>
                    <a:pt x="155" y="12"/>
                    <a:pt x="155" y="13"/>
                    <a:pt x="155" y="13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2" y="18"/>
                    <a:pt x="152" y="18"/>
                    <a:pt x="152" y="18"/>
                  </a:cubicBezTo>
                  <a:cubicBezTo>
                    <a:pt x="152" y="19"/>
                    <a:pt x="152" y="19"/>
                    <a:pt x="152" y="19"/>
                  </a:cubicBezTo>
                  <a:cubicBezTo>
                    <a:pt x="151" y="20"/>
                    <a:pt x="151" y="21"/>
                    <a:pt x="151" y="21"/>
                  </a:cubicBezTo>
                  <a:cubicBezTo>
                    <a:pt x="151" y="21"/>
                    <a:pt x="150" y="22"/>
                    <a:pt x="148" y="22"/>
                  </a:cubicBezTo>
                  <a:cubicBezTo>
                    <a:pt x="146" y="21"/>
                    <a:pt x="144" y="23"/>
                    <a:pt x="144" y="23"/>
                  </a:cubicBezTo>
                  <a:cubicBezTo>
                    <a:pt x="144" y="23"/>
                    <a:pt x="139" y="22"/>
                    <a:pt x="138" y="22"/>
                  </a:cubicBezTo>
                  <a:cubicBezTo>
                    <a:pt x="137" y="22"/>
                    <a:pt x="137" y="26"/>
                    <a:pt x="137" y="27"/>
                  </a:cubicBezTo>
                  <a:cubicBezTo>
                    <a:pt x="137" y="28"/>
                    <a:pt x="135" y="29"/>
                    <a:pt x="132" y="29"/>
                  </a:cubicBezTo>
                  <a:cubicBezTo>
                    <a:pt x="129" y="30"/>
                    <a:pt x="131" y="30"/>
                    <a:pt x="130" y="33"/>
                  </a:cubicBezTo>
                  <a:cubicBezTo>
                    <a:pt x="129" y="37"/>
                    <a:pt x="128" y="34"/>
                    <a:pt x="126" y="33"/>
                  </a:cubicBezTo>
                  <a:cubicBezTo>
                    <a:pt x="124" y="33"/>
                    <a:pt x="124" y="33"/>
                    <a:pt x="121" y="33"/>
                  </a:cubicBezTo>
                  <a:cubicBezTo>
                    <a:pt x="118" y="34"/>
                    <a:pt x="120" y="36"/>
                    <a:pt x="120" y="36"/>
                  </a:cubicBezTo>
                  <a:cubicBezTo>
                    <a:pt x="120" y="36"/>
                    <a:pt x="122" y="38"/>
                    <a:pt x="123" y="38"/>
                  </a:cubicBezTo>
                  <a:cubicBezTo>
                    <a:pt x="125" y="39"/>
                    <a:pt x="123" y="41"/>
                    <a:pt x="123" y="41"/>
                  </a:cubicBezTo>
                  <a:cubicBezTo>
                    <a:pt x="123" y="41"/>
                    <a:pt x="122" y="43"/>
                    <a:pt x="121" y="43"/>
                  </a:cubicBezTo>
                  <a:cubicBezTo>
                    <a:pt x="120" y="42"/>
                    <a:pt x="115" y="42"/>
                    <a:pt x="115" y="42"/>
                  </a:cubicBezTo>
                  <a:cubicBezTo>
                    <a:pt x="110" y="45"/>
                    <a:pt x="110" y="45"/>
                    <a:pt x="110" y="45"/>
                  </a:cubicBezTo>
                  <a:cubicBezTo>
                    <a:pt x="110" y="45"/>
                    <a:pt x="111" y="49"/>
                    <a:pt x="114" y="53"/>
                  </a:cubicBezTo>
                  <a:cubicBezTo>
                    <a:pt x="117" y="57"/>
                    <a:pt x="114" y="54"/>
                    <a:pt x="114" y="54"/>
                  </a:cubicBezTo>
                  <a:cubicBezTo>
                    <a:pt x="114" y="54"/>
                    <a:pt x="115" y="57"/>
                    <a:pt x="115" y="59"/>
                  </a:cubicBezTo>
                  <a:cubicBezTo>
                    <a:pt x="115" y="61"/>
                    <a:pt x="115" y="60"/>
                    <a:pt x="116" y="60"/>
                  </a:cubicBezTo>
                  <a:cubicBezTo>
                    <a:pt x="117" y="60"/>
                    <a:pt x="119" y="60"/>
                    <a:pt x="119" y="60"/>
                  </a:cubicBezTo>
                  <a:cubicBezTo>
                    <a:pt x="119" y="60"/>
                    <a:pt x="123" y="66"/>
                    <a:pt x="123" y="66"/>
                  </a:cubicBezTo>
                  <a:cubicBezTo>
                    <a:pt x="124" y="66"/>
                    <a:pt x="129" y="65"/>
                    <a:pt x="129" y="65"/>
                  </a:cubicBezTo>
                  <a:cubicBezTo>
                    <a:pt x="129" y="65"/>
                    <a:pt x="133" y="64"/>
                    <a:pt x="135" y="64"/>
                  </a:cubicBezTo>
                  <a:cubicBezTo>
                    <a:pt x="137" y="63"/>
                    <a:pt x="135" y="61"/>
                    <a:pt x="135" y="61"/>
                  </a:cubicBezTo>
                  <a:cubicBezTo>
                    <a:pt x="137" y="56"/>
                    <a:pt x="137" y="56"/>
                    <a:pt x="137" y="56"/>
                  </a:cubicBezTo>
                  <a:cubicBezTo>
                    <a:pt x="143" y="55"/>
                    <a:pt x="143" y="55"/>
                    <a:pt x="143" y="55"/>
                  </a:cubicBezTo>
                  <a:cubicBezTo>
                    <a:pt x="146" y="61"/>
                    <a:pt x="146" y="61"/>
                    <a:pt x="146" y="61"/>
                  </a:cubicBezTo>
                  <a:cubicBezTo>
                    <a:pt x="145" y="65"/>
                    <a:pt x="145" y="65"/>
                    <a:pt x="145" y="65"/>
                  </a:cubicBezTo>
                  <a:cubicBezTo>
                    <a:pt x="150" y="70"/>
                    <a:pt x="150" y="70"/>
                    <a:pt x="150" y="70"/>
                  </a:cubicBezTo>
                  <a:cubicBezTo>
                    <a:pt x="151" y="75"/>
                    <a:pt x="151" y="75"/>
                    <a:pt x="151" y="75"/>
                  </a:cubicBezTo>
                  <a:cubicBezTo>
                    <a:pt x="151" y="75"/>
                    <a:pt x="156" y="76"/>
                    <a:pt x="157" y="77"/>
                  </a:cubicBezTo>
                  <a:cubicBezTo>
                    <a:pt x="158" y="77"/>
                    <a:pt x="161" y="76"/>
                    <a:pt x="161" y="76"/>
                  </a:cubicBezTo>
                  <a:cubicBezTo>
                    <a:pt x="165" y="81"/>
                    <a:pt x="165" y="81"/>
                    <a:pt x="165" y="81"/>
                  </a:cubicBezTo>
                  <a:cubicBezTo>
                    <a:pt x="166" y="80"/>
                    <a:pt x="166" y="80"/>
                    <a:pt x="166" y="80"/>
                  </a:cubicBezTo>
                  <a:cubicBezTo>
                    <a:pt x="166" y="81"/>
                    <a:pt x="166" y="81"/>
                    <a:pt x="166" y="81"/>
                  </a:cubicBezTo>
                  <a:cubicBezTo>
                    <a:pt x="166" y="81"/>
                    <a:pt x="166" y="83"/>
                    <a:pt x="165" y="83"/>
                  </a:cubicBezTo>
                  <a:cubicBezTo>
                    <a:pt x="163" y="82"/>
                    <a:pt x="162" y="82"/>
                    <a:pt x="162" y="82"/>
                  </a:cubicBezTo>
                  <a:cubicBezTo>
                    <a:pt x="159" y="80"/>
                    <a:pt x="159" y="80"/>
                    <a:pt x="159" y="80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5" y="85"/>
                    <a:pt x="155" y="85"/>
                    <a:pt x="155" y="85"/>
                  </a:cubicBezTo>
                  <a:cubicBezTo>
                    <a:pt x="157" y="86"/>
                    <a:pt x="157" y="86"/>
                    <a:pt x="157" y="86"/>
                  </a:cubicBezTo>
                  <a:cubicBezTo>
                    <a:pt x="159" y="88"/>
                    <a:pt x="159" y="88"/>
                    <a:pt x="159" y="88"/>
                  </a:cubicBezTo>
                  <a:cubicBezTo>
                    <a:pt x="159" y="91"/>
                    <a:pt x="159" y="91"/>
                    <a:pt x="159" y="91"/>
                  </a:cubicBezTo>
                  <a:cubicBezTo>
                    <a:pt x="159" y="95"/>
                    <a:pt x="159" y="95"/>
                    <a:pt x="159" y="95"/>
                  </a:cubicBezTo>
                  <a:cubicBezTo>
                    <a:pt x="157" y="98"/>
                    <a:pt x="157" y="98"/>
                    <a:pt x="157" y="98"/>
                  </a:cubicBezTo>
                  <a:cubicBezTo>
                    <a:pt x="157" y="98"/>
                    <a:pt x="158" y="100"/>
                    <a:pt x="158" y="101"/>
                  </a:cubicBezTo>
                  <a:cubicBezTo>
                    <a:pt x="158" y="101"/>
                    <a:pt x="160" y="103"/>
                    <a:pt x="160" y="103"/>
                  </a:cubicBezTo>
                  <a:cubicBezTo>
                    <a:pt x="162" y="105"/>
                    <a:pt x="162" y="105"/>
                    <a:pt x="162" y="105"/>
                  </a:cubicBezTo>
                  <a:cubicBezTo>
                    <a:pt x="160" y="110"/>
                    <a:pt x="160" y="110"/>
                    <a:pt x="160" y="110"/>
                  </a:cubicBezTo>
                  <a:cubicBezTo>
                    <a:pt x="158" y="112"/>
                    <a:pt x="158" y="112"/>
                    <a:pt x="158" y="112"/>
                  </a:cubicBezTo>
                  <a:cubicBezTo>
                    <a:pt x="158" y="114"/>
                    <a:pt x="158" y="114"/>
                    <a:pt x="158" y="114"/>
                  </a:cubicBezTo>
                  <a:cubicBezTo>
                    <a:pt x="158" y="114"/>
                    <a:pt x="160" y="115"/>
                    <a:pt x="159" y="115"/>
                  </a:cubicBezTo>
                  <a:cubicBezTo>
                    <a:pt x="158" y="115"/>
                    <a:pt x="156" y="115"/>
                    <a:pt x="156" y="115"/>
                  </a:cubicBezTo>
                  <a:cubicBezTo>
                    <a:pt x="156" y="115"/>
                    <a:pt x="156" y="116"/>
                    <a:pt x="156" y="117"/>
                  </a:cubicBezTo>
                  <a:cubicBezTo>
                    <a:pt x="156" y="117"/>
                    <a:pt x="157" y="119"/>
                    <a:pt x="157" y="119"/>
                  </a:cubicBezTo>
                  <a:cubicBezTo>
                    <a:pt x="157" y="119"/>
                    <a:pt x="158" y="119"/>
                    <a:pt x="158" y="120"/>
                  </a:cubicBezTo>
                  <a:cubicBezTo>
                    <a:pt x="158" y="121"/>
                    <a:pt x="157" y="123"/>
                    <a:pt x="157" y="123"/>
                  </a:cubicBezTo>
                  <a:cubicBezTo>
                    <a:pt x="157" y="123"/>
                    <a:pt x="156" y="127"/>
                    <a:pt x="156" y="127"/>
                  </a:cubicBezTo>
                  <a:cubicBezTo>
                    <a:pt x="157" y="127"/>
                    <a:pt x="157" y="129"/>
                    <a:pt x="157" y="129"/>
                  </a:cubicBezTo>
                  <a:cubicBezTo>
                    <a:pt x="157" y="133"/>
                    <a:pt x="157" y="133"/>
                    <a:pt x="157" y="133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4" y="140"/>
                    <a:pt x="154" y="140"/>
                    <a:pt x="154" y="140"/>
                  </a:cubicBezTo>
                  <a:cubicBezTo>
                    <a:pt x="153" y="142"/>
                    <a:pt x="153" y="142"/>
                    <a:pt x="153" y="142"/>
                  </a:cubicBezTo>
                  <a:cubicBezTo>
                    <a:pt x="153" y="142"/>
                    <a:pt x="151" y="143"/>
                    <a:pt x="151" y="144"/>
                  </a:cubicBezTo>
                  <a:cubicBezTo>
                    <a:pt x="151" y="144"/>
                    <a:pt x="150" y="145"/>
                    <a:pt x="150" y="146"/>
                  </a:cubicBezTo>
                  <a:cubicBezTo>
                    <a:pt x="150" y="147"/>
                    <a:pt x="149" y="148"/>
                    <a:pt x="149" y="148"/>
                  </a:cubicBezTo>
                  <a:cubicBezTo>
                    <a:pt x="148" y="149"/>
                    <a:pt x="146" y="151"/>
                    <a:pt x="146" y="151"/>
                  </a:cubicBezTo>
                  <a:cubicBezTo>
                    <a:pt x="145" y="153"/>
                    <a:pt x="145" y="153"/>
                    <a:pt x="145" y="153"/>
                  </a:cubicBezTo>
                  <a:cubicBezTo>
                    <a:pt x="145" y="153"/>
                    <a:pt x="146" y="155"/>
                    <a:pt x="146" y="155"/>
                  </a:cubicBezTo>
                  <a:cubicBezTo>
                    <a:pt x="146" y="156"/>
                    <a:pt x="146" y="156"/>
                    <a:pt x="146" y="156"/>
                  </a:cubicBezTo>
                  <a:cubicBezTo>
                    <a:pt x="144" y="158"/>
                    <a:pt x="144" y="158"/>
                    <a:pt x="144" y="158"/>
                  </a:cubicBezTo>
                  <a:cubicBezTo>
                    <a:pt x="139" y="162"/>
                    <a:pt x="139" y="162"/>
                    <a:pt x="139" y="162"/>
                  </a:cubicBezTo>
                  <a:cubicBezTo>
                    <a:pt x="139" y="162"/>
                    <a:pt x="139" y="163"/>
                    <a:pt x="138" y="164"/>
                  </a:cubicBezTo>
                  <a:cubicBezTo>
                    <a:pt x="138" y="166"/>
                    <a:pt x="137" y="166"/>
                    <a:pt x="137" y="166"/>
                  </a:cubicBezTo>
                  <a:cubicBezTo>
                    <a:pt x="137" y="166"/>
                    <a:pt x="136" y="166"/>
                    <a:pt x="135" y="166"/>
                  </a:cubicBezTo>
                  <a:cubicBezTo>
                    <a:pt x="135" y="166"/>
                    <a:pt x="134" y="165"/>
                    <a:pt x="134" y="165"/>
                  </a:cubicBezTo>
                  <a:cubicBezTo>
                    <a:pt x="134" y="167"/>
                    <a:pt x="134" y="167"/>
                    <a:pt x="134" y="167"/>
                  </a:cubicBezTo>
                  <a:cubicBezTo>
                    <a:pt x="134" y="167"/>
                    <a:pt x="134" y="168"/>
                    <a:pt x="135" y="168"/>
                  </a:cubicBezTo>
                  <a:cubicBezTo>
                    <a:pt x="136" y="169"/>
                    <a:pt x="136" y="170"/>
                    <a:pt x="137" y="170"/>
                  </a:cubicBezTo>
                  <a:cubicBezTo>
                    <a:pt x="137" y="171"/>
                    <a:pt x="138" y="172"/>
                    <a:pt x="138" y="172"/>
                  </a:cubicBezTo>
                  <a:cubicBezTo>
                    <a:pt x="136" y="174"/>
                    <a:pt x="136" y="174"/>
                    <a:pt x="136" y="174"/>
                  </a:cubicBezTo>
                  <a:cubicBezTo>
                    <a:pt x="136" y="175"/>
                    <a:pt x="136" y="175"/>
                    <a:pt x="136" y="175"/>
                  </a:cubicBezTo>
                  <a:cubicBezTo>
                    <a:pt x="134" y="175"/>
                    <a:pt x="134" y="175"/>
                    <a:pt x="134" y="175"/>
                  </a:cubicBezTo>
                  <a:cubicBezTo>
                    <a:pt x="133" y="174"/>
                    <a:pt x="133" y="174"/>
                    <a:pt x="133" y="174"/>
                  </a:cubicBezTo>
                  <a:cubicBezTo>
                    <a:pt x="133" y="174"/>
                    <a:pt x="132" y="174"/>
                    <a:pt x="132" y="174"/>
                  </a:cubicBezTo>
                  <a:close/>
                </a:path>
              </a:pathLst>
            </a:custGeom>
            <a:grpFill/>
            <a:ln w="6350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Source Sans Pro" charset="0"/>
              </a:endParaRPr>
            </a:p>
          </p:txBody>
        </p:sp>
        <p:sp>
          <p:nvSpPr>
            <p:cNvPr id="71" name="Freeform 45"/>
            <p:cNvSpPr>
              <a:spLocks/>
            </p:cNvSpPr>
            <p:nvPr/>
          </p:nvSpPr>
          <p:spPr bwMode="auto">
            <a:xfrm>
              <a:off x="3117355" y="3610127"/>
              <a:ext cx="405690" cy="613681"/>
            </a:xfrm>
            <a:custGeom>
              <a:avLst/>
              <a:gdLst>
                <a:gd name="T0" fmla="*/ 84 w 178"/>
                <a:gd name="T1" fmla="*/ 3 h 278"/>
                <a:gd name="T2" fmla="*/ 97 w 178"/>
                <a:gd name="T3" fmla="*/ 2 h 278"/>
                <a:gd name="T4" fmla="*/ 107 w 178"/>
                <a:gd name="T5" fmla="*/ 5 h 278"/>
                <a:gd name="T6" fmla="*/ 102 w 178"/>
                <a:gd name="T7" fmla="*/ 16 h 278"/>
                <a:gd name="T8" fmla="*/ 113 w 178"/>
                <a:gd name="T9" fmla="*/ 16 h 278"/>
                <a:gd name="T10" fmla="*/ 119 w 178"/>
                <a:gd name="T11" fmla="*/ 18 h 278"/>
                <a:gd name="T12" fmla="*/ 126 w 178"/>
                <a:gd name="T13" fmla="*/ 24 h 278"/>
                <a:gd name="T14" fmla="*/ 134 w 178"/>
                <a:gd name="T15" fmla="*/ 25 h 278"/>
                <a:gd name="T16" fmla="*/ 145 w 178"/>
                <a:gd name="T17" fmla="*/ 19 h 278"/>
                <a:gd name="T18" fmla="*/ 154 w 178"/>
                <a:gd name="T19" fmla="*/ 24 h 278"/>
                <a:gd name="T20" fmla="*/ 164 w 178"/>
                <a:gd name="T21" fmla="*/ 27 h 278"/>
                <a:gd name="T22" fmla="*/ 167 w 178"/>
                <a:gd name="T23" fmla="*/ 34 h 278"/>
                <a:gd name="T24" fmla="*/ 165 w 178"/>
                <a:gd name="T25" fmla="*/ 42 h 278"/>
                <a:gd name="T26" fmla="*/ 178 w 178"/>
                <a:gd name="T27" fmla="*/ 50 h 278"/>
                <a:gd name="T28" fmla="*/ 168 w 178"/>
                <a:gd name="T29" fmla="*/ 59 h 278"/>
                <a:gd name="T30" fmla="*/ 156 w 178"/>
                <a:gd name="T31" fmla="*/ 65 h 278"/>
                <a:gd name="T32" fmla="*/ 144 w 178"/>
                <a:gd name="T33" fmla="*/ 74 h 278"/>
                <a:gd name="T34" fmla="*/ 142 w 178"/>
                <a:gd name="T35" fmla="*/ 81 h 278"/>
                <a:gd name="T36" fmla="*/ 141 w 178"/>
                <a:gd name="T37" fmla="*/ 92 h 278"/>
                <a:gd name="T38" fmla="*/ 137 w 178"/>
                <a:gd name="T39" fmla="*/ 103 h 278"/>
                <a:gd name="T40" fmla="*/ 135 w 178"/>
                <a:gd name="T41" fmla="*/ 112 h 278"/>
                <a:gd name="T42" fmla="*/ 126 w 178"/>
                <a:gd name="T43" fmla="*/ 117 h 278"/>
                <a:gd name="T44" fmla="*/ 130 w 178"/>
                <a:gd name="T45" fmla="*/ 128 h 278"/>
                <a:gd name="T46" fmla="*/ 123 w 178"/>
                <a:gd name="T47" fmla="*/ 137 h 278"/>
                <a:gd name="T48" fmla="*/ 120 w 178"/>
                <a:gd name="T49" fmla="*/ 144 h 278"/>
                <a:gd name="T50" fmla="*/ 111 w 178"/>
                <a:gd name="T51" fmla="*/ 143 h 278"/>
                <a:gd name="T52" fmla="*/ 102 w 178"/>
                <a:gd name="T53" fmla="*/ 141 h 278"/>
                <a:gd name="T54" fmla="*/ 102 w 178"/>
                <a:gd name="T55" fmla="*/ 149 h 278"/>
                <a:gd name="T56" fmla="*/ 103 w 178"/>
                <a:gd name="T57" fmla="*/ 157 h 278"/>
                <a:gd name="T58" fmla="*/ 104 w 178"/>
                <a:gd name="T59" fmla="*/ 166 h 278"/>
                <a:gd name="T60" fmla="*/ 107 w 178"/>
                <a:gd name="T61" fmla="*/ 174 h 278"/>
                <a:gd name="T62" fmla="*/ 114 w 178"/>
                <a:gd name="T63" fmla="*/ 180 h 278"/>
                <a:gd name="T64" fmla="*/ 106 w 178"/>
                <a:gd name="T65" fmla="*/ 189 h 278"/>
                <a:gd name="T66" fmla="*/ 96 w 178"/>
                <a:gd name="T67" fmla="*/ 196 h 278"/>
                <a:gd name="T68" fmla="*/ 93 w 178"/>
                <a:gd name="T69" fmla="*/ 205 h 278"/>
                <a:gd name="T70" fmla="*/ 94 w 178"/>
                <a:gd name="T71" fmla="*/ 214 h 278"/>
                <a:gd name="T72" fmla="*/ 100 w 178"/>
                <a:gd name="T73" fmla="*/ 224 h 278"/>
                <a:gd name="T74" fmla="*/ 100 w 178"/>
                <a:gd name="T75" fmla="*/ 233 h 278"/>
                <a:gd name="T76" fmla="*/ 91 w 178"/>
                <a:gd name="T77" fmla="*/ 233 h 278"/>
                <a:gd name="T78" fmla="*/ 80 w 178"/>
                <a:gd name="T79" fmla="*/ 243 h 278"/>
                <a:gd name="T80" fmla="*/ 71 w 178"/>
                <a:gd name="T81" fmla="*/ 254 h 278"/>
                <a:gd name="T82" fmla="*/ 71 w 178"/>
                <a:gd name="T83" fmla="*/ 268 h 278"/>
                <a:gd name="T84" fmla="*/ 62 w 178"/>
                <a:gd name="T85" fmla="*/ 275 h 278"/>
                <a:gd name="T86" fmla="*/ 40 w 178"/>
                <a:gd name="T87" fmla="*/ 274 h 278"/>
                <a:gd name="T88" fmla="*/ 26 w 178"/>
                <a:gd name="T89" fmla="*/ 268 h 278"/>
                <a:gd name="T90" fmla="*/ 11 w 178"/>
                <a:gd name="T91" fmla="*/ 265 h 278"/>
                <a:gd name="T92" fmla="*/ 4 w 178"/>
                <a:gd name="T93" fmla="*/ 261 h 278"/>
                <a:gd name="T94" fmla="*/ 14 w 178"/>
                <a:gd name="T95" fmla="*/ 247 h 278"/>
                <a:gd name="T96" fmla="*/ 21 w 178"/>
                <a:gd name="T97" fmla="*/ 225 h 278"/>
                <a:gd name="T98" fmla="*/ 28 w 178"/>
                <a:gd name="T99" fmla="*/ 199 h 278"/>
                <a:gd name="T100" fmla="*/ 25 w 178"/>
                <a:gd name="T101" fmla="*/ 188 h 278"/>
                <a:gd name="T102" fmla="*/ 11 w 178"/>
                <a:gd name="T103" fmla="*/ 188 h 278"/>
                <a:gd name="T104" fmla="*/ 14 w 178"/>
                <a:gd name="T105" fmla="*/ 174 h 278"/>
                <a:gd name="T106" fmla="*/ 4 w 178"/>
                <a:gd name="T107" fmla="*/ 171 h 278"/>
                <a:gd name="T108" fmla="*/ 11 w 178"/>
                <a:gd name="T109" fmla="*/ 157 h 278"/>
                <a:gd name="T110" fmla="*/ 18 w 178"/>
                <a:gd name="T111" fmla="*/ 143 h 278"/>
                <a:gd name="T112" fmla="*/ 22 w 178"/>
                <a:gd name="T113" fmla="*/ 135 h 278"/>
                <a:gd name="T114" fmla="*/ 32 w 178"/>
                <a:gd name="T115" fmla="*/ 129 h 278"/>
                <a:gd name="T116" fmla="*/ 49 w 178"/>
                <a:gd name="T117" fmla="*/ 98 h 278"/>
                <a:gd name="T118" fmla="*/ 71 w 178"/>
                <a:gd name="T119" fmla="*/ 55 h 278"/>
                <a:gd name="T120" fmla="*/ 70 w 178"/>
                <a:gd name="T121" fmla="*/ 32 h 278"/>
                <a:gd name="T122" fmla="*/ 72 w 178"/>
                <a:gd name="T123" fmla="*/ 19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8" h="278">
                  <a:moveTo>
                    <a:pt x="74" y="9"/>
                  </a:moveTo>
                  <a:cubicBezTo>
                    <a:pt x="74" y="9"/>
                    <a:pt x="78" y="6"/>
                    <a:pt x="78" y="6"/>
                  </a:cubicBezTo>
                  <a:cubicBezTo>
                    <a:pt x="78" y="6"/>
                    <a:pt x="79" y="5"/>
                    <a:pt x="79" y="5"/>
                  </a:cubicBezTo>
                  <a:cubicBezTo>
                    <a:pt x="80" y="5"/>
                    <a:pt x="81" y="5"/>
                    <a:pt x="82" y="5"/>
                  </a:cubicBezTo>
                  <a:cubicBezTo>
                    <a:pt x="82" y="5"/>
                    <a:pt x="83" y="4"/>
                    <a:pt x="83" y="4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88" y="2"/>
                    <a:pt x="89" y="2"/>
                    <a:pt x="89" y="2"/>
                  </a:cubicBezTo>
                  <a:cubicBezTo>
                    <a:pt x="89" y="2"/>
                    <a:pt x="93" y="1"/>
                    <a:pt x="93" y="1"/>
                  </a:cubicBezTo>
                  <a:cubicBezTo>
                    <a:pt x="93" y="1"/>
                    <a:pt x="94" y="2"/>
                    <a:pt x="95" y="2"/>
                  </a:cubicBezTo>
                  <a:cubicBezTo>
                    <a:pt x="95" y="2"/>
                    <a:pt x="97" y="2"/>
                    <a:pt x="97" y="2"/>
                  </a:cubicBezTo>
                  <a:cubicBezTo>
                    <a:pt x="98" y="2"/>
                    <a:pt x="100" y="1"/>
                    <a:pt x="100" y="1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5" y="2"/>
                    <a:pt x="105" y="2"/>
                    <a:pt x="105" y="2"/>
                  </a:cubicBezTo>
                  <a:cubicBezTo>
                    <a:pt x="105" y="2"/>
                    <a:pt x="105" y="4"/>
                    <a:pt x="105" y="4"/>
                  </a:cubicBezTo>
                  <a:cubicBezTo>
                    <a:pt x="105" y="4"/>
                    <a:pt x="105" y="5"/>
                    <a:pt x="106" y="5"/>
                  </a:cubicBezTo>
                  <a:cubicBezTo>
                    <a:pt x="107" y="5"/>
                    <a:pt x="107" y="5"/>
                    <a:pt x="107" y="5"/>
                  </a:cubicBezTo>
                  <a:cubicBezTo>
                    <a:pt x="107" y="6"/>
                    <a:pt x="107" y="9"/>
                    <a:pt x="107" y="9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4" y="10"/>
                    <a:pt x="103" y="10"/>
                    <a:pt x="103" y="11"/>
                  </a:cubicBezTo>
                  <a:cubicBezTo>
                    <a:pt x="103" y="11"/>
                    <a:pt x="101" y="12"/>
                    <a:pt x="101" y="12"/>
                  </a:cubicBezTo>
                  <a:cubicBezTo>
                    <a:pt x="101" y="13"/>
                    <a:pt x="100" y="13"/>
                    <a:pt x="101" y="14"/>
                  </a:cubicBezTo>
                  <a:cubicBezTo>
                    <a:pt x="101" y="15"/>
                    <a:pt x="102" y="16"/>
                    <a:pt x="102" y="16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9"/>
                    <a:pt x="103" y="19"/>
                  </a:cubicBezTo>
                  <a:cubicBezTo>
                    <a:pt x="103" y="20"/>
                    <a:pt x="104" y="19"/>
                    <a:pt x="105" y="19"/>
                  </a:cubicBezTo>
                  <a:cubicBezTo>
                    <a:pt x="107" y="19"/>
                    <a:pt x="108" y="18"/>
                    <a:pt x="109" y="18"/>
                  </a:cubicBezTo>
                  <a:cubicBezTo>
                    <a:pt x="109" y="18"/>
                    <a:pt x="110" y="18"/>
                    <a:pt x="110" y="18"/>
                  </a:cubicBezTo>
                  <a:cubicBezTo>
                    <a:pt x="111" y="17"/>
                    <a:pt x="113" y="16"/>
                    <a:pt x="113" y="16"/>
                  </a:cubicBezTo>
                  <a:cubicBezTo>
                    <a:pt x="113" y="16"/>
                    <a:pt x="113" y="14"/>
                    <a:pt x="114" y="15"/>
                  </a:cubicBezTo>
                  <a:cubicBezTo>
                    <a:pt x="114" y="15"/>
                    <a:pt x="114" y="17"/>
                    <a:pt x="114" y="17"/>
                  </a:cubicBezTo>
                  <a:cubicBezTo>
                    <a:pt x="114" y="17"/>
                    <a:pt x="113" y="19"/>
                    <a:pt x="113" y="19"/>
                  </a:cubicBezTo>
                  <a:cubicBezTo>
                    <a:pt x="114" y="20"/>
                    <a:pt x="115" y="19"/>
                    <a:pt x="115" y="19"/>
                  </a:cubicBezTo>
                  <a:cubicBezTo>
                    <a:pt x="116" y="18"/>
                    <a:pt x="117" y="18"/>
                    <a:pt x="117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21" y="18"/>
                    <a:pt x="121" y="18"/>
                  </a:cubicBezTo>
                  <a:cubicBezTo>
                    <a:pt x="121" y="18"/>
                    <a:pt x="122" y="19"/>
                    <a:pt x="123" y="19"/>
                  </a:cubicBezTo>
                  <a:cubicBezTo>
                    <a:pt x="123" y="20"/>
                    <a:pt x="126" y="21"/>
                    <a:pt x="126" y="21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25" y="23"/>
                    <a:pt x="124" y="25"/>
                    <a:pt x="125" y="25"/>
                  </a:cubicBezTo>
                  <a:cubicBezTo>
                    <a:pt x="125" y="25"/>
                    <a:pt x="126" y="24"/>
                    <a:pt x="126" y="24"/>
                  </a:cubicBezTo>
                  <a:cubicBezTo>
                    <a:pt x="127" y="24"/>
                    <a:pt x="128" y="23"/>
                    <a:pt x="128" y="23"/>
                  </a:cubicBezTo>
                  <a:cubicBezTo>
                    <a:pt x="128" y="23"/>
                    <a:pt x="128" y="22"/>
                    <a:pt x="128" y="22"/>
                  </a:cubicBezTo>
                  <a:cubicBezTo>
                    <a:pt x="128" y="23"/>
                    <a:pt x="130" y="24"/>
                    <a:pt x="130" y="24"/>
                  </a:cubicBezTo>
                  <a:cubicBezTo>
                    <a:pt x="130" y="24"/>
                    <a:pt x="131" y="26"/>
                    <a:pt x="131" y="26"/>
                  </a:cubicBezTo>
                  <a:cubicBezTo>
                    <a:pt x="131" y="26"/>
                    <a:pt x="133" y="25"/>
                    <a:pt x="133" y="25"/>
                  </a:cubicBezTo>
                  <a:cubicBezTo>
                    <a:pt x="133" y="25"/>
                    <a:pt x="133" y="25"/>
                    <a:pt x="134" y="25"/>
                  </a:cubicBezTo>
                  <a:cubicBezTo>
                    <a:pt x="135" y="25"/>
                    <a:pt x="135" y="25"/>
                    <a:pt x="135" y="25"/>
                  </a:cubicBezTo>
                  <a:cubicBezTo>
                    <a:pt x="136" y="26"/>
                    <a:pt x="139" y="26"/>
                    <a:pt x="139" y="26"/>
                  </a:cubicBezTo>
                  <a:cubicBezTo>
                    <a:pt x="142" y="24"/>
                    <a:pt x="142" y="24"/>
                    <a:pt x="142" y="24"/>
                  </a:cubicBezTo>
                  <a:cubicBezTo>
                    <a:pt x="143" y="21"/>
                    <a:pt x="143" y="21"/>
                    <a:pt x="143" y="21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3" y="20"/>
                    <a:pt x="145" y="19"/>
                    <a:pt x="145" y="19"/>
                  </a:cubicBezTo>
                  <a:cubicBezTo>
                    <a:pt x="145" y="19"/>
                    <a:pt x="146" y="19"/>
                    <a:pt x="146" y="20"/>
                  </a:cubicBezTo>
                  <a:cubicBezTo>
                    <a:pt x="146" y="20"/>
                    <a:pt x="148" y="22"/>
                    <a:pt x="148" y="22"/>
                  </a:cubicBezTo>
                  <a:cubicBezTo>
                    <a:pt x="148" y="22"/>
                    <a:pt x="150" y="22"/>
                    <a:pt x="150" y="22"/>
                  </a:cubicBezTo>
                  <a:cubicBezTo>
                    <a:pt x="151" y="22"/>
                    <a:pt x="151" y="21"/>
                    <a:pt x="152" y="22"/>
                  </a:cubicBezTo>
                  <a:cubicBezTo>
                    <a:pt x="152" y="23"/>
                    <a:pt x="152" y="24"/>
                    <a:pt x="153" y="24"/>
                  </a:cubicBezTo>
                  <a:cubicBezTo>
                    <a:pt x="153" y="24"/>
                    <a:pt x="154" y="24"/>
                    <a:pt x="154" y="24"/>
                  </a:cubicBezTo>
                  <a:cubicBezTo>
                    <a:pt x="155" y="25"/>
                    <a:pt x="157" y="25"/>
                    <a:pt x="157" y="25"/>
                  </a:cubicBezTo>
                  <a:cubicBezTo>
                    <a:pt x="158" y="23"/>
                    <a:pt x="158" y="23"/>
                    <a:pt x="158" y="23"/>
                  </a:cubicBezTo>
                  <a:cubicBezTo>
                    <a:pt x="158" y="23"/>
                    <a:pt x="158" y="22"/>
                    <a:pt x="159" y="23"/>
                  </a:cubicBezTo>
                  <a:cubicBezTo>
                    <a:pt x="160" y="23"/>
                    <a:pt x="160" y="25"/>
                    <a:pt x="160" y="25"/>
                  </a:cubicBezTo>
                  <a:cubicBezTo>
                    <a:pt x="160" y="25"/>
                    <a:pt x="161" y="26"/>
                    <a:pt x="161" y="26"/>
                  </a:cubicBezTo>
                  <a:cubicBezTo>
                    <a:pt x="161" y="26"/>
                    <a:pt x="164" y="27"/>
                    <a:pt x="164" y="27"/>
                  </a:cubicBezTo>
                  <a:cubicBezTo>
                    <a:pt x="164" y="27"/>
                    <a:pt x="166" y="26"/>
                    <a:pt x="166" y="26"/>
                  </a:cubicBezTo>
                  <a:cubicBezTo>
                    <a:pt x="167" y="26"/>
                    <a:pt x="167" y="28"/>
                    <a:pt x="167" y="28"/>
                  </a:cubicBezTo>
                  <a:cubicBezTo>
                    <a:pt x="167" y="28"/>
                    <a:pt x="167" y="29"/>
                    <a:pt x="167" y="29"/>
                  </a:cubicBezTo>
                  <a:cubicBezTo>
                    <a:pt x="166" y="30"/>
                    <a:pt x="166" y="30"/>
                    <a:pt x="167" y="30"/>
                  </a:cubicBezTo>
                  <a:cubicBezTo>
                    <a:pt x="167" y="31"/>
                    <a:pt x="168" y="32"/>
                    <a:pt x="168" y="32"/>
                  </a:cubicBezTo>
                  <a:cubicBezTo>
                    <a:pt x="168" y="32"/>
                    <a:pt x="167" y="34"/>
                    <a:pt x="167" y="34"/>
                  </a:cubicBezTo>
                  <a:cubicBezTo>
                    <a:pt x="167" y="35"/>
                    <a:pt x="166" y="36"/>
                    <a:pt x="166" y="36"/>
                  </a:cubicBezTo>
                  <a:cubicBezTo>
                    <a:pt x="165" y="37"/>
                    <a:pt x="165" y="37"/>
                    <a:pt x="165" y="37"/>
                  </a:cubicBezTo>
                  <a:cubicBezTo>
                    <a:pt x="165" y="38"/>
                    <a:pt x="165" y="38"/>
                    <a:pt x="165" y="38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65" y="39"/>
                    <a:pt x="165" y="40"/>
                    <a:pt x="165" y="40"/>
                  </a:cubicBezTo>
                  <a:cubicBezTo>
                    <a:pt x="164" y="40"/>
                    <a:pt x="165" y="42"/>
                    <a:pt x="165" y="42"/>
                  </a:cubicBezTo>
                  <a:cubicBezTo>
                    <a:pt x="166" y="43"/>
                    <a:pt x="166" y="43"/>
                    <a:pt x="166" y="43"/>
                  </a:cubicBezTo>
                  <a:cubicBezTo>
                    <a:pt x="166" y="43"/>
                    <a:pt x="168" y="42"/>
                    <a:pt x="168" y="42"/>
                  </a:cubicBezTo>
                  <a:cubicBezTo>
                    <a:pt x="168" y="42"/>
                    <a:pt x="171" y="43"/>
                    <a:pt x="171" y="43"/>
                  </a:cubicBezTo>
                  <a:cubicBezTo>
                    <a:pt x="171" y="43"/>
                    <a:pt x="173" y="44"/>
                    <a:pt x="173" y="45"/>
                  </a:cubicBezTo>
                  <a:cubicBezTo>
                    <a:pt x="174" y="45"/>
                    <a:pt x="176" y="47"/>
                    <a:pt x="176" y="47"/>
                  </a:cubicBezTo>
                  <a:cubicBezTo>
                    <a:pt x="178" y="50"/>
                    <a:pt x="178" y="50"/>
                    <a:pt x="178" y="50"/>
                  </a:cubicBezTo>
                  <a:cubicBezTo>
                    <a:pt x="176" y="52"/>
                    <a:pt x="176" y="52"/>
                    <a:pt x="176" y="52"/>
                  </a:cubicBezTo>
                  <a:cubicBezTo>
                    <a:pt x="174" y="55"/>
                    <a:pt x="174" y="55"/>
                    <a:pt x="174" y="55"/>
                  </a:cubicBezTo>
                  <a:cubicBezTo>
                    <a:pt x="172" y="56"/>
                    <a:pt x="172" y="56"/>
                    <a:pt x="172" y="56"/>
                  </a:cubicBezTo>
                  <a:cubicBezTo>
                    <a:pt x="172" y="56"/>
                    <a:pt x="171" y="58"/>
                    <a:pt x="171" y="58"/>
                  </a:cubicBezTo>
                  <a:cubicBezTo>
                    <a:pt x="171" y="58"/>
                    <a:pt x="169" y="59"/>
                    <a:pt x="169" y="59"/>
                  </a:cubicBezTo>
                  <a:cubicBezTo>
                    <a:pt x="168" y="59"/>
                    <a:pt x="168" y="59"/>
                    <a:pt x="168" y="59"/>
                  </a:cubicBezTo>
                  <a:cubicBezTo>
                    <a:pt x="165" y="62"/>
                    <a:pt x="165" y="62"/>
                    <a:pt x="165" y="62"/>
                  </a:cubicBezTo>
                  <a:cubicBezTo>
                    <a:pt x="163" y="63"/>
                    <a:pt x="163" y="63"/>
                    <a:pt x="163" y="63"/>
                  </a:cubicBezTo>
                  <a:cubicBezTo>
                    <a:pt x="161" y="64"/>
                    <a:pt x="161" y="64"/>
                    <a:pt x="161" y="64"/>
                  </a:cubicBezTo>
                  <a:cubicBezTo>
                    <a:pt x="160" y="64"/>
                    <a:pt x="160" y="64"/>
                    <a:pt x="160" y="64"/>
                  </a:cubicBezTo>
                  <a:cubicBezTo>
                    <a:pt x="158" y="66"/>
                    <a:pt x="158" y="66"/>
                    <a:pt x="158" y="66"/>
                  </a:cubicBezTo>
                  <a:cubicBezTo>
                    <a:pt x="156" y="65"/>
                    <a:pt x="156" y="65"/>
                    <a:pt x="156" y="65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3" y="67"/>
                    <a:pt x="153" y="67"/>
                    <a:pt x="153" y="67"/>
                  </a:cubicBezTo>
                  <a:cubicBezTo>
                    <a:pt x="149" y="69"/>
                    <a:pt x="149" y="69"/>
                    <a:pt x="149" y="69"/>
                  </a:cubicBezTo>
                  <a:cubicBezTo>
                    <a:pt x="148" y="72"/>
                    <a:pt x="148" y="72"/>
                    <a:pt x="148" y="72"/>
                  </a:cubicBezTo>
                  <a:cubicBezTo>
                    <a:pt x="148" y="72"/>
                    <a:pt x="146" y="72"/>
                    <a:pt x="146" y="73"/>
                  </a:cubicBezTo>
                  <a:cubicBezTo>
                    <a:pt x="145" y="73"/>
                    <a:pt x="144" y="74"/>
                    <a:pt x="144" y="74"/>
                  </a:cubicBezTo>
                  <a:cubicBezTo>
                    <a:pt x="142" y="73"/>
                    <a:pt x="142" y="73"/>
                    <a:pt x="142" y="73"/>
                  </a:cubicBezTo>
                  <a:cubicBezTo>
                    <a:pt x="141" y="74"/>
                    <a:pt x="141" y="74"/>
                    <a:pt x="141" y="74"/>
                  </a:cubicBezTo>
                  <a:cubicBezTo>
                    <a:pt x="141" y="76"/>
                    <a:pt x="141" y="76"/>
                    <a:pt x="141" y="76"/>
                  </a:cubicBezTo>
                  <a:cubicBezTo>
                    <a:pt x="142" y="76"/>
                    <a:pt x="142" y="76"/>
                    <a:pt x="142" y="76"/>
                  </a:cubicBezTo>
                  <a:cubicBezTo>
                    <a:pt x="142" y="76"/>
                    <a:pt x="142" y="78"/>
                    <a:pt x="142" y="78"/>
                  </a:cubicBezTo>
                  <a:cubicBezTo>
                    <a:pt x="142" y="79"/>
                    <a:pt x="142" y="81"/>
                    <a:pt x="142" y="81"/>
                  </a:cubicBezTo>
                  <a:cubicBezTo>
                    <a:pt x="144" y="82"/>
                    <a:pt x="144" y="82"/>
                    <a:pt x="144" y="82"/>
                  </a:cubicBezTo>
                  <a:cubicBezTo>
                    <a:pt x="144" y="82"/>
                    <a:pt x="144" y="85"/>
                    <a:pt x="143" y="85"/>
                  </a:cubicBezTo>
                  <a:cubicBezTo>
                    <a:pt x="143" y="85"/>
                    <a:pt x="141" y="86"/>
                    <a:pt x="141" y="86"/>
                  </a:cubicBezTo>
                  <a:cubicBezTo>
                    <a:pt x="141" y="87"/>
                    <a:pt x="141" y="87"/>
                    <a:pt x="141" y="87"/>
                  </a:cubicBezTo>
                  <a:cubicBezTo>
                    <a:pt x="142" y="89"/>
                    <a:pt x="142" y="89"/>
                    <a:pt x="142" y="89"/>
                  </a:cubicBezTo>
                  <a:cubicBezTo>
                    <a:pt x="142" y="89"/>
                    <a:pt x="142" y="92"/>
                    <a:pt x="141" y="92"/>
                  </a:cubicBezTo>
                  <a:cubicBezTo>
                    <a:pt x="141" y="93"/>
                    <a:pt x="140" y="95"/>
                    <a:pt x="140" y="95"/>
                  </a:cubicBezTo>
                  <a:cubicBezTo>
                    <a:pt x="139" y="96"/>
                    <a:pt x="139" y="96"/>
                    <a:pt x="139" y="96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9" y="99"/>
                    <a:pt x="139" y="99"/>
                    <a:pt x="139" y="99"/>
                  </a:cubicBezTo>
                  <a:cubicBezTo>
                    <a:pt x="139" y="102"/>
                    <a:pt x="139" y="102"/>
                    <a:pt x="139" y="102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6" y="106"/>
                    <a:pt x="136" y="106"/>
                    <a:pt x="136" y="106"/>
                  </a:cubicBezTo>
                  <a:cubicBezTo>
                    <a:pt x="137" y="107"/>
                    <a:pt x="137" y="107"/>
                    <a:pt x="137" y="107"/>
                  </a:cubicBezTo>
                  <a:cubicBezTo>
                    <a:pt x="138" y="109"/>
                    <a:pt x="138" y="109"/>
                    <a:pt x="138" y="109"/>
                  </a:cubicBezTo>
                  <a:cubicBezTo>
                    <a:pt x="137" y="111"/>
                    <a:pt x="137" y="111"/>
                    <a:pt x="137" y="111"/>
                  </a:cubicBezTo>
                  <a:cubicBezTo>
                    <a:pt x="136" y="112"/>
                    <a:pt x="136" y="112"/>
                    <a:pt x="136" y="112"/>
                  </a:cubicBezTo>
                  <a:cubicBezTo>
                    <a:pt x="135" y="112"/>
                    <a:pt x="135" y="112"/>
                    <a:pt x="135" y="112"/>
                  </a:cubicBezTo>
                  <a:cubicBezTo>
                    <a:pt x="133" y="114"/>
                    <a:pt x="133" y="114"/>
                    <a:pt x="133" y="114"/>
                  </a:cubicBezTo>
                  <a:cubicBezTo>
                    <a:pt x="131" y="114"/>
                    <a:pt x="131" y="114"/>
                    <a:pt x="131" y="114"/>
                  </a:cubicBezTo>
                  <a:cubicBezTo>
                    <a:pt x="130" y="114"/>
                    <a:pt x="130" y="114"/>
                    <a:pt x="130" y="114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7" y="116"/>
                    <a:pt x="127" y="116"/>
                    <a:pt x="127" y="116"/>
                  </a:cubicBezTo>
                  <a:cubicBezTo>
                    <a:pt x="126" y="117"/>
                    <a:pt x="126" y="117"/>
                    <a:pt x="126" y="117"/>
                  </a:cubicBezTo>
                  <a:cubicBezTo>
                    <a:pt x="126" y="119"/>
                    <a:pt x="126" y="119"/>
                    <a:pt x="126" y="119"/>
                  </a:cubicBezTo>
                  <a:cubicBezTo>
                    <a:pt x="126" y="119"/>
                    <a:pt x="126" y="120"/>
                    <a:pt x="126" y="120"/>
                  </a:cubicBezTo>
                  <a:cubicBezTo>
                    <a:pt x="127" y="120"/>
                    <a:pt x="127" y="121"/>
                    <a:pt x="127" y="121"/>
                  </a:cubicBezTo>
                  <a:cubicBezTo>
                    <a:pt x="128" y="123"/>
                    <a:pt x="128" y="123"/>
                    <a:pt x="128" y="123"/>
                  </a:cubicBezTo>
                  <a:cubicBezTo>
                    <a:pt x="129" y="125"/>
                    <a:pt x="129" y="125"/>
                    <a:pt x="129" y="125"/>
                  </a:cubicBezTo>
                  <a:cubicBezTo>
                    <a:pt x="130" y="128"/>
                    <a:pt x="130" y="128"/>
                    <a:pt x="130" y="128"/>
                  </a:cubicBezTo>
                  <a:cubicBezTo>
                    <a:pt x="130" y="128"/>
                    <a:pt x="129" y="130"/>
                    <a:pt x="129" y="130"/>
                  </a:cubicBezTo>
                  <a:cubicBezTo>
                    <a:pt x="129" y="130"/>
                    <a:pt x="128" y="132"/>
                    <a:pt x="128" y="132"/>
                  </a:cubicBezTo>
                  <a:cubicBezTo>
                    <a:pt x="127" y="134"/>
                    <a:pt x="127" y="134"/>
                    <a:pt x="127" y="134"/>
                  </a:cubicBezTo>
                  <a:cubicBezTo>
                    <a:pt x="126" y="136"/>
                    <a:pt x="126" y="136"/>
                    <a:pt x="126" y="136"/>
                  </a:cubicBezTo>
                  <a:cubicBezTo>
                    <a:pt x="125" y="137"/>
                    <a:pt x="125" y="137"/>
                    <a:pt x="125" y="137"/>
                  </a:cubicBezTo>
                  <a:cubicBezTo>
                    <a:pt x="123" y="137"/>
                    <a:pt x="123" y="137"/>
                    <a:pt x="123" y="137"/>
                  </a:cubicBezTo>
                  <a:cubicBezTo>
                    <a:pt x="123" y="138"/>
                    <a:pt x="123" y="138"/>
                    <a:pt x="123" y="138"/>
                  </a:cubicBezTo>
                  <a:cubicBezTo>
                    <a:pt x="122" y="140"/>
                    <a:pt x="122" y="140"/>
                    <a:pt x="122" y="140"/>
                  </a:cubicBezTo>
                  <a:cubicBezTo>
                    <a:pt x="122" y="141"/>
                    <a:pt x="122" y="141"/>
                    <a:pt x="122" y="141"/>
                  </a:cubicBezTo>
                  <a:cubicBezTo>
                    <a:pt x="121" y="141"/>
                    <a:pt x="121" y="141"/>
                    <a:pt x="121" y="141"/>
                  </a:cubicBezTo>
                  <a:cubicBezTo>
                    <a:pt x="121" y="143"/>
                    <a:pt x="121" y="143"/>
                    <a:pt x="121" y="143"/>
                  </a:cubicBezTo>
                  <a:cubicBezTo>
                    <a:pt x="120" y="144"/>
                    <a:pt x="120" y="144"/>
                    <a:pt x="120" y="144"/>
                  </a:cubicBezTo>
                  <a:cubicBezTo>
                    <a:pt x="120" y="144"/>
                    <a:pt x="119" y="144"/>
                    <a:pt x="119" y="144"/>
                  </a:cubicBezTo>
                  <a:cubicBezTo>
                    <a:pt x="118" y="144"/>
                    <a:pt x="117" y="145"/>
                    <a:pt x="117" y="145"/>
                  </a:cubicBezTo>
                  <a:cubicBezTo>
                    <a:pt x="117" y="145"/>
                    <a:pt x="115" y="145"/>
                    <a:pt x="115" y="144"/>
                  </a:cubicBezTo>
                  <a:cubicBezTo>
                    <a:pt x="115" y="144"/>
                    <a:pt x="114" y="145"/>
                    <a:pt x="113" y="144"/>
                  </a:cubicBezTo>
                  <a:cubicBezTo>
                    <a:pt x="113" y="144"/>
                    <a:pt x="112" y="143"/>
                    <a:pt x="112" y="143"/>
                  </a:cubicBezTo>
                  <a:cubicBezTo>
                    <a:pt x="111" y="143"/>
                    <a:pt x="111" y="143"/>
                    <a:pt x="111" y="143"/>
                  </a:cubicBezTo>
                  <a:cubicBezTo>
                    <a:pt x="109" y="143"/>
                    <a:pt x="109" y="143"/>
                    <a:pt x="109" y="143"/>
                  </a:cubicBezTo>
                  <a:cubicBezTo>
                    <a:pt x="106" y="143"/>
                    <a:pt x="106" y="143"/>
                    <a:pt x="106" y="143"/>
                  </a:cubicBezTo>
                  <a:cubicBezTo>
                    <a:pt x="104" y="143"/>
                    <a:pt x="104" y="143"/>
                    <a:pt x="104" y="143"/>
                  </a:cubicBezTo>
                  <a:cubicBezTo>
                    <a:pt x="104" y="142"/>
                    <a:pt x="104" y="142"/>
                    <a:pt x="104" y="142"/>
                  </a:cubicBezTo>
                  <a:cubicBezTo>
                    <a:pt x="103" y="143"/>
                    <a:pt x="103" y="143"/>
                    <a:pt x="103" y="143"/>
                  </a:cubicBezTo>
                  <a:cubicBezTo>
                    <a:pt x="102" y="141"/>
                    <a:pt x="102" y="141"/>
                    <a:pt x="102" y="141"/>
                  </a:cubicBezTo>
                  <a:cubicBezTo>
                    <a:pt x="100" y="141"/>
                    <a:pt x="100" y="141"/>
                    <a:pt x="100" y="141"/>
                  </a:cubicBezTo>
                  <a:cubicBezTo>
                    <a:pt x="98" y="141"/>
                    <a:pt x="98" y="141"/>
                    <a:pt x="98" y="141"/>
                  </a:cubicBezTo>
                  <a:cubicBezTo>
                    <a:pt x="98" y="141"/>
                    <a:pt x="98" y="142"/>
                    <a:pt x="99" y="143"/>
                  </a:cubicBezTo>
                  <a:cubicBezTo>
                    <a:pt x="99" y="143"/>
                    <a:pt x="100" y="145"/>
                    <a:pt x="100" y="145"/>
                  </a:cubicBezTo>
                  <a:cubicBezTo>
                    <a:pt x="100" y="145"/>
                    <a:pt x="100" y="147"/>
                    <a:pt x="100" y="147"/>
                  </a:cubicBezTo>
                  <a:cubicBezTo>
                    <a:pt x="100" y="147"/>
                    <a:pt x="102" y="149"/>
                    <a:pt x="102" y="149"/>
                  </a:cubicBezTo>
                  <a:cubicBezTo>
                    <a:pt x="102" y="150"/>
                    <a:pt x="102" y="150"/>
                    <a:pt x="102" y="150"/>
                  </a:cubicBezTo>
                  <a:cubicBezTo>
                    <a:pt x="102" y="150"/>
                    <a:pt x="103" y="152"/>
                    <a:pt x="103" y="152"/>
                  </a:cubicBezTo>
                  <a:cubicBezTo>
                    <a:pt x="103" y="152"/>
                    <a:pt x="105" y="153"/>
                    <a:pt x="105" y="153"/>
                  </a:cubicBezTo>
                  <a:cubicBezTo>
                    <a:pt x="105" y="155"/>
                    <a:pt x="105" y="155"/>
                    <a:pt x="105" y="155"/>
                  </a:cubicBezTo>
                  <a:cubicBezTo>
                    <a:pt x="104" y="156"/>
                    <a:pt x="104" y="156"/>
                    <a:pt x="104" y="156"/>
                  </a:cubicBezTo>
                  <a:cubicBezTo>
                    <a:pt x="103" y="157"/>
                    <a:pt x="103" y="157"/>
                    <a:pt x="103" y="157"/>
                  </a:cubicBezTo>
                  <a:cubicBezTo>
                    <a:pt x="104" y="159"/>
                    <a:pt x="104" y="159"/>
                    <a:pt x="104" y="159"/>
                  </a:cubicBezTo>
                  <a:cubicBezTo>
                    <a:pt x="104" y="161"/>
                    <a:pt x="104" y="161"/>
                    <a:pt x="104" y="161"/>
                  </a:cubicBezTo>
                  <a:cubicBezTo>
                    <a:pt x="105" y="162"/>
                    <a:pt x="105" y="162"/>
                    <a:pt x="105" y="162"/>
                  </a:cubicBezTo>
                  <a:cubicBezTo>
                    <a:pt x="105" y="163"/>
                    <a:pt x="105" y="163"/>
                    <a:pt x="105" y="163"/>
                  </a:cubicBezTo>
                  <a:cubicBezTo>
                    <a:pt x="104" y="164"/>
                    <a:pt x="104" y="164"/>
                    <a:pt x="104" y="164"/>
                  </a:cubicBezTo>
                  <a:cubicBezTo>
                    <a:pt x="104" y="166"/>
                    <a:pt x="104" y="166"/>
                    <a:pt x="104" y="166"/>
                  </a:cubicBezTo>
                  <a:cubicBezTo>
                    <a:pt x="105" y="168"/>
                    <a:pt x="105" y="168"/>
                    <a:pt x="105" y="168"/>
                  </a:cubicBezTo>
                  <a:cubicBezTo>
                    <a:pt x="106" y="170"/>
                    <a:pt x="106" y="170"/>
                    <a:pt x="106" y="170"/>
                  </a:cubicBezTo>
                  <a:cubicBezTo>
                    <a:pt x="108" y="170"/>
                    <a:pt x="108" y="170"/>
                    <a:pt x="108" y="170"/>
                  </a:cubicBezTo>
                  <a:cubicBezTo>
                    <a:pt x="108" y="172"/>
                    <a:pt x="108" y="172"/>
                    <a:pt x="108" y="172"/>
                  </a:cubicBezTo>
                  <a:cubicBezTo>
                    <a:pt x="107" y="173"/>
                    <a:pt x="107" y="173"/>
                    <a:pt x="107" y="173"/>
                  </a:cubicBezTo>
                  <a:cubicBezTo>
                    <a:pt x="107" y="173"/>
                    <a:pt x="107" y="174"/>
                    <a:pt x="107" y="174"/>
                  </a:cubicBezTo>
                  <a:cubicBezTo>
                    <a:pt x="108" y="174"/>
                    <a:pt x="109" y="175"/>
                    <a:pt x="109" y="175"/>
                  </a:cubicBezTo>
                  <a:cubicBezTo>
                    <a:pt x="111" y="174"/>
                    <a:pt x="111" y="174"/>
                    <a:pt x="111" y="174"/>
                  </a:cubicBezTo>
                  <a:cubicBezTo>
                    <a:pt x="111" y="174"/>
                    <a:pt x="112" y="174"/>
                    <a:pt x="112" y="174"/>
                  </a:cubicBezTo>
                  <a:cubicBezTo>
                    <a:pt x="112" y="175"/>
                    <a:pt x="113" y="177"/>
                    <a:pt x="113" y="177"/>
                  </a:cubicBezTo>
                  <a:cubicBezTo>
                    <a:pt x="114" y="178"/>
                    <a:pt x="114" y="178"/>
                    <a:pt x="114" y="178"/>
                  </a:cubicBezTo>
                  <a:cubicBezTo>
                    <a:pt x="114" y="180"/>
                    <a:pt x="114" y="180"/>
                    <a:pt x="114" y="180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0" y="184"/>
                    <a:pt x="110" y="184"/>
                    <a:pt x="110" y="184"/>
                  </a:cubicBezTo>
                  <a:cubicBezTo>
                    <a:pt x="109" y="185"/>
                    <a:pt x="109" y="185"/>
                    <a:pt x="109" y="185"/>
                  </a:cubicBezTo>
                  <a:cubicBezTo>
                    <a:pt x="109" y="187"/>
                    <a:pt x="109" y="187"/>
                    <a:pt x="109" y="187"/>
                  </a:cubicBezTo>
                  <a:cubicBezTo>
                    <a:pt x="108" y="188"/>
                    <a:pt x="108" y="188"/>
                    <a:pt x="108" y="188"/>
                  </a:cubicBezTo>
                  <a:cubicBezTo>
                    <a:pt x="106" y="189"/>
                    <a:pt x="106" y="189"/>
                    <a:pt x="106" y="189"/>
                  </a:cubicBezTo>
                  <a:cubicBezTo>
                    <a:pt x="104" y="190"/>
                    <a:pt x="104" y="190"/>
                    <a:pt x="104" y="190"/>
                  </a:cubicBezTo>
                  <a:cubicBezTo>
                    <a:pt x="103" y="190"/>
                    <a:pt x="103" y="190"/>
                    <a:pt x="103" y="190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99" y="192"/>
                    <a:pt x="99" y="192"/>
                    <a:pt x="99" y="192"/>
                  </a:cubicBezTo>
                  <a:cubicBezTo>
                    <a:pt x="98" y="192"/>
                    <a:pt x="98" y="192"/>
                    <a:pt x="98" y="192"/>
                  </a:cubicBezTo>
                  <a:cubicBezTo>
                    <a:pt x="96" y="196"/>
                    <a:pt x="96" y="196"/>
                    <a:pt x="96" y="196"/>
                  </a:cubicBezTo>
                  <a:cubicBezTo>
                    <a:pt x="96" y="196"/>
                    <a:pt x="96" y="198"/>
                    <a:pt x="96" y="198"/>
                  </a:cubicBezTo>
                  <a:cubicBezTo>
                    <a:pt x="96" y="198"/>
                    <a:pt x="97" y="199"/>
                    <a:pt x="97" y="199"/>
                  </a:cubicBezTo>
                  <a:cubicBezTo>
                    <a:pt x="97" y="199"/>
                    <a:pt x="95" y="201"/>
                    <a:pt x="95" y="201"/>
                  </a:cubicBezTo>
                  <a:cubicBezTo>
                    <a:pt x="95" y="201"/>
                    <a:pt x="93" y="202"/>
                    <a:pt x="93" y="202"/>
                  </a:cubicBezTo>
                  <a:cubicBezTo>
                    <a:pt x="92" y="204"/>
                    <a:pt x="92" y="204"/>
                    <a:pt x="92" y="204"/>
                  </a:cubicBezTo>
                  <a:cubicBezTo>
                    <a:pt x="93" y="205"/>
                    <a:pt x="93" y="205"/>
                    <a:pt x="93" y="205"/>
                  </a:cubicBezTo>
                  <a:cubicBezTo>
                    <a:pt x="91" y="205"/>
                    <a:pt x="91" y="205"/>
                    <a:pt x="91" y="205"/>
                  </a:cubicBezTo>
                  <a:cubicBezTo>
                    <a:pt x="92" y="207"/>
                    <a:pt x="92" y="207"/>
                    <a:pt x="92" y="207"/>
                  </a:cubicBezTo>
                  <a:cubicBezTo>
                    <a:pt x="91" y="208"/>
                    <a:pt x="91" y="208"/>
                    <a:pt x="91" y="208"/>
                  </a:cubicBezTo>
                  <a:cubicBezTo>
                    <a:pt x="92" y="209"/>
                    <a:pt x="92" y="209"/>
                    <a:pt x="92" y="209"/>
                  </a:cubicBezTo>
                  <a:cubicBezTo>
                    <a:pt x="92" y="209"/>
                    <a:pt x="93" y="212"/>
                    <a:pt x="93" y="212"/>
                  </a:cubicBezTo>
                  <a:cubicBezTo>
                    <a:pt x="93" y="213"/>
                    <a:pt x="94" y="214"/>
                    <a:pt x="94" y="214"/>
                  </a:cubicBezTo>
                  <a:cubicBezTo>
                    <a:pt x="94" y="214"/>
                    <a:pt x="95" y="215"/>
                    <a:pt x="95" y="215"/>
                  </a:cubicBezTo>
                  <a:cubicBezTo>
                    <a:pt x="95" y="216"/>
                    <a:pt x="95" y="217"/>
                    <a:pt x="95" y="218"/>
                  </a:cubicBezTo>
                  <a:cubicBezTo>
                    <a:pt x="95" y="219"/>
                    <a:pt x="96" y="221"/>
                    <a:pt x="96" y="221"/>
                  </a:cubicBezTo>
                  <a:cubicBezTo>
                    <a:pt x="97" y="223"/>
                    <a:pt x="97" y="223"/>
                    <a:pt x="97" y="223"/>
                  </a:cubicBezTo>
                  <a:cubicBezTo>
                    <a:pt x="97" y="223"/>
                    <a:pt x="97" y="224"/>
                    <a:pt x="97" y="224"/>
                  </a:cubicBezTo>
                  <a:cubicBezTo>
                    <a:pt x="98" y="224"/>
                    <a:pt x="100" y="224"/>
                    <a:pt x="100" y="224"/>
                  </a:cubicBezTo>
                  <a:cubicBezTo>
                    <a:pt x="100" y="224"/>
                    <a:pt x="102" y="224"/>
                    <a:pt x="102" y="224"/>
                  </a:cubicBezTo>
                  <a:cubicBezTo>
                    <a:pt x="102" y="224"/>
                    <a:pt x="103" y="223"/>
                    <a:pt x="104" y="224"/>
                  </a:cubicBezTo>
                  <a:cubicBezTo>
                    <a:pt x="104" y="224"/>
                    <a:pt x="104" y="225"/>
                    <a:pt x="104" y="225"/>
                  </a:cubicBezTo>
                  <a:cubicBezTo>
                    <a:pt x="104" y="225"/>
                    <a:pt x="104" y="226"/>
                    <a:pt x="104" y="226"/>
                  </a:cubicBezTo>
                  <a:cubicBezTo>
                    <a:pt x="100" y="230"/>
                    <a:pt x="100" y="230"/>
                    <a:pt x="100" y="230"/>
                  </a:cubicBezTo>
                  <a:cubicBezTo>
                    <a:pt x="100" y="233"/>
                    <a:pt x="100" y="233"/>
                    <a:pt x="100" y="233"/>
                  </a:cubicBezTo>
                  <a:cubicBezTo>
                    <a:pt x="100" y="233"/>
                    <a:pt x="99" y="233"/>
                    <a:pt x="99" y="233"/>
                  </a:cubicBezTo>
                  <a:cubicBezTo>
                    <a:pt x="98" y="233"/>
                    <a:pt x="97" y="233"/>
                    <a:pt x="97" y="233"/>
                  </a:cubicBezTo>
                  <a:cubicBezTo>
                    <a:pt x="95" y="231"/>
                    <a:pt x="95" y="231"/>
                    <a:pt x="95" y="231"/>
                  </a:cubicBezTo>
                  <a:cubicBezTo>
                    <a:pt x="93" y="232"/>
                    <a:pt x="93" y="232"/>
                    <a:pt x="93" y="232"/>
                  </a:cubicBezTo>
                  <a:cubicBezTo>
                    <a:pt x="93" y="233"/>
                    <a:pt x="93" y="233"/>
                    <a:pt x="93" y="233"/>
                  </a:cubicBezTo>
                  <a:cubicBezTo>
                    <a:pt x="93" y="233"/>
                    <a:pt x="91" y="233"/>
                    <a:pt x="91" y="233"/>
                  </a:cubicBezTo>
                  <a:cubicBezTo>
                    <a:pt x="91" y="233"/>
                    <a:pt x="88" y="233"/>
                    <a:pt x="88" y="233"/>
                  </a:cubicBezTo>
                  <a:cubicBezTo>
                    <a:pt x="87" y="234"/>
                    <a:pt x="87" y="234"/>
                    <a:pt x="87" y="234"/>
                  </a:cubicBezTo>
                  <a:cubicBezTo>
                    <a:pt x="86" y="238"/>
                    <a:pt x="86" y="238"/>
                    <a:pt x="86" y="238"/>
                  </a:cubicBezTo>
                  <a:cubicBezTo>
                    <a:pt x="84" y="240"/>
                    <a:pt x="84" y="240"/>
                    <a:pt x="84" y="240"/>
                  </a:cubicBezTo>
                  <a:cubicBezTo>
                    <a:pt x="82" y="241"/>
                    <a:pt x="82" y="241"/>
                    <a:pt x="82" y="241"/>
                  </a:cubicBezTo>
                  <a:cubicBezTo>
                    <a:pt x="80" y="243"/>
                    <a:pt x="80" y="243"/>
                    <a:pt x="80" y="243"/>
                  </a:cubicBezTo>
                  <a:cubicBezTo>
                    <a:pt x="77" y="244"/>
                    <a:pt x="77" y="244"/>
                    <a:pt x="77" y="244"/>
                  </a:cubicBezTo>
                  <a:cubicBezTo>
                    <a:pt x="77" y="244"/>
                    <a:pt x="76" y="245"/>
                    <a:pt x="76" y="245"/>
                  </a:cubicBezTo>
                  <a:cubicBezTo>
                    <a:pt x="76" y="246"/>
                    <a:pt x="75" y="249"/>
                    <a:pt x="75" y="249"/>
                  </a:cubicBezTo>
                  <a:cubicBezTo>
                    <a:pt x="75" y="249"/>
                    <a:pt x="73" y="250"/>
                    <a:pt x="73" y="251"/>
                  </a:cubicBezTo>
                  <a:cubicBezTo>
                    <a:pt x="73" y="251"/>
                    <a:pt x="71" y="252"/>
                    <a:pt x="71" y="252"/>
                  </a:cubicBezTo>
                  <a:cubicBezTo>
                    <a:pt x="71" y="252"/>
                    <a:pt x="71" y="254"/>
                    <a:pt x="71" y="254"/>
                  </a:cubicBezTo>
                  <a:cubicBezTo>
                    <a:pt x="71" y="254"/>
                    <a:pt x="72" y="256"/>
                    <a:pt x="72" y="256"/>
                  </a:cubicBezTo>
                  <a:cubicBezTo>
                    <a:pt x="72" y="259"/>
                    <a:pt x="72" y="259"/>
                    <a:pt x="72" y="259"/>
                  </a:cubicBezTo>
                  <a:cubicBezTo>
                    <a:pt x="72" y="261"/>
                    <a:pt x="72" y="261"/>
                    <a:pt x="72" y="261"/>
                  </a:cubicBezTo>
                  <a:cubicBezTo>
                    <a:pt x="73" y="263"/>
                    <a:pt x="73" y="263"/>
                    <a:pt x="73" y="263"/>
                  </a:cubicBezTo>
                  <a:cubicBezTo>
                    <a:pt x="72" y="265"/>
                    <a:pt x="72" y="265"/>
                    <a:pt x="72" y="265"/>
                  </a:cubicBezTo>
                  <a:cubicBezTo>
                    <a:pt x="71" y="268"/>
                    <a:pt x="71" y="268"/>
                    <a:pt x="71" y="268"/>
                  </a:cubicBezTo>
                  <a:cubicBezTo>
                    <a:pt x="71" y="269"/>
                    <a:pt x="71" y="269"/>
                    <a:pt x="71" y="269"/>
                  </a:cubicBezTo>
                  <a:cubicBezTo>
                    <a:pt x="71" y="271"/>
                    <a:pt x="71" y="271"/>
                    <a:pt x="71" y="271"/>
                  </a:cubicBezTo>
                  <a:cubicBezTo>
                    <a:pt x="71" y="275"/>
                    <a:pt x="71" y="275"/>
                    <a:pt x="71" y="275"/>
                  </a:cubicBezTo>
                  <a:cubicBezTo>
                    <a:pt x="68" y="274"/>
                    <a:pt x="68" y="274"/>
                    <a:pt x="68" y="274"/>
                  </a:cubicBezTo>
                  <a:cubicBezTo>
                    <a:pt x="65" y="274"/>
                    <a:pt x="65" y="274"/>
                    <a:pt x="65" y="274"/>
                  </a:cubicBezTo>
                  <a:cubicBezTo>
                    <a:pt x="62" y="275"/>
                    <a:pt x="62" y="275"/>
                    <a:pt x="62" y="275"/>
                  </a:cubicBezTo>
                  <a:cubicBezTo>
                    <a:pt x="58" y="277"/>
                    <a:pt x="58" y="277"/>
                    <a:pt x="58" y="277"/>
                  </a:cubicBezTo>
                  <a:cubicBezTo>
                    <a:pt x="52" y="278"/>
                    <a:pt x="52" y="278"/>
                    <a:pt x="52" y="278"/>
                  </a:cubicBezTo>
                  <a:cubicBezTo>
                    <a:pt x="47" y="278"/>
                    <a:pt x="47" y="278"/>
                    <a:pt x="47" y="278"/>
                  </a:cubicBezTo>
                  <a:cubicBezTo>
                    <a:pt x="44" y="277"/>
                    <a:pt x="44" y="277"/>
                    <a:pt x="44" y="277"/>
                  </a:cubicBezTo>
                  <a:cubicBezTo>
                    <a:pt x="42" y="276"/>
                    <a:pt x="42" y="276"/>
                    <a:pt x="42" y="276"/>
                  </a:cubicBezTo>
                  <a:cubicBezTo>
                    <a:pt x="40" y="274"/>
                    <a:pt x="40" y="274"/>
                    <a:pt x="40" y="274"/>
                  </a:cubicBezTo>
                  <a:cubicBezTo>
                    <a:pt x="37" y="271"/>
                    <a:pt x="37" y="271"/>
                    <a:pt x="37" y="271"/>
                  </a:cubicBezTo>
                  <a:cubicBezTo>
                    <a:pt x="34" y="271"/>
                    <a:pt x="34" y="271"/>
                    <a:pt x="34" y="271"/>
                  </a:cubicBezTo>
                  <a:cubicBezTo>
                    <a:pt x="32" y="270"/>
                    <a:pt x="32" y="270"/>
                    <a:pt x="32" y="270"/>
                  </a:cubicBezTo>
                  <a:cubicBezTo>
                    <a:pt x="30" y="269"/>
                    <a:pt x="30" y="269"/>
                    <a:pt x="30" y="269"/>
                  </a:cubicBezTo>
                  <a:cubicBezTo>
                    <a:pt x="28" y="268"/>
                    <a:pt x="28" y="268"/>
                    <a:pt x="28" y="268"/>
                  </a:cubicBezTo>
                  <a:cubicBezTo>
                    <a:pt x="26" y="268"/>
                    <a:pt x="26" y="268"/>
                    <a:pt x="26" y="268"/>
                  </a:cubicBezTo>
                  <a:cubicBezTo>
                    <a:pt x="22" y="266"/>
                    <a:pt x="22" y="266"/>
                    <a:pt x="22" y="266"/>
                  </a:cubicBezTo>
                  <a:cubicBezTo>
                    <a:pt x="18" y="264"/>
                    <a:pt x="18" y="264"/>
                    <a:pt x="18" y="264"/>
                  </a:cubicBezTo>
                  <a:cubicBezTo>
                    <a:pt x="16" y="265"/>
                    <a:pt x="16" y="265"/>
                    <a:pt x="16" y="265"/>
                  </a:cubicBezTo>
                  <a:cubicBezTo>
                    <a:pt x="16" y="266"/>
                    <a:pt x="16" y="266"/>
                    <a:pt x="16" y="266"/>
                  </a:cubicBezTo>
                  <a:cubicBezTo>
                    <a:pt x="13" y="265"/>
                    <a:pt x="13" y="265"/>
                    <a:pt x="13" y="265"/>
                  </a:cubicBezTo>
                  <a:cubicBezTo>
                    <a:pt x="11" y="265"/>
                    <a:pt x="11" y="265"/>
                    <a:pt x="11" y="265"/>
                  </a:cubicBezTo>
                  <a:cubicBezTo>
                    <a:pt x="9" y="265"/>
                    <a:pt x="9" y="265"/>
                    <a:pt x="9" y="265"/>
                  </a:cubicBezTo>
                  <a:cubicBezTo>
                    <a:pt x="5" y="266"/>
                    <a:pt x="5" y="266"/>
                    <a:pt x="5" y="266"/>
                  </a:cubicBezTo>
                  <a:cubicBezTo>
                    <a:pt x="2" y="267"/>
                    <a:pt x="2" y="267"/>
                    <a:pt x="2" y="267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2" y="264"/>
                    <a:pt x="2" y="264"/>
                    <a:pt x="2" y="264"/>
                  </a:cubicBezTo>
                  <a:cubicBezTo>
                    <a:pt x="4" y="261"/>
                    <a:pt x="4" y="261"/>
                    <a:pt x="4" y="261"/>
                  </a:cubicBezTo>
                  <a:cubicBezTo>
                    <a:pt x="6" y="260"/>
                    <a:pt x="6" y="260"/>
                    <a:pt x="6" y="260"/>
                  </a:cubicBezTo>
                  <a:cubicBezTo>
                    <a:pt x="7" y="257"/>
                    <a:pt x="7" y="257"/>
                    <a:pt x="7" y="257"/>
                  </a:cubicBezTo>
                  <a:cubicBezTo>
                    <a:pt x="10" y="255"/>
                    <a:pt x="10" y="255"/>
                    <a:pt x="10" y="255"/>
                  </a:cubicBezTo>
                  <a:cubicBezTo>
                    <a:pt x="10" y="252"/>
                    <a:pt x="10" y="252"/>
                    <a:pt x="10" y="252"/>
                  </a:cubicBezTo>
                  <a:cubicBezTo>
                    <a:pt x="12" y="248"/>
                    <a:pt x="12" y="248"/>
                    <a:pt x="12" y="248"/>
                  </a:cubicBezTo>
                  <a:cubicBezTo>
                    <a:pt x="12" y="248"/>
                    <a:pt x="14" y="248"/>
                    <a:pt x="14" y="247"/>
                  </a:cubicBezTo>
                  <a:cubicBezTo>
                    <a:pt x="15" y="245"/>
                    <a:pt x="15" y="244"/>
                    <a:pt x="16" y="243"/>
                  </a:cubicBezTo>
                  <a:cubicBezTo>
                    <a:pt x="16" y="242"/>
                    <a:pt x="17" y="242"/>
                    <a:pt x="17" y="241"/>
                  </a:cubicBezTo>
                  <a:cubicBezTo>
                    <a:pt x="17" y="240"/>
                    <a:pt x="16" y="237"/>
                    <a:pt x="16" y="237"/>
                  </a:cubicBezTo>
                  <a:cubicBezTo>
                    <a:pt x="16" y="237"/>
                    <a:pt x="18" y="233"/>
                    <a:pt x="18" y="233"/>
                  </a:cubicBezTo>
                  <a:cubicBezTo>
                    <a:pt x="19" y="232"/>
                    <a:pt x="19" y="228"/>
                    <a:pt x="19" y="228"/>
                  </a:cubicBezTo>
                  <a:cubicBezTo>
                    <a:pt x="19" y="228"/>
                    <a:pt x="20" y="226"/>
                    <a:pt x="21" y="225"/>
                  </a:cubicBezTo>
                  <a:cubicBezTo>
                    <a:pt x="21" y="224"/>
                    <a:pt x="21" y="221"/>
                    <a:pt x="21" y="221"/>
                  </a:cubicBezTo>
                  <a:cubicBezTo>
                    <a:pt x="19" y="218"/>
                    <a:pt x="19" y="218"/>
                    <a:pt x="19" y="218"/>
                  </a:cubicBezTo>
                  <a:cubicBezTo>
                    <a:pt x="21" y="214"/>
                    <a:pt x="21" y="214"/>
                    <a:pt x="21" y="214"/>
                  </a:cubicBezTo>
                  <a:cubicBezTo>
                    <a:pt x="24" y="209"/>
                    <a:pt x="24" y="209"/>
                    <a:pt x="24" y="209"/>
                  </a:cubicBezTo>
                  <a:cubicBezTo>
                    <a:pt x="27" y="204"/>
                    <a:pt x="27" y="204"/>
                    <a:pt x="27" y="204"/>
                  </a:cubicBezTo>
                  <a:cubicBezTo>
                    <a:pt x="28" y="199"/>
                    <a:pt x="28" y="199"/>
                    <a:pt x="28" y="199"/>
                  </a:cubicBezTo>
                  <a:cubicBezTo>
                    <a:pt x="28" y="199"/>
                    <a:pt x="28" y="197"/>
                    <a:pt x="28" y="196"/>
                  </a:cubicBezTo>
                  <a:cubicBezTo>
                    <a:pt x="28" y="196"/>
                    <a:pt x="28" y="194"/>
                    <a:pt x="28" y="194"/>
                  </a:cubicBezTo>
                  <a:cubicBezTo>
                    <a:pt x="28" y="194"/>
                    <a:pt x="28" y="192"/>
                    <a:pt x="28" y="192"/>
                  </a:cubicBezTo>
                  <a:cubicBezTo>
                    <a:pt x="28" y="192"/>
                    <a:pt x="27" y="190"/>
                    <a:pt x="27" y="190"/>
                  </a:cubicBezTo>
                  <a:cubicBezTo>
                    <a:pt x="26" y="187"/>
                    <a:pt x="26" y="187"/>
                    <a:pt x="26" y="187"/>
                  </a:cubicBezTo>
                  <a:cubicBezTo>
                    <a:pt x="25" y="188"/>
                    <a:pt x="25" y="188"/>
                    <a:pt x="25" y="188"/>
                  </a:cubicBezTo>
                  <a:cubicBezTo>
                    <a:pt x="25" y="188"/>
                    <a:pt x="24" y="189"/>
                    <a:pt x="23" y="188"/>
                  </a:cubicBezTo>
                  <a:cubicBezTo>
                    <a:pt x="23" y="188"/>
                    <a:pt x="19" y="188"/>
                    <a:pt x="19" y="18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4" y="188"/>
                    <a:pt x="14" y="188"/>
                    <a:pt x="14" y="188"/>
                  </a:cubicBezTo>
                  <a:cubicBezTo>
                    <a:pt x="14" y="188"/>
                    <a:pt x="13" y="189"/>
                    <a:pt x="12" y="189"/>
                  </a:cubicBezTo>
                  <a:cubicBezTo>
                    <a:pt x="12" y="189"/>
                    <a:pt x="11" y="189"/>
                    <a:pt x="11" y="188"/>
                  </a:cubicBezTo>
                  <a:cubicBezTo>
                    <a:pt x="11" y="188"/>
                    <a:pt x="14" y="185"/>
                    <a:pt x="14" y="185"/>
                  </a:cubicBezTo>
                  <a:cubicBezTo>
                    <a:pt x="14" y="185"/>
                    <a:pt x="14" y="185"/>
                    <a:pt x="14" y="184"/>
                  </a:cubicBezTo>
                  <a:cubicBezTo>
                    <a:pt x="14" y="183"/>
                    <a:pt x="14" y="181"/>
                    <a:pt x="14" y="181"/>
                  </a:cubicBezTo>
                  <a:cubicBezTo>
                    <a:pt x="14" y="180"/>
                    <a:pt x="13" y="177"/>
                    <a:pt x="13" y="177"/>
                  </a:cubicBezTo>
                  <a:cubicBezTo>
                    <a:pt x="13" y="177"/>
                    <a:pt x="12" y="176"/>
                    <a:pt x="13" y="175"/>
                  </a:cubicBezTo>
                  <a:cubicBezTo>
                    <a:pt x="13" y="174"/>
                    <a:pt x="14" y="174"/>
                    <a:pt x="14" y="174"/>
                  </a:cubicBezTo>
                  <a:cubicBezTo>
                    <a:pt x="12" y="173"/>
                    <a:pt x="12" y="173"/>
                    <a:pt x="12" y="173"/>
                  </a:cubicBezTo>
                  <a:cubicBezTo>
                    <a:pt x="12" y="173"/>
                    <a:pt x="12" y="173"/>
                    <a:pt x="11" y="173"/>
                  </a:cubicBezTo>
                  <a:cubicBezTo>
                    <a:pt x="10" y="174"/>
                    <a:pt x="9" y="174"/>
                    <a:pt x="9" y="174"/>
                  </a:cubicBezTo>
                  <a:cubicBezTo>
                    <a:pt x="8" y="172"/>
                    <a:pt x="8" y="172"/>
                    <a:pt x="8" y="172"/>
                  </a:cubicBezTo>
                  <a:cubicBezTo>
                    <a:pt x="8" y="172"/>
                    <a:pt x="7" y="173"/>
                    <a:pt x="7" y="172"/>
                  </a:cubicBezTo>
                  <a:cubicBezTo>
                    <a:pt x="6" y="172"/>
                    <a:pt x="4" y="171"/>
                    <a:pt x="4" y="171"/>
                  </a:cubicBezTo>
                  <a:cubicBezTo>
                    <a:pt x="4" y="171"/>
                    <a:pt x="4" y="169"/>
                    <a:pt x="4" y="169"/>
                  </a:cubicBezTo>
                  <a:cubicBezTo>
                    <a:pt x="5" y="168"/>
                    <a:pt x="5" y="168"/>
                    <a:pt x="5" y="167"/>
                  </a:cubicBezTo>
                  <a:cubicBezTo>
                    <a:pt x="5" y="166"/>
                    <a:pt x="5" y="165"/>
                    <a:pt x="6" y="164"/>
                  </a:cubicBezTo>
                  <a:cubicBezTo>
                    <a:pt x="6" y="163"/>
                    <a:pt x="7" y="162"/>
                    <a:pt x="8" y="162"/>
                  </a:cubicBezTo>
                  <a:cubicBezTo>
                    <a:pt x="9" y="161"/>
                    <a:pt x="9" y="161"/>
                    <a:pt x="9" y="161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1" y="157"/>
                    <a:pt x="11" y="155"/>
                    <a:pt x="11" y="155"/>
                  </a:cubicBezTo>
                  <a:cubicBezTo>
                    <a:pt x="11" y="155"/>
                    <a:pt x="12" y="153"/>
                    <a:pt x="12" y="152"/>
                  </a:cubicBezTo>
                  <a:cubicBezTo>
                    <a:pt x="12" y="152"/>
                    <a:pt x="13" y="150"/>
                    <a:pt x="13" y="150"/>
                  </a:cubicBezTo>
                  <a:cubicBezTo>
                    <a:pt x="13" y="150"/>
                    <a:pt x="14" y="149"/>
                    <a:pt x="14" y="148"/>
                  </a:cubicBezTo>
                  <a:cubicBezTo>
                    <a:pt x="15" y="148"/>
                    <a:pt x="17" y="146"/>
                    <a:pt x="17" y="146"/>
                  </a:cubicBezTo>
                  <a:cubicBezTo>
                    <a:pt x="17" y="146"/>
                    <a:pt x="18" y="143"/>
                    <a:pt x="18" y="143"/>
                  </a:cubicBezTo>
                  <a:cubicBezTo>
                    <a:pt x="18" y="143"/>
                    <a:pt x="19" y="140"/>
                    <a:pt x="19" y="140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6"/>
                    <a:pt x="19" y="136"/>
                    <a:pt x="19" y="136"/>
                  </a:cubicBezTo>
                  <a:cubicBezTo>
                    <a:pt x="19" y="136"/>
                    <a:pt x="19" y="136"/>
                    <a:pt x="20" y="136"/>
                  </a:cubicBezTo>
                  <a:cubicBezTo>
                    <a:pt x="21" y="136"/>
                    <a:pt x="22" y="135"/>
                    <a:pt x="22" y="135"/>
                  </a:cubicBezTo>
                  <a:cubicBezTo>
                    <a:pt x="23" y="135"/>
                    <a:pt x="25" y="134"/>
                    <a:pt x="25" y="134"/>
                  </a:cubicBezTo>
                  <a:cubicBezTo>
                    <a:pt x="25" y="133"/>
                    <a:pt x="26" y="133"/>
                    <a:pt x="26" y="133"/>
                  </a:cubicBezTo>
                  <a:cubicBezTo>
                    <a:pt x="27" y="133"/>
                    <a:pt x="29" y="132"/>
                    <a:pt x="29" y="132"/>
                  </a:cubicBezTo>
                  <a:cubicBezTo>
                    <a:pt x="29" y="132"/>
                    <a:pt x="30" y="131"/>
                    <a:pt x="30" y="131"/>
                  </a:cubicBezTo>
                  <a:cubicBezTo>
                    <a:pt x="30" y="130"/>
                    <a:pt x="30" y="130"/>
                    <a:pt x="30" y="130"/>
                  </a:cubicBezTo>
                  <a:cubicBezTo>
                    <a:pt x="32" y="129"/>
                    <a:pt x="32" y="129"/>
                    <a:pt x="32" y="129"/>
                  </a:cubicBezTo>
                  <a:cubicBezTo>
                    <a:pt x="32" y="129"/>
                    <a:pt x="33" y="128"/>
                    <a:pt x="33" y="127"/>
                  </a:cubicBezTo>
                  <a:cubicBezTo>
                    <a:pt x="33" y="127"/>
                    <a:pt x="34" y="125"/>
                    <a:pt x="34" y="125"/>
                  </a:cubicBezTo>
                  <a:cubicBezTo>
                    <a:pt x="34" y="124"/>
                    <a:pt x="37" y="121"/>
                    <a:pt x="37" y="12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1" y="39"/>
                    <a:pt x="71" y="39"/>
                    <a:pt x="71" y="39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71" y="35"/>
                    <a:pt x="71" y="35"/>
                    <a:pt x="71" y="35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2" y="28"/>
                    <a:pt x="72" y="28"/>
                    <a:pt x="72" y="28"/>
                  </a:cubicBezTo>
                  <a:cubicBezTo>
                    <a:pt x="72" y="26"/>
                    <a:pt x="72" y="26"/>
                    <a:pt x="72" y="26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1"/>
                    <a:pt x="73" y="11"/>
                    <a:pt x="73" y="11"/>
                  </a:cubicBezTo>
                  <a:lnTo>
                    <a:pt x="74" y="9"/>
                  </a:lnTo>
                  <a:close/>
                </a:path>
              </a:pathLst>
            </a:custGeom>
            <a:grpFill/>
            <a:ln w="6350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Source Sans Pro" charset="0"/>
              </a:endParaRPr>
            </a:p>
          </p:txBody>
        </p:sp>
        <p:sp>
          <p:nvSpPr>
            <p:cNvPr id="72" name="Freeform 78"/>
            <p:cNvSpPr>
              <a:spLocks noEditPoints="1"/>
            </p:cNvSpPr>
            <p:nvPr/>
          </p:nvSpPr>
          <p:spPr bwMode="auto">
            <a:xfrm>
              <a:off x="4704932" y="2283682"/>
              <a:ext cx="711331" cy="913063"/>
            </a:xfrm>
            <a:custGeom>
              <a:avLst/>
              <a:gdLst>
                <a:gd name="T0" fmla="*/ 264 w 312"/>
                <a:gd name="T1" fmla="*/ 340 h 413"/>
                <a:gd name="T2" fmla="*/ 240 w 312"/>
                <a:gd name="T3" fmla="*/ 363 h 413"/>
                <a:gd name="T4" fmla="*/ 252 w 312"/>
                <a:gd name="T5" fmla="*/ 385 h 413"/>
                <a:gd name="T6" fmla="*/ 237 w 312"/>
                <a:gd name="T7" fmla="*/ 387 h 413"/>
                <a:gd name="T8" fmla="*/ 211 w 312"/>
                <a:gd name="T9" fmla="*/ 393 h 413"/>
                <a:gd name="T10" fmla="*/ 177 w 312"/>
                <a:gd name="T11" fmla="*/ 404 h 413"/>
                <a:gd name="T12" fmla="*/ 157 w 312"/>
                <a:gd name="T13" fmla="*/ 404 h 413"/>
                <a:gd name="T14" fmla="*/ 142 w 312"/>
                <a:gd name="T15" fmla="*/ 400 h 413"/>
                <a:gd name="T16" fmla="*/ 121 w 312"/>
                <a:gd name="T17" fmla="*/ 394 h 413"/>
                <a:gd name="T18" fmla="*/ 101 w 312"/>
                <a:gd name="T19" fmla="*/ 391 h 413"/>
                <a:gd name="T20" fmla="*/ 94 w 312"/>
                <a:gd name="T21" fmla="*/ 388 h 413"/>
                <a:gd name="T22" fmla="*/ 89 w 312"/>
                <a:gd name="T23" fmla="*/ 383 h 413"/>
                <a:gd name="T24" fmla="*/ 90 w 312"/>
                <a:gd name="T25" fmla="*/ 393 h 413"/>
                <a:gd name="T26" fmla="*/ 73 w 312"/>
                <a:gd name="T27" fmla="*/ 396 h 413"/>
                <a:gd name="T28" fmla="*/ 57 w 312"/>
                <a:gd name="T29" fmla="*/ 396 h 413"/>
                <a:gd name="T30" fmla="*/ 53 w 312"/>
                <a:gd name="T31" fmla="*/ 368 h 413"/>
                <a:gd name="T32" fmla="*/ 50 w 312"/>
                <a:gd name="T33" fmla="*/ 308 h 413"/>
                <a:gd name="T34" fmla="*/ 13 w 312"/>
                <a:gd name="T35" fmla="*/ 292 h 413"/>
                <a:gd name="T36" fmla="*/ 6 w 312"/>
                <a:gd name="T37" fmla="*/ 262 h 413"/>
                <a:gd name="T38" fmla="*/ 12 w 312"/>
                <a:gd name="T39" fmla="*/ 245 h 413"/>
                <a:gd name="T40" fmla="*/ 11 w 312"/>
                <a:gd name="T41" fmla="*/ 228 h 413"/>
                <a:gd name="T42" fmla="*/ 5 w 312"/>
                <a:gd name="T43" fmla="*/ 217 h 413"/>
                <a:gd name="T44" fmla="*/ 1 w 312"/>
                <a:gd name="T45" fmla="*/ 207 h 413"/>
                <a:gd name="T46" fmla="*/ 7 w 312"/>
                <a:gd name="T47" fmla="*/ 198 h 413"/>
                <a:gd name="T48" fmla="*/ 9 w 312"/>
                <a:gd name="T49" fmla="*/ 175 h 413"/>
                <a:gd name="T50" fmla="*/ 12 w 312"/>
                <a:gd name="T51" fmla="*/ 161 h 413"/>
                <a:gd name="T52" fmla="*/ 32 w 312"/>
                <a:gd name="T53" fmla="*/ 160 h 413"/>
                <a:gd name="T54" fmla="*/ 41 w 312"/>
                <a:gd name="T55" fmla="*/ 146 h 413"/>
                <a:gd name="T56" fmla="*/ 33 w 312"/>
                <a:gd name="T57" fmla="*/ 128 h 413"/>
                <a:gd name="T58" fmla="*/ 47 w 312"/>
                <a:gd name="T59" fmla="*/ 94 h 413"/>
                <a:gd name="T60" fmla="*/ 49 w 312"/>
                <a:gd name="T61" fmla="*/ 65 h 413"/>
                <a:gd name="T62" fmla="*/ 78 w 312"/>
                <a:gd name="T63" fmla="*/ 80 h 413"/>
                <a:gd name="T64" fmla="*/ 93 w 312"/>
                <a:gd name="T65" fmla="*/ 74 h 413"/>
                <a:gd name="T66" fmla="*/ 114 w 312"/>
                <a:gd name="T67" fmla="*/ 57 h 413"/>
                <a:gd name="T68" fmla="*/ 102 w 312"/>
                <a:gd name="T69" fmla="*/ 41 h 413"/>
                <a:gd name="T70" fmla="*/ 104 w 312"/>
                <a:gd name="T71" fmla="*/ 25 h 413"/>
                <a:gd name="T72" fmla="*/ 95 w 312"/>
                <a:gd name="T73" fmla="*/ 12 h 413"/>
                <a:gd name="T74" fmla="*/ 119 w 312"/>
                <a:gd name="T75" fmla="*/ 5 h 413"/>
                <a:gd name="T76" fmla="*/ 136 w 312"/>
                <a:gd name="T77" fmla="*/ 25 h 413"/>
                <a:gd name="T78" fmla="*/ 163 w 312"/>
                <a:gd name="T79" fmla="*/ 35 h 413"/>
                <a:gd name="T80" fmla="*/ 176 w 312"/>
                <a:gd name="T81" fmla="*/ 25 h 413"/>
                <a:gd name="T82" fmla="*/ 162 w 312"/>
                <a:gd name="T83" fmla="*/ 46 h 413"/>
                <a:gd name="T84" fmla="*/ 182 w 312"/>
                <a:gd name="T85" fmla="*/ 53 h 413"/>
                <a:gd name="T86" fmla="*/ 212 w 312"/>
                <a:gd name="T87" fmla="*/ 30 h 413"/>
                <a:gd name="T88" fmla="*/ 221 w 312"/>
                <a:gd name="T89" fmla="*/ 28 h 413"/>
                <a:gd name="T90" fmla="*/ 236 w 312"/>
                <a:gd name="T91" fmla="*/ 18 h 413"/>
                <a:gd name="T92" fmla="*/ 242 w 312"/>
                <a:gd name="T93" fmla="*/ 21 h 413"/>
                <a:gd name="T94" fmla="*/ 253 w 312"/>
                <a:gd name="T95" fmla="*/ 29 h 413"/>
                <a:gd name="T96" fmla="*/ 262 w 312"/>
                <a:gd name="T97" fmla="*/ 42 h 413"/>
                <a:gd name="T98" fmla="*/ 273 w 312"/>
                <a:gd name="T99" fmla="*/ 58 h 413"/>
                <a:gd name="T100" fmla="*/ 279 w 312"/>
                <a:gd name="T101" fmla="*/ 113 h 413"/>
                <a:gd name="T102" fmla="*/ 294 w 312"/>
                <a:gd name="T103" fmla="*/ 162 h 413"/>
                <a:gd name="T104" fmla="*/ 309 w 312"/>
                <a:gd name="T105" fmla="*/ 197 h 413"/>
                <a:gd name="T106" fmla="*/ 297 w 312"/>
                <a:gd name="T107" fmla="*/ 205 h 413"/>
                <a:gd name="T108" fmla="*/ 262 w 312"/>
                <a:gd name="T109" fmla="*/ 224 h 413"/>
                <a:gd name="T110" fmla="*/ 219 w 312"/>
                <a:gd name="T111" fmla="*/ 253 h 413"/>
                <a:gd name="T112" fmla="*/ 226 w 312"/>
                <a:gd name="T113" fmla="*/ 277 h 413"/>
                <a:gd name="T114" fmla="*/ 257 w 312"/>
                <a:gd name="T115" fmla="*/ 309 h 413"/>
                <a:gd name="T116" fmla="*/ 55 w 312"/>
                <a:gd name="T117" fmla="*/ 394 h 413"/>
                <a:gd name="T118" fmla="*/ 312 w 312"/>
                <a:gd name="T119" fmla="*/ 204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2" h="413">
                  <a:moveTo>
                    <a:pt x="275" y="325"/>
                  </a:moveTo>
                  <a:cubicBezTo>
                    <a:pt x="275" y="325"/>
                    <a:pt x="275" y="325"/>
                    <a:pt x="275" y="325"/>
                  </a:cubicBezTo>
                  <a:cubicBezTo>
                    <a:pt x="275" y="328"/>
                    <a:pt x="275" y="328"/>
                    <a:pt x="275" y="328"/>
                  </a:cubicBezTo>
                  <a:cubicBezTo>
                    <a:pt x="276" y="333"/>
                    <a:pt x="276" y="333"/>
                    <a:pt x="276" y="333"/>
                  </a:cubicBezTo>
                  <a:cubicBezTo>
                    <a:pt x="276" y="336"/>
                    <a:pt x="276" y="336"/>
                    <a:pt x="276" y="336"/>
                  </a:cubicBezTo>
                  <a:cubicBezTo>
                    <a:pt x="276" y="336"/>
                    <a:pt x="275" y="338"/>
                    <a:pt x="274" y="338"/>
                  </a:cubicBezTo>
                  <a:cubicBezTo>
                    <a:pt x="274" y="338"/>
                    <a:pt x="273" y="339"/>
                    <a:pt x="272" y="339"/>
                  </a:cubicBezTo>
                  <a:cubicBezTo>
                    <a:pt x="271" y="338"/>
                    <a:pt x="270" y="337"/>
                    <a:pt x="270" y="337"/>
                  </a:cubicBezTo>
                  <a:cubicBezTo>
                    <a:pt x="264" y="337"/>
                    <a:pt x="264" y="337"/>
                    <a:pt x="264" y="337"/>
                  </a:cubicBezTo>
                  <a:cubicBezTo>
                    <a:pt x="264" y="337"/>
                    <a:pt x="264" y="339"/>
                    <a:pt x="264" y="340"/>
                  </a:cubicBezTo>
                  <a:cubicBezTo>
                    <a:pt x="263" y="342"/>
                    <a:pt x="263" y="342"/>
                    <a:pt x="263" y="342"/>
                  </a:cubicBezTo>
                  <a:cubicBezTo>
                    <a:pt x="263" y="347"/>
                    <a:pt x="263" y="347"/>
                    <a:pt x="263" y="347"/>
                  </a:cubicBezTo>
                  <a:cubicBezTo>
                    <a:pt x="258" y="352"/>
                    <a:pt x="258" y="352"/>
                    <a:pt x="258" y="352"/>
                  </a:cubicBezTo>
                  <a:cubicBezTo>
                    <a:pt x="257" y="352"/>
                    <a:pt x="257" y="352"/>
                    <a:pt x="257" y="352"/>
                  </a:cubicBezTo>
                  <a:cubicBezTo>
                    <a:pt x="257" y="352"/>
                    <a:pt x="256" y="353"/>
                    <a:pt x="256" y="353"/>
                  </a:cubicBezTo>
                  <a:cubicBezTo>
                    <a:pt x="256" y="353"/>
                    <a:pt x="251" y="355"/>
                    <a:pt x="251" y="355"/>
                  </a:cubicBezTo>
                  <a:cubicBezTo>
                    <a:pt x="249" y="357"/>
                    <a:pt x="249" y="357"/>
                    <a:pt x="249" y="357"/>
                  </a:cubicBezTo>
                  <a:cubicBezTo>
                    <a:pt x="248" y="357"/>
                    <a:pt x="248" y="357"/>
                    <a:pt x="248" y="357"/>
                  </a:cubicBezTo>
                  <a:cubicBezTo>
                    <a:pt x="248" y="357"/>
                    <a:pt x="245" y="359"/>
                    <a:pt x="243" y="361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2" y="368"/>
                    <a:pt x="242" y="368"/>
                    <a:pt x="242" y="368"/>
                  </a:cubicBezTo>
                  <a:cubicBezTo>
                    <a:pt x="245" y="371"/>
                    <a:pt x="245" y="371"/>
                    <a:pt x="245" y="371"/>
                  </a:cubicBezTo>
                  <a:cubicBezTo>
                    <a:pt x="248" y="376"/>
                    <a:pt x="248" y="376"/>
                    <a:pt x="248" y="376"/>
                  </a:cubicBezTo>
                  <a:cubicBezTo>
                    <a:pt x="248" y="379"/>
                    <a:pt x="248" y="379"/>
                    <a:pt x="248" y="379"/>
                  </a:cubicBezTo>
                  <a:cubicBezTo>
                    <a:pt x="248" y="379"/>
                    <a:pt x="246" y="381"/>
                    <a:pt x="246" y="381"/>
                  </a:cubicBezTo>
                  <a:cubicBezTo>
                    <a:pt x="246" y="382"/>
                    <a:pt x="245" y="384"/>
                    <a:pt x="246" y="384"/>
                  </a:cubicBezTo>
                  <a:cubicBezTo>
                    <a:pt x="247" y="384"/>
                    <a:pt x="251" y="385"/>
                    <a:pt x="251" y="385"/>
                  </a:cubicBezTo>
                  <a:cubicBezTo>
                    <a:pt x="251" y="385"/>
                    <a:pt x="252" y="385"/>
                    <a:pt x="252" y="385"/>
                  </a:cubicBezTo>
                  <a:cubicBezTo>
                    <a:pt x="253" y="385"/>
                    <a:pt x="253" y="386"/>
                    <a:pt x="253" y="386"/>
                  </a:cubicBezTo>
                  <a:cubicBezTo>
                    <a:pt x="253" y="390"/>
                    <a:pt x="253" y="390"/>
                    <a:pt x="253" y="390"/>
                  </a:cubicBezTo>
                  <a:cubicBezTo>
                    <a:pt x="253" y="390"/>
                    <a:pt x="253" y="391"/>
                    <a:pt x="253" y="395"/>
                  </a:cubicBezTo>
                  <a:cubicBezTo>
                    <a:pt x="253" y="399"/>
                    <a:pt x="252" y="398"/>
                    <a:pt x="252" y="398"/>
                  </a:cubicBezTo>
                  <a:cubicBezTo>
                    <a:pt x="252" y="398"/>
                    <a:pt x="247" y="396"/>
                    <a:pt x="247" y="396"/>
                  </a:cubicBezTo>
                  <a:cubicBezTo>
                    <a:pt x="247" y="396"/>
                    <a:pt x="245" y="394"/>
                    <a:pt x="245" y="394"/>
                  </a:cubicBezTo>
                  <a:cubicBezTo>
                    <a:pt x="244" y="393"/>
                    <a:pt x="244" y="392"/>
                    <a:pt x="244" y="391"/>
                  </a:cubicBezTo>
                  <a:cubicBezTo>
                    <a:pt x="244" y="390"/>
                    <a:pt x="245" y="388"/>
                    <a:pt x="245" y="388"/>
                  </a:cubicBezTo>
                  <a:cubicBezTo>
                    <a:pt x="245" y="388"/>
                    <a:pt x="241" y="387"/>
                    <a:pt x="241" y="387"/>
                  </a:cubicBezTo>
                  <a:cubicBezTo>
                    <a:pt x="241" y="387"/>
                    <a:pt x="238" y="387"/>
                    <a:pt x="237" y="387"/>
                  </a:cubicBezTo>
                  <a:cubicBezTo>
                    <a:pt x="236" y="387"/>
                    <a:pt x="235" y="389"/>
                    <a:pt x="235" y="389"/>
                  </a:cubicBezTo>
                  <a:cubicBezTo>
                    <a:pt x="234" y="390"/>
                    <a:pt x="233" y="389"/>
                    <a:pt x="232" y="389"/>
                  </a:cubicBezTo>
                  <a:cubicBezTo>
                    <a:pt x="232" y="389"/>
                    <a:pt x="231" y="387"/>
                    <a:pt x="231" y="387"/>
                  </a:cubicBezTo>
                  <a:cubicBezTo>
                    <a:pt x="230" y="387"/>
                    <a:pt x="226" y="386"/>
                    <a:pt x="225" y="386"/>
                  </a:cubicBezTo>
                  <a:cubicBezTo>
                    <a:pt x="225" y="386"/>
                    <a:pt x="223" y="386"/>
                    <a:pt x="221" y="386"/>
                  </a:cubicBezTo>
                  <a:cubicBezTo>
                    <a:pt x="220" y="387"/>
                    <a:pt x="221" y="387"/>
                    <a:pt x="222" y="390"/>
                  </a:cubicBezTo>
                  <a:cubicBezTo>
                    <a:pt x="222" y="393"/>
                    <a:pt x="221" y="391"/>
                    <a:pt x="220" y="391"/>
                  </a:cubicBezTo>
                  <a:cubicBezTo>
                    <a:pt x="219" y="391"/>
                    <a:pt x="219" y="391"/>
                    <a:pt x="217" y="391"/>
                  </a:cubicBezTo>
                  <a:cubicBezTo>
                    <a:pt x="215" y="391"/>
                    <a:pt x="214" y="391"/>
                    <a:pt x="212" y="391"/>
                  </a:cubicBezTo>
                  <a:cubicBezTo>
                    <a:pt x="211" y="392"/>
                    <a:pt x="211" y="392"/>
                    <a:pt x="211" y="393"/>
                  </a:cubicBezTo>
                  <a:cubicBezTo>
                    <a:pt x="210" y="394"/>
                    <a:pt x="208" y="394"/>
                    <a:pt x="207" y="394"/>
                  </a:cubicBezTo>
                  <a:cubicBezTo>
                    <a:pt x="206" y="394"/>
                    <a:pt x="202" y="394"/>
                    <a:pt x="202" y="394"/>
                  </a:cubicBezTo>
                  <a:cubicBezTo>
                    <a:pt x="201" y="394"/>
                    <a:pt x="200" y="396"/>
                    <a:pt x="199" y="397"/>
                  </a:cubicBezTo>
                  <a:cubicBezTo>
                    <a:pt x="199" y="397"/>
                    <a:pt x="195" y="397"/>
                    <a:pt x="195" y="397"/>
                  </a:cubicBezTo>
                  <a:cubicBezTo>
                    <a:pt x="194" y="398"/>
                    <a:pt x="194" y="398"/>
                    <a:pt x="193" y="399"/>
                  </a:cubicBezTo>
                  <a:cubicBezTo>
                    <a:pt x="191" y="400"/>
                    <a:pt x="191" y="400"/>
                    <a:pt x="190" y="402"/>
                  </a:cubicBezTo>
                  <a:cubicBezTo>
                    <a:pt x="188" y="404"/>
                    <a:pt x="189" y="403"/>
                    <a:pt x="185" y="402"/>
                  </a:cubicBezTo>
                  <a:cubicBezTo>
                    <a:pt x="182" y="402"/>
                    <a:pt x="184" y="403"/>
                    <a:pt x="183" y="403"/>
                  </a:cubicBezTo>
                  <a:cubicBezTo>
                    <a:pt x="182" y="403"/>
                    <a:pt x="181" y="404"/>
                    <a:pt x="180" y="405"/>
                  </a:cubicBezTo>
                  <a:cubicBezTo>
                    <a:pt x="180" y="406"/>
                    <a:pt x="178" y="404"/>
                    <a:pt x="177" y="404"/>
                  </a:cubicBezTo>
                  <a:cubicBezTo>
                    <a:pt x="176" y="405"/>
                    <a:pt x="176" y="403"/>
                    <a:pt x="176" y="400"/>
                  </a:cubicBezTo>
                  <a:cubicBezTo>
                    <a:pt x="175" y="398"/>
                    <a:pt x="173" y="398"/>
                    <a:pt x="173" y="398"/>
                  </a:cubicBezTo>
                  <a:cubicBezTo>
                    <a:pt x="173" y="398"/>
                    <a:pt x="171" y="398"/>
                    <a:pt x="171" y="397"/>
                  </a:cubicBezTo>
                  <a:cubicBezTo>
                    <a:pt x="171" y="396"/>
                    <a:pt x="167" y="396"/>
                    <a:pt x="166" y="396"/>
                  </a:cubicBezTo>
                  <a:cubicBezTo>
                    <a:pt x="166" y="396"/>
                    <a:pt x="163" y="396"/>
                    <a:pt x="163" y="396"/>
                  </a:cubicBezTo>
                  <a:cubicBezTo>
                    <a:pt x="163" y="396"/>
                    <a:pt x="160" y="396"/>
                    <a:pt x="160" y="397"/>
                  </a:cubicBezTo>
                  <a:cubicBezTo>
                    <a:pt x="160" y="397"/>
                    <a:pt x="159" y="397"/>
                    <a:pt x="157" y="398"/>
                  </a:cubicBezTo>
                  <a:cubicBezTo>
                    <a:pt x="154" y="399"/>
                    <a:pt x="156" y="398"/>
                    <a:pt x="156" y="400"/>
                  </a:cubicBezTo>
                  <a:cubicBezTo>
                    <a:pt x="157" y="401"/>
                    <a:pt x="157" y="402"/>
                    <a:pt x="157" y="402"/>
                  </a:cubicBezTo>
                  <a:cubicBezTo>
                    <a:pt x="158" y="403"/>
                    <a:pt x="157" y="402"/>
                    <a:pt x="157" y="404"/>
                  </a:cubicBezTo>
                  <a:cubicBezTo>
                    <a:pt x="156" y="406"/>
                    <a:pt x="156" y="405"/>
                    <a:pt x="156" y="407"/>
                  </a:cubicBezTo>
                  <a:cubicBezTo>
                    <a:pt x="155" y="408"/>
                    <a:pt x="155" y="407"/>
                    <a:pt x="154" y="410"/>
                  </a:cubicBezTo>
                  <a:cubicBezTo>
                    <a:pt x="153" y="412"/>
                    <a:pt x="154" y="410"/>
                    <a:pt x="153" y="412"/>
                  </a:cubicBezTo>
                  <a:cubicBezTo>
                    <a:pt x="152" y="413"/>
                    <a:pt x="150" y="412"/>
                    <a:pt x="148" y="411"/>
                  </a:cubicBezTo>
                  <a:cubicBezTo>
                    <a:pt x="147" y="411"/>
                    <a:pt x="148" y="410"/>
                    <a:pt x="148" y="408"/>
                  </a:cubicBezTo>
                  <a:cubicBezTo>
                    <a:pt x="149" y="406"/>
                    <a:pt x="148" y="407"/>
                    <a:pt x="148" y="406"/>
                  </a:cubicBezTo>
                  <a:cubicBezTo>
                    <a:pt x="148" y="405"/>
                    <a:pt x="147" y="406"/>
                    <a:pt x="145" y="407"/>
                  </a:cubicBezTo>
                  <a:cubicBezTo>
                    <a:pt x="144" y="407"/>
                    <a:pt x="144" y="405"/>
                    <a:pt x="145" y="403"/>
                  </a:cubicBezTo>
                  <a:cubicBezTo>
                    <a:pt x="145" y="401"/>
                    <a:pt x="144" y="402"/>
                    <a:pt x="144" y="401"/>
                  </a:cubicBezTo>
                  <a:cubicBezTo>
                    <a:pt x="144" y="401"/>
                    <a:pt x="143" y="400"/>
                    <a:pt x="142" y="400"/>
                  </a:cubicBezTo>
                  <a:cubicBezTo>
                    <a:pt x="141" y="400"/>
                    <a:pt x="140" y="399"/>
                    <a:pt x="140" y="399"/>
                  </a:cubicBezTo>
                  <a:cubicBezTo>
                    <a:pt x="139" y="398"/>
                    <a:pt x="137" y="396"/>
                    <a:pt x="136" y="395"/>
                  </a:cubicBezTo>
                  <a:cubicBezTo>
                    <a:pt x="134" y="394"/>
                    <a:pt x="132" y="395"/>
                    <a:pt x="132" y="395"/>
                  </a:cubicBezTo>
                  <a:cubicBezTo>
                    <a:pt x="132" y="395"/>
                    <a:pt x="130" y="397"/>
                    <a:pt x="128" y="399"/>
                  </a:cubicBezTo>
                  <a:cubicBezTo>
                    <a:pt x="128" y="399"/>
                    <a:pt x="128" y="400"/>
                    <a:pt x="128" y="400"/>
                  </a:cubicBezTo>
                  <a:cubicBezTo>
                    <a:pt x="127" y="400"/>
                    <a:pt x="127" y="400"/>
                    <a:pt x="127" y="399"/>
                  </a:cubicBezTo>
                  <a:cubicBezTo>
                    <a:pt x="127" y="399"/>
                    <a:pt x="126" y="398"/>
                    <a:pt x="126" y="398"/>
                  </a:cubicBezTo>
                  <a:cubicBezTo>
                    <a:pt x="126" y="398"/>
                    <a:pt x="126" y="396"/>
                    <a:pt x="125" y="396"/>
                  </a:cubicBezTo>
                  <a:cubicBezTo>
                    <a:pt x="125" y="396"/>
                    <a:pt x="124" y="396"/>
                    <a:pt x="123" y="395"/>
                  </a:cubicBezTo>
                  <a:cubicBezTo>
                    <a:pt x="122" y="395"/>
                    <a:pt x="121" y="394"/>
                    <a:pt x="121" y="394"/>
                  </a:cubicBezTo>
                  <a:cubicBezTo>
                    <a:pt x="120" y="394"/>
                    <a:pt x="118" y="392"/>
                    <a:pt x="118" y="392"/>
                  </a:cubicBezTo>
                  <a:cubicBezTo>
                    <a:pt x="118" y="392"/>
                    <a:pt x="118" y="392"/>
                    <a:pt x="117" y="392"/>
                  </a:cubicBezTo>
                  <a:cubicBezTo>
                    <a:pt x="117" y="392"/>
                    <a:pt x="116" y="391"/>
                    <a:pt x="116" y="391"/>
                  </a:cubicBezTo>
                  <a:cubicBezTo>
                    <a:pt x="115" y="391"/>
                    <a:pt x="115" y="391"/>
                    <a:pt x="115" y="391"/>
                  </a:cubicBezTo>
                  <a:cubicBezTo>
                    <a:pt x="115" y="391"/>
                    <a:pt x="115" y="391"/>
                    <a:pt x="115" y="391"/>
                  </a:cubicBezTo>
                  <a:cubicBezTo>
                    <a:pt x="114" y="391"/>
                    <a:pt x="114" y="391"/>
                    <a:pt x="113" y="390"/>
                  </a:cubicBezTo>
                  <a:cubicBezTo>
                    <a:pt x="111" y="390"/>
                    <a:pt x="112" y="390"/>
                    <a:pt x="110" y="390"/>
                  </a:cubicBezTo>
                  <a:cubicBezTo>
                    <a:pt x="109" y="390"/>
                    <a:pt x="108" y="390"/>
                    <a:pt x="108" y="390"/>
                  </a:cubicBezTo>
                  <a:cubicBezTo>
                    <a:pt x="108" y="390"/>
                    <a:pt x="107" y="389"/>
                    <a:pt x="105" y="389"/>
                  </a:cubicBezTo>
                  <a:cubicBezTo>
                    <a:pt x="104" y="390"/>
                    <a:pt x="102" y="391"/>
                    <a:pt x="101" y="391"/>
                  </a:cubicBezTo>
                  <a:cubicBezTo>
                    <a:pt x="101" y="391"/>
                    <a:pt x="100" y="390"/>
                    <a:pt x="100" y="390"/>
                  </a:cubicBezTo>
                  <a:cubicBezTo>
                    <a:pt x="100" y="390"/>
                    <a:pt x="100" y="389"/>
                    <a:pt x="100" y="389"/>
                  </a:cubicBezTo>
                  <a:cubicBezTo>
                    <a:pt x="100" y="389"/>
                    <a:pt x="99" y="388"/>
                    <a:pt x="98" y="387"/>
                  </a:cubicBezTo>
                  <a:cubicBezTo>
                    <a:pt x="98" y="387"/>
                    <a:pt x="97" y="387"/>
                    <a:pt x="97" y="387"/>
                  </a:cubicBezTo>
                  <a:cubicBezTo>
                    <a:pt x="97" y="387"/>
                    <a:pt x="97" y="387"/>
                    <a:pt x="97" y="388"/>
                  </a:cubicBezTo>
                  <a:cubicBezTo>
                    <a:pt x="97" y="389"/>
                    <a:pt x="99" y="389"/>
                    <a:pt x="97" y="389"/>
                  </a:cubicBezTo>
                  <a:cubicBezTo>
                    <a:pt x="96" y="388"/>
                    <a:pt x="95" y="388"/>
                    <a:pt x="95" y="388"/>
                  </a:cubicBezTo>
                  <a:cubicBezTo>
                    <a:pt x="92" y="389"/>
                    <a:pt x="92" y="389"/>
                    <a:pt x="92" y="389"/>
                  </a:cubicBezTo>
                  <a:cubicBezTo>
                    <a:pt x="93" y="388"/>
                    <a:pt x="93" y="388"/>
                    <a:pt x="93" y="388"/>
                  </a:cubicBezTo>
                  <a:cubicBezTo>
                    <a:pt x="93" y="388"/>
                    <a:pt x="94" y="388"/>
                    <a:pt x="94" y="388"/>
                  </a:cubicBezTo>
                  <a:cubicBezTo>
                    <a:pt x="94" y="387"/>
                    <a:pt x="94" y="387"/>
                    <a:pt x="94" y="387"/>
                  </a:cubicBezTo>
                  <a:cubicBezTo>
                    <a:pt x="94" y="387"/>
                    <a:pt x="94" y="386"/>
                    <a:pt x="94" y="386"/>
                  </a:cubicBezTo>
                  <a:cubicBezTo>
                    <a:pt x="95" y="386"/>
                    <a:pt x="96" y="385"/>
                    <a:pt x="95" y="385"/>
                  </a:cubicBezTo>
                  <a:cubicBezTo>
                    <a:pt x="94" y="385"/>
                    <a:pt x="93" y="385"/>
                    <a:pt x="93" y="385"/>
                  </a:cubicBezTo>
                  <a:cubicBezTo>
                    <a:pt x="93" y="384"/>
                    <a:pt x="93" y="384"/>
                    <a:pt x="93" y="384"/>
                  </a:cubicBezTo>
                  <a:cubicBezTo>
                    <a:pt x="93" y="384"/>
                    <a:pt x="92" y="383"/>
                    <a:pt x="92" y="383"/>
                  </a:cubicBezTo>
                  <a:cubicBezTo>
                    <a:pt x="92" y="384"/>
                    <a:pt x="92" y="385"/>
                    <a:pt x="92" y="385"/>
                  </a:cubicBezTo>
                  <a:cubicBezTo>
                    <a:pt x="91" y="385"/>
                    <a:pt x="91" y="385"/>
                    <a:pt x="91" y="384"/>
                  </a:cubicBezTo>
                  <a:cubicBezTo>
                    <a:pt x="91" y="383"/>
                    <a:pt x="91" y="383"/>
                    <a:pt x="91" y="383"/>
                  </a:cubicBezTo>
                  <a:cubicBezTo>
                    <a:pt x="90" y="383"/>
                    <a:pt x="89" y="383"/>
                    <a:pt x="89" y="383"/>
                  </a:cubicBezTo>
                  <a:cubicBezTo>
                    <a:pt x="89" y="383"/>
                    <a:pt x="90" y="384"/>
                    <a:pt x="88" y="384"/>
                  </a:cubicBezTo>
                  <a:cubicBezTo>
                    <a:pt x="87" y="384"/>
                    <a:pt x="86" y="385"/>
                    <a:pt x="85" y="385"/>
                  </a:cubicBezTo>
                  <a:cubicBezTo>
                    <a:pt x="84" y="386"/>
                    <a:pt x="84" y="387"/>
                    <a:pt x="84" y="387"/>
                  </a:cubicBezTo>
                  <a:cubicBezTo>
                    <a:pt x="84" y="388"/>
                    <a:pt x="82" y="388"/>
                    <a:pt x="82" y="389"/>
                  </a:cubicBezTo>
                  <a:cubicBezTo>
                    <a:pt x="83" y="389"/>
                    <a:pt x="82" y="389"/>
                    <a:pt x="84" y="390"/>
                  </a:cubicBezTo>
                  <a:cubicBezTo>
                    <a:pt x="85" y="390"/>
                    <a:pt x="85" y="390"/>
                    <a:pt x="86" y="390"/>
                  </a:cubicBezTo>
                  <a:cubicBezTo>
                    <a:pt x="87" y="391"/>
                    <a:pt x="88" y="390"/>
                    <a:pt x="88" y="390"/>
                  </a:cubicBezTo>
                  <a:cubicBezTo>
                    <a:pt x="88" y="390"/>
                    <a:pt x="88" y="390"/>
                    <a:pt x="89" y="391"/>
                  </a:cubicBezTo>
                  <a:cubicBezTo>
                    <a:pt x="89" y="391"/>
                    <a:pt x="90" y="390"/>
                    <a:pt x="90" y="391"/>
                  </a:cubicBezTo>
                  <a:cubicBezTo>
                    <a:pt x="90" y="392"/>
                    <a:pt x="91" y="393"/>
                    <a:pt x="90" y="393"/>
                  </a:cubicBezTo>
                  <a:cubicBezTo>
                    <a:pt x="89" y="393"/>
                    <a:pt x="88" y="394"/>
                    <a:pt x="88" y="393"/>
                  </a:cubicBezTo>
                  <a:cubicBezTo>
                    <a:pt x="88" y="393"/>
                    <a:pt x="88" y="392"/>
                    <a:pt x="87" y="392"/>
                  </a:cubicBezTo>
                  <a:cubicBezTo>
                    <a:pt x="87" y="392"/>
                    <a:pt x="86" y="392"/>
                    <a:pt x="86" y="392"/>
                  </a:cubicBezTo>
                  <a:cubicBezTo>
                    <a:pt x="85" y="394"/>
                    <a:pt x="85" y="394"/>
                    <a:pt x="85" y="394"/>
                  </a:cubicBezTo>
                  <a:cubicBezTo>
                    <a:pt x="85" y="394"/>
                    <a:pt x="85" y="395"/>
                    <a:pt x="84" y="395"/>
                  </a:cubicBezTo>
                  <a:cubicBezTo>
                    <a:pt x="83" y="395"/>
                    <a:pt x="84" y="395"/>
                    <a:pt x="82" y="395"/>
                  </a:cubicBezTo>
                  <a:cubicBezTo>
                    <a:pt x="80" y="395"/>
                    <a:pt x="80" y="394"/>
                    <a:pt x="79" y="394"/>
                  </a:cubicBezTo>
                  <a:cubicBezTo>
                    <a:pt x="79" y="394"/>
                    <a:pt x="79" y="394"/>
                    <a:pt x="78" y="394"/>
                  </a:cubicBezTo>
                  <a:cubicBezTo>
                    <a:pt x="78" y="394"/>
                    <a:pt x="76" y="392"/>
                    <a:pt x="75" y="394"/>
                  </a:cubicBezTo>
                  <a:cubicBezTo>
                    <a:pt x="74" y="395"/>
                    <a:pt x="73" y="396"/>
                    <a:pt x="73" y="396"/>
                  </a:cubicBezTo>
                  <a:cubicBezTo>
                    <a:pt x="70" y="396"/>
                    <a:pt x="70" y="396"/>
                    <a:pt x="70" y="396"/>
                  </a:cubicBezTo>
                  <a:cubicBezTo>
                    <a:pt x="70" y="396"/>
                    <a:pt x="69" y="396"/>
                    <a:pt x="68" y="396"/>
                  </a:cubicBezTo>
                  <a:cubicBezTo>
                    <a:pt x="67" y="396"/>
                    <a:pt x="66" y="396"/>
                    <a:pt x="66" y="396"/>
                  </a:cubicBezTo>
                  <a:cubicBezTo>
                    <a:pt x="65" y="397"/>
                    <a:pt x="64" y="394"/>
                    <a:pt x="64" y="394"/>
                  </a:cubicBezTo>
                  <a:cubicBezTo>
                    <a:pt x="64" y="394"/>
                    <a:pt x="65" y="392"/>
                    <a:pt x="62" y="394"/>
                  </a:cubicBezTo>
                  <a:cubicBezTo>
                    <a:pt x="59" y="396"/>
                    <a:pt x="58" y="396"/>
                    <a:pt x="58" y="396"/>
                  </a:cubicBezTo>
                  <a:cubicBezTo>
                    <a:pt x="58" y="396"/>
                    <a:pt x="57" y="396"/>
                    <a:pt x="57" y="397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6" y="396"/>
                    <a:pt x="56" y="396"/>
                    <a:pt x="56" y="395"/>
                  </a:cubicBezTo>
                  <a:cubicBezTo>
                    <a:pt x="56" y="395"/>
                    <a:pt x="56" y="395"/>
                    <a:pt x="56" y="395"/>
                  </a:cubicBezTo>
                  <a:cubicBezTo>
                    <a:pt x="56" y="395"/>
                    <a:pt x="55" y="395"/>
                    <a:pt x="55" y="394"/>
                  </a:cubicBezTo>
                  <a:cubicBezTo>
                    <a:pt x="53" y="392"/>
                    <a:pt x="50" y="388"/>
                    <a:pt x="50" y="388"/>
                  </a:cubicBezTo>
                  <a:cubicBezTo>
                    <a:pt x="52" y="384"/>
                    <a:pt x="52" y="384"/>
                    <a:pt x="52" y="384"/>
                  </a:cubicBezTo>
                  <a:cubicBezTo>
                    <a:pt x="52" y="384"/>
                    <a:pt x="53" y="377"/>
                    <a:pt x="53" y="375"/>
                  </a:cubicBezTo>
                  <a:cubicBezTo>
                    <a:pt x="53" y="374"/>
                    <a:pt x="53" y="368"/>
                    <a:pt x="53" y="368"/>
                  </a:cubicBezTo>
                  <a:cubicBezTo>
                    <a:pt x="53" y="368"/>
                    <a:pt x="49" y="367"/>
                    <a:pt x="52" y="364"/>
                  </a:cubicBezTo>
                  <a:cubicBezTo>
                    <a:pt x="55" y="360"/>
                    <a:pt x="58" y="355"/>
                    <a:pt x="58" y="355"/>
                  </a:cubicBezTo>
                  <a:cubicBezTo>
                    <a:pt x="58" y="345"/>
                    <a:pt x="58" y="345"/>
                    <a:pt x="58" y="345"/>
                  </a:cubicBezTo>
                  <a:cubicBezTo>
                    <a:pt x="58" y="345"/>
                    <a:pt x="55" y="342"/>
                    <a:pt x="59" y="340"/>
                  </a:cubicBezTo>
                  <a:cubicBezTo>
                    <a:pt x="63" y="337"/>
                    <a:pt x="70" y="328"/>
                    <a:pt x="70" y="328"/>
                  </a:cubicBezTo>
                  <a:cubicBezTo>
                    <a:pt x="77" y="320"/>
                    <a:pt x="77" y="320"/>
                    <a:pt x="77" y="320"/>
                  </a:cubicBezTo>
                  <a:cubicBezTo>
                    <a:pt x="65" y="317"/>
                    <a:pt x="65" y="317"/>
                    <a:pt x="65" y="317"/>
                  </a:cubicBezTo>
                  <a:cubicBezTo>
                    <a:pt x="58" y="316"/>
                    <a:pt x="58" y="316"/>
                    <a:pt x="58" y="316"/>
                  </a:cubicBezTo>
                  <a:cubicBezTo>
                    <a:pt x="53" y="313"/>
                    <a:pt x="53" y="313"/>
                    <a:pt x="53" y="313"/>
                  </a:cubicBezTo>
                  <a:cubicBezTo>
                    <a:pt x="50" y="308"/>
                    <a:pt x="50" y="308"/>
                    <a:pt x="50" y="308"/>
                  </a:cubicBezTo>
                  <a:cubicBezTo>
                    <a:pt x="47" y="310"/>
                    <a:pt x="47" y="310"/>
                    <a:pt x="47" y="310"/>
                  </a:cubicBezTo>
                  <a:cubicBezTo>
                    <a:pt x="44" y="312"/>
                    <a:pt x="44" y="312"/>
                    <a:pt x="44" y="312"/>
                  </a:cubicBezTo>
                  <a:cubicBezTo>
                    <a:pt x="37" y="311"/>
                    <a:pt x="37" y="311"/>
                    <a:pt x="37" y="311"/>
                  </a:cubicBezTo>
                  <a:cubicBezTo>
                    <a:pt x="32" y="306"/>
                    <a:pt x="32" y="306"/>
                    <a:pt x="32" y="306"/>
                  </a:cubicBezTo>
                  <a:cubicBezTo>
                    <a:pt x="28" y="309"/>
                    <a:pt x="28" y="309"/>
                    <a:pt x="28" y="309"/>
                  </a:cubicBezTo>
                  <a:cubicBezTo>
                    <a:pt x="24" y="306"/>
                    <a:pt x="24" y="306"/>
                    <a:pt x="24" y="306"/>
                  </a:cubicBezTo>
                  <a:cubicBezTo>
                    <a:pt x="21" y="301"/>
                    <a:pt x="21" y="301"/>
                    <a:pt x="21" y="301"/>
                  </a:cubicBezTo>
                  <a:cubicBezTo>
                    <a:pt x="20" y="297"/>
                    <a:pt x="20" y="297"/>
                    <a:pt x="20" y="297"/>
                  </a:cubicBezTo>
                  <a:cubicBezTo>
                    <a:pt x="15" y="292"/>
                    <a:pt x="15" y="292"/>
                    <a:pt x="15" y="292"/>
                  </a:cubicBezTo>
                  <a:cubicBezTo>
                    <a:pt x="13" y="292"/>
                    <a:pt x="13" y="292"/>
                    <a:pt x="13" y="292"/>
                  </a:cubicBezTo>
                  <a:cubicBezTo>
                    <a:pt x="13" y="291"/>
                    <a:pt x="13" y="291"/>
                    <a:pt x="13" y="291"/>
                  </a:cubicBezTo>
                  <a:cubicBezTo>
                    <a:pt x="12" y="285"/>
                    <a:pt x="12" y="285"/>
                    <a:pt x="12" y="285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17" y="280"/>
                    <a:pt x="17" y="280"/>
                    <a:pt x="17" y="280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3"/>
                    <a:pt x="18" y="273"/>
                    <a:pt x="18" y="273"/>
                  </a:cubicBezTo>
                  <a:cubicBezTo>
                    <a:pt x="18" y="273"/>
                    <a:pt x="14" y="273"/>
                    <a:pt x="13" y="272"/>
                  </a:cubicBezTo>
                  <a:cubicBezTo>
                    <a:pt x="12" y="272"/>
                    <a:pt x="9" y="270"/>
                    <a:pt x="9" y="270"/>
                  </a:cubicBezTo>
                  <a:cubicBezTo>
                    <a:pt x="8" y="265"/>
                    <a:pt x="8" y="265"/>
                    <a:pt x="8" y="265"/>
                  </a:cubicBezTo>
                  <a:cubicBezTo>
                    <a:pt x="6" y="262"/>
                    <a:pt x="6" y="262"/>
                    <a:pt x="6" y="262"/>
                  </a:cubicBezTo>
                  <a:cubicBezTo>
                    <a:pt x="5" y="257"/>
                    <a:pt x="5" y="257"/>
                    <a:pt x="5" y="257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7" y="252"/>
                    <a:pt x="7" y="252"/>
                    <a:pt x="7" y="252"/>
                  </a:cubicBezTo>
                  <a:cubicBezTo>
                    <a:pt x="8" y="250"/>
                    <a:pt x="8" y="250"/>
                    <a:pt x="8" y="250"/>
                  </a:cubicBezTo>
                  <a:cubicBezTo>
                    <a:pt x="8" y="249"/>
                    <a:pt x="8" y="249"/>
                    <a:pt x="8" y="249"/>
                  </a:cubicBezTo>
                  <a:cubicBezTo>
                    <a:pt x="8" y="249"/>
                    <a:pt x="9" y="248"/>
                    <a:pt x="10" y="248"/>
                  </a:cubicBezTo>
                  <a:cubicBezTo>
                    <a:pt x="10" y="248"/>
                    <a:pt x="11" y="248"/>
                    <a:pt x="11" y="248"/>
                  </a:cubicBezTo>
                  <a:cubicBezTo>
                    <a:pt x="12" y="248"/>
                    <a:pt x="12" y="245"/>
                    <a:pt x="12" y="245"/>
                  </a:cubicBezTo>
                  <a:cubicBezTo>
                    <a:pt x="14" y="245"/>
                    <a:pt x="14" y="245"/>
                    <a:pt x="14" y="245"/>
                  </a:cubicBezTo>
                  <a:cubicBezTo>
                    <a:pt x="14" y="245"/>
                    <a:pt x="15" y="244"/>
                    <a:pt x="15" y="244"/>
                  </a:cubicBezTo>
                  <a:cubicBezTo>
                    <a:pt x="15" y="243"/>
                    <a:pt x="15" y="242"/>
                    <a:pt x="15" y="242"/>
                  </a:cubicBezTo>
                  <a:cubicBezTo>
                    <a:pt x="15" y="242"/>
                    <a:pt x="16" y="240"/>
                    <a:pt x="16" y="239"/>
                  </a:cubicBezTo>
                  <a:cubicBezTo>
                    <a:pt x="16" y="238"/>
                    <a:pt x="15" y="237"/>
                    <a:pt x="15" y="237"/>
                  </a:cubicBezTo>
                  <a:cubicBezTo>
                    <a:pt x="15" y="237"/>
                    <a:pt x="14" y="235"/>
                    <a:pt x="13" y="235"/>
                  </a:cubicBezTo>
                  <a:cubicBezTo>
                    <a:pt x="13" y="235"/>
                    <a:pt x="11" y="235"/>
                    <a:pt x="11" y="235"/>
                  </a:cubicBezTo>
                  <a:cubicBezTo>
                    <a:pt x="10" y="235"/>
                    <a:pt x="9" y="233"/>
                    <a:pt x="9" y="233"/>
                  </a:cubicBezTo>
                  <a:cubicBezTo>
                    <a:pt x="9" y="233"/>
                    <a:pt x="10" y="232"/>
                    <a:pt x="10" y="231"/>
                  </a:cubicBezTo>
                  <a:cubicBezTo>
                    <a:pt x="11" y="231"/>
                    <a:pt x="11" y="228"/>
                    <a:pt x="11" y="228"/>
                  </a:cubicBezTo>
                  <a:cubicBezTo>
                    <a:pt x="11" y="228"/>
                    <a:pt x="10" y="227"/>
                    <a:pt x="9" y="227"/>
                  </a:cubicBezTo>
                  <a:cubicBezTo>
                    <a:pt x="9" y="227"/>
                    <a:pt x="7" y="227"/>
                    <a:pt x="7" y="227"/>
                  </a:cubicBezTo>
                  <a:cubicBezTo>
                    <a:pt x="7" y="224"/>
                    <a:pt x="7" y="224"/>
                    <a:pt x="7" y="224"/>
                  </a:cubicBezTo>
                  <a:cubicBezTo>
                    <a:pt x="7" y="224"/>
                    <a:pt x="5" y="223"/>
                    <a:pt x="4" y="223"/>
                  </a:cubicBezTo>
                  <a:cubicBezTo>
                    <a:pt x="4" y="223"/>
                    <a:pt x="4" y="222"/>
                    <a:pt x="3" y="222"/>
                  </a:cubicBezTo>
                  <a:cubicBezTo>
                    <a:pt x="4" y="222"/>
                    <a:pt x="4" y="222"/>
                    <a:pt x="4" y="222"/>
                  </a:cubicBezTo>
                  <a:cubicBezTo>
                    <a:pt x="4" y="222"/>
                    <a:pt x="4" y="222"/>
                    <a:pt x="4" y="222"/>
                  </a:cubicBezTo>
                  <a:cubicBezTo>
                    <a:pt x="4" y="221"/>
                    <a:pt x="3" y="220"/>
                    <a:pt x="3" y="219"/>
                  </a:cubicBezTo>
                  <a:cubicBezTo>
                    <a:pt x="3" y="219"/>
                    <a:pt x="4" y="219"/>
                    <a:pt x="4" y="219"/>
                  </a:cubicBezTo>
                  <a:cubicBezTo>
                    <a:pt x="4" y="219"/>
                    <a:pt x="4" y="218"/>
                    <a:pt x="5" y="217"/>
                  </a:cubicBezTo>
                  <a:cubicBezTo>
                    <a:pt x="5" y="217"/>
                    <a:pt x="5" y="217"/>
                    <a:pt x="6" y="217"/>
                  </a:cubicBezTo>
                  <a:cubicBezTo>
                    <a:pt x="6" y="217"/>
                    <a:pt x="6" y="216"/>
                    <a:pt x="7" y="216"/>
                  </a:cubicBezTo>
                  <a:cubicBezTo>
                    <a:pt x="7" y="215"/>
                    <a:pt x="7" y="213"/>
                    <a:pt x="7" y="213"/>
                  </a:cubicBezTo>
                  <a:cubicBezTo>
                    <a:pt x="7" y="213"/>
                    <a:pt x="7" y="213"/>
                    <a:pt x="6" y="212"/>
                  </a:cubicBezTo>
                  <a:cubicBezTo>
                    <a:pt x="5" y="212"/>
                    <a:pt x="5" y="212"/>
                    <a:pt x="5" y="211"/>
                  </a:cubicBezTo>
                  <a:cubicBezTo>
                    <a:pt x="4" y="211"/>
                    <a:pt x="5" y="210"/>
                    <a:pt x="5" y="210"/>
                  </a:cubicBezTo>
                  <a:cubicBezTo>
                    <a:pt x="5" y="210"/>
                    <a:pt x="3" y="209"/>
                    <a:pt x="3" y="209"/>
                  </a:cubicBezTo>
                  <a:cubicBezTo>
                    <a:pt x="3" y="209"/>
                    <a:pt x="1" y="209"/>
                    <a:pt x="1" y="209"/>
                  </a:cubicBezTo>
                  <a:cubicBezTo>
                    <a:pt x="1" y="209"/>
                    <a:pt x="1" y="209"/>
                    <a:pt x="1" y="209"/>
                  </a:cubicBezTo>
                  <a:cubicBezTo>
                    <a:pt x="1" y="207"/>
                    <a:pt x="1" y="207"/>
                    <a:pt x="1" y="207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1" y="204"/>
                    <a:pt x="1" y="204"/>
                    <a:pt x="1" y="204"/>
                  </a:cubicBezTo>
                  <a:cubicBezTo>
                    <a:pt x="3" y="206"/>
                    <a:pt x="3" y="206"/>
                    <a:pt x="3" y="206"/>
                  </a:cubicBezTo>
                  <a:cubicBezTo>
                    <a:pt x="3" y="206"/>
                    <a:pt x="3" y="205"/>
                    <a:pt x="3" y="204"/>
                  </a:cubicBezTo>
                  <a:cubicBezTo>
                    <a:pt x="4" y="204"/>
                    <a:pt x="5" y="202"/>
                    <a:pt x="5" y="202"/>
                  </a:cubicBezTo>
                  <a:cubicBezTo>
                    <a:pt x="7" y="202"/>
                    <a:pt x="7" y="202"/>
                    <a:pt x="7" y="202"/>
                  </a:cubicBezTo>
                  <a:cubicBezTo>
                    <a:pt x="7" y="202"/>
                    <a:pt x="11" y="202"/>
                    <a:pt x="11" y="202"/>
                  </a:cubicBezTo>
                  <a:cubicBezTo>
                    <a:pt x="12" y="201"/>
                    <a:pt x="10" y="199"/>
                    <a:pt x="10" y="199"/>
                  </a:cubicBezTo>
                  <a:cubicBezTo>
                    <a:pt x="10" y="199"/>
                    <a:pt x="8" y="201"/>
                    <a:pt x="8" y="201"/>
                  </a:cubicBezTo>
                  <a:cubicBezTo>
                    <a:pt x="7" y="201"/>
                    <a:pt x="7" y="198"/>
                    <a:pt x="7" y="198"/>
                  </a:cubicBezTo>
                  <a:cubicBezTo>
                    <a:pt x="7" y="196"/>
                    <a:pt x="7" y="196"/>
                    <a:pt x="7" y="196"/>
                  </a:cubicBezTo>
                  <a:cubicBezTo>
                    <a:pt x="9" y="195"/>
                    <a:pt x="9" y="195"/>
                    <a:pt x="9" y="195"/>
                  </a:cubicBezTo>
                  <a:cubicBezTo>
                    <a:pt x="10" y="193"/>
                    <a:pt x="10" y="193"/>
                    <a:pt x="10" y="193"/>
                  </a:cubicBezTo>
                  <a:cubicBezTo>
                    <a:pt x="10" y="193"/>
                    <a:pt x="12" y="191"/>
                    <a:pt x="12" y="191"/>
                  </a:cubicBezTo>
                  <a:cubicBezTo>
                    <a:pt x="13" y="190"/>
                    <a:pt x="12" y="188"/>
                    <a:pt x="12" y="188"/>
                  </a:cubicBezTo>
                  <a:cubicBezTo>
                    <a:pt x="13" y="185"/>
                    <a:pt x="13" y="185"/>
                    <a:pt x="13" y="185"/>
                  </a:cubicBezTo>
                  <a:cubicBezTo>
                    <a:pt x="11" y="182"/>
                    <a:pt x="11" y="182"/>
                    <a:pt x="11" y="182"/>
                  </a:cubicBezTo>
                  <a:cubicBezTo>
                    <a:pt x="11" y="179"/>
                    <a:pt x="11" y="179"/>
                    <a:pt x="11" y="179"/>
                  </a:cubicBezTo>
                  <a:cubicBezTo>
                    <a:pt x="9" y="176"/>
                    <a:pt x="9" y="176"/>
                    <a:pt x="9" y="176"/>
                  </a:cubicBezTo>
                  <a:cubicBezTo>
                    <a:pt x="9" y="175"/>
                    <a:pt x="9" y="175"/>
                    <a:pt x="9" y="175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8" y="171"/>
                    <a:pt x="8" y="171"/>
                    <a:pt x="8" y="171"/>
                  </a:cubicBezTo>
                  <a:cubicBezTo>
                    <a:pt x="8" y="171"/>
                    <a:pt x="6" y="169"/>
                    <a:pt x="5" y="169"/>
                  </a:cubicBezTo>
                  <a:cubicBezTo>
                    <a:pt x="4" y="169"/>
                    <a:pt x="5" y="168"/>
                    <a:pt x="5" y="168"/>
                  </a:cubicBezTo>
                  <a:cubicBezTo>
                    <a:pt x="5" y="166"/>
                    <a:pt x="5" y="166"/>
                    <a:pt x="5" y="166"/>
                  </a:cubicBezTo>
                  <a:cubicBezTo>
                    <a:pt x="5" y="163"/>
                    <a:pt x="5" y="163"/>
                    <a:pt x="5" y="163"/>
                  </a:cubicBezTo>
                  <a:cubicBezTo>
                    <a:pt x="10" y="164"/>
                    <a:pt x="10" y="164"/>
                    <a:pt x="10" y="164"/>
                  </a:cubicBezTo>
                  <a:cubicBezTo>
                    <a:pt x="12" y="164"/>
                    <a:pt x="12" y="164"/>
                    <a:pt x="12" y="164"/>
                  </a:cubicBezTo>
                  <a:cubicBezTo>
                    <a:pt x="9" y="162"/>
                    <a:pt x="9" y="162"/>
                    <a:pt x="9" y="162"/>
                  </a:cubicBezTo>
                  <a:cubicBezTo>
                    <a:pt x="12" y="161"/>
                    <a:pt x="12" y="161"/>
                    <a:pt x="12" y="161"/>
                  </a:cubicBezTo>
                  <a:cubicBezTo>
                    <a:pt x="14" y="163"/>
                    <a:pt x="14" y="163"/>
                    <a:pt x="14" y="163"/>
                  </a:cubicBezTo>
                  <a:cubicBezTo>
                    <a:pt x="17" y="164"/>
                    <a:pt x="17" y="164"/>
                    <a:pt x="17" y="164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3" y="164"/>
                    <a:pt x="23" y="164"/>
                    <a:pt x="23" y="164"/>
                  </a:cubicBezTo>
                  <a:cubicBezTo>
                    <a:pt x="26" y="163"/>
                    <a:pt x="26" y="163"/>
                    <a:pt x="26" y="163"/>
                  </a:cubicBezTo>
                  <a:cubicBezTo>
                    <a:pt x="29" y="163"/>
                    <a:pt x="29" y="163"/>
                    <a:pt x="29" y="163"/>
                  </a:cubicBezTo>
                  <a:cubicBezTo>
                    <a:pt x="30" y="161"/>
                    <a:pt x="30" y="161"/>
                    <a:pt x="30" y="161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3" y="159"/>
                    <a:pt x="33" y="159"/>
                    <a:pt x="33" y="159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1"/>
                    <a:pt x="34" y="152"/>
                    <a:pt x="34" y="152"/>
                  </a:cubicBezTo>
                  <a:cubicBezTo>
                    <a:pt x="34" y="151"/>
                    <a:pt x="34" y="151"/>
                    <a:pt x="35" y="150"/>
                  </a:cubicBezTo>
                  <a:cubicBezTo>
                    <a:pt x="36" y="150"/>
                    <a:pt x="38" y="149"/>
                    <a:pt x="38" y="149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39" y="147"/>
                    <a:pt x="41" y="146"/>
                    <a:pt x="41" y="146"/>
                  </a:cubicBezTo>
                  <a:cubicBezTo>
                    <a:pt x="42" y="146"/>
                    <a:pt x="41" y="145"/>
                    <a:pt x="41" y="144"/>
                  </a:cubicBezTo>
                  <a:cubicBezTo>
                    <a:pt x="41" y="143"/>
                    <a:pt x="41" y="141"/>
                    <a:pt x="41" y="141"/>
                  </a:cubicBezTo>
                  <a:cubicBezTo>
                    <a:pt x="42" y="139"/>
                    <a:pt x="42" y="139"/>
                    <a:pt x="42" y="139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5" y="134"/>
                    <a:pt x="32" y="134"/>
                    <a:pt x="32" y="133"/>
                  </a:cubicBezTo>
                  <a:cubicBezTo>
                    <a:pt x="31" y="132"/>
                    <a:pt x="30" y="130"/>
                    <a:pt x="30" y="130"/>
                  </a:cubicBezTo>
                  <a:cubicBezTo>
                    <a:pt x="30" y="128"/>
                    <a:pt x="30" y="128"/>
                    <a:pt x="30" y="128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1" y="127"/>
                    <a:pt x="31" y="127"/>
                    <a:pt x="31" y="127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35" y="123"/>
                    <a:pt x="35" y="123"/>
                    <a:pt x="35" y="123"/>
                  </a:cubicBezTo>
                  <a:cubicBezTo>
                    <a:pt x="35" y="123"/>
                    <a:pt x="40" y="125"/>
                    <a:pt x="41" y="125"/>
                  </a:cubicBezTo>
                  <a:cubicBezTo>
                    <a:pt x="42" y="126"/>
                    <a:pt x="42" y="122"/>
                    <a:pt x="42" y="122"/>
                  </a:cubicBezTo>
                  <a:cubicBezTo>
                    <a:pt x="43" y="117"/>
                    <a:pt x="43" y="117"/>
                    <a:pt x="43" y="117"/>
                  </a:cubicBezTo>
                  <a:cubicBezTo>
                    <a:pt x="43" y="117"/>
                    <a:pt x="42" y="113"/>
                    <a:pt x="43" y="112"/>
                  </a:cubicBezTo>
                  <a:cubicBezTo>
                    <a:pt x="44" y="112"/>
                    <a:pt x="47" y="106"/>
                    <a:pt x="47" y="106"/>
                  </a:cubicBezTo>
                  <a:cubicBezTo>
                    <a:pt x="47" y="106"/>
                    <a:pt x="47" y="100"/>
                    <a:pt x="47" y="99"/>
                  </a:cubicBezTo>
                  <a:cubicBezTo>
                    <a:pt x="47" y="98"/>
                    <a:pt x="47" y="94"/>
                    <a:pt x="47" y="94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4" y="92"/>
                    <a:pt x="43" y="92"/>
                  </a:cubicBezTo>
                  <a:cubicBezTo>
                    <a:pt x="43" y="91"/>
                    <a:pt x="44" y="89"/>
                    <a:pt x="44" y="89"/>
                  </a:cubicBezTo>
                  <a:cubicBezTo>
                    <a:pt x="39" y="88"/>
                    <a:pt x="39" y="88"/>
                    <a:pt x="39" y="88"/>
                  </a:cubicBezTo>
                  <a:cubicBezTo>
                    <a:pt x="40" y="85"/>
                    <a:pt x="41" y="80"/>
                    <a:pt x="42" y="80"/>
                  </a:cubicBezTo>
                  <a:cubicBezTo>
                    <a:pt x="43" y="79"/>
                    <a:pt x="45" y="77"/>
                    <a:pt x="45" y="77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9" y="65"/>
                    <a:pt x="49" y="65"/>
                  </a:cubicBezTo>
                  <a:cubicBezTo>
                    <a:pt x="50" y="65"/>
                    <a:pt x="56" y="65"/>
                    <a:pt x="56" y="65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6" y="63"/>
                    <a:pt x="66" y="63"/>
                    <a:pt x="66" y="63"/>
                  </a:cubicBezTo>
                  <a:cubicBezTo>
                    <a:pt x="70" y="62"/>
                    <a:pt x="70" y="62"/>
                    <a:pt x="70" y="62"/>
                  </a:cubicBezTo>
                  <a:cubicBezTo>
                    <a:pt x="73" y="64"/>
                    <a:pt x="73" y="64"/>
                    <a:pt x="73" y="64"/>
                  </a:cubicBezTo>
                  <a:cubicBezTo>
                    <a:pt x="73" y="64"/>
                    <a:pt x="75" y="66"/>
                    <a:pt x="75" y="67"/>
                  </a:cubicBezTo>
                  <a:cubicBezTo>
                    <a:pt x="75" y="67"/>
                    <a:pt x="77" y="69"/>
                    <a:pt x="77" y="70"/>
                  </a:cubicBezTo>
                  <a:cubicBezTo>
                    <a:pt x="76" y="70"/>
                    <a:pt x="78" y="73"/>
                    <a:pt x="78" y="73"/>
                  </a:cubicBezTo>
                  <a:cubicBezTo>
                    <a:pt x="78" y="73"/>
                    <a:pt x="77" y="75"/>
                    <a:pt x="77" y="76"/>
                  </a:cubicBezTo>
                  <a:cubicBezTo>
                    <a:pt x="77" y="76"/>
                    <a:pt x="78" y="80"/>
                    <a:pt x="78" y="80"/>
                  </a:cubicBezTo>
                  <a:cubicBezTo>
                    <a:pt x="78" y="81"/>
                    <a:pt x="80" y="82"/>
                    <a:pt x="80" y="82"/>
                  </a:cubicBezTo>
                  <a:cubicBezTo>
                    <a:pt x="82" y="81"/>
                    <a:pt x="82" y="81"/>
                    <a:pt x="82" y="81"/>
                  </a:cubicBezTo>
                  <a:cubicBezTo>
                    <a:pt x="83" y="79"/>
                    <a:pt x="83" y="79"/>
                    <a:pt x="83" y="79"/>
                  </a:cubicBezTo>
                  <a:cubicBezTo>
                    <a:pt x="81" y="76"/>
                    <a:pt x="81" y="76"/>
                    <a:pt x="81" y="76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3" y="71"/>
                    <a:pt x="84" y="72"/>
                  </a:cubicBezTo>
                  <a:cubicBezTo>
                    <a:pt x="85" y="72"/>
                    <a:pt x="88" y="75"/>
                    <a:pt x="88" y="75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90" y="76"/>
                    <a:pt x="93" y="74"/>
                    <a:pt x="93" y="74"/>
                  </a:cubicBezTo>
                  <a:cubicBezTo>
                    <a:pt x="93" y="74"/>
                    <a:pt x="90" y="70"/>
                    <a:pt x="90" y="70"/>
                  </a:cubicBezTo>
                  <a:cubicBezTo>
                    <a:pt x="91" y="65"/>
                    <a:pt x="91" y="65"/>
                    <a:pt x="91" y="65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96" y="58"/>
                    <a:pt x="96" y="58"/>
                    <a:pt x="96" y="58"/>
                  </a:cubicBezTo>
                  <a:cubicBezTo>
                    <a:pt x="99" y="60"/>
                    <a:pt x="99" y="60"/>
                    <a:pt x="99" y="60"/>
                  </a:cubicBezTo>
                  <a:cubicBezTo>
                    <a:pt x="104" y="60"/>
                    <a:pt x="104" y="60"/>
                    <a:pt x="104" y="60"/>
                  </a:cubicBezTo>
                  <a:cubicBezTo>
                    <a:pt x="109" y="60"/>
                    <a:pt x="109" y="60"/>
                    <a:pt x="109" y="60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6" y="59"/>
                    <a:pt x="116" y="59"/>
                    <a:pt x="116" y="59"/>
                  </a:cubicBezTo>
                  <a:cubicBezTo>
                    <a:pt x="116" y="59"/>
                    <a:pt x="114" y="57"/>
                    <a:pt x="114" y="57"/>
                  </a:cubicBezTo>
                  <a:cubicBezTo>
                    <a:pt x="113" y="57"/>
                    <a:pt x="111" y="55"/>
                    <a:pt x="111" y="55"/>
                  </a:cubicBezTo>
                  <a:cubicBezTo>
                    <a:pt x="111" y="55"/>
                    <a:pt x="110" y="57"/>
                    <a:pt x="110" y="57"/>
                  </a:cubicBezTo>
                  <a:cubicBezTo>
                    <a:pt x="109" y="58"/>
                    <a:pt x="106" y="58"/>
                    <a:pt x="106" y="57"/>
                  </a:cubicBezTo>
                  <a:cubicBezTo>
                    <a:pt x="105" y="57"/>
                    <a:pt x="104" y="54"/>
                    <a:pt x="104" y="54"/>
                  </a:cubicBezTo>
                  <a:cubicBezTo>
                    <a:pt x="104" y="51"/>
                    <a:pt x="104" y="51"/>
                    <a:pt x="104" y="51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103" y="47"/>
                    <a:pt x="103" y="47"/>
                    <a:pt x="103" y="47"/>
                  </a:cubicBezTo>
                  <a:cubicBezTo>
                    <a:pt x="103" y="47"/>
                    <a:pt x="103" y="44"/>
                    <a:pt x="104" y="43"/>
                  </a:cubicBezTo>
                  <a:cubicBezTo>
                    <a:pt x="105" y="43"/>
                    <a:pt x="105" y="41"/>
                    <a:pt x="105" y="41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2" y="41"/>
                    <a:pt x="101" y="41"/>
                    <a:pt x="101" y="39"/>
                  </a:cubicBezTo>
                  <a:cubicBezTo>
                    <a:pt x="102" y="37"/>
                    <a:pt x="102" y="36"/>
                    <a:pt x="102" y="36"/>
                  </a:cubicBezTo>
                  <a:cubicBezTo>
                    <a:pt x="98" y="36"/>
                    <a:pt x="98" y="36"/>
                    <a:pt x="98" y="36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93" y="33"/>
                    <a:pt x="93" y="33"/>
                    <a:pt x="93" y="33"/>
                  </a:cubicBezTo>
                  <a:cubicBezTo>
                    <a:pt x="94" y="30"/>
                    <a:pt x="94" y="30"/>
                    <a:pt x="94" y="30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6" y="24"/>
                    <a:pt x="106" y="24"/>
                    <a:pt x="106" y="24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104" y="25"/>
                    <a:pt x="103" y="26"/>
                    <a:pt x="103" y="26"/>
                  </a:cubicBezTo>
                  <a:cubicBezTo>
                    <a:pt x="102" y="26"/>
                    <a:pt x="100" y="26"/>
                    <a:pt x="100" y="26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99" y="15"/>
                    <a:pt x="99" y="15"/>
                    <a:pt x="99" y="15"/>
                  </a:cubicBezTo>
                  <a:cubicBezTo>
                    <a:pt x="97" y="14"/>
                    <a:pt x="97" y="14"/>
                    <a:pt x="97" y="14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0"/>
                    <a:pt x="104" y="2"/>
                    <a:pt x="105" y="2"/>
                  </a:cubicBezTo>
                  <a:cubicBezTo>
                    <a:pt x="106" y="2"/>
                    <a:pt x="108" y="3"/>
                    <a:pt x="108" y="3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5" y="6"/>
                    <a:pt x="116" y="6"/>
                    <a:pt x="116" y="6"/>
                  </a:cubicBezTo>
                  <a:cubicBezTo>
                    <a:pt x="117" y="6"/>
                    <a:pt x="119" y="5"/>
                    <a:pt x="119" y="5"/>
                  </a:cubicBezTo>
                  <a:cubicBezTo>
                    <a:pt x="119" y="5"/>
                    <a:pt x="122" y="3"/>
                    <a:pt x="123" y="3"/>
                  </a:cubicBezTo>
                  <a:cubicBezTo>
                    <a:pt x="123" y="2"/>
                    <a:pt x="124" y="2"/>
                    <a:pt x="124" y="2"/>
                  </a:cubicBezTo>
                  <a:cubicBezTo>
                    <a:pt x="126" y="6"/>
                    <a:pt x="126" y="6"/>
                    <a:pt x="126" y="6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37" y="11"/>
                    <a:pt x="137" y="11"/>
                    <a:pt x="137" y="11"/>
                  </a:cubicBezTo>
                  <a:cubicBezTo>
                    <a:pt x="138" y="15"/>
                    <a:pt x="138" y="15"/>
                    <a:pt x="138" y="15"/>
                  </a:cubicBezTo>
                  <a:cubicBezTo>
                    <a:pt x="138" y="15"/>
                    <a:pt x="138" y="18"/>
                    <a:pt x="138" y="18"/>
                  </a:cubicBezTo>
                  <a:cubicBezTo>
                    <a:pt x="137" y="18"/>
                    <a:pt x="136" y="22"/>
                    <a:pt x="136" y="22"/>
                  </a:cubicBezTo>
                  <a:cubicBezTo>
                    <a:pt x="136" y="25"/>
                    <a:pt x="136" y="25"/>
                    <a:pt x="136" y="25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3" y="28"/>
                    <a:pt x="143" y="28"/>
                    <a:pt x="143" y="28"/>
                  </a:cubicBezTo>
                  <a:cubicBezTo>
                    <a:pt x="144" y="29"/>
                    <a:pt x="144" y="29"/>
                    <a:pt x="144" y="29"/>
                  </a:cubicBezTo>
                  <a:cubicBezTo>
                    <a:pt x="147" y="29"/>
                    <a:pt x="147" y="29"/>
                    <a:pt x="147" y="29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58" y="33"/>
                    <a:pt x="158" y="33"/>
                    <a:pt x="158" y="33"/>
                  </a:cubicBezTo>
                  <a:cubicBezTo>
                    <a:pt x="163" y="35"/>
                    <a:pt x="163" y="35"/>
                    <a:pt x="163" y="35"/>
                  </a:cubicBezTo>
                  <a:cubicBezTo>
                    <a:pt x="164" y="32"/>
                    <a:pt x="164" y="32"/>
                    <a:pt x="164" y="32"/>
                  </a:cubicBezTo>
                  <a:cubicBezTo>
                    <a:pt x="165" y="31"/>
                    <a:pt x="165" y="31"/>
                    <a:pt x="165" y="31"/>
                  </a:cubicBezTo>
                  <a:cubicBezTo>
                    <a:pt x="168" y="31"/>
                    <a:pt x="168" y="31"/>
                    <a:pt x="168" y="31"/>
                  </a:cubicBezTo>
                  <a:cubicBezTo>
                    <a:pt x="170" y="30"/>
                    <a:pt x="170" y="30"/>
                    <a:pt x="170" y="30"/>
                  </a:cubicBezTo>
                  <a:cubicBezTo>
                    <a:pt x="171" y="29"/>
                    <a:pt x="171" y="29"/>
                    <a:pt x="171" y="29"/>
                  </a:cubicBezTo>
                  <a:cubicBezTo>
                    <a:pt x="168" y="26"/>
                    <a:pt x="168" y="26"/>
                    <a:pt x="168" y="26"/>
                  </a:cubicBezTo>
                  <a:cubicBezTo>
                    <a:pt x="168" y="23"/>
                    <a:pt x="168" y="23"/>
                    <a:pt x="168" y="23"/>
                  </a:cubicBezTo>
                  <a:cubicBezTo>
                    <a:pt x="168" y="23"/>
                    <a:pt x="170" y="21"/>
                    <a:pt x="170" y="21"/>
                  </a:cubicBezTo>
                  <a:cubicBezTo>
                    <a:pt x="171" y="21"/>
                    <a:pt x="175" y="22"/>
                    <a:pt x="175" y="22"/>
                  </a:cubicBezTo>
                  <a:cubicBezTo>
                    <a:pt x="176" y="25"/>
                    <a:pt x="176" y="25"/>
                    <a:pt x="176" y="25"/>
                  </a:cubicBezTo>
                  <a:cubicBezTo>
                    <a:pt x="177" y="28"/>
                    <a:pt x="177" y="28"/>
                    <a:pt x="177" y="28"/>
                  </a:cubicBezTo>
                  <a:cubicBezTo>
                    <a:pt x="173" y="29"/>
                    <a:pt x="173" y="29"/>
                    <a:pt x="173" y="29"/>
                  </a:cubicBezTo>
                  <a:cubicBezTo>
                    <a:pt x="172" y="31"/>
                    <a:pt x="172" y="31"/>
                    <a:pt x="172" y="31"/>
                  </a:cubicBezTo>
                  <a:cubicBezTo>
                    <a:pt x="172" y="35"/>
                    <a:pt x="172" y="35"/>
                    <a:pt x="172" y="35"/>
                  </a:cubicBezTo>
                  <a:cubicBezTo>
                    <a:pt x="172" y="39"/>
                    <a:pt x="172" y="39"/>
                    <a:pt x="172" y="39"/>
                  </a:cubicBezTo>
                  <a:cubicBezTo>
                    <a:pt x="172" y="39"/>
                    <a:pt x="172" y="41"/>
                    <a:pt x="171" y="41"/>
                  </a:cubicBezTo>
                  <a:cubicBezTo>
                    <a:pt x="170" y="42"/>
                    <a:pt x="168" y="42"/>
                    <a:pt x="168" y="42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5" y="46"/>
                    <a:pt x="165" y="46"/>
                    <a:pt x="165" y="46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61" y="47"/>
                    <a:pt x="161" y="47"/>
                    <a:pt x="161" y="47"/>
                  </a:cubicBezTo>
                  <a:cubicBezTo>
                    <a:pt x="162" y="50"/>
                    <a:pt x="162" y="50"/>
                    <a:pt x="162" y="50"/>
                  </a:cubicBezTo>
                  <a:cubicBezTo>
                    <a:pt x="164" y="52"/>
                    <a:pt x="164" y="52"/>
                    <a:pt x="164" y="52"/>
                  </a:cubicBezTo>
                  <a:cubicBezTo>
                    <a:pt x="167" y="53"/>
                    <a:pt x="167" y="53"/>
                    <a:pt x="167" y="53"/>
                  </a:cubicBezTo>
                  <a:cubicBezTo>
                    <a:pt x="169" y="52"/>
                    <a:pt x="169" y="52"/>
                    <a:pt x="169" y="52"/>
                  </a:cubicBezTo>
                  <a:cubicBezTo>
                    <a:pt x="170" y="50"/>
                    <a:pt x="170" y="50"/>
                    <a:pt x="170" y="50"/>
                  </a:cubicBezTo>
                  <a:cubicBezTo>
                    <a:pt x="173" y="49"/>
                    <a:pt x="173" y="49"/>
                    <a:pt x="173" y="49"/>
                  </a:cubicBezTo>
                  <a:cubicBezTo>
                    <a:pt x="177" y="51"/>
                    <a:pt x="177" y="51"/>
                    <a:pt x="177" y="51"/>
                  </a:cubicBezTo>
                  <a:cubicBezTo>
                    <a:pt x="178" y="53"/>
                    <a:pt x="178" y="53"/>
                    <a:pt x="178" y="53"/>
                  </a:cubicBezTo>
                  <a:cubicBezTo>
                    <a:pt x="178" y="53"/>
                    <a:pt x="182" y="53"/>
                    <a:pt x="182" y="53"/>
                  </a:cubicBezTo>
                  <a:cubicBezTo>
                    <a:pt x="182" y="53"/>
                    <a:pt x="183" y="50"/>
                    <a:pt x="183" y="50"/>
                  </a:cubicBezTo>
                  <a:cubicBezTo>
                    <a:pt x="183" y="50"/>
                    <a:pt x="184" y="48"/>
                    <a:pt x="185" y="48"/>
                  </a:cubicBezTo>
                  <a:cubicBezTo>
                    <a:pt x="186" y="48"/>
                    <a:pt x="187" y="46"/>
                    <a:pt x="188" y="46"/>
                  </a:cubicBezTo>
                  <a:cubicBezTo>
                    <a:pt x="188" y="45"/>
                    <a:pt x="189" y="43"/>
                    <a:pt x="189" y="43"/>
                  </a:cubicBezTo>
                  <a:cubicBezTo>
                    <a:pt x="189" y="43"/>
                    <a:pt x="191" y="42"/>
                    <a:pt x="192" y="42"/>
                  </a:cubicBezTo>
                  <a:cubicBezTo>
                    <a:pt x="193" y="42"/>
                    <a:pt x="199" y="41"/>
                    <a:pt x="199" y="41"/>
                  </a:cubicBezTo>
                  <a:cubicBezTo>
                    <a:pt x="199" y="41"/>
                    <a:pt x="203" y="40"/>
                    <a:pt x="204" y="39"/>
                  </a:cubicBezTo>
                  <a:cubicBezTo>
                    <a:pt x="204" y="39"/>
                    <a:pt x="208" y="36"/>
                    <a:pt x="208" y="36"/>
                  </a:cubicBezTo>
                  <a:cubicBezTo>
                    <a:pt x="209" y="33"/>
                    <a:pt x="209" y="33"/>
                    <a:pt x="209" y="33"/>
                  </a:cubicBezTo>
                  <a:cubicBezTo>
                    <a:pt x="212" y="30"/>
                    <a:pt x="212" y="30"/>
                    <a:pt x="212" y="30"/>
                  </a:cubicBezTo>
                  <a:cubicBezTo>
                    <a:pt x="212" y="30"/>
                    <a:pt x="213" y="30"/>
                    <a:pt x="213" y="29"/>
                  </a:cubicBezTo>
                  <a:cubicBezTo>
                    <a:pt x="213" y="28"/>
                    <a:pt x="214" y="25"/>
                    <a:pt x="214" y="25"/>
                  </a:cubicBezTo>
                  <a:cubicBezTo>
                    <a:pt x="216" y="24"/>
                    <a:pt x="216" y="24"/>
                    <a:pt x="216" y="24"/>
                  </a:cubicBezTo>
                  <a:cubicBezTo>
                    <a:pt x="216" y="24"/>
                    <a:pt x="218" y="25"/>
                    <a:pt x="218" y="26"/>
                  </a:cubicBezTo>
                  <a:cubicBezTo>
                    <a:pt x="218" y="26"/>
                    <a:pt x="217" y="28"/>
                    <a:pt x="217" y="28"/>
                  </a:cubicBezTo>
                  <a:cubicBezTo>
                    <a:pt x="217" y="28"/>
                    <a:pt x="215" y="29"/>
                    <a:pt x="214" y="30"/>
                  </a:cubicBezTo>
                  <a:cubicBezTo>
                    <a:pt x="214" y="30"/>
                    <a:pt x="214" y="32"/>
                    <a:pt x="214" y="32"/>
                  </a:cubicBezTo>
                  <a:cubicBezTo>
                    <a:pt x="216" y="30"/>
                    <a:pt x="216" y="30"/>
                    <a:pt x="216" y="30"/>
                  </a:cubicBezTo>
                  <a:cubicBezTo>
                    <a:pt x="216" y="30"/>
                    <a:pt x="217" y="29"/>
                    <a:pt x="217" y="29"/>
                  </a:cubicBezTo>
                  <a:cubicBezTo>
                    <a:pt x="217" y="29"/>
                    <a:pt x="221" y="28"/>
                    <a:pt x="221" y="28"/>
                  </a:cubicBezTo>
                  <a:cubicBezTo>
                    <a:pt x="221" y="28"/>
                    <a:pt x="223" y="29"/>
                    <a:pt x="223" y="29"/>
                  </a:cubicBezTo>
                  <a:cubicBezTo>
                    <a:pt x="223" y="29"/>
                    <a:pt x="225" y="30"/>
                    <a:pt x="225" y="30"/>
                  </a:cubicBezTo>
                  <a:cubicBezTo>
                    <a:pt x="229" y="29"/>
                    <a:pt x="229" y="29"/>
                    <a:pt x="229" y="29"/>
                  </a:cubicBezTo>
                  <a:cubicBezTo>
                    <a:pt x="229" y="27"/>
                    <a:pt x="229" y="27"/>
                    <a:pt x="229" y="27"/>
                  </a:cubicBezTo>
                  <a:cubicBezTo>
                    <a:pt x="229" y="27"/>
                    <a:pt x="229" y="26"/>
                    <a:pt x="230" y="26"/>
                  </a:cubicBezTo>
                  <a:cubicBezTo>
                    <a:pt x="231" y="25"/>
                    <a:pt x="233" y="24"/>
                    <a:pt x="233" y="24"/>
                  </a:cubicBezTo>
                  <a:cubicBezTo>
                    <a:pt x="233" y="24"/>
                    <a:pt x="233" y="22"/>
                    <a:pt x="233" y="21"/>
                  </a:cubicBezTo>
                  <a:cubicBezTo>
                    <a:pt x="233" y="21"/>
                    <a:pt x="234" y="19"/>
                    <a:pt x="234" y="19"/>
                  </a:cubicBezTo>
                  <a:cubicBezTo>
                    <a:pt x="234" y="19"/>
                    <a:pt x="234" y="19"/>
                    <a:pt x="234" y="19"/>
                  </a:cubicBezTo>
                  <a:cubicBezTo>
                    <a:pt x="234" y="19"/>
                    <a:pt x="236" y="18"/>
                    <a:pt x="236" y="18"/>
                  </a:cubicBezTo>
                  <a:cubicBezTo>
                    <a:pt x="236" y="18"/>
                    <a:pt x="237" y="15"/>
                    <a:pt x="237" y="15"/>
                  </a:cubicBezTo>
                  <a:cubicBezTo>
                    <a:pt x="237" y="15"/>
                    <a:pt x="237" y="14"/>
                    <a:pt x="238" y="14"/>
                  </a:cubicBezTo>
                  <a:cubicBezTo>
                    <a:pt x="238" y="14"/>
                    <a:pt x="240" y="12"/>
                    <a:pt x="240" y="12"/>
                  </a:cubicBezTo>
                  <a:cubicBezTo>
                    <a:pt x="241" y="11"/>
                    <a:pt x="241" y="11"/>
                    <a:pt x="242" y="11"/>
                  </a:cubicBezTo>
                  <a:cubicBezTo>
                    <a:pt x="242" y="11"/>
                    <a:pt x="243" y="13"/>
                    <a:pt x="243" y="13"/>
                  </a:cubicBezTo>
                  <a:cubicBezTo>
                    <a:pt x="243" y="13"/>
                    <a:pt x="243" y="14"/>
                    <a:pt x="242" y="15"/>
                  </a:cubicBezTo>
                  <a:cubicBezTo>
                    <a:pt x="241" y="15"/>
                    <a:pt x="240" y="16"/>
                    <a:pt x="240" y="16"/>
                  </a:cubicBezTo>
                  <a:cubicBezTo>
                    <a:pt x="240" y="16"/>
                    <a:pt x="242" y="18"/>
                    <a:pt x="242" y="18"/>
                  </a:cubicBezTo>
                  <a:cubicBezTo>
                    <a:pt x="242" y="18"/>
                    <a:pt x="243" y="19"/>
                    <a:pt x="243" y="19"/>
                  </a:cubicBezTo>
                  <a:cubicBezTo>
                    <a:pt x="243" y="20"/>
                    <a:pt x="242" y="21"/>
                    <a:pt x="242" y="21"/>
                  </a:cubicBezTo>
                  <a:cubicBezTo>
                    <a:pt x="243" y="21"/>
                    <a:pt x="246" y="20"/>
                    <a:pt x="246" y="20"/>
                  </a:cubicBezTo>
                  <a:cubicBezTo>
                    <a:pt x="246" y="20"/>
                    <a:pt x="246" y="18"/>
                    <a:pt x="246" y="18"/>
                  </a:cubicBezTo>
                  <a:cubicBezTo>
                    <a:pt x="246" y="18"/>
                    <a:pt x="248" y="16"/>
                    <a:pt x="248" y="16"/>
                  </a:cubicBezTo>
                  <a:cubicBezTo>
                    <a:pt x="249" y="16"/>
                    <a:pt x="251" y="17"/>
                    <a:pt x="251" y="17"/>
                  </a:cubicBezTo>
                  <a:cubicBezTo>
                    <a:pt x="251" y="17"/>
                    <a:pt x="251" y="18"/>
                    <a:pt x="251" y="19"/>
                  </a:cubicBezTo>
                  <a:cubicBezTo>
                    <a:pt x="250" y="19"/>
                    <a:pt x="248" y="21"/>
                    <a:pt x="248" y="21"/>
                  </a:cubicBezTo>
                  <a:cubicBezTo>
                    <a:pt x="248" y="22"/>
                    <a:pt x="247" y="22"/>
                    <a:pt x="248" y="22"/>
                  </a:cubicBezTo>
                  <a:cubicBezTo>
                    <a:pt x="248" y="23"/>
                    <a:pt x="250" y="25"/>
                    <a:pt x="250" y="25"/>
                  </a:cubicBezTo>
                  <a:cubicBezTo>
                    <a:pt x="253" y="27"/>
                    <a:pt x="253" y="27"/>
                    <a:pt x="253" y="27"/>
                  </a:cubicBezTo>
                  <a:cubicBezTo>
                    <a:pt x="253" y="27"/>
                    <a:pt x="253" y="28"/>
                    <a:pt x="253" y="29"/>
                  </a:cubicBezTo>
                  <a:cubicBezTo>
                    <a:pt x="253" y="29"/>
                    <a:pt x="248" y="29"/>
                    <a:pt x="248" y="29"/>
                  </a:cubicBezTo>
                  <a:cubicBezTo>
                    <a:pt x="248" y="29"/>
                    <a:pt x="248" y="29"/>
                    <a:pt x="247" y="30"/>
                  </a:cubicBezTo>
                  <a:cubicBezTo>
                    <a:pt x="247" y="30"/>
                    <a:pt x="246" y="31"/>
                    <a:pt x="244" y="32"/>
                  </a:cubicBezTo>
                  <a:cubicBezTo>
                    <a:pt x="242" y="32"/>
                    <a:pt x="242" y="32"/>
                    <a:pt x="242" y="33"/>
                  </a:cubicBezTo>
                  <a:cubicBezTo>
                    <a:pt x="242" y="34"/>
                    <a:pt x="241" y="35"/>
                    <a:pt x="242" y="36"/>
                  </a:cubicBezTo>
                  <a:cubicBezTo>
                    <a:pt x="243" y="37"/>
                    <a:pt x="245" y="38"/>
                    <a:pt x="245" y="38"/>
                  </a:cubicBezTo>
                  <a:cubicBezTo>
                    <a:pt x="245" y="38"/>
                    <a:pt x="250" y="40"/>
                    <a:pt x="250" y="39"/>
                  </a:cubicBezTo>
                  <a:cubicBezTo>
                    <a:pt x="250" y="39"/>
                    <a:pt x="257" y="39"/>
                    <a:pt x="257" y="39"/>
                  </a:cubicBezTo>
                  <a:cubicBezTo>
                    <a:pt x="260" y="39"/>
                    <a:pt x="260" y="39"/>
                    <a:pt x="260" y="39"/>
                  </a:cubicBezTo>
                  <a:cubicBezTo>
                    <a:pt x="260" y="39"/>
                    <a:pt x="261" y="41"/>
                    <a:pt x="262" y="42"/>
                  </a:cubicBezTo>
                  <a:cubicBezTo>
                    <a:pt x="262" y="42"/>
                    <a:pt x="266" y="45"/>
                    <a:pt x="266" y="45"/>
                  </a:cubicBezTo>
                  <a:cubicBezTo>
                    <a:pt x="268" y="45"/>
                    <a:pt x="268" y="45"/>
                    <a:pt x="268" y="45"/>
                  </a:cubicBezTo>
                  <a:cubicBezTo>
                    <a:pt x="269" y="49"/>
                    <a:pt x="269" y="49"/>
                    <a:pt x="269" y="49"/>
                  </a:cubicBezTo>
                  <a:cubicBezTo>
                    <a:pt x="268" y="52"/>
                    <a:pt x="268" y="52"/>
                    <a:pt x="268" y="52"/>
                  </a:cubicBezTo>
                  <a:cubicBezTo>
                    <a:pt x="265" y="53"/>
                    <a:pt x="265" y="53"/>
                    <a:pt x="265" y="53"/>
                  </a:cubicBezTo>
                  <a:cubicBezTo>
                    <a:pt x="261" y="56"/>
                    <a:pt x="261" y="56"/>
                    <a:pt x="261" y="56"/>
                  </a:cubicBezTo>
                  <a:cubicBezTo>
                    <a:pt x="259" y="55"/>
                    <a:pt x="259" y="55"/>
                    <a:pt x="259" y="55"/>
                  </a:cubicBezTo>
                  <a:cubicBezTo>
                    <a:pt x="259" y="55"/>
                    <a:pt x="261" y="57"/>
                    <a:pt x="262" y="57"/>
                  </a:cubicBezTo>
                  <a:cubicBezTo>
                    <a:pt x="263" y="57"/>
                    <a:pt x="264" y="58"/>
                    <a:pt x="264" y="58"/>
                  </a:cubicBezTo>
                  <a:cubicBezTo>
                    <a:pt x="265" y="58"/>
                    <a:pt x="269" y="58"/>
                    <a:pt x="273" y="58"/>
                  </a:cubicBezTo>
                  <a:cubicBezTo>
                    <a:pt x="273" y="59"/>
                    <a:pt x="273" y="59"/>
                    <a:pt x="273" y="60"/>
                  </a:cubicBezTo>
                  <a:cubicBezTo>
                    <a:pt x="274" y="61"/>
                    <a:pt x="275" y="65"/>
                    <a:pt x="275" y="66"/>
                  </a:cubicBezTo>
                  <a:cubicBezTo>
                    <a:pt x="275" y="66"/>
                    <a:pt x="276" y="70"/>
                    <a:pt x="278" y="73"/>
                  </a:cubicBezTo>
                  <a:cubicBezTo>
                    <a:pt x="281" y="77"/>
                    <a:pt x="280" y="78"/>
                    <a:pt x="280" y="78"/>
                  </a:cubicBezTo>
                  <a:cubicBezTo>
                    <a:pt x="280" y="87"/>
                    <a:pt x="280" y="87"/>
                    <a:pt x="280" y="87"/>
                  </a:cubicBezTo>
                  <a:cubicBezTo>
                    <a:pt x="280" y="95"/>
                    <a:pt x="280" y="95"/>
                    <a:pt x="280" y="95"/>
                  </a:cubicBezTo>
                  <a:cubicBezTo>
                    <a:pt x="275" y="99"/>
                    <a:pt x="275" y="99"/>
                    <a:pt x="275" y="99"/>
                  </a:cubicBezTo>
                  <a:cubicBezTo>
                    <a:pt x="273" y="108"/>
                    <a:pt x="273" y="108"/>
                    <a:pt x="273" y="108"/>
                  </a:cubicBezTo>
                  <a:cubicBezTo>
                    <a:pt x="273" y="108"/>
                    <a:pt x="274" y="109"/>
                    <a:pt x="275" y="109"/>
                  </a:cubicBezTo>
                  <a:cubicBezTo>
                    <a:pt x="276" y="110"/>
                    <a:pt x="279" y="113"/>
                    <a:pt x="279" y="113"/>
                  </a:cubicBezTo>
                  <a:cubicBezTo>
                    <a:pt x="280" y="114"/>
                    <a:pt x="286" y="117"/>
                    <a:pt x="289" y="118"/>
                  </a:cubicBezTo>
                  <a:cubicBezTo>
                    <a:pt x="292" y="120"/>
                    <a:pt x="291" y="125"/>
                    <a:pt x="291" y="125"/>
                  </a:cubicBezTo>
                  <a:cubicBezTo>
                    <a:pt x="289" y="132"/>
                    <a:pt x="289" y="132"/>
                    <a:pt x="289" y="132"/>
                  </a:cubicBezTo>
                  <a:cubicBezTo>
                    <a:pt x="289" y="132"/>
                    <a:pt x="290" y="136"/>
                    <a:pt x="292" y="136"/>
                  </a:cubicBezTo>
                  <a:cubicBezTo>
                    <a:pt x="293" y="135"/>
                    <a:pt x="294" y="141"/>
                    <a:pt x="294" y="141"/>
                  </a:cubicBezTo>
                  <a:cubicBezTo>
                    <a:pt x="294" y="141"/>
                    <a:pt x="295" y="147"/>
                    <a:pt x="295" y="148"/>
                  </a:cubicBezTo>
                  <a:cubicBezTo>
                    <a:pt x="294" y="149"/>
                    <a:pt x="295" y="150"/>
                    <a:pt x="295" y="150"/>
                  </a:cubicBezTo>
                  <a:cubicBezTo>
                    <a:pt x="297" y="154"/>
                    <a:pt x="297" y="154"/>
                    <a:pt x="297" y="154"/>
                  </a:cubicBezTo>
                  <a:cubicBezTo>
                    <a:pt x="297" y="154"/>
                    <a:pt x="296" y="157"/>
                    <a:pt x="295" y="158"/>
                  </a:cubicBezTo>
                  <a:cubicBezTo>
                    <a:pt x="295" y="160"/>
                    <a:pt x="294" y="162"/>
                    <a:pt x="294" y="162"/>
                  </a:cubicBezTo>
                  <a:cubicBezTo>
                    <a:pt x="295" y="165"/>
                    <a:pt x="295" y="165"/>
                    <a:pt x="295" y="165"/>
                  </a:cubicBezTo>
                  <a:cubicBezTo>
                    <a:pt x="299" y="170"/>
                    <a:pt x="299" y="170"/>
                    <a:pt x="299" y="170"/>
                  </a:cubicBezTo>
                  <a:cubicBezTo>
                    <a:pt x="299" y="175"/>
                    <a:pt x="299" y="175"/>
                    <a:pt x="299" y="175"/>
                  </a:cubicBezTo>
                  <a:cubicBezTo>
                    <a:pt x="299" y="178"/>
                    <a:pt x="299" y="178"/>
                    <a:pt x="299" y="178"/>
                  </a:cubicBezTo>
                  <a:cubicBezTo>
                    <a:pt x="299" y="178"/>
                    <a:pt x="302" y="179"/>
                    <a:pt x="303" y="179"/>
                  </a:cubicBezTo>
                  <a:cubicBezTo>
                    <a:pt x="304" y="179"/>
                    <a:pt x="306" y="181"/>
                    <a:pt x="306" y="181"/>
                  </a:cubicBezTo>
                  <a:cubicBezTo>
                    <a:pt x="306" y="181"/>
                    <a:pt x="306" y="183"/>
                    <a:pt x="306" y="184"/>
                  </a:cubicBezTo>
                  <a:cubicBezTo>
                    <a:pt x="306" y="184"/>
                    <a:pt x="309" y="188"/>
                    <a:pt x="309" y="188"/>
                  </a:cubicBezTo>
                  <a:cubicBezTo>
                    <a:pt x="310" y="189"/>
                    <a:pt x="312" y="192"/>
                    <a:pt x="312" y="192"/>
                  </a:cubicBezTo>
                  <a:cubicBezTo>
                    <a:pt x="312" y="192"/>
                    <a:pt x="312" y="194"/>
                    <a:pt x="309" y="197"/>
                  </a:cubicBezTo>
                  <a:cubicBezTo>
                    <a:pt x="307" y="200"/>
                    <a:pt x="308" y="200"/>
                    <a:pt x="308" y="201"/>
                  </a:cubicBezTo>
                  <a:cubicBezTo>
                    <a:pt x="308" y="202"/>
                    <a:pt x="309" y="204"/>
                    <a:pt x="309" y="204"/>
                  </a:cubicBezTo>
                  <a:cubicBezTo>
                    <a:pt x="309" y="204"/>
                    <a:pt x="308" y="205"/>
                    <a:pt x="307" y="206"/>
                  </a:cubicBezTo>
                  <a:cubicBezTo>
                    <a:pt x="307" y="206"/>
                    <a:pt x="306" y="208"/>
                    <a:pt x="306" y="210"/>
                  </a:cubicBezTo>
                  <a:cubicBezTo>
                    <a:pt x="302" y="213"/>
                    <a:pt x="302" y="213"/>
                    <a:pt x="302" y="213"/>
                  </a:cubicBezTo>
                  <a:cubicBezTo>
                    <a:pt x="302" y="213"/>
                    <a:pt x="302" y="213"/>
                    <a:pt x="301" y="214"/>
                  </a:cubicBezTo>
                  <a:cubicBezTo>
                    <a:pt x="301" y="213"/>
                    <a:pt x="300" y="213"/>
                    <a:pt x="299" y="213"/>
                  </a:cubicBezTo>
                  <a:cubicBezTo>
                    <a:pt x="298" y="212"/>
                    <a:pt x="297" y="211"/>
                    <a:pt x="297" y="211"/>
                  </a:cubicBezTo>
                  <a:cubicBezTo>
                    <a:pt x="297" y="211"/>
                    <a:pt x="297" y="209"/>
                    <a:pt x="297" y="207"/>
                  </a:cubicBezTo>
                  <a:cubicBezTo>
                    <a:pt x="297" y="205"/>
                    <a:pt x="297" y="206"/>
                    <a:pt x="297" y="205"/>
                  </a:cubicBezTo>
                  <a:cubicBezTo>
                    <a:pt x="296" y="204"/>
                    <a:pt x="294" y="203"/>
                    <a:pt x="292" y="202"/>
                  </a:cubicBezTo>
                  <a:cubicBezTo>
                    <a:pt x="290" y="202"/>
                    <a:pt x="286" y="202"/>
                    <a:pt x="285" y="203"/>
                  </a:cubicBezTo>
                  <a:cubicBezTo>
                    <a:pt x="285" y="203"/>
                    <a:pt x="285" y="207"/>
                    <a:pt x="285" y="207"/>
                  </a:cubicBezTo>
                  <a:cubicBezTo>
                    <a:pt x="287" y="210"/>
                    <a:pt x="287" y="210"/>
                    <a:pt x="287" y="210"/>
                  </a:cubicBezTo>
                  <a:cubicBezTo>
                    <a:pt x="286" y="212"/>
                    <a:pt x="286" y="212"/>
                    <a:pt x="286" y="212"/>
                  </a:cubicBezTo>
                  <a:cubicBezTo>
                    <a:pt x="286" y="212"/>
                    <a:pt x="277" y="214"/>
                    <a:pt x="274" y="214"/>
                  </a:cubicBezTo>
                  <a:cubicBezTo>
                    <a:pt x="271" y="214"/>
                    <a:pt x="272" y="216"/>
                    <a:pt x="272" y="216"/>
                  </a:cubicBezTo>
                  <a:cubicBezTo>
                    <a:pt x="270" y="220"/>
                    <a:pt x="270" y="220"/>
                    <a:pt x="270" y="220"/>
                  </a:cubicBezTo>
                  <a:cubicBezTo>
                    <a:pt x="268" y="222"/>
                    <a:pt x="268" y="222"/>
                    <a:pt x="268" y="222"/>
                  </a:cubicBezTo>
                  <a:cubicBezTo>
                    <a:pt x="262" y="224"/>
                    <a:pt x="262" y="224"/>
                    <a:pt x="262" y="224"/>
                  </a:cubicBezTo>
                  <a:cubicBezTo>
                    <a:pt x="262" y="224"/>
                    <a:pt x="256" y="229"/>
                    <a:pt x="255" y="229"/>
                  </a:cubicBezTo>
                  <a:cubicBezTo>
                    <a:pt x="251" y="232"/>
                    <a:pt x="251" y="232"/>
                    <a:pt x="251" y="232"/>
                  </a:cubicBezTo>
                  <a:cubicBezTo>
                    <a:pt x="251" y="232"/>
                    <a:pt x="250" y="232"/>
                    <a:pt x="247" y="234"/>
                  </a:cubicBezTo>
                  <a:cubicBezTo>
                    <a:pt x="243" y="235"/>
                    <a:pt x="245" y="237"/>
                    <a:pt x="244" y="238"/>
                  </a:cubicBezTo>
                  <a:cubicBezTo>
                    <a:pt x="244" y="240"/>
                    <a:pt x="243" y="240"/>
                    <a:pt x="241" y="241"/>
                  </a:cubicBezTo>
                  <a:cubicBezTo>
                    <a:pt x="240" y="241"/>
                    <a:pt x="237" y="240"/>
                    <a:pt x="235" y="240"/>
                  </a:cubicBezTo>
                  <a:cubicBezTo>
                    <a:pt x="234" y="240"/>
                    <a:pt x="231" y="242"/>
                    <a:pt x="229" y="242"/>
                  </a:cubicBezTo>
                  <a:cubicBezTo>
                    <a:pt x="226" y="242"/>
                    <a:pt x="226" y="242"/>
                    <a:pt x="226" y="242"/>
                  </a:cubicBezTo>
                  <a:cubicBezTo>
                    <a:pt x="222" y="247"/>
                    <a:pt x="222" y="247"/>
                    <a:pt x="222" y="247"/>
                  </a:cubicBezTo>
                  <a:cubicBezTo>
                    <a:pt x="219" y="253"/>
                    <a:pt x="219" y="253"/>
                    <a:pt x="219" y="253"/>
                  </a:cubicBezTo>
                  <a:cubicBezTo>
                    <a:pt x="218" y="250"/>
                    <a:pt x="218" y="250"/>
                    <a:pt x="218" y="250"/>
                  </a:cubicBezTo>
                  <a:cubicBezTo>
                    <a:pt x="217" y="246"/>
                    <a:pt x="217" y="246"/>
                    <a:pt x="217" y="246"/>
                  </a:cubicBezTo>
                  <a:cubicBezTo>
                    <a:pt x="212" y="246"/>
                    <a:pt x="212" y="246"/>
                    <a:pt x="212" y="246"/>
                  </a:cubicBezTo>
                  <a:cubicBezTo>
                    <a:pt x="213" y="249"/>
                    <a:pt x="213" y="249"/>
                    <a:pt x="213" y="249"/>
                  </a:cubicBezTo>
                  <a:cubicBezTo>
                    <a:pt x="213" y="249"/>
                    <a:pt x="215" y="256"/>
                    <a:pt x="216" y="257"/>
                  </a:cubicBezTo>
                  <a:cubicBezTo>
                    <a:pt x="217" y="258"/>
                    <a:pt x="218" y="258"/>
                    <a:pt x="220" y="259"/>
                  </a:cubicBezTo>
                  <a:cubicBezTo>
                    <a:pt x="223" y="261"/>
                    <a:pt x="223" y="261"/>
                    <a:pt x="226" y="263"/>
                  </a:cubicBezTo>
                  <a:cubicBezTo>
                    <a:pt x="229" y="265"/>
                    <a:pt x="228" y="267"/>
                    <a:pt x="228" y="268"/>
                  </a:cubicBezTo>
                  <a:cubicBezTo>
                    <a:pt x="228" y="270"/>
                    <a:pt x="228" y="270"/>
                    <a:pt x="226" y="272"/>
                  </a:cubicBezTo>
                  <a:cubicBezTo>
                    <a:pt x="224" y="275"/>
                    <a:pt x="226" y="277"/>
                    <a:pt x="226" y="277"/>
                  </a:cubicBezTo>
                  <a:cubicBezTo>
                    <a:pt x="226" y="277"/>
                    <a:pt x="227" y="279"/>
                    <a:pt x="229" y="281"/>
                  </a:cubicBezTo>
                  <a:cubicBezTo>
                    <a:pt x="231" y="283"/>
                    <a:pt x="230" y="284"/>
                    <a:pt x="231" y="287"/>
                  </a:cubicBezTo>
                  <a:cubicBezTo>
                    <a:pt x="231" y="290"/>
                    <a:pt x="231" y="289"/>
                    <a:pt x="233" y="292"/>
                  </a:cubicBezTo>
                  <a:cubicBezTo>
                    <a:pt x="235" y="294"/>
                    <a:pt x="234" y="293"/>
                    <a:pt x="236" y="295"/>
                  </a:cubicBezTo>
                  <a:cubicBezTo>
                    <a:pt x="238" y="297"/>
                    <a:pt x="238" y="298"/>
                    <a:pt x="238" y="298"/>
                  </a:cubicBezTo>
                  <a:cubicBezTo>
                    <a:pt x="238" y="298"/>
                    <a:pt x="244" y="296"/>
                    <a:pt x="246" y="298"/>
                  </a:cubicBezTo>
                  <a:cubicBezTo>
                    <a:pt x="248" y="300"/>
                    <a:pt x="247" y="299"/>
                    <a:pt x="251" y="302"/>
                  </a:cubicBezTo>
                  <a:cubicBezTo>
                    <a:pt x="254" y="306"/>
                    <a:pt x="251" y="304"/>
                    <a:pt x="252" y="307"/>
                  </a:cubicBezTo>
                  <a:cubicBezTo>
                    <a:pt x="253" y="309"/>
                    <a:pt x="254" y="308"/>
                    <a:pt x="254" y="308"/>
                  </a:cubicBezTo>
                  <a:cubicBezTo>
                    <a:pt x="254" y="308"/>
                    <a:pt x="255" y="309"/>
                    <a:pt x="257" y="309"/>
                  </a:cubicBezTo>
                  <a:cubicBezTo>
                    <a:pt x="259" y="309"/>
                    <a:pt x="259" y="311"/>
                    <a:pt x="259" y="313"/>
                  </a:cubicBezTo>
                  <a:cubicBezTo>
                    <a:pt x="260" y="315"/>
                    <a:pt x="260" y="315"/>
                    <a:pt x="262" y="317"/>
                  </a:cubicBezTo>
                  <a:cubicBezTo>
                    <a:pt x="263" y="318"/>
                    <a:pt x="264" y="317"/>
                    <a:pt x="267" y="316"/>
                  </a:cubicBezTo>
                  <a:cubicBezTo>
                    <a:pt x="269" y="316"/>
                    <a:pt x="268" y="318"/>
                    <a:pt x="268" y="319"/>
                  </a:cubicBezTo>
                  <a:cubicBezTo>
                    <a:pt x="268" y="320"/>
                    <a:pt x="270" y="320"/>
                    <a:pt x="272" y="321"/>
                  </a:cubicBezTo>
                  <a:cubicBezTo>
                    <a:pt x="274" y="322"/>
                    <a:pt x="273" y="322"/>
                    <a:pt x="275" y="324"/>
                  </a:cubicBezTo>
                  <a:cubicBezTo>
                    <a:pt x="275" y="324"/>
                    <a:pt x="275" y="324"/>
                    <a:pt x="275" y="325"/>
                  </a:cubicBezTo>
                  <a:close/>
                  <a:moveTo>
                    <a:pt x="55" y="394"/>
                  </a:moveTo>
                  <a:cubicBezTo>
                    <a:pt x="55" y="394"/>
                    <a:pt x="55" y="394"/>
                    <a:pt x="55" y="394"/>
                  </a:cubicBezTo>
                  <a:cubicBezTo>
                    <a:pt x="55" y="394"/>
                    <a:pt x="55" y="394"/>
                    <a:pt x="55" y="394"/>
                  </a:cubicBezTo>
                  <a:cubicBezTo>
                    <a:pt x="55" y="394"/>
                    <a:pt x="55" y="394"/>
                    <a:pt x="55" y="394"/>
                  </a:cubicBezTo>
                  <a:close/>
                  <a:moveTo>
                    <a:pt x="128" y="400"/>
                  </a:move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lose/>
                  <a:moveTo>
                    <a:pt x="312" y="204"/>
                  </a:moveTo>
                  <a:cubicBezTo>
                    <a:pt x="312" y="204"/>
                    <a:pt x="312" y="204"/>
                    <a:pt x="312" y="204"/>
                  </a:cubicBezTo>
                  <a:cubicBezTo>
                    <a:pt x="312" y="204"/>
                    <a:pt x="312" y="204"/>
                    <a:pt x="312" y="204"/>
                  </a:cubicBezTo>
                  <a:cubicBezTo>
                    <a:pt x="312" y="204"/>
                    <a:pt x="312" y="204"/>
                    <a:pt x="312" y="204"/>
                  </a:cubicBezTo>
                  <a:close/>
                </a:path>
              </a:pathLst>
            </a:custGeom>
            <a:grpFill/>
            <a:ln w="6350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Source Sans Pro" charset="0"/>
              </a:endParaRPr>
            </a:p>
          </p:txBody>
        </p:sp>
        <p:sp>
          <p:nvSpPr>
            <p:cNvPr id="73" name="Freeform 80"/>
            <p:cNvSpPr>
              <a:spLocks noEditPoints="1"/>
            </p:cNvSpPr>
            <p:nvPr/>
          </p:nvSpPr>
          <p:spPr bwMode="auto">
            <a:xfrm>
              <a:off x="4736816" y="3211661"/>
              <a:ext cx="1121419" cy="1240147"/>
            </a:xfrm>
            <a:custGeom>
              <a:avLst/>
              <a:gdLst>
                <a:gd name="T0" fmla="*/ 372 w 492"/>
                <a:gd name="T1" fmla="*/ 536 h 561"/>
                <a:gd name="T2" fmla="*/ 338 w 492"/>
                <a:gd name="T3" fmla="*/ 556 h 561"/>
                <a:gd name="T4" fmla="*/ 272 w 492"/>
                <a:gd name="T5" fmla="*/ 521 h 561"/>
                <a:gd name="T6" fmla="*/ 260 w 492"/>
                <a:gd name="T7" fmla="*/ 489 h 561"/>
                <a:gd name="T8" fmla="*/ 318 w 492"/>
                <a:gd name="T9" fmla="*/ 489 h 561"/>
                <a:gd name="T10" fmla="*/ 376 w 492"/>
                <a:gd name="T11" fmla="*/ 476 h 561"/>
                <a:gd name="T12" fmla="*/ 403 w 492"/>
                <a:gd name="T13" fmla="*/ 478 h 561"/>
                <a:gd name="T14" fmla="*/ 442 w 492"/>
                <a:gd name="T15" fmla="*/ 422 h 561"/>
                <a:gd name="T16" fmla="*/ 411 w 492"/>
                <a:gd name="T17" fmla="*/ 385 h 561"/>
                <a:gd name="T18" fmla="*/ 455 w 492"/>
                <a:gd name="T19" fmla="*/ 350 h 561"/>
                <a:gd name="T20" fmla="*/ 490 w 492"/>
                <a:gd name="T21" fmla="*/ 351 h 561"/>
                <a:gd name="T22" fmla="*/ 379 w 492"/>
                <a:gd name="T23" fmla="*/ 295 h 561"/>
                <a:gd name="T24" fmla="*/ 340 w 492"/>
                <a:gd name="T25" fmla="*/ 271 h 561"/>
                <a:gd name="T26" fmla="*/ 275 w 492"/>
                <a:gd name="T27" fmla="*/ 186 h 561"/>
                <a:gd name="T28" fmla="*/ 218 w 492"/>
                <a:gd name="T29" fmla="*/ 109 h 561"/>
                <a:gd name="T30" fmla="*/ 247 w 492"/>
                <a:gd name="T31" fmla="*/ 78 h 561"/>
                <a:gd name="T32" fmla="*/ 267 w 492"/>
                <a:gd name="T33" fmla="*/ 63 h 561"/>
                <a:gd name="T34" fmla="*/ 262 w 492"/>
                <a:gd name="T35" fmla="*/ 56 h 561"/>
                <a:gd name="T36" fmla="*/ 258 w 492"/>
                <a:gd name="T37" fmla="*/ 46 h 561"/>
                <a:gd name="T38" fmla="*/ 267 w 492"/>
                <a:gd name="T39" fmla="*/ 30 h 561"/>
                <a:gd name="T40" fmla="*/ 212 w 492"/>
                <a:gd name="T41" fmla="*/ 15 h 561"/>
                <a:gd name="T42" fmla="*/ 185 w 492"/>
                <a:gd name="T43" fmla="*/ 4 h 561"/>
                <a:gd name="T44" fmla="*/ 148 w 492"/>
                <a:gd name="T45" fmla="*/ 15 h 561"/>
                <a:gd name="T46" fmla="*/ 148 w 492"/>
                <a:gd name="T47" fmla="*/ 26 h 561"/>
                <a:gd name="T48" fmla="*/ 139 w 492"/>
                <a:gd name="T49" fmla="*/ 27 h 561"/>
                <a:gd name="T50" fmla="*/ 132 w 492"/>
                <a:gd name="T51" fmla="*/ 34 h 561"/>
                <a:gd name="T52" fmla="*/ 136 w 492"/>
                <a:gd name="T53" fmla="*/ 46 h 561"/>
                <a:gd name="T54" fmla="*/ 129 w 492"/>
                <a:gd name="T55" fmla="*/ 40 h 561"/>
                <a:gd name="T56" fmla="*/ 114 w 492"/>
                <a:gd name="T57" fmla="*/ 45 h 561"/>
                <a:gd name="T58" fmla="*/ 104 w 492"/>
                <a:gd name="T59" fmla="*/ 34 h 561"/>
                <a:gd name="T60" fmla="*/ 101 w 492"/>
                <a:gd name="T61" fmla="*/ 47 h 561"/>
                <a:gd name="T62" fmla="*/ 94 w 492"/>
                <a:gd name="T63" fmla="*/ 61 h 561"/>
                <a:gd name="T64" fmla="*/ 89 w 492"/>
                <a:gd name="T65" fmla="*/ 71 h 561"/>
                <a:gd name="T66" fmla="*/ 87 w 492"/>
                <a:gd name="T67" fmla="*/ 58 h 561"/>
                <a:gd name="T68" fmla="*/ 73 w 492"/>
                <a:gd name="T69" fmla="*/ 51 h 561"/>
                <a:gd name="T70" fmla="*/ 65 w 492"/>
                <a:gd name="T71" fmla="*/ 39 h 561"/>
                <a:gd name="T72" fmla="*/ 58 w 492"/>
                <a:gd name="T73" fmla="*/ 51 h 561"/>
                <a:gd name="T74" fmla="*/ 50 w 492"/>
                <a:gd name="T75" fmla="*/ 63 h 561"/>
                <a:gd name="T76" fmla="*/ 35 w 492"/>
                <a:gd name="T77" fmla="*/ 63 h 561"/>
                <a:gd name="T78" fmla="*/ 19 w 492"/>
                <a:gd name="T79" fmla="*/ 69 h 561"/>
                <a:gd name="T80" fmla="*/ 18 w 492"/>
                <a:gd name="T81" fmla="*/ 100 h 561"/>
                <a:gd name="T82" fmla="*/ 14 w 492"/>
                <a:gd name="T83" fmla="*/ 134 h 561"/>
                <a:gd name="T84" fmla="*/ 31 w 492"/>
                <a:gd name="T85" fmla="*/ 180 h 561"/>
                <a:gd name="T86" fmla="*/ 86 w 492"/>
                <a:gd name="T87" fmla="*/ 147 h 561"/>
                <a:gd name="T88" fmla="*/ 139 w 492"/>
                <a:gd name="T89" fmla="*/ 179 h 561"/>
                <a:gd name="T90" fmla="*/ 162 w 492"/>
                <a:gd name="T91" fmla="*/ 237 h 561"/>
                <a:gd name="T92" fmla="*/ 207 w 492"/>
                <a:gd name="T93" fmla="*/ 276 h 561"/>
                <a:gd name="T94" fmla="*/ 251 w 492"/>
                <a:gd name="T95" fmla="*/ 307 h 561"/>
                <a:gd name="T96" fmla="*/ 289 w 492"/>
                <a:gd name="T97" fmla="*/ 317 h 561"/>
                <a:gd name="T98" fmla="*/ 334 w 492"/>
                <a:gd name="T99" fmla="*/ 346 h 561"/>
                <a:gd name="T100" fmla="*/ 357 w 492"/>
                <a:gd name="T101" fmla="*/ 374 h 561"/>
                <a:gd name="T102" fmla="*/ 395 w 492"/>
                <a:gd name="T103" fmla="*/ 418 h 561"/>
                <a:gd name="T104" fmla="*/ 390 w 492"/>
                <a:gd name="T105" fmla="*/ 463 h 561"/>
                <a:gd name="T106" fmla="*/ 75 w 492"/>
                <a:gd name="T107" fmla="*/ 342 h 561"/>
                <a:gd name="T108" fmla="*/ 126 w 492"/>
                <a:gd name="T109" fmla="*/ 355 h 561"/>
                <a:gd name="T110" fmla="*/ 113 w 492"/>
                <a:gd name="T111" fmla="*/ 441 h 561"/>
                <a:gd name="T112" fmla="*/ 71 w 492"/>
                <a:gd name="T113" fmla="*/ 446 h 561"/>
                <a:gd name="T114" fmla="*/ 73 w 492"/>
                <a:gd name="T115" fmla="*/ 395 h 561"/>
                <a:gd name="T116" fmla="*/ 57 w 492"/>
                <a:gd name="T117" fmla="*/ 358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2" h="561">
                  <a:moveTo>
                    <a:pt x="376" y="476"/>
                  </a:moveTo>
                  <a:cubicBezTo>
                    <a:pt x="377" y="483"/>
                    <a:pt x="377" y="483"/>
                    <a:pt x="377" y="483"/>
                  </a:cubicBezTo>
                  <a:cubicBezTo>
                    <a:pt x="377" y="483"/>
                    <a:pt x="371" y="493"/>
                    <a:pt x="371" y="494"/>
                  </a:cubicBezTo>
                  <a:cubicBezTo>
                    <a:pt x="371" y="495"/>
                    <a:pt x="369" y="499"/>
                    <a:pt x="367" y="502"/>
                  </a:cubicBezTo>
                  <a:cubicBezTo>
                    <a:pt x="366" y="504"/>
                    <a:pt x="360" y="512"/>
                    <a:pt x="360" y="512"/>
                  </a:cubicBezTo>
                  <a:cubicBezTo>
                    <a:pt x="360" y="512"/>
                    <a:pt x="360" y="515"/>
                    <a:pt x="362" y="517"/>
                  </a:cubicBezTo>
                  <a:cubicBezTo>
                    <a:pt x="363" y="519"/>
                    <a:pt x="366" y="522"/>
                    <a:pt x="366" y="525"/>
                  </a:cubicBezTo>
                  <a:cubicBezTo>
                    <a:pt x="366" y="527"/>
                    <a:pt x="371" y="530"/>
                    <a:pt x="371" y="530"/>
                  </a:cubicBezTo>
                  <a:cubicBezTo>
                    <a:pt x="372" y="536"/>
                    <a:pt x="372" y="536"/>
                    <a:pt x="372" y="536"/>
                  </a:cubicBezTo>
                  <a:cubicBezTo>
                    <a:pt x="372" y="536"/>
                    <a:pt x="375" y="539"/>
                    <a:pt x="375" y="540"/>
                  </a:cubicBezTo>
                  <a:cubicBezTo>
                    <a:pt x="374" y="541"/>
                    <a:pt x="369" y="546"/>
                    <a:pt x="369" y="546"/>
                  </a:cubicBezTo>
                  <a:cubicBezTo>
                    <a:pt x="368" y="552"/>
                    <a:pt x="368" y="552"/>
                    <a:pt x="368" y="552"/>
                  </a:cubicBezTo>
                  <a:cubicBezTo>
                    <a:pt x="368" y="555"/>
                    <a:pt x="368" y="555"/>
                    <a:pt x="368" y="555"/>
                  </a:cubicBezTo>
                  <a:cubicBezTo>
                    <a:pt x="368" y="555"/>
                    <a:pt x="369" y="555"/>
                    <a:pt x="368" y="558"/>
                  </a:cubicBezTo>
                  <a:cubicBezTo>
                    <a:pt x="367" y="560"/>
                    <a:pt x="367" y="560"/>
                    <a:pt x="366" y="560"/>
                  </a:cubicBezTo>
                  <a:cubicBezTo>
                    <a:pt x="365" y="561"/>
                    <a:pt x="355" y="560"/>
                    <a:pt x="355" y="560"/>
                  </a:cubicBezTo>
                  <a:cubicBezTo>
                    <a:pt x="345" y="558"/>
                    <a:pt x="345" y="558"/>
                    <a:pt x="345" y="558"/>
                  </a:cubicBezTo>
                  <a:cubicBezTo>
                    <a:pt x="345" y="558"/>
                    <a:pt x="340" y="557"/>
                    <a:pt x="338" y="556"/>
                  </a:cubicBezTo>
                  <a:cubicBezTo>
                    <a:pt x="337" y="555"/>
                    <a:pt x="335" y="554"/>
                    <a:pt x="335" y="554"/>
                  </a:cubicBezTo>
                  <a:cubicBezTo>
                    <a:pt x="332" y="545"/>
                    <a:pt x="332" y="545"/>
                    <a:pt x="332" y="545"/>
                  </a:cubicBezTo>
                  <a:cubicBezTo>
                    <a:pt x="324" y="544"/>
                    <a:pt x="324" y="544"/>
                    <a:pt x="324" y="544"/>
                  </a:cubicBezTo>
                  <a:cubicBezTo>
                    <a:pt x="304" y="541"/>
                    <a:pt x="304" y="541"/>
                    <a:pt x="304" y="541"/>
                  </a:cubicBezTo>
                  <a:cubicBezTo>
                    <a:pt x="304" y="541"/>
                    <a:pt x="297" y="535"/>
                    <a:pt x="296" y="534"/>
                  </a:cubicBezTo>
                  <a:cubicBezTo>
                    <a:pt x="294" y="533"/>
                    <a:pt x="292" y="530"/>
                    <a:pt x="292" y="530"/>
                  </a:cubicBezTo>
                  <a:cubicBezTo>
                    <a:pt x="288" y="529"/>
                    <a:pt x="288" y="529"/>
                    <a:pt x="288" y="529"/>
                  </a:cubicBezTo>
                  <a:cubicBezTo>
                    <a:pt x="280" y="521"/>
                    <a:pt x="280" y="521"/>
                    <a:pt x="280" y="521"/>
                  </a:cubicBezTo>
                  <a:cubicBezTo>
                    <a:pt x="272" y="521"/>
                    <a:pt x="272" y="521"/>
                    <a:pt x="272" y="521"/>
                  </a:cubicBezTo>
                  <a:cubicBezTo>
                    <a:pt x="266" y="517"/>
                    <a:pt x="266" y="517"/>
                    <a:pt x="266" y="517"/>
                  </a:cubicBezTo>
                  <a:cubicBezTo>
                    <a:pt x="259" y="517"/>
                    <a:pt x="259" y="517"/>
                    <a:pt x="259" y="517"/>
                  </a:cubicBezTo>
                  <a:cubicBezTo>
                    <a:pt x="259" y="517"/>
                    <a:pt x="254" y="516"/>
                    <a:pt x="254" y="515"/>
                  </a:cubicBezTo>
                  <a:cubicBezTo>
                    <a:pt x="253" y="513"/>
                    <a:pt x="247" y="510"/>
                    <a:pt x="247" y="510"/>
                  </a:cubicBezTo>
                  <a:cubicBezTo>
                    <a:pt x="247" y="510"/>
                    <a:pt x="247" y="504"/>
                    <a:pt x="247" y="503"/>
                  </a:cubicBezTo>
                  <a:cubicBezTo>
                    <a:pt x="247" y="502"/>
                    <a:pt x="248" y="492"/>
                    <a:pt x="248" y="492"/>
                  </a:cubicBezTo>
                  <a:cubicBezTo>
                    <a:pt x="252" y="487"/>
                    <a:pt x="252" y="487"/>
                    <a:pt x="252" y="487"/>
                  </a:cubicBezTo>
                  <a:cubicBezTo>
                    <a:pt x="258" y="485"/>
                    <a:pt x="258" y="485"/>
                    <a:pt x="258" y="485"/>
                  </a:cubicBezTo>
                  <a:cubicBezTo>
                    <a:pt x="260" y="489"/>
                    <a:pt x="260" y="489"/>
                    <a:pt x="260" y="489"/>
                  </a:cubicBezTo>
                  <a:cubicBezTo>
                    <a:pt x="267" y="492"/>
                    <a:pt x="267" y="492"/>
                    <a:pt x="267" y="492"/>
                  </a:cubicBezTo>
                  <a:cubicBezTo>
                    <a:pt x="271" y="489"/>
                    <a:pt x="271" y="489"/>
                    <a:pt x="271" y="489"/>
                  </a:cubicBezTo>
                  <a:cubicBezTo>
                    <a:pt x="273" y="483"/>
                    <a:pt x="273" y="483"/>
                    <a:pt x="273" y="483"/>
                  </a:cubicBezTo>
                  <a:cubicBezTo>
                    <a:pt x="279" y="481"/>
                    <a:pt x="279" y="481"/>
                    <a:pt x="279" y="481"/>
                  </a:cubicBezTo>
                  <a:cubicBezTo>
                    <a:pt x="286" y="484"/>
                    <a:pt x="286" y="484"/>
                    <a:pt x="286" y="484"/>
                  </a:cubicBezTo>
                  <a:cubicBezTo>
                    <a:pt x="291" y="489"/>
                    <a:pt x="291" y="489"/>
                    <a:pt x="291" y="489"/>
                  </a:cubicBezTo>
                  <a:cubicBezTo>
                    <a:pt x="301" y="492"/>
                    <a:pt x="301" y="492"/>
                    <a:pt x="301" y="492"/>
                  </a:cubicBezTo>
                  <a:cubicBezTo>
                    <a:pt x="310" y="490"/>
                    <a:pt x="310" y="490"/>
                    <a:pt x="310" y="490"/>
                  </a:cubicBezTo>
                  <a:cubicBezTo>
                    <a:pt x="318" y="489"/>
                    <a:pt x="318" y="489"/>
                    <a:pt x="318" y="489"/>
                  </a:cubicBezTo>
                  <a:cubicBezTo>
                    <a:pt x="318" y="489"/>
                    <a:pt x="322" y="489"/>
                    <a:pt x="324" y="489"/>
                  </a:cubicBezTo>
                  <a:cubicBezTo>
                    <a:pt x="325" y="488"/>
                    <a:pt x="331" y="486"/>
                    <a:pt x="331" y="486"/>
                  </a:cubicBezTo>
                  <a:cubicBezTo>
                    <a:pt x="341" y="483"/>
                    <a:pt x="341" y="483"/>
                    <a:pt x="341" y="483"/>
                  </a:cubicBezTo>
                  <a:cubicBezTo>
                    <a:pt x="347" y="475"/>
                    <a:pt x="347" y="475"/>
                    <a:pt x="347" y="475"/>
                  </a:cubicBezTo>
                  <a:cubicBezTo>
                    <a:pt x="355" y="478"/>
                    <a:pt x="355" y="478"/>
                    <a:pt x="355" y="478"/>
                  </a:cubicBezTo>
                  <a:cubicBezTo>
                    <a:pt x="362" y="479"/>
                    <a:pt x="362" y="479"/>
                    <a:pt x="362" y="479"/>
                  </a:cubicBezTo>
                  <a:cubicBezTo>
                    <a:pt x="365" y="474"/>
                    <a:pt x="365" y="474"/>
                    <a:pt x="365" y="474"/>
                  </a:cubicBezTo>
                  <a:cubicBezTo>
                    <a:pt x="372" y="470"/>
                    <a:pt x="372" y="470"/>
                    <a:pt x="372" y="470"/>
                  </a:cubicBezTo>
                  <a:cubicBezTo>
                    <a:pt x="376" y="476"/>
                    <a:pt x="376" y="476"/>
                    <a:pt x="376" y="476"/>
                  </a:cubicBezTo>
                  <a:close/>
                  <a:moveTo>
                    <a:pt x="388" y="469"/>
                  </a:moveTo>
                  <a:cubicBezTo>
                    <a:pt x="388" y="469"/>
                    <a:pt x="388" y="469"/>
                    <a:pt x="388" y="469"/>
                  </a:cubicBezTo>
                  <a:cubicBezTo>
                    <a:pt x="384" y="473"/>
                    <a:pt x="384" y="473"/>
                    <a:pt x="384" y="473"/>
                  </a:cubicBezTo>
                  <a:cubicBezTo>
                    <a:pt x="380" y="476"/>
                    <a:pt x="380" y="476"/>
                    <a:pt x="380" y="476"/>
                  </a:cubicBezTo>
                  <a:cubicBezTo>
                    <a:pt x="380" y="476"/>
                    <a:pt x="381" y="480"/>
                    <a:pt x="381" y="482"/>
                  </a:cubicBezTo>
                  <a:cubicBezTo>
                    <a:pt x="382" y="484"/>
                    <a:pt x="385" y="489"/>
                    <a:pt x="385" y="489"/>
                  </a:cubicBezTo>
                  <a:cubicBezTo>
                    <a:pt x="395" y="489"/>
                    <a:pt x="395" y="489"/>
                    <a:pt x="395" y="489"/>
                  </a:cubicBezTo>
                  <a:cubicBezTo>
                    <a:pt x="402" y="485"/>
                    <a:pt x="402" y="485"/>
                    <a:pt x="402" y="485"/>
                  </a:cubicBezTo>
                  <a:cubicBezTo>
                    <a:pt x="403" y="478"/>
                    <a:pt x="403" y="478"/>
                    <a:pt x="403" y="478"/>
                  </a:cubicBezTo>
                  <a:cubicBezTo>
                    <a:pt x="406" y="471"/>
                    <a:pt x="406" y="471"/>
                    <a:pt x="406" y="471"/>
                  </a:cubicBezTo>
                  <a:cubicBezTo>
                    <a:pt x="412" y="467"/>
                    <a:pt x="412" y="467"/>
                    <a:pt x="412" y="467"/>
                  </a:cubicBezTo>
                  <a:cubicBezTo>
                    <a:pt x="417" y="462"/>
                    <a:pt x="417" y="462"/>
                    <a:pt x="417" y="462"/>
                  </a:cubicBezTo>
                  <a:cubicBezTo>
                    <a:pt x="420" y="457"/>
                    <a:pt x="420" y="457"/>
                    <a:pt x="420" y="457"/>
                  </a:cubicBezTo>
                  <a:cubicBezTo>
                    <a:pt x="421" y="444"/>
                    <a:pt x="421" y="444"/>
                    <a:pt x="421" y="444"/>
                  </a:cubicBezTo>
                  <a:cubicBezTo>
                    <a:pt x="424" y="434"/>
                    <a:pt x="424" y="434"/>
                    <a:pt x="424" y="434"/>
                  </a:cubicBezTo>
                  <a:cubicBezTo>
                    <a:pt x="440" y="428"/>
                    <a:pt x="440" y="428"/>
                    <a:pt x="440" y="428"/>
                  </a:cubicBezTo>
                  <a:cubicBezTo>
                    <a:pt x="443" y="426"/>
                    <a:pt x="443" y="426"/>
                    <a:pt x="443" y="426"/>
                  </a:cubicBezTo>
                  <a:cubicBezTo>
                    <a:pt x="443" y="426"/>
                    <a:pt x="443" y="424"/>
                    <a:pt x="442" y="422"/>
                  </a:cubicBezTo>
                  <a:cubicBezTo>
                    <a:pt x="442" y="421"/>
                    <a:pt x="439" y="418"/>
                    <a:pt x="439" y="418"/>
                  </a:cubicBezTo>
                  <a:cubicBezTo>
                    <a:pt x="439" y="418"/>
                    <a:pt x="440" y="415"/>
                    <a:pt x="440" y="414"/>
                  </a:cubicBezTo>
                  <a:cubicBezTo>
                    <a:pt x="440" y="413"/>
                    <a:pt x="439" y="406"/>
                    <a:pt x="439" y="406"/>
                  </a:cubicBezTo>
                  <a:cubicBezTo>
                    <a:pt x="437" y="399"/>
                    <a:pt x="437" y="399"/>
                    <a:pt x="437" y="399"/>
                  </a:cubicBezTo>
                  <a:cubicBezTo>
                    <a:pt x="437" y="399"/>
                    <a:pt x="435" y="399"/>
                    <a:pt x="432" y="397"/>
                  </a:cubicBezTo>
                  <a:cubicBezTo>
                    <a:pt x="429" y="396"/>
                    <a:pt x="424" y="393"/>
                    <a:pt x="424" y="393"/>
                  </a:cubicBezTo>
                  <a:cubicBezTo>
                    <a:pt x="419" y="391"/>
                    <a:pt x="419" y="391"/>
                    <a:pt x="419" y="391"/>
                  </a:cubicBezTo>
                  <a:cubicBezTo>
                    <a:pt x="413" y="390"/>
                    <a:pt x="413" y="390"/>
                    <a:pt x="413" y="390"/>
                  </a:cubicBezTo>
                  <a:cubicBezTo>
                    <a:pt x="411" y="385"/>
                    <a:pt x="411" y="385"/>
                    <a:pt x="411" y="385"/>
                  </a:cubicBezTo>
                  <a:cubicBezTo>
                    <a:pt x="415" y="371"/>
                    <a:pt x="415" y="371"/>
                    <a:pt x="415" y="371"/>
                  </a:cubicBezTo>
                  <a:cubicBezTo>
                    <a:pt x="412" y="364"/>
                    <a:pt x="412" y="364"/>
                    <a:pt x="412" y="364"/>
                  </a:cubicBezTo>
                  <a:cubicBezTo>
                    <a:pt x="421" y="354"/>
                    <a:pt x="421" y="354"/>
                    <a:pt x="421" y="354"/>
                  </a:cubicBezTo>
                  <a:cubicBezTo>
                    <a:pt x="425" y="347"/>
                    <a:pt x="425" y="347"/>
                    <a:pt x="425" y="347"/>
                  </a:cubicBezTo>
                  <a:cubicBezTo>
                    <a:pt x="430" y="343"/>
                    <a:pt x="430" y="343"/>
                    <a:pt x="430" y="343"/>
                  </a:cubicBezTo>
                  <a:cubicBezTo>
                    <a:pt x="438" y="345"/>
                    <a:pt x="438" y="345"/>
                    <a:pt x="438" y="345"/>
                  </a:cubicBezTo>
                  <a:cubicBezTo>
                    <a:pt x="441" y="349"/>
                    <a:pt x="441" y="349"/>
                    <a:pt x="441" y="349"/>
                  </a:cubicBezTo>
                  <a:cubicBezTo>
                    <a:pt x="446" y="350"/>
                    <a:pt x="446" y="350"/>
                    <a:pt x="446" y="350"/>
                  </a:cubicBezTo>
                  <a:cubicBezTo>
                    <a:pt x="455" y="350"/>
                    <a:pt x="455" y="350"/>
                    <a:pt x="455" y="350"/>
                  </a:cubicBezTo>
                  <a:cubicBezTo>
                    <a:pt x="465" y="352"/>
                    <a:pt x="465" y="352"/>
                    <a:pt x="465" y="352"/>
                  </a:cubicBezTo>
                  <a:cubicBezTo>
                    <a:pt x="469" y="358"/>
                    <a:pt x="469" y="358"/>
                    <a:pt x="469" y="358"/>
                  </a:cubicBezTo>
                  <a:cubicBezTo>
                    <a:pt x="473" y="365"/>
                    <a:pt x="473" y="365"/>
                    <a:pt x="473" y="365"/>
                  </a:cubicBezTo>
                  <a:cubicBezTo>
                    <a:pt x="473" y="365"/>
                    <a:pt x="475" y="368"/>
                    <a:pt x="476" y="369"/>
                  </a:cubicBezTo>
                  <a:cubicBezTo>
                    <a:pt x="476" y="369"/>
                    <a:pt x="480" y="372"/>
                    <a:pt x="481" y="372"/>
                  </a:cubicBezTo>
                  <a:cubicBezTo>
                    <a:pt x="482" y="373"/>
                    <a:pt x="488" y="374"/>
                    <a:pt x="488" y="374"/>
                  </a:cubicBezTo>
                  <a:cubicBezTo>
                    <a:pt x="488" y="374"/>
                    <a:pt x="488" y="367"/>
                    <a:pt x="489" y="365"/>
                  </a:cubicBezTo>
                  <a:cubicBezTo>
                    <a:pt x="490" y="364"/>
                    <a:pt x="492" y="360"/>
                    <a:pt x="492" y="359"/>
                  </a:cubicBezTo>
                  <a:cubicBezTo>
                    <a:pt x="492" y="358"/>
                    <a:pt x="490" y="351"/>
                    <a:pt x="490" y="351"/>
                  </a:cubicBezTo>
                  <a:cubicBezTo>
                    <a:pt x="483" y="343"/>
                    <a:pt x="483" y="343"/>
                    <a:pt x="483" y="343"/>
                  </a:cubicBezTo>
                  <a:cubicBezTo>
                    <a:pt x="476" y="338"/>
                    <a:pt x="476" y="338"/>
                    <a:pt x="476" y="338"/>
                  </a:cubicBezTo>
                  <a:cubicBezTo>
                    <a:pt x="459" y="327"/>
                    <a:pt x="459" y="327"/>
                    <a:pt x="459" y="327"/>
                  </a:cubicBezTo>
                  <a:cubicBezTo>
                    <a:pt x="435" y="319"/>
                    <a:pt x="435" y="319"/>
                    <a:pt x="435" y="319"/>
                  </a:cubicBezTo>
                  <a:cubicBezTo>
                    <a:pt x="419" y="309"/>
                    <a:pt x="419" y="309"/>
                    <a:pt x="419" y="309"/>
                  </a:cubicBezTo>
                  <a:cubicBezTo>
                    <a:pt x="406" y="306"/>
                    <a:pt x="406" y="306"/>
                    <a:pt x="406" y="306"/>
                  </a:cubicBezTo>
                  <a:cubicBezTo>
                    <a:pt x="406" y="306"/>
                    <a:pt x="392" y="299"/>
                    <a:pt x="391" y="299"/>
                  </a:cubicBezTo>
                  <a:cubicBezTo>
                    <a:pt x="390" y="299"/>
                    <a:pt x="387" y="298"/>
                    <a:pt x="387" y="298"/>
                  </a:cubicBezTo>
                  <a:cubicBezTo>
                    <a:pt x="387" y="298"/>
                    <a:pt x="379" y="296"/>
                    <a:pt x="379" y="295"/>
                  </a:cubicBezTo>
                  <a:cubicBezTo>
                    <a:pt x="378" y="294"/>
                    <a:pt x="377" y="291"/>
                    <a:pt x="376" y="290"/>
                  </a:cubicBezTo>
                  <a:cubicBezTo>
                    <a:pt x="376" y="289"/>
                    <a:pt x="377" y="286"/>
                    <a:pt x="377" y="286"/>
                  </a:cubicBezTo>
                  <a:cubicBezTo>
                    <a:pt x="381" y="282"/>
                    <a:pt x="381" y="282"/>
                    <a:pt x="381" y="282"/>
                  </a:cubicBezTo>
                  <a:cubicBezTo>
                    <a:pt x="381" y="282"/>
                    <a:pt x="385" y="278"/>
                    <a:pt x="385" y="277"/>
                  </a:cubicBezTo>
                  <a:cubicBezTo>
                    <a:pt x="385" y="276"/>
                    <a:pt x="386" y="270"/>
                    <a:pt x="386" y="270"/>
                  </a:cubicBezTo>
                  <a:cubicBezTo>
                    <a:pt x="381" y="268"/>
                    <a:pt x="381" y="268"/>
                    <a:pt x="381" y="268"/>
                  </a:cubicBezTo>
                  <a:cubicBezTo>
                    <a:pt x="369" y="269"/>
                    <a:pt x="369" y="269"/>
                    <a:pt x="369" y="269"/>
                  </a:cubicBezTo>
                  <a:cubicBezTo>
                    <a:pt x="350" y="271"/>
                    <a:pt x="350" y="271"/>
                    <a:pt x="350" y="271"/>
                  </a:cubicBezTo>
                  <a:cubicBezTo>
                    <a:pt x="340" y="271"/>
                    <a:pt x="340" y="271"/>
                    <a:pt x="340" y="271"/>
                  </a:cubicBezTo>
                  <a:cubicBezTo>
                    <a:pt x="327" y="263"/>
                    <a:pt x="327" y="263"/>
                    <a:pt x="327" y="263"/>
                  </a:cubicBezTo>
                  <a:cubicBezTo>
                    <a:pt x="316" y="254"/>
                    <a:pt x="316" y="254"/>
                    <a:pt x="316" y="254"/>
                  </a:cubicBezTo>
                  <a:cubicBezTo>
                    <a:pt x="309" y="250"/>
                    <a:pt x="309" y="250"/>
                    <a:pt x="309" y="250"/>
                  </a:cubicBezTo>
                  <a:cubicBezTo>
                    <a:pt x="299" y="239"/>
                    <a:pt x="299" y="239"/>
                    <a:pt x="299" y="239"/>
                  </a:cubicBezTo>
                  <a:cubicBezTo>
                    <a:pt x="294" y="232"/>
                    <a:pt x="294" y="232"/>
                    <a:pt x="294" y="232"/>
                  </a:cubicBezTo>
                  <a:cubicBezTo>
                    <a:pt x="294" y="232"/>
                    <a:pt x="291" y="222"/>
                    <a:pt x="290" y="218"/>
                  </a:cubicBezTo>
                  <a:cubicBezTo>
                    <a:pt x="289" y="215"/>
                    <a:pt x="281" y="204"/>
                    <a:pt x="281" y="204"/>
                  </a:cubicBezTo>
                  <a:cubicBezTo>
                    <a:pt x="281" y="204"/>
                    <a:pt x="277" y="195"/>
                    <a:pt x="277" y="194"/>
                  </a:cubicBezTo>
                  <a:cubicBezTo>
                    <a:pt x="277" y="193"/>
                    <a:pt x="275" y="186"/>
                    <a:pt x="275" y="186"/>
                  </a:cubicBezTo>
                  <a:cubicBezTo>
                    <a:pt x="262" y="180"/>
                    <a:pt x="262" y="180"/>
                    <a:pt x="262" y="180"/>
                  </a:cubicBezTo>
                  <a:cubicBezTo>
                    <a:pt x="245" y="170"/>
                    <a:pt x="245" y="170"/>
                    <a:pt x="245" y="170"/>
                  </a:cubicBezTo>
                  <a:cubicBezTo>
                    <a:pt x="231" y="161"/>
                    <a:pt x="231" y="161"/>
                    <a:pt x="231" y="161"/>
                  </a:cubicBezTo>
                  <a:cubicBezTo>
                    <a:pt x="224" y="151"/>
                    <a:pt x="224" y="151"/>
                    <a:pt x="224" y="151"/>
                  </a:cubicBezTo>
                  <a:cubicBezTo>
                    <a:pt x="218" y="135"/>
                    <a:pt x="218" y="135"/>
                    <a:pt x="218" y="135"/>
                  </a:cubicBezTo>
                  <a:cubicBezTo>
                    <a:pt x="217" y="122"/>
                    <a:pt x="217" y="122"/>
                    <a:pt x="217" y="122"/>
                  </a:cubicBezTo>
                  <a:cubicBezTo>
                    <a:pt x="224" y="119"/>
                    <a:pt x="224" y="119"/>
                    <a:pt x="224" y="119"/>
                  </a:cubicBezTo>
                  <a:cubicBezTo>
                    <a:pt x="224" y="113"/>
                    <a:pt x="224" y="113"/>
                    <a:pt x="224" y="113"/>
                  </a:cubicBezTo>
                  <a:cubicBezTo>
                    <a:pt x="218" y="109"/>
                    <a:pt x="218" y="109"/>
                    <a:pt x="218" y="109"/>
                  </a:cubicBezTo>
                  <a:cubicBezTo>
                    <a:pt x="218" y="103"/>
                    <a:pt x="218" y="103"/>
                    <a:pt x="218" y="103"/>
                  </a:cubicBezTo>
                  <a:cubicBezTo>
                    <a:pt x="215" y="101"/>
                    <a:pt x="215" y="101"/>
                    <a:pt x="215" y="101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19" y="92"/>
                    <a:pt x="219" y="92"/>
                    <a:pt x="219" y="92"/>
                  </a:cubicBezTo>
                  <a:cubicBezTo>
                    <a:pt x="219" y="92"/>
                    <a:pt x="222" y="88"/>
                    <a:pt x="226" y="88"/>
                  </a:cubicBezTo>
                  <a:cubicBezTo>
                    <a:pt x="230" y="88"/>
                    <a:pt x="233" y="84"/>
                    <a:pt x="233" y="84"/>
                  </a:cubicBezTo>
                  <a:cubicBezTo>
                    <a:pt x="233" y="84"/>
                    <a:pt x="236" y="81"/>
                    <a:pt x="237" y="81"/>
                  </a:cubicBezTo>
                  <a:cubicBezTo>
                    <a:pt x="239" y="81"/>
                    <a:pt x="241" y="80"/>
                    <a:pt x="243" y="79"/>
                  </a:cubicBezTo>
                  <a:cubicBezTo>
                    <a:pt x="244" y="79"/>
                    <a:pt x="247" y="78"/>
                    <a:pt x="247" y="78"/>
                  </a:cubicBezTo>
                  <a:cubicBezTo>
                    <a:pt x="247" y="77"/>
                    <a:pt x="248" y="70"/>
                    <a:pt x="249" y="70"/>
                  </a:cubicBezTo>
                  <a:cubicBezTo>
                    <a:pt x="250" y="70"/>
                    <a:pt x="252" y="74"/>
                    <a:pt x="255" y="74"/>
                  </a:cubicBezTo>
                  <a:cubicBezTo>
                    <a:pt x="256" y="74"/>
                    <a:pt x="258" y="76"/>
                    <a:pt x="259" y="75"/>
                  </a:cubicBezTo>
                  <a:cubicBezTo>
                    <a:pt x="261" y="74"/>
                    <a:pt x="262" y="71"/>
                    <a:pt x="262" y="71"/>
                  </a:cubicBezTo>
                  <a:cubicBezTo>
                    <a:pt x="263" y="70"/>
                    <a:pt x="264" y="69"/>
                    <a:pt x="267" y="68"/>
                  </a:cubicBezTo>
                  <a:cubicBezTo>
                    <a:pt x="267" y="68"/>
                    <a:pt x="267" y="68"/>
                    <a:pt x="267" y="68"/>
                  </a:cubicBezTo>
                  <a:cubicBezTo>
                    <a:pt x="267" y="68"/>
                    <a:pt x="265" y="67"/>
                    <a:pt x="265" y="67"/>
                  </a:cubicBezTo>
                  <a:cubicBezTo>
                    <a:pt x="265" y="66"/>
                    <a:pt x="265" y="66"/>
                    <a:pt x="266" y="65"/>
                  </a:cubicBezTo>
                  <a:cubicBezTo>
                    <a:pt x="266" y="64"/>
                    <a:pt x="266" y="64"/>
                    <a:pt x="267" y="63"/>
                  </a:cubicBezTo>
                  <a:cubicBezTo>
                    <a:pt x="267" y="63"/>
                    <a:pt x="267" y="61"/>
                    <a:pt x="267" y="61"/>
                  </a:cubicBezTo>
                  <a:cubicBezTo>
                    <a:pt x="267" y="61"/>
                    <a:pt x="268" y="60"/>
                    <a:pt x="267" y="60"/>
                  </a:cubicBezTo>
                  <a:cubicBezTo>
                    <a:pt x="267" y="59"/>
                    <a:pt x="266" y="58"/>
                    <a:pt x="266" y="58"/>
                  </a:cubicBezTo>
                  <a:cubicBezTo>
                    <a:pt x="266" y="58"/>
                    <a:pt x="266" y="58"/>
                    <a:pt x="265" y="5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3" y="60"/>
                    <a:pt x="263" y="60"/>
                    <a:pt x="263" y="60"/>
                  </a:cubicBezTo>
                  <a:cubicBezTo>
                    <a:pt x="263" y="60"/>
                    <a:pt x="262" y="58"/>
                    <a:pt x="262" y="58"/>
                  </a:cubicBezTo>
                  <a:cubicBezTo>
                    <a:pt x="261" y="58"/>
                    <a:pt x="261" y="58"/>
                    <a:pt x="261" y="57"/>
                  </a:cubicBezTo>
                  <a:cubicBezTo>
                    <a:pt x="261" y="57"/>
                    <a:pt x="262" y="56"/>
                    <a:pt x="262" y="56"/>
                  </a:cubicBezTo>
                  <a:cubicBezTo>
                    <a:pt x="262" y="56"/>
                    <a:pt x="261" y="55"/>
                    <a:pt x="261" y="55"/>
                  </a:cubicBezTo>
                  <a:cubicBezTo>
                    <a:pt x="261" y="55"/>
                    <a:pt x="262" y="53"/>
                    <a:pt x="263" y="53"/>
                  </a:cubicBezTo>
                  <a:cubicBezTo>
                    <a:pt x="264" y="52"/>
                    <a:pt x="266" y="50"/>
                    <a:pt x="266" y="50"/>
                  </a:cubicBezTo>
                  <a:cubicBezTo>
                    <a:pt x="267" y="48"/>
                    <a:pt x="267" y="48"/>
                    <a:pt x="267" y="48"/>
                  </a:cubicBezTo>
                  <a:cubicBezTo>
                    <a:pt x="266" y="47"/>
                    <a:pt x="266" y="47"/>
                    <a:pt x="266" y="47"/>
                  </a:cubicBezTo>
                  <a:cubicBezTo>
                    <a:pt x="266" y="47"/>
                    <a:pt x="265" y="48"/>
                    <a:pt x="265" y="48"/>
                  </a:cubicBezTo>
                  <a:cubicBezTo>
                    <a:pt x="263" y="47"/>
                    <a:pt x="263" y="47"/>
                    <a:pt x="263" y="47"/>
                  </a:cubicBezTo>
                  <a:cubicBezTo>
                    <a:pt x="261" y="46"/>
                    <a:pt x="261" y="46"/>
                    <a:pt x="261" y="46"/>
                  </a:cubicBezTo>
                  <a:cubicBezTo>
                    <a:pt x="258" y="46"/>
                    <a:pt x="258" y="46"/>
                    <a:pt x="258" y="46"/>
                  </a:cubicBezTo>
                  <a:cubicBezTo>
                    <a:pt x="256" y="44"/>
                    <a:pt x="256" y="44"/>
                    <a:pt x="256" y="44"/>
                  </a:cubicBezTo>
                  <a:cubicBezTo>
                    <a:pt x="257" y="42"/>
                    <a:pt x="257" y="42"/>
                    <a:pt x="257" y="42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7" y="40"/>
                    <a:pt x="259" y="38"/>
                    <a:pt x="259" y="38"/>
                  </a:cubicBezTo>
                  <a:cubicBezTo>
                    <a:pt x="260" y="37"/>
                    <a:pt x="262" y="36"/>
                    <a:pt x="262" y="36"/>
                  </a:cubicBezTo>
                  <a:cubicBezTo>
                    <a:pt x="263" y="34"/>
                    <a:pt x="263" y="34"/>
                    <a:pt x="263" y="34"/>
                  </a:cubicBezTo>
                  <a:cubicBezTo>
                    <a:pt x="263" y="34"/>
                    <a:pt x="264" y="33"/>
                    <a:pt x="265" y="33"/>
                  </a:cubicBezTo>
                  <a:cubicBezTo>
                    <a:pt x="266" y="33"/>
                    <a:pt x="266" y="34"/>
                    <a:pt x="266" y="33"/>
                  </a:cubicBezTo>
                  <a:cubicBezTo>
                    <a:pt x="267" y="33"/>
                    <a:pt x="267" y="31"/>
                    <a:pt x="267" y="30"/>
                  </a:cubicBezTo>
                  <a:cubicBezTo>
                    <a:pt x="267" y="27"/>
                    <a:pt x="267" y="27"/>
                    <a:pt x="267" y="27"/>
                  </a:cubicBezTo>
                  <a:cubicBezTo>
                    <a:pt x="262" y="28"/>
                    <a:pt x="262" y="28"/>
                    <a:pt x="262" y="28"/>
                  </a:cubicBezTo>
                  <a:cubicBezTo>
                    <a:pt x="262" y="28"/>
                    <a:pt x="257" y="27"/>
                    <a:pt x="254" y="27"/>
                  </a:cubicBezTo>
                  <a:cubicBezTo>
                    <a:pt x="250" y="27"/>
                    <a:pt x="242" y="25"/>
                    <a:pt x="242" y="25"/>
                  </a:cubicBezTo>
                  <a:cubicBezTo>
                    <a:pt x="232" y="22"/>
                    <a:pt x="232" y="22"/>
                    <a:pt x="232" y="22"/>
                  </a:cubicBezTo>
                  <a:cubicBezTo>
                    <a:pt x="226" y="22"/>
                    <a:pt x="226" y="22"/>
                    <a:pt x="226" y="22"/>
                  </a:cubicBezTo>
                  <a:cubicBezTo>
                    <a:pt x="217" y="21"/>
                    <a:pt x="217" y="21"/>
                    <a:pt x="217" y="21"/>
                  </a:cubicBezTo>
                  <a:cubicBezTo>
                    <a:pt x="217" y="21"/>
                    <a:pt x="216" y="19"/>
                    <a:pt x="215" y="18"/>
                  </a:cubicBezTo>
                  <a:cubicBezTo>
                    <a:pt x="215" y="17"/>
                    <a:pt x="212" y="15"/>
                    <a:pt x="212" y="15"/>
                  </a:cubicBezTo>
                  <a:cubicBezTo>
                    <a:pt x="212" y="13"/>
                    <a:pt x="212" y="13"/>
                    <a:pt x="212" y="13"/>
                  </a:cubicBezTo>
                  <a:cubicBezTo>
                    <a:pt x="210" y="8"/>
                    <a:pt x="210" y="8"/>
                    <a:pt x="210" y="8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10" y="1"/>
                    <a:pt x="210" y="1"/>
                    <a:pt x="210" y="1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8" y="0"/>
                    <a:pt x="204" y="1"/>
                    <a:pt x="202" y="1"/>
                  </a:cubicBezTo>
                  <a:cubicBezTo>
                    <a:pt x="201" y="2"/>
                    <a:pt x="195" y="3"/>
                    <a:pt x="195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77" y="5"/>
                    <a:pt x="177" y="5"/>
                    <a:pt x="177" y="5"/>
                  </a:cubicBezTo>
                  <a:cubicBezTo>
                    <a:pt x="174" y="7"/>
                    <a:pt x="174" y="7"/>
                    <a:pt x="174" y="7"/>
                  </a:cubicBezTo>
                  <a:cubicBezTo>
                    <a:pt x="168" y="10"/>
                    <a:pt x="168" y="10"/>
                    <a:pt x="168" y="10"/>
                  </a:cubicBezTo>
                  <a:cubicBezTo>
                    <a:pt x="168" y="14"/>
                    <a:pt x="168" y="14"/>
                    <a:pt x="168" y="14"/>
                  </a:cubicBezTo>
                  <a:cubicBezTo>
                    <a:pt x="165" y="18"/>
                    <a:pt x="165" y="18"/>
                    <a:pt x="165" y="18"/>
                  </a:cubicBezTo>
                  <a:cubicBezTo>
                    <a:pt x="160" y="18"/>
                    <a:pt x="160" y="18"/>
                    <a:pt x="160" y="18"/>
                  </a:cubicBezTo>
                  <a:cubicBezTo>
                    <a:pt x="155" y="14"/>
                    <a:pt x="155" y="14"/>
                    <a:pt x="155" y="14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48" y="15"/>
                    <a:pt x="148" y="15"/>
                    <a:pt x="148" y="15"/>
                  </a:cubicBezTo>
                  <a:cubicBezTo>
                    <a:pt x="147" y="15"/>
                    <a:pt x="147" y="15"/>
                    <a:pt x="147" y="15"/>
                  </a:cubicBezTo>
                  <a:cubicBezTo>
                    <a:pt x="146" y="15"/>
                    <a:pt x="146" y="15"/>
                    <a:pt x="146" y="15"/>
                  </a:cubicBezTo>
                  <a:cubicBezTo>
                    <a:pt x="146" y="15"/>
                    <a:pt x="145" y="16"/>
                    <a:pt x="145" y="16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5" y="19"/>
                    <a:pt x="145" y="19"/>
                    <a:pt x="145" y="19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6" y="21"/>
                    <a:pt x="145" y="22"/>
                    <a:pt x="144" y="23"/>
                  </a:cubicBezTo>
                  <a:cubicBezTo>
                    <a:pt x="143" y="23"/>
                    <a:pt x="145" y="25"/>
                    <a:pt x="145" y="25"/>
                  </a:cubicBezTo>
                  <a:cubicBezTo>
                    <a:pt x="145" y="25"/>
                    <a:pt x="146" y="25"/>
                    <a:pt x="148" y="26"/>
                  </a:cubicBezTo>
                  <a:cubicBezTo>
                    <a:pt x="149" y="27"/>
                    <a:pt x="148" y="27"/>
                    <a:pt x="148" y="27"/>
                  </a:cubicBezTo>
                  <a:cubicBezTo>
                    <a:pt x="148" y="28"/>
                    <a:pt x="148" y="29"/>
                    <a:pt x="147" y="29"/>
                  </a:cubicBezTo>
                  <a:cubicBezTo>
                    <a:pt x="147" y="30"/>
                    <a:pt x="147" y="30"/>
                    <a:pt x="147" y="30"/>
                  </a:cubicBezTo>
                  <a:cubicBezTo>
                    <a:pt x="146" y="30"/>
                    <a:pt x="146" y="30"/>
                    <a:pt x="146" y="30"/>
                  </a:cubicBezTo>
                  <a:cubicBezTo>
                    <a:pt x="146" y="30"/>
                    <a:pt x="143" y="31"/>
                    <a:pt x="143" y="30"/>
                  </a:cubicBezTo>
                  <a:cubicBezTo>
                    <a:pt x="142" y="30"/>
                    <a:pt x="143" y="30"/>
                    <a:pt x="143" y="30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42" y="30"/>
                    <a:pt x="139" y="28"/>
                    <a:pt x="139" y="28"/>
                  </a:cubicBezTo>
                  <a:cubicBezTo>
                    <a:pt x="139" y="27"/>
                    <a:pt x="139" y="27"/>
                    <a:pt x="139" y="27"/>
                  </a:cubicBezTo>
                  <a:cubicBezTo>
                    <a:pt x="139" y="27"/>
                    <a:pt x="138" y="26"/>
                    <a:pt x="138" y="26"/>
                  </a:cubicBezTo>
                  <a:cubicBezTo>
                    <a:pt x="137" y="26"/>
                    <a:pt x="137" y="27"/>
                    <a:pt x="137" y="27"/>
                  </a:cubicBezTo>
                  <a:cubicBezTo>
                    <a:pt x="136" y="27"/>
                    <a:pt x="135" y="27"/>
                    <a:pt x="134" y="27"/>
                  </a:cubicBezTo>
                  <a:cubicBezTo>
                    <a:pt x="134" y="27"/>
                    <a:pt x="134" y="28"/>
                    <a:pt x="133" y="28"/>
                  </a:cubicBezTo>
                  <a:cubicBezTo>
                    <a:pt x="133" y="29"/>
                    <a:pt x="133" y="29"/>
                    <a:pt x="133" y="30"/>
                  </a:cubicBezTo>
                  <a:cubicBezTo>
                    <a:pt x="132" y="30"/>
                    <a:pt x="132" y="31"/>
                    <a:pt x="132" y="31"/>
                  </a:cubicBezTo>
                  <a:cubicBezTo>
                    <a:pt x="132" y="32"/>
                    <a:pt x="132" y="32"/>
                    <a:pt x="132" y="32"/>
                  </a:cubicBezTo>
                  <a:cubicBezTo>
                    <a:pt x="131" y="34"/>
                    <a:pt x="131" y="34"/>
                    <a:pt x="131" y="34"/>
                  </a:cubicBezTo>
                  <a:cubicBezTo>
                    <a:pt x="132" y="34"/>
                    <a:pt x="132" y="34"/>
                    <a:pt x="132" y="34"/>
                  </a:cubicBezTo>
                  <a:cubicBezTo>
                    <a:pt x="132" y="34"/>
                    <a:pt x="132" y="36"/>
                    <a:pt x="132" y="36"/>
                  </a:cubicBezTo>
                  <a:cubicBezTo>
                    <a:pt x="132" y="37"/>
                    <a:pt x="132" y="37"/>
                    <a:pt x="132" y="37"/>
                  </a:cubicBezTo>
                  <a:cubicBezTo>
                    <a:pt x="133" y="38"/>
                    <a:pt x="134" y="37"/>
                    <a:pt x="134" y="37"/>
                  </a:cubicBezTo>
                  <a:cubicBezTo>
                    <a:pt x="134" y="37"/>
                    <a:pt x="135" y="38"/>
                    <a:pt x="135" y="39"/>
                  </a:cubicBezTo>
                  <a:cubicBezTo>
                    <a:pt x="136" y="39"/>
                    <a:pt x="135" y="40"/>
                    <a:pt x="135" y="40"/>
                  </a:cubicBezTo>
                  <a:cubicBezTo>
                    <a:pt x="135" y="40"/>
                    <a:pt x="134" y="41"/>
                    <a:pt x="134" y="41"/>
                  </a:cubicBezTo>
                  <a:cubicBezTo>
                    <a:pt x="133" y="41"/>
                    <a:pt x="133" y="41"/>
                    <a:pt x="134" y="42"/>
                  </a:cubicBezTo>
                  <a:cubicBezTo>
                    <a:pt x="134" y="43"/>
                    <a:pt x="135" y="43"/>
                    <a:pt x="135" y="43"/>
                  </a:cubicBezTo>
                  <a:cubicBezTo>
                    <a:pt x="136" y="43"/>
                    <a:pt x="136" y="46"/>
                    <a:pt x="136" y="46"/>
                  </a:cubicBezTo>
                  <a:cubicBezTo>
                    <a:pt x="136" y="47"/>
                    <a:pt x="135" y="48"/>
                    <a:pt x="135" y="48"/>
                  </a:cubicBezTo>
                  <a:cubicBezTo>
                    <a:pt x="135" y="48"/>
                    <a:pt x="135" y="48"/>
                    <a:pt x="135" y="48"/>
                  </a:cubicBezTo>
                  <a:cubicBezTo>
                    <a:pt x="134" y="48"/>
                    <a:pt x="134" y="48"/>
                    <a:pt x="134" y="49"/>
                  </a:cubicBezTo>
                  <a:cubicBezTo>
                    <a:pt x="134" y="49"/>
                    <a:pt x="132" y="49"/>
                    <a:pt x="132" y="49"/>
                  </a:cubicBezTo>
                  <a:cubicBezTo>
                    <a:pt x="132" y="49"/>
                    <a:pt x="133" y="47"/>
                    <a:pt x="132" y="47"/>
                  </a:cubicBezTo>
                  <a:cubicBezTo>
                    <a:pt x="132" y="46"/>
                    <a:pt x="131" y="46"/>
                    <a:pt x="130" y="45"/>
                  </a:cubicBezTo>
                  <a:cubicBezTo>
                    <a:pt x="129" y="43"/>
                    <a:pt x="130" y="43"/>
                    <a:pt x="130" y="43"/>
                  </a:cubicBezTo>
                  <a:cubicBezTo>
                    <a:pt x="130" y="43"/>
                    <a:pt x="130" y="43"/>
                    <a:pt x="129" y="42"/>
                  </a:cubicBezTo>
                  <a:cubicBezTo>
                    <a:pt x="129" y="41"/>
                    <a:pt x="129" y="40"/>
                    <a:pt x="129" y="40"/>
                  </a:cubicBezTo>
                  <a:cubicBezTo>
                    <a:pt x="129" y="40"/>
                    <a:pt x="127" y="40"/>
                    <a:pt x="126" y="40"/>
                  </a:cubicBezTo>
                  <a:cubicBezTo>
                    <a:pt x="124" y="40"/>
                    <a:pt x="125" y="41"/>
                    <a:pt x="125" y="41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123" y="41"/>
                    <a:pt x="122" y="42"/>
                    <a:pt x="122" y="42"/>
                  </a:cubicBezTo>
                  <a:cubicBezTo>
                    <a:pt x="121" y="43"/>
                    <a:pt x="121" y="42"/>
                    <a:pt x="120" y="42"/>
                  </a:cubicBezTo>
                  <a:cubicBezTo>
                    <a:pt x="120" y="42"/>
                    <a:pt x="119" y="42"/>
                    <a:pt x="119" y="42"/>
                  </a:cubicBezTo>
                  <a:cubicBezTo>
                    <a:pt x="119" y="42"/>
                    <a:pt x="118" y="43"/>
                    <a:pt x="119" y="44"/>
                  </a:cubicBezTo>
                  <a:cubicBezTo>
                    <a:pt x="119" y="45"/>
                    <a:pt x="119" y="45"/>
                    <a:pt x="118" y="45"/>
                  </a:cubicBezTo>
                  <a:cubicBezTo>
                    <a:pt x="118" y="46"/>
                    <a:pt x="116" y="45"/>
                    <a:pt x="114" y="45"/>
                  </a:cubicBezTo>
                  <a:cubicBezTo>
                    <a:pt x="111" y="45"/>
                    <a:pt x="113" y="44"/>
                    <a:pt x="112" y="44"/>
                  </a:cubicBezTo>
                  <a:cubicBezTo>
                    <a:pt x="112" y="43"/>
                    <a:pt x="110" y="43"/>
                    <a:pt x="110" y="42"/>
                  </a:cubicBezTo>
                  <a:cubicBezTo>
                    <a:pt x="110" y="40"/>
                    <a:pt x="110" y="40"/>
                    <a:pt x="110" y="39"/>
                  </a:cubicBezTo>
                  <a:cubicBezTo>
                    <a:pt x="110" y="38"/>
                    <a:pt x="109" y="37"/>
                    <a:pt x="109" y="37"/>
                  </a:cubicBezTo>
                  <a:cubicBezTo>
                    <a:pt x="108" y="36"/>
                    <a:pt x="109" y="35"/>
                    <a:pt x="110" y="35"/>
                  </a:cubicBezTo>
                  <a:cubicBezTo>
                    <a:pt x="110" y="34"/>
                    <a:pt x="109" y="34"/>
                    <a:pt x="109" y="34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5" y="34"/>
                    <a:pt x="104" y="34"/>
                  </a:cubicBezTo>
                  <a:cubicBezTo>
                    <a:pt x="104" y="33"/>
                    <a:pt x="103" y="34"/>
                    <a:pt x="103" y="34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2" y="41"/>
                    <a:pt x="102" y="42"/>
                    <a:pt x="102" y="43"/>
                  </a:cubicBezTo>
                  <a:cubicBezTo>
                    <a:pt x="102" y="43"/>
                    <a:pt x="102" y="44"/>
                    <a:pt x="102" y="44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102" y="45"/>
                    <a:pt x="101" y="46"/>
                    <a:pt x="101" y="47"/>
                  </a:cubicBezTo>
                  <a:cubicBezTo>
                    <a:pt x="101" y="47"/>
                    <a:pt x="101" y="48"/>
                    <a:pt x="101" y="49"/>
                  </a:cubicBezTo>
                  <a:cubicBezTo>
                    <a:pt x="100" y="50"/>
                    <a:pt x="100" y="50"/>
                    <a:pt x="100" y="50"/>
                  </a:cubicBezTo>
                  <a:cubicBezTo>
                    <a:pt x="100" y="50"/>
                    <a:pt x="99" y="51"/>
                    <a:pt x="99" y="52"/>
                  </a:cubicBezTo>
                  <a:cubicBezTo>
                    <a:pt x="99" y="52"/>
                    <a:pt x="97" y="52"/>
                    <a:pt x="97" y="52"/>
                  </a:cubicBezTo>
                  <a:cubicBezTo>
                    <a:pt x="97" y="52"/>
                    <a:pt x="96" y="54"/>
                    <a:pt x="95" y="54"/>
                  </a:cubicBezTo>
                  <a:cubicBezTo>
                    <a:pt x="95" y="54"/>
                    <a:pt x="95" y="56"/>
                    <a:pt x="95" y="57"/>
                  </a:cubicBezTo>
                  <a:cubicBezTo>
                    <a:pt x="95" y="57"/>
                    <a:pt x="95" y="58"/>
                    <a:pt x="95" y="58"/>
                  </a:cubicBezTo>
                  <a:cubicBezTo>
                    <a:pt x="93" y="59"/>
                    <a:pt x="93" y="59"/>
                    <a:pt x="93" y="59"/>
                  </a:cubicBezTo>
                  <a:cubicBezTo>
                    <a:pt x="93" y="59"/>
                    <a:pt x="94" y="61"/>
                    <a:pt x="94" y="61"/>
                  </a:cubicBezTo>
                  <a:cubicBezTo>
                    <a:pt x="94" y="62"/>
                    <a:pt x="93" y="62"/>
                    <a:pt x="93" y="62"/>
                  </a:cubicBezTo>
                  <a:cubicBezTo>
                    <a:pt x="92" y="63"/>
                    <a:pt x="93" y="63"/>
                    <a:pt x="93" y="64"/>
                  </a:cubicBezTo>
                  <a:cubicBezTo>
                    <a:pt x="92" y="65"/>
                    <a:pt x="93" y="65"/>
                    <a:pt x="93" y="65"/>
                  </a:cubicBezTo>
                  <a:cubicBezTo>
                    <a:pt x="93" y="66"/>
                    <a:pt x="96" y="67"/>
                    <a:pt x="96" y="67"/>
                  </a:cubicBezTo>
                  <a:cubicBezTo>
                    <a:pt x="96" y="67"/>
                    <a:pt x="96" y="67"/>
                    <a:pt x="95" y="68"/>
                  </a:cubicBezTo>
                  <a:cubicBezTo>
                    <a:pt x="93" y="69"/>
                    <a:pt x="94" y="71"/>
                    <a:pt x="94" y="71"/>
                  </a:cubicBezTo>
                  <a:cubicBezTo>
                    <a:pt x="93" y="72"/>
                    <a:pt x="93" y="72"/>
                    <a:pt x="93" y="72"/>
                  </a:cubicBezTo>
                  <a:cubicBezTo>
                    <a:pt x="93" y="72"/>
                    <a:pt x="92" y="71"/>
                    <a:pt x="91" y="71"/>
                  </a:cubicBezTo>
                  <a:cubicBezTo>
                    <a:pt x="91" y="71"/>
                    <a:pt x="91" y="71"/>
                    <a:pt x="89" y="71"/>
                  </a:cubicBezTo>
                  <a:cubicBezTo>
                    <a:pt x="87" y="71"/>
                    <a:pt x="89" y="70"/>
                    <a:pt x="89" y="70"/>
                  </a:cubicBezTo>
                  <a:cubicBezTo>
                    <a:pt x="89" y="70"/>
                    <a:pt x="89" y="68"/>
                    <a:pt x="89" y="67"/>
                  </a:cubicBezTo>
                  <a:cubicBezTo>
                    <a:pt x="89" y="67"/>
                    <a:pt x="89" y="67"/>
                    <a:pt x="89" y="67"/>
                  </a:cubicBezTo>
                  <a:cubicBezTo>
                    <a:pt x="89" y="67"/>
                    <a:pt x="89" y="66"/>
                    <a:pt x="88" y="65"/>
                  </a:cubicBezTo>
                  <a:cubicBezTo>
                    <a:pt x="88" y="64"/>
                    <a:pt x="87" y="64"/>
                    <a:pt x="87" y="64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4" y="62"/>
                    <a:pt x="85" y="60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9"/>
                    <a:pt x="86" y="59"/>
                    <a:pt x="87" y="58"/>
                  </a:cubicBezTo>
                  <a:cubicBezTo>
                    <a:pt x="87" y="57"/>
                    <a:pt x="86" y="57"/>
                    <a:pt x="86" y="57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4" y="56"/>
                    <a:pt x="82" y="57"/>
                    <a:pt x="82" y="56"/>
                  </a:cubicBezTo>
                  <a:cubicBezTo>
                    <a:pt x="81" y="56"/>
                    <a:pt x="79" y="56"/>
                    <a:pt x="79" y="55"/>
                  </a:cubicBezTo>
                  <a:cubicBezTo>
                    <a:pt x="79" y="55"/>
                    <a:pt x="78" y="55"/>
                    <a:pt x="77" y="55"/>
                  </a:cubicBezTo>
                  <a:cubicBezTo>
                    <a:pt x="77" y="55"/>
                    <a:pt x="76" y="55"/>
                    <a:pt x="76" y="55"/>
                  </a:cubicBezTo>
                  <a:cubicBezTo>
                    <a:pt x="75" y="54"/>
                    <a:pt x="74" y="53"/>
                    <a:pt x="74" y="53"/>
                  </a:cubicBezTo>
                  <a:cubicBezTo>
                    <a:pt x="74" y="52"/>
                    <a:pt x="73" y="51"/>
                    <a:pt x="73" y="51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2" y="51"/>
                    <a:pt x="71" y="49"/>
                    <a:pt x="70" y="49"/>
                  </a:cubicBezTo>
                  <a:cubicBezTo>
                    <a:pt x="70" y="49"/>
                    <a:pt x="70" y="48"/>
                    <a:pt x="70" y="48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69" y="47"/>
                    <a:pt x="69" y="46"/>
                    <a:pt x="69" y="45"/>
                  </a:cubicBezTo>
                  <a:cubicBezTo>
                    <a:pt x="69" y="45"/>
                    <a:pt x="70" y="43"/>
                    <a:pt x="70" y="43"/>
                  </a:cubicBezTo>
                  <a:cubicBezTo>
                    <a:pt x="70" y="43"/>
                    <a:pt x="69" y="41"/>
                    <a:pt x="69" y="40"/>
                  </a:cubicBezTo>
                  <a:cubicBezTo>
                    <a:pt x="69" y="39"/>
                    <a:pt x="70" y="37"/>
                    <a:pt x="70" y="37"/>
                  </a:cubicBezTo>
                  <a:cubicBezTo>
                    <a:pt x="70" y="37"/>
                    <a:pt x="66" y="38"/>
                    <a:pt x="65" y="39"/>
                  </a:cubicBezTo>
                  <a:cubicBezTo>
                    <a:pt x="64" y="39"/>
                    <a:pt x="64" y="40"/>
                    <a:pt x="64" y="40"/>
                  </a:cubicBezTo>
                  <a:cubicBezTo>
                    <a:pt x="64" y="40"/>
                    <a:pt x="64" y="41"/>
                    <a:pt x="64" y="42"/>
                  </a:cubicBezTo>
                  <a:cubicBezTo>
                    <a:pt x="63" y="42"/>
                    <a:pt x="63" y="42"/>
                    <a:pt x="63" y="42"/>
                  </a:cubicBezTo>
                  <a:cubicBezTo>
                    <a:pt x="63" y="42"/>
                    <a:pt x="61" y="44"/>
                    <a:pt x="60" y="44"/>
                  </a:cubicBezTo>
                  <a:cubicBezTo>
                    <a:pt x="60" y="45"/>
                    <a:pt x="60" y="45"/>
                    <a:pt x="59" y="45"/>
                  </a:cubicBezTo>
                  <a:cubicBezTo>
                    <a:pt x="58" y="45"/>
                    <a:pt x="57" y="46"/>
                    <a:pt x="57" y="46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7" y="53"/>
                    <a:pt x="57" y="53"/>
                    <a:pt x="57" y="54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8"/>
                    <a:pt x="54" y="59"/>
                    <a:pt x="54" y="60"/>
                  </a:cubicBezTo>
                  <a:cubicBezTo>
                    <a:pt x="54" y="60"/>
                    <a:pt x="54" y="61"/>
                    <a:pt x="53" y="62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2" y="63"/>
                    <a:pt x="51" y="63"/>
                    <a:pt x="50" y="63"/>
                  </a:cubicBezTo>
                  <a:cubicBezTo>
                    <a:pt x="49" y="63"/>
                    <a:pt x="49" y="64"/>
                    <a:pt x="48" y="64"/>
                  </a:cubicBezTo>
                  <a:cubicBezTo>
                    <a:pt x="46" y="64"/>
                    <a:pt x="47" y="65"/>
                    <a:pt x="47" y="66"/>
                  </a:cubicBezTo>
                  <a:cubicBezTo>
                    <a:pt x="47" y="66"/>
                    <a:pt x="47" y="66"/>
                    <a:pt x="47" y="67"/>
                  </a:cubicBezTo>
                  <a:cubicBezTo>
                    <a:pt x="46" y="67"/>
                    <a:pt x="44" y="67"/>
                    <a:pt x="44" y="66"/>
                  </a:cubicBezTo>
                  <a:cubicBezTo>
                    <a:pt x="43" y="66"/>
                    <a:pt x="43" y="66"/>
                    <a:pt x="42" y="66"/>
                  </a:cubicBezTo>
                  <a:cubicBezTo>
                    <a:pt x="42" y="67"/>
                    <a:pt x="41" y="65"/>
                    <a:pt x="41" y="65"/>
                  </a:cubicBezTo>
                  <a:cubicBezTo>
                    <a:pt x="41" y="65"/>
                    <a:pt x="40" y="64"/>
                    <a:pt x="40" y="64"/>
                  </a:cubicBezTo>
                  <a:cubicBezTo>
                    <a:pt x="40" y="63"/>
                    <a:pt x="38" y="64"/>
                    <a:pt x="38" y="64"/>
                  </a:cubicBezTo>
                  <a:cubicBezTo>
                    <a:pt x="37" y="63"/>
                    <a:pt x="35" y="63"/>
                    <a:pt x="35" y="63"/>
                  </a:cubicBezTo>
                  <a:cubicBezTo>
                    <a:pt x="34" y="63"/>
                    <a:pt x="35" y="64"/>
                    <a:pt x="35" y="64"/>
                  </a:cubicBezTo>
                  <a:cubicBezTo>
                    <a:pt x="35" y="64"/>
                    <a:pt x="34" y="64"/>
                    <a:pt x="33" y="64"/>
                  </a:cubicBezTo>
                  <a:cubicBezTo>
                    <a:pt x="32" y="64"/>
                    <a:pt x="32" y="65"/>
                    <a:pt x="32" y="65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2" y="67"/>
                    <a:pt x="29" y="67"/>
                    <a:pt x="28" y="67"/>
                  </a:cubicBezTo>
                  <a:cubicBezTo>
                    <a:pt x="27" y="67"/>
                    <a:pt x="26" y="66"/>
                    <a:pt x="25" y="66"/>
                  </a:cubicBezTo>
                  <a:cubicBezTo>
                    <a:pt x="24" y="66"/>
                    <a:pt x="23" y="67"/>
                    <a:pt x="23" y="67"/>
                  </a:cubicBezTo>
                  <a:cubicBezTo>
                    <a:pt x="23" y="67"/>
                    <a:pt x="21" y="68"/>
                    <a:pt x="21" y="68"/>
                  </a:cubicBezTo>
                  <a:cubicBezTo>
                    <a:pt x="21" y="68"/>
                    <a:pt x="20" y="69"/>
                    <a:pt x="19" y="69"/>
                  </a:cubicBezTo>
                  <a:cubicBezTo>
                    <a:pt x="18" y="69"/>
                    <a:pt x="18" y="68"/>
                    <a:pt x="18" y="68"/>
                  </a:cubicBezTo>
                  <a:cubicBezTo>
                    <a:pt x="18" y="68"/>
                    <a:pt x="16" y="66"/>
                    <a:pt x="16" y="6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11" y="79"/>
                    <a:pt x="9" y="81"/>
                    <a:pt x="18" y="85"/>
                  </a:cubicBezTo>
                  <a:cubicBezTo>
                    <a:pt x="19" y="85"/>
                    <a:pt x="21" y="90"/>
                    <a:pt x="21" y="90"/>
                  </a:cubicBezTo>
                  <a:cubicBezTo>
                    <a:pt x="21" y="91"/>
                    <a:pt x="19" y="99"/>
                    <a:pt x="18" y="100"/>
                  </a:cubicBezTo>
                  <a:cubicBezTo>
                    <a:pt x="16" y="101"/>
                    <a:pt x="14" y="105"/>
                    <a:pt x="14" y="105"/>
                  </a:cubicBezTo>
                  <a:cubicBezTo>
                    <a:pt x="14" y="105"/>
                    <a:pt x="10" y="109"/>
                    <a:pt x="9" y="109"/>
                  </a:cubicBezTo>
                  <a:cubicBezTo>
                    <a:pt x="8" y="109"/>
                    <a:pt x="5" y="110"/>
                    <a:pt x="4" y="110"/>
                  </a:cubicBezTo>
                  <a:cubicBezTo>
                    <a:pt x="4" y="110"/>
                    <a:pt x="0" y="110"/>
                    <a:pt x="1" y="111"/>
                  </a:cubicBezTo>
                  <a:cubicBezTo>
                    <a:pt x="1" y="111"/>
                    <a:pt x="1" y="113"/>
                    <a:pt x="1" y="113"/>
                  </a:cubicBezTo>
                  <a:cubicBezTo>
                    <a:pt x="2" y="114"/>
                    <a:pt x="5" y="118"/>
                    <a:pt x="5" y="118"/>
                  </a:cubicBezTo>
                  <a:cubicBezTo>
                    <a:pt x="10" y="121"/>
                    <a:pt x="10" y="121"/>
                    <a:pt x="10" y="121"/>
                  </a:cubicBezTo>
                  <a:cubicBezTo>
                    <a:pt x="13" y="124"/>
                    <a:pt x="13" y="124"/>
                    <a:pt x="13" y="124"/>
                  </a:cubicBezTo>
                  <a:cubicBezTo>
                    <a:pt x="14" y="134"/>
                    <a:pt x="14" y="134"/>
                    <a:pt x="14" y="134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6" y="145"/>
                    <a:pt x="8" y="142"/>
                    <a:pt x="9" y="149"/>
                  </a:cubicBezTo>
                  <a:cubicBezTo>
                    <a:pt x="12" y="149"/>
                    <a:pt x="12" y="149"/>
                    <a:pt x="12" y="149"/>
                  </a:cubicBezTo>
                  <a:cubicBezTo>
                    <a:pt x="17" y="157"/>
                    <a:pt x="17" y="157"/>
                    <a:pt x="17" y="157"/>
                  </a:cubicBezTo>
                  <a:cubicBezTo>
                    <a:pt x="27" y="161"/>
                    <a:pt x="27" y="161"/>
                    <a:pt x="27" y="161"/>
                  </a:cubicBezTo>
                  <a:cubicBezTo>
                    <a:pt x="36" y="161"/>
                    <a:pt x="36" y="161"/>
                    <a:pt x="36" y="161"/>
                  </a:cubicBezTo>
                  <a:cubicBezTo>
                    <a:pt x="40" y="164"/>
                    <a:pt x="40" y="164"/>
                    <a:pt x="40" y="164"/>
                  </a:cubicBezTo>
                  <a:cubicBezTo>
                    <a:pt x="37" y="175"/>
                    <a:pt x="37" y="175"/>
                    <a:pt x="37" y="175"/>
                  </a:cubicBezTo>
                  <a:cubicBezTo>
                    <a:pt x="31" y="180"/>
                    <a:pt x="31" y="180"/>
                    <a:pt x="31" y="180"/>
                  </a:cubicBezTo>
                  <a:cubicBezTo>
                    <a:pt x="31" y="180"/>
                    <a:pt x="31" y="180"/>
                    <a:pt x="30" y="180"/>
                  </a:cubicBezTo>
                  <a:cubicBezTo>
                    <a:pt x="30" y="180"/>
                    <a:pt x="31" y="181"/>
                    <a:pt x="34" y="182"/>
                  </a:cubicBezTo>
                  <a:cubicBezTo>
                    <a:pt x="36" y="182"/>
                    <a:pt x="36" y="184"/>
                    <a:pt x="39" y="183"/>
                  </a:cubicBezTo>
                  <a:cubicBezTo>
                    <a:pt x="42" y="182"/>
                    <a:pt x="46" y="181"/>
                    <a:pt x="47" y="180"/>
                  </a:cubicBezTo>
                  <a:cubicBezTo>
                    <a:pt x="48" y="178"/>
                    <a:pt x="50" y="177"/>
                    <a:pt x="51" y="176"/>
                  </a:cubicBezTo>
                  <a:cubicBezTo>
                    <a:pt x="52" y="174"/>
                    <a:pt x="58" y="167"/>
                    <a:pt x="59" y="167"/>
                  </a:cubicBezTo>
                  <a:cubicBezTo>
                    <a:pt x="59" y="167"/>
                    <a:pt x="65" y="159"/>
                    <a:pt x="66" y="158"/>
                  </a:cubicBezTo>
                  <a:cubicBezTo>
                    <a:pt x="67" y="157"/>
                    <a:pt x="75" y="151"/>
                    <a:pt x="75" y="151"/>
                  </a:cubicBezTo>
                  <a:cubicBezTo>
                    <a:pt x="86" y="147"/>
                    <a:pt x="86" y="147"/>
                    <a:pt x="86" y="147"/>
                  </a:cubicBezTo>
                  <a:cubicBezTo>
                    <a:pt x="86" y="147"/>
                    <a:pt x="91" y="152"/>
                    <a:pt x="92" y="153"/>
                  </a:cubicBezTo>
                  <a:cubicBezTo>
                    <a:pt x="93" y="153"/>
                    <a:pt x="104" y="158"/>
                    <a:pt x="104" y="158"/>
                  </a:cubicBezTo>
                  <a:cubicBezTo>
                    <a:pt x="104" y="158"/>
                    <a:pt x="111" y="161"/>
                    <a:pt x="112" y="162"/>
                  </a:cubicBezTo>
                  <a:cubicBezTo>
                    <a:pt x="112" y="163"/>
                    <a:pt x="118" y="168"/>
                    <a:pt x="118" y="168"/>
                  </a:cubicBezTo>
                  <a:cubicBezTo>
                    <a:pt x="122" y="170"/>
                    <a:pt x="122" y="170"/>
                    <a:pt x="122" y="170"/>
                  </a:cubicBezTo>
                  <a:cubicBezTo>
                    <a:pt x="125" y="167"/>
                    <a:pt x="125" y="167"/>
                    <a:pt x="125" y="167"/>
                  </a:cubicBezTo>
                  <a:cubicBezTo>
                    <a:pt x="129" y="169"/>
                    <a:pt x="129" y="169"/>
                    <a:pt x="129" y="169"/>
                  </a:cubicBezTo>
                  <a:cubicBezTo>
                    <a:pt x="136" y="173"/>
                    <a:pt x="136" y="173"/>
                    <a:pt x="136" y="173"/>
                  </a:cubicBezTo>
                  <a:cubicBezTo>
                    <a:pt x="139" y="179"/>
                    <a:pt x="139" y="179"/>
                    <a:pt x="139" y="179"/>
                  </a:cubicBezTo>
                  <a:cubicBezTo>
                    <a:pt x="139" y="179"/>
                    <a:pt x="141" y="187"/>
                    <a:pt x="141" y="190"/>
                  </a:cubicBezTo>
                  <a:cubicBezTo>
                    <a:pt x="141" y="193"/>
                    <a:pt x="142" y="198"/>
                    <a:pt x="142" y="198"/>
                  </a:cubicBezTo>
                  <a:cubicBezTo>
                    <a:pt x="151" y="202"/>
                    <a:pt x="151" y="202"/>
                    <a:pt x="151" y="202"/>
                  </a:cubicBezTo>
                  <a:cubicBezTo>
                    <a:pt x="151" y="202"/>
                    <a:pt x="151" y="211"/>
                    <a:pt x="151" y="212"/>
                  </a:cubicBezTo>
                  <a:cubicBezTo>
                    <a:pt x="151" y="214"/>
                    <a:pt x="152" y="217"/>
                    <a:pt x="152" y="220"/>
                  </a:cubicBezTo>
                  <a:cubicBezTo>
                    <a:pt x="152" y="223"/>
                    <a:pt x="152" y="226"/>
                    <a:pt x="152" y="226"/>
                  </a:cubicBezTo>
                  <a:cubicBezTo>
                    <a:pt x="156" y="229"/>
                    <a:pt x="156" y="229"/>
                    <a:pt x="156" y="229"/>
                  </a:cubicBezTo>
                  <a:cubicBezTo>
                    <a:pt x="161" y="232"/>
                    <a:pt x="161" y="232"/>
                    <a:pt x="161" y="232"/>
                  </a:cubicBezTo>
                  <a:cubicBezTo>
                    <a:pt x="162" y="237"/>
                    <a:pt x="162" y="237"/>
                    <a:pt x="162" y="237"/>
                  </a:cubicBezTo>
                  <a:cubicBezTo>
                    <a:pt x="170" y="240"/>
                    <a:pt x="170" y="240"/>
                    <a:pt x="170" y="240"/>
                  </a:cubicBezTo>
                  <a:cubicBezTo>
                    <a:pt x="172" y="246"/>
                    <a:pt x="172" y="246"/>
                    <a:pt x="172" y="246"/>
                  </a:cubicBezTo>
                  <a:cubicBezTo>
                    <a:pt x="177" y="251"/>
                    <a:pt x="177" y="251"/>
                    <a:pt x="177" y="251"/>
                  </a:cubicBezTo>
                  <a:cubicBezTo>
                    <a:pt x="177" y="255"/>
                    <a:pt x="177" y="255"/>
                    <a:pt x="177" y="255"/>
                  </a:cubicBezTo>
                  <a:cubicBezTo>
                    <a:pt x="177" y="255"/>
                    <a:pt x="177" y="257"/>
                    <a:pt x="179" y="257"/>
                  </a:cubicBezTo>
                  <a:cubicBezTo>
                    <a:pt x="181" y="257"/>
                    <a:pt x="188" y="256"/>
                    <a:pt x="188" y="256"/>
                  </a:cubicBezTo>
                  <a:cubicBezTo>
                    <a:pt x="195" y="262"/>
                    <a:pt x="195" y="262"/>
                    <a:pt x="195" y="262"/>
                  </a:cubicBezTo>
                  <a:cubicBezTo>
                    <a:pt x="203" y="269"/>
                    <a:pt x="203" y="269"/>
                    <a:pt x="203" y="269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13" y="278"/>
                    <a:pt x="213" y="278"/>
                    <a:pt x="213" y="278"/>
                  </a:cubicBezTo>
                  <a:cubicBezTo>
                    <a:pt x="221" y="283"/>
                    <a:pt x="221" y="283"/>
                    <a:pt x="221" y="283"/>
                  </a:cubicBezTo>
                  <a:cubicBezTo>
                    <a:pt x="224" y="290"/>
                    <a:pt x="224" y="290"/>
                    <a:pt x="224" y="290"/>
                  </a:cubicBezTo>
                  <a:cubicBezTo>
                    <a:pt x="231" y="297"/>
                    <a:pt x="231" y="297"/>
                    <a:pt x="231" y="297"/>
                  </a:cubicBezTo>
                  <a:cubicBezTo>
                    <a:pt x="235" y="299"/>
                    <a:pt x="235" y="299"/>
                    <a:pt x="235" y="299"/>
                  </a:cubicBezTo>
                  <a:cubicBezTo>
                    <a:pt x="237" y="303"/>
                    <a:pt x="237" y="303"/>
                    <a:pt x="237" y="303"/>
                  </a:cubicBezTo>
                  <a:cubicBezTo>
                    <a:pt x="241" y="305"/>
                    <a:pt x="241" y="305"/>
                    <a:pt x="241" y="305"/>
                  </a:cubicBezTo>
                  <a:cubicBezTo>
                    <a:pt x="245" y="306"/>
                    <a:pt x="245" y="306"/>
                    <a:pt x="245" y="306"/>
                  </a:cubicBezTo>
                  <a:cubicBezTo>
                    <a:pt x="251" y="307"/>
                    <a:pt x="251" y="307"/>
                    <a:pt x="251" y="307"/>
                  </a:cubicBezTo>
                  <a:cubicBezTo>
                    <a:pt x="255" y="311"/>
                    <a:pt x="255" y="311"/>
                    <a:pt x="255" y="311"/>
                  </a:cubicBezTo>
                  <a:cubicBezTo>
                    <a:pt x="255" y="311"/>
                    <a:pt x="257" y="313"/>
                    <a:pt x="257" y="314"/>
                  </a:cubicBezTo>
                  <a:cubicBezTo>
                    <a:pt x="257" y="316"/>
                    <a:pt x="255" y="317"/>
                    <a:pt x="258" y="317"/>
                  </a:cubicBezTo>
                  <a:cubicBezTo>
                    <a:pt x="261" y="317"/>
                    <a:pt x="264" y="316"/>
                    <a:pt x="264" y="316"/>
                  </a:cubicBezTo>
                  <a:cubicBezTo>
                    <a:pt x="270" y="315"/>
                    <a:pt x="270" y="315"/>
                    <a:pt x="270" y="315"/>
                  </a:cubicBezTo>
                  <a:cubicBezTo>
                    <a:pt x="274" y="315"/>
                    <a:pt x="274" y="315"/>
                    <a:pt x="274" y="315"/>
                  </a:cubicBezTo>
                  <a:cubicBezTo>
                    <a:pt x="278" y="315"/>
                    <a:pt x="278" y="315"/>
                    <a:pt x="278" y="315"/>
                  </a:cubicBezTo>
                  <a:cubicBezTo>
                    <a:pt x="285" y="314"/>
                    <a:pt x="285" y="314"/>
                    <a:pt x="285" y="314"/>
                  </a:cubicBezTo>
                  <a:cubicBezTo>
                    <a:pt x="289" y="317"/>
                    <a:pt x="289" y="317"/>
                    <a:pt x="289" y="317"/>
                  </a:cubicBezTo>
                  <a:cubicBezTo>
                    <a:pt x="300" y="330"/>
                    <a:pt x="300" y="330"/>
                    <a:pt x="300" y="330"/>
                  </a:cubicBezTo>
                  <a:cubicBezTo>
                    <a:pt x="300" y="330"/>
                    <a:pt x="303" y="335"/>
                    <a:pt x="303" y="337"/>
                  </a:cubicBezTo>
                  <a:cubicBezTo>
                    <a:pt x="303" y="338"/>
                    <a:pt x="307" y="337"/>
                    <a:pt x="308" y="337"/>
                  </a:cubicBezTo>
                  <a:cubicBezTo>
                    <a:pt x="309" y="337"/>
                    <a:pt x="317" y="337"/>
                    <a:pt x="317" y="337"/>
                  </a:cubicBezTo>
                  <a:cubicBezTo>
                    <a:pt x="323" y="341"/>
                    <a:pt x="323" y="341"/>
                    <a:pt x="323" y="341"/>
                  </a:cubicBezTo>
                  <a:cubicBezTo>
                    <a:pt x="319" y="346"/>
                    <a:pt x="319" y="346"/>
                    <a:pt x="319" y="346"/>
                  </a:cubicBezTo>
                  <a:cubicBezTo>
                    <a:pt x="325" y="349"/>
                    <a:pt x="325" y="349"/>
                    <a:pt x="325" y="349"/>
                  </a:cubicBezTo>
                  <a:cubicBezTo>
                    <a:pt x="328" y="345"/>
                    <a:pt x="328" y="345"/>
                    <a:pt x="328" y="345"/>
                  </a:cubicBezTo>
                  <a:cubicBezTo>
                    <a:pt x="334" y="346"/>
                    <a:pt x="334" y="346"/>
                    <a:pt x="334" y="346"/>
                  </a:cubicBezTo>
                  <a:cubicBezTo>
                    <a:pt x="339" y="350"/>
                    <a:pt x="339" y="350"/>
                    <a:pt x="339" y="350"/>
                  </a:cubicBezTo>
                  <a:cubicBezTo>
                    <a:pt x="340" y="353"/>
                    <a:pt x="340" y="353"/>
                    <a:pt x="340" y="353"/>
                  </a:cubicBezTo>
                  <a:cubicBezTo>
                    <a:pt x="343" y="355"/>
                    <a:pt x="343" y="355"/>
                    <a:pt x="343" y="355"/>
                  </a:cubicBezTo>
                  <a:cubicBezTo>
                    <a:pt x="342" y="360"/>
                    <a:pt x="342" y="360"/>
                    <a:pt x="342" y="360"/>
                  </a:cubicBezTo>
                  <a:cubicBezTo>
                    <a:pt x="342" y="363"/>
                    <a:pt x="342" y="363"/>
                    <a:pt x="342" y="363"/>
                  </a:cubicBezTo>
                  <a:cubicBezTo>
                    <a:pt x="344" y="367"/>
                    <a:pt x="344" y="367"/>
                    <a:pt x="344" y="367"/>
                  </a:cubicBezTo>
                  <a:cubicBezTo>
                    <a:pt x="349" y="369"/>
                    <a:pt x="349" y="369"/>
                    <a:pt x="349" y="369"/>
                  </a:cubicBezTo>
                  <a:cubicBezTo>
                    <a:pt x="354" y="372"/>
                    <a:pt x="354" y="372"/>
                    <a:pt x="354" y="372"/>
                  </a:cubicBezTo>
                  <a:cubicBezTo>
                    <a:pt x="357" y="374"/>
                    <a:pt x="357" y="374"/>
                    <a:pt x="357" y="374"/>
                  </a:cubicBezTo>
                  <a:cubicBezTo>
                    <a:pt x="361" y="374"/>
                    <a:pt x="361" y="374"/>
                    <a:pt x="361" y="374"/>
                  </a:cubicBezTo>
                  <a:cubicBezTo>
                    <a:pt x="367" y="373"/>
                    <a:pt x="367" y="373"/>
                    <a:pt x="367" y="373"/>
                  </a:cubicBezTo>
                  <a:cubicBezTo>
                    <a:pt x="374" y="374"/>
                    <a:pt x="374" y="374"/>
                    <a:pt x="374" y="374"/>
                  </a:cubicBezTo>
                  <a:cubicBezTo>
                    <a:pt x="380" y="384"/>
                    <a:pt x="380" y="384"/>
                    <a:pt x="380" y="384"/>
                  </a:cubicBezTo>
                  <a:cubicBezTo>
                    <a:pt x="383" y="393"/>
                    <a:pt x="383" y="393"/>
                    <a:pt x="383" y="393"/>
                  </a:cubicBezTo>
                  <a:cubicBezTo>
                    <a:pt x="387" y="401"/>
                    <a:pt x="387" y="401"/>
                    <a:pt x="387" y="401"/>
                  </a:cubicBezTo>
                  <a:cubicBezTo>
                    <a:pt x="390" y="406"/>
                    <a:pt x="390" y="406"/>
                    <a:pt x="390" y="406"/>
                  </a:cubicBezTo>
                  <a:cubicBezTo>
                    <a:pt x="392" y="414"/>
                    <a:pt x="392" y="414"/>
                    <a:pt x="392" y="414"/>
                  </a:cubicBezTo>
                  <a:cubicBezTo>
                    <a:pt x="395" y="418"/>
                    <a:pt x="395" y="418"/>
                    <a:pt x="395" y="418"/>
                  </a:cubicBezTo>
                  <a:cubicBezTo>
                    <a:pt x="400" y="428"/>
                    <a:pt x="400" y="428"/>
                    <a:pt x="400" y="428"/>
                  </a:cubicBezTo>
                  <a:cubicBezTo>
                    <a:pt x="402" y="432"/>
                    <a:pt x="402" y="432"/>
                    <a:pt x="402" y="432"/>
                  </a:cubicBezTo>
                  <a:cubicBezTo>
                    <a:pt x="400" y="437"/>
                    <a:pt x="400" y="437"/>
                    <a:pt x="400" y="437"/>
                  </a:cubicBezTo>
                  <a:cubicBezTo>
                    <a:pt x="400" y="437"/>
                    <a:pt x="398" y="442"/>
                    <a:pt x="397" y="442"/>
                  </a:cubicBezTo>
                  <a:cubicBezTo>
                    <a:pt x="397" y="443"/>
                    <a:pt x="394" y="444"/>
                    <a:pt x="393" y="444"/>
                  </a:cubicBezTo>
                  <a:cubicBezTo>
                    <a:pt x="392" y="445"/>
                    <a:pt x="391" y="445"/>
                    <a:pt x="390" y="446"/>
                  </a:cubicBezTo>
                  <a:cubicBezTo>
                    <a:pt x="389" y="447"/>
                    <a:pt x="388" y="450"/>
                    <a:pt x="388" y="450"/>
                  </a:cubicBezTo>
                  <a:cubicBezTo>
                    <a:pt x="391" y="456"/>
                    <a:pt x="391" y="456"/>
                    <a:pt x="391" y="456"/>
                  </a:cubicBezTo>
                  <a:cubicBezTo>
                    <a:pt x="390" y="463"/>
                    <a:pt x="390" y="463"/>
                    <a:pt x="390" y="463"/>
                  </a:cubicBezTo>
                  <a:cubicBezTo>
                    <a:pt x="388" y="469"/>
                    <a:pt x="388" y="469"/>
                    <a:pt x="388" y="469"/>
                  </a:cubicBezTo>
                  <a:close/>
                  <a:moveTo>
                    <a:pt x="57" y="345"/>
                  </a:moveTo>
                  <a:cubicBezTo>
                    <a:pt x="57" y="345"/>
                    <a:pt x="57" y="345"/>
                    <a:pt x="57" y="345"/>
                  </a:cubicBezTo>
                  <a:cubicBezTo>
                    <a:pt x="60" y="335"/>
                    <a:pt x="60" y="335"/>
                    <a:pt x="60" y="335"/>
                  </a:cubicBezTo>
                  <a:cubicBezTo>
                    <a:pt x="64" y="331"/>
                    <a:pt x="64" y="331"/>
                    <a:pt x="64" y="331"/>
                  </a:cubicBezTo>
                  <a:cubicBezTo>
                    <a:pt x="63" y="336"/>
                    <a:pt x="63" y="336"/>
                    <a:pt x="63" y="336"/>
                  </a:cubicBezTo>
                  <a:cubicBezTo>
                    <a:pt x="62" y="342"/>
                    <a:pt x="62" y="342"/>
                    <a:pt x="62" y="342"/>
                  </a:cubicBezTo>
                  <a:cubicBezTo>
                    <a:pt x="62" y="342"/>
                    <a:pt x="70" y="345"/>
                    <a:pt x="71" y="345"/>
                  </a:cubicBezTo>
                  <a:cubicBezTo>
                    <a:pt x="72" y="345"/>
                    <a:pt x="73" y="343"/>
                    <a:pt x="75" y="342"/>
                  </a:cubicBezTo>
                  <a:cubicBezTo>
                    <a:pt x="76" y="341"/>
                    <a:pt x="83" y="341"/>
                    <a:pt x="83" y="341"/>
                  </a:cubicBezTo>
                  <a:cubicBezTo>
                    <a:pt x="83" y="341"/>
                    <a:pt x="84" y="338"/>
                    <a:pt x="85" y="336"/>
                  </a:cubicBezTo>
                  <a:cubicBezTo>
                    <a:pt x="86" y="334"/>
                    <a:pt x="91" y="329"/>
                    <a:pt x="92" y="328"/>
                  </a:cubicBezTo>
                  <a:cubicBezTo>
                    <a:pt x="93" y="328"/>
                    <a:pt x="95" y="326"/>
                    <a:pt x="96" y="326"/>
                  </a:cubicBezTo>
                  <a:cubicBezTo>
                    <a:pt x="97" y="325"/>
                    <a:pt x="102" y="323"/>
                    <a:pt x="102" y="323"/>
                  </a:cubicBezTo>
                  <a:cubicBezTo>
                    <a:pt x="115" y="328"/>
                    <a:pt x="115" y="328"/>
                    <a:pt x="115" y="328"/>
                  </a:cubicBezTo>
                  <a:cubicBezTo>
                    <a:pt x="117" y="336"/>
                    <a:pt x="117" y="336"/>
                    <a:pt x="117" y="336"/>
                  </a:cubicBezTo>
                  <a:cubicBezTo>
                    <a:pt x="124" y="349"/>
                    <a:pt x="124" y="349"/>
                    <a:pt x="124" y="349"/>
                  </a:cubicBezTo>
                  <a:cubicBezTo>
                    <a:pt x="126" y="355"/>
                    <a:pt x="126" y="355"/>
                    <a:pt x="126" y="355"/>
                  </a:cubicBezTo>
                  <a:cubicBezTo>
                    <a:pt x="126" y="355"/>
                    <a:pt x="129" y="358"/>
                    <a:pt x="128" y="361"/>
                  </a:cubicBezTo>
                  <a:cubicBezTo>
                    <a:pt x="127" y="365"/>
                    <a:pt x="121" y="375"/>
                    <a:pt x="121" y="375"/>
                  </a:cubicBezTo>
                  <a:cubicBezTo>
                    <a:pt x="121" y="381"/>
                    <a:pt x="121" y="381"/>
                    <a:pt x="121" y="381"/>
                  </a:cubicBezTo>
                  <a:cubicBezTo>
                    <a:pt x="125" y="389"/>
                    <a:pt x="125" y="389"/>
                    <a:pt x="125" y="389"/>
                  </a:cubicBezTo>
                  <a:cubicBezTo>
                    <a:pt x="119" y="404"/>
                    <a:pt x="119" y="404"/>
                    <a:pt x="119" y="404"/>
                  </a:cubicBezTo>
                  <a:cubicBezTo>
                    <a:pt x="122" y="415"/>
                    <a:pt x="122" y="415"/>
                    <a:pt x="122" y="415"/>
                  </a:cubicBezTo>
                  <a:cubicBezTo>
                    <a:pt x="120" y="430"/>
                    <a:pt x="120" y="430"/>
                    <a:pt x="120" y="430"/>
                  </a:cubicBezTo>
                  <a:cubicBezTo>
                    <a:pt x="119" y="438"/>
                    <a:pt x="119" y="438"/>
                    <a:pt x="119" y="438"/>
                  </a:cubicBezTo>
                  <a:cubicBezTo>
                    <a:pt x="119" y="438"/>
                    <a:pt x="115" y="442"/>
                    <a:pt x="113" y="441"/>
                  </a:cubicBezTo>
                  <a:cubicBezTo>
                    <a:pt x="111" y="440"/>
                    <a:pt x="101" y="433"/>
                    <a:pt x="101" y="433"/>
                  </a:cubicBezTo>
                  <a:cubicBezTo>
                    <a:pt x="97" y="432"/>
                    <a:pt x="97" y="432"/>
                    <a:pt x="97" y="432"/>
                  </a:cubicBezTo>
                  <a:cubicBezTo>
                    <a:pt x="94" y="439"/>
                    <a:pt x="94" y="439"/>
                    <a:pt x="94" y="439"/>
                  </a:cubicBezTo>
                  <a:cubicBezTo>
                    <a:pt x="95" y="444"/>
                    <a:pt x="95" y="444"/>
                    <a:pt x="95" y="444"/>
                  </a:cubicBezTo>
                  <a:cubicBezTo>
                    <a:pt x="90" y="453"/>
                    <a:pt x="90" y="453"/>
                    <a:pt x="90" y="453"/>
                  </a:cubicBezTo>
                  <a:cubicBezTo>
                    <a:pt x="85" y="453"/>
                    <a:pt x="85" y="453"/>
                    <a:pt x="85" y="453"/>
                  </a:cubicBezTo>
                  <a:cubicBezTo>
                    <a:pt x="79" y="451"/>
                    <a:pt x="79" y="451"/>
                    <a:pt x="79" y="451"/>
                  </a:cubicBezTo>
                  <a:cubicBezTo>
                    <a:pt x="73" y="443"/>
                    <a:pt x="73" y="443"/>
                    <a:pt x="73" y="443"/>
                  </a:cubicBezTo>
                  <a:cubicBezTo>
                    <a:pt x="73" y="443"/>
                    <a:pt x="73" y="445"/>
                    <a:pt x="71" y="446"/>
                  </a:cubicBezTo>
                  <a:cubicBezTo>
                    <a:pt x="69" y="446"/>
                    <a:pt x="66" y="445"/>
                    <a:pt x="66" y="445"/>
                  </a:cubicBezTo>
                  <a:cubicBezTo>
                    <a:pt x="68" y="439"/>
                    <a:pt x="68" y="439"/>
                    <a:pt x="68" y="439"/>
                  </a:cubicBezTo>
                  <a:cubicBezTo>
                    <a:pt x="66" y="432"/>
                    <a:pt x="66" y="432"/>
                    <a:pt x="66" y="432"/>
                  </a:cubicBezTo>
                  <a:cubicBezTo>
                    <a:pt x="68" y="425"/>
                    <a:pt x="68" y="425"/>
                    <a:pt x="68" y="425"/>
                  </a:cubicBezTo>
                  <a:cubicBezTo>
                    <a:pt x="68" y="415"/>
                    <a:pt x="68" y="415"/>
                    <a:pt x="68" y="415"/>
                  </a:cubicBezTo>
                  <a:cubicBezTo>
                    <a:pt x="70" y="411"/>
                    <a:pt x="70" y="411"/>
                    <a:pt x="70" y="411"/>
                  </a:cubicBezTo>
                  <a:cubicBezTo>
                    <a:pt x="71" y="406"/>
                    <a:pt x="71" y="406"/>
                    <a:pt x="71" y="406"/>
                  </a:cubicBezTo>
                  <a:cubicBezTo>
                    <a:pt x="74" y="400"/>
                    <a:pt x="74" y="400"/>
                    <a:pt x="74" y="400"/>
                  </a:cubicBezTo>
                  <a:cubicBezTo>
                    <a:pt x="73" y="395"/>
                    <a:pt x="73" y="395"/>
                    <a:pt x="73" y="395"/>
                  </a:cubicBezTo>
                  <a:cubicBezTo>
                    <a:pt x="71" y="396"/>
                    <a:pt x="71" y="396"/>
                    <a:pt x="71" y="396"/>
                  </a:cubicBezTo>
                  <a:cubicBezTo>
                    <a:pt x="65" y="390"/>
                    <a:pt x="65" y="390"/>
                    <a:pt x="65" y="390"/>
                  </a:cubicBezTo>
                  <a:cubicBezTo>
                    <a:pt x="65" y="390"/>
                    <a:pt x="67" y="388"/>
                    <a:pt x="69" y="386"/>
                  </a:cubicBezTo>
                  <a:cubicBezTo>
                    <a:pt x="71" y="384"/>
                    <a:pt x="71" y="383"/>
                    <a:pt x="71" y="381"/>
                  </a:cubicBezTo>
                  <a:cubicBezTo>
                    <a:pt x="71" y="379"/>
                    <a:pt x="70" y="374"/>
                    <a:pt x="69" y="374"/>
                  </a:cubicBezTo>
                  <a:cubicBezTo>
                    <a:pt x="68" y="373"/>
                    <a:pt x="66" y="371"/>
                    <a:pt x="66" y="371"/>
                  </a:cubicBezTo>
                  <a:cubicBezTo>
                    <a:pt x="66" y="365"/>
                    <a:pt x="66" y="365"/>
                    <a:pt x="66" y="365"/>
                  </a:cubicBezTo>
                  <a:cubicBezTo>
                    <a:pt x="66" y="365"/>
                    <a:pt x="65" y="362"/>
                    <a:pt x="64" y="362"/>
                  </a:cubicBezTo>
                  <a:cubicBezTo>
                    <a:pt x="62" y="361"/>
                    <a:pt x="57" y="358"/>
                    <a:pt x="57" y="358"/>
                  </a:cubicBezTo>
                  <a:cubicBezTo>
                    <a:pt x="58" y="351"/>
                    <a:pt x="58" y="351"/>
                    <a:pt x="58" y="351"/>
                  </a:cubicBezTo>
                  <a:cubicBezTo>
                    <a:pt x="56" y="349"/>
                    <a:pt x="56" y="349"/>
                    <a:pt x="56" y="349"/>
                  </a:cubicBezTo>
                  <a:lnTo>
                    <a:pt x="57" y="345"/>
                  </a:lnTo>
                  <a:close/>
                </a:path>
              </a:pathLst>
            </a:custGeom>
            <a:grpFill/>
            <a:ln w="6350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Source Sans Pro" charset="0"/>
              </a:endParaRPr>
            </a:p>
          </p:txBody>
        </p:sp>
        <p:sp>
          <p:nvSpPr>
            <p:cNvPr id="74" name="Freeform 86"/>
            <p:cNvSpPr>
              <a:spLocks/>
            </p:cNvSpPr>
            <p:nvPr/>
          </p:nvSpPr>
          <p:spPr bwMode="auto">
            <a:xfrm>
              <a:off x="5904411" y="2909082"/>
              <a:ext cx="841064" cy="588111"/>
            </a:xfrm>
            <a:custGeom>
              <a:avLst/>
              <a:gdLst>
                <a:gd name="T0" fmla="*/ 59 w 369"/>
                <a:gd name="T1" fmla="*/ 73 h 266"/>
                <a:gd name="T2" fmla="*/ 59 w 369"/>
                <a:gd name="T3" fmla="*/ 83 h 266"/>
                <a:gd name="T4" fmla="*/ 59 w 369"/>
                <a:gd name="T5" fmla="*/ 83 h 266"/>
                <a:gd name="T6" fmla="*/ 58 w 369"/>
                <a:gd name="T7" fmla="*/ 84 h 266"/>
                <a:gd name="T8" fmla="*/ 58 w 369"/>
                <a:gd name="T9" fmla="*/ 84 h 266"/>
                <a:gd name="T10" fmla="*/ 56 w 369"/>
                <a:gd name="T11" fmla="*/ 84 h 266"/>
                <a:gd name="T12" fmla="*/ 56 w 369"/>
                <a:gd name="T13" fmla="*/ 85 h 266"/>
                <a:gd name="T14" fmla="*/ 56 w 369"/>
                <a:gd name="T15" fmla="*/ 85 h 266"/>
                <a:gd name="T16" fmla="*/ 56 w 369"/>
                <a:gd name="T17" fmla="*/ 85 h 266"/>
                <a:gd name="T18" fmla="*/ 51 w 369"/>
                <a:gd name="T19" fmla="*/ 97 h 266"/>
                <a:gd name="T20" fmla="*/ 50 w 369"/>
                <a:gd name="T21" fmla="*/ 106 h 266"/>
                <a:gd name="T22" fmla="*/ 50 w 369"/>
                <a:gd name="T23" fmla="*/ 106 h 266"/>
                <a:gd name="T24" fmla="*/ 50 w 369"/>
                <a:gd name="T25" fmla="*/ 106 h 266"/>
                <a:gd name="T26" fmla="*/ 50 w 369"/>
                <a:gd name="T27" fmla="*/ 107 h 266"/>
                <a:gd name="T28" fmla="*/ 50 w 369"/>
                <a:gd name="T29" fmla="*/ 107 h 266"/>
                <a:gd name="T30" fmla="*/ 50 w 369"/>
                <a:gd name="T31" fmla="*/ 107 h 266"/>
                <a:gd name="T32" fmla="*/ 50 w 369"/>
                <a:gd name="T33" fmla="*/ 108 h 266"/>
                <a:gd name="T34" fmla="*/ 49 w 369"/>
                <a:gd name="T35" fmla="*/ 109 h 266"/>
                <a:gd name="T36" fmla="*/ 42 w 369"/>
                <a:gd name="T37" fmla="*/ 131 h 266"/>
                <a:gd name="T38" fmla="*/ 26 w 369"/>
                <a:gd name="T39" fmla="*/ 154 h 266"/>
                <a:gd name="T40" fmla="*/ 6 w 369"/>
                <a:gd name="T41" fmla="*/ 161 h 266"/>
                <a:gd name="T42" fmla="*/ 2 w 369"/>
                <a:gd name="T43" fmla="*/ 161 h 266"/>
                <a:gd name="T44" fmla="*/ 1 w 369"/>
                <a:gd name="T45" fmla="*/ 161 h 266"/>
                <a:gd name="T46" fmla="*/ 0 w 369"/>
                <a:gd name="T47" fmla="*/ 161 h 266"/>
                <a:gd name="T48" fmla="*/ 0 w 369"/>
                <a:gd name="T49" fmla="*/ 161 h 266"/>
                <a:gd name="T50" fmla="*/ 14 w 369"/>
                <a:gd name="T51" fmla="*/ 169 h 266"/>
                <a:gd name="T52" fmla="*/ 28 w 369"/>
                <a:gd name="T53" fmla="*/ 190 h 266"/>
                <a:gd name="T54" fmla="*/ 52 w 369"/>
                <a:gd name="T55" fmla="*/ 201 h 266"/>
                <a:gd name="T56" fmla="*/ 64 w 369"/>
                <a:gd name="T57" fmla="*/ 216 h 266"/>
                <a:gd name="T58" fmla="*/ 69 w 369"/>
                <a:gd name="T59" fmla="*/ 229 h 266"/>
                <a:gd name="T60" fmla="*/ 90 w 369"/>
                <a:gd name="T61" fmla="*/ 232 h 266"/>
                <a:gd name="T62" fmla="*/ 113 w 369"/>
                <a:gd name="T63" fmla="*/ 227 h 266"/>
                <a:gd name="T64" fmla="*/ 107 w 369"/>
                <a:gd name="T65" fmla="*/ 240 h 266"/>
                <a:gd name="T66" fmla="*/ 128 w 369"/>
                <a:gd name="T67" fmla="*/ 250 h 266"/>
                <a:gd name="T68" fmla="*/ 241 w 369"/>
                <a:gd name="T69" fmla="*/ 249 h 266"/>
                <a:gd name="T70" fmla="*/ 346 w 369"/>
                <a:gd name="T71" fmla="*/ 215 h 266"/>
                <a:gd name="T72" fmla="*/ 361 w 369"/>
                <a:gd name="T73" fmla="*/ 123 h 266"/>
                <a:gd name="T74" fmla="*/ 350 w 369"/>
                <a:gd name="T75" fmla="*/ 120 h 266"/>
                <a:gd name="T76" fmla="*/ 302 w 369"/>
                <a:gd name="T77" fmla="*/ 127 h 266"/>
                <a:gd name="T78" fmla="*/ 300 w 369"/>
                <a:gd name="T79" fmla="*/ 118 h 266"/>
                <a:gd name="T80" fmla="*/ 293 w 369"/>
                <a:gd name="T81" fmla="*/ 101 h 266"/>
                <a:gd name="T82" fmla="*/ 293 w 369"/>
                <a:gd name="T83" fmla="*/ 88 h 266"/>
                <a:gd name="T84" fmla="*/ 290 w 369"/>
                <a:gd name="T85" fmla="*/ 74 h 266"/>
                <a:gd name="T86" fmla="*/ 280 w 369"/>
                <a:gd name="T87" fmla="*/ 57 h 266"/>
                <a:gd name="T88" fmla="*/ 264 w 369"/>
                <a:gd name="T89" fmla="*/ 44 h 266"/>
                <a:gd name="T90" fmla="*/ 251 w 369"/>
                <a:gd name="T91" fmla="*/ 33 h 266"/>
                <a:gd name="T92" fmla="*/ 242 w 369"/>
                <a:gd name="T93" fmla="*/ 26 h 266"/>
                <a:gd name="T94" fmla="*/ 237 w 369"/>
                <a:gd name="T95" fmla="*/ 17 h 266"/>
                <a:gd name="T96" fmla="*/ 232 w 369"/>
                <a:gd name="T97" fmla="*/ 11 h 266"/>
                <a:gd name="T98" fmla="*/ 224 w 369"/>
                <a:gd name="T99" fmla="*/ 5 h 266"/>
                <a:gd name="T100" fmla="*/ 217 w 369"/>
                <a:gd name="T101" fmla="*/ 1 h 266"/>
                <a:gd name="T102" fmla="*/ 199 w 369"/>
                <a:gd name="T103" fmla="*/ 7 h 266"/>
                <a:gd name="T104" fmla="*/ 150 w 369"/>
                <a:gd name="T105" fmla="*/ 40 h 266"/>
                <a:gd name="T106" fmla="*/ 110 w 369"/>
                <a:gd name="T107" fmla="*/ 38 h 266"/>
                <a:gd name="T108" fmla="*/ 85 w 369"/>
                <a:gd name="T109" fmla="*/ 50 h 266"/>
                <a:gd name="T110" fmla="*/ 81 w 369"/>
                <a:gd name="T111" fmla="*/ 54 h 266"/>
                <a:gd name="T112" fmla="*/ 81 w 369"/>
                <a:gd name="T113" fmla="*/ 54 h 266"/>
                <a:gd name="T114" fmla="*/ 77 w 369"/>
                <a:gd name="T115" fmla="*/ 56 h 266"/>
                <a:gd name="T116" fmla="*/ 77 w 369"/>
                <a:gd name="T117" fmla="*/ 5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9" h="266">
                  <a:moveTo>
                    <a:pt x="69" y="61"/>
                  </a:moveTo>
                  <a:cubicBezTo>
                    <a:pt x="69" y="61"/>
                    <a:pt x="69" y="61"/>
                    <a:pt x="69" y="61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78"/>
                    <a:pt x="59" y="82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7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1" y="97"/>
                    <a:pt x="51" y="97"/>
                    <a:pt x="51" y="97"/>
                  </a:cubicBezTo>
                  <a:cubicBezTo>
                    <a:pt x="50" y="102"/>
                    <a:pt x="50" y="102"/>
                    <a:pt x="50" y="102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9"/>
                    <a:pt x="50" y="109"/>
                    <a:pt x="49" y="109"/>
                  </a:cubicBezTo>
                  <a:cubicBezTo>
                    <a:pt x="47" y="110"/>
                    <a:pt x="46" y="112"/>
                    <a:pt x="46" y="112"/>
                  </a:cubicBezTo>
                  <a:cubicBezTo>
                    <a:pt x="46" y="119"/>
                    <a:pt x="46" y="119"/>
                    <a:pt x="46" y="119"/>
                  </a:cubicBezTo>
                  <a:cubicBezTo>
                    <a:pt x="45" y="121"/>
                    <a:pt x="45" y="121"/>
                    <a:pt x="45" y="121"/>
                  </a:cubicBezTo>
                  <a:cubicBezTo>
                    <a:pt x="43" y="124"/>
                    <a:pt x="43" y="124"/>
                    <a:pt x="43" y="124"/>
                  </a:cubicBezTo>
                  <a:cubicBezTo>
                    <a:pt x="44" y="128"/>
                    <a:pt x="44" y="128"/>
                    <a:pt x="44" y="128"/>
                  </a:cubicBezTo>
                  <a:cubicBezTo>
                    <a:pt x="44" y="128"/>
                    <a:pt x="44" y="128"/>
                    <a:pt x="44" y="128"/>
                  </a:cubicBezTo>
                  <a:cubicBezTo>
                    <a:pt x="42" y="131"/>
                    <a:pt x="42" y="131"/>
                    <a:pt x="42" y="131"/>
                  </a:cubicBezTo>
                  <a:cubicBezTo>
                    <a:pt x="43" y="136"/>
                    <a:pt x="43" y="136"/>
                    <a:pt x="43" y="136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40" y="140"/>
                    <a:pt x="40" y="140"/>
                    <a:pt x="40" y="140"/>
                  </a:cubicBezTo>
                  <a:cubicBezTo>
                    <a:pt x="39" y="143"/>
                    <a:pt x="39" y="143"/>
                    <a:pt x="39" y="143"/>
                  </a:cubicBezTo>
                  <a:cubicBezTo>
                    <a:pt x="37" y="148"/>
                    <a:pt x="37" y="148"/>
                    <a:pt x="37" y="148"/>
                  </a:cubicBezTo>
                  <a:cubicBezTo>
                    <a:pt x="29" y="155"/>
                    <a:pt x="29" y="155"/>
                    <a:pt x="29" y="155"/>
                  </a:cubicBezTo>
                  <a:cubicBezTo>
                    <a:pt x="26" y="154"/>
                    <a:pt x="26" y="154"/>
                    <a:pt x="26" y="154"/>
                  </a:cubicBezTo>
                  <a:cubicBezTo>
                    <a:pt x="24" y="155"/>
                    <a:pt x="24" y="155"/>
                    <a:pt x="24" y="155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2" y="157"/>
                    <a:pt x="23" y="157"/>
                    <a:pt x="21" y="159"/>
                  </a:cubicBezTo>
                  <a:cubicBezTo>
                    <a:pt x="19" y="160"/>
                    <a:pt x="15" y="161"/>
                    <a:pt x="15" y="161"/>
                  </a:cubicBezTo>
                  <a:cubicBezTo>
                    <a:pt x="13" y="161"/>
                    <a:pt x="13" y="161"/>
                    <a:pt x="13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5" y="160"/>
                    <a:pt x="4" y="161"/>
                  </a:cubicBezTo>
                  <a:cubicBezTo>
                    <a:pt x="4" y="161"/>
                    <a:pt x="3" y="161"/>
                    <a:pt x="3" y="161"/>
                  </a:cubicBezTo>
                  <a:cubicBezTo>
                    <a:pt x="3" y="161"/>
                    <a:pt x="3" y="161"/>
                    <a:pt x="3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1" y="162"/>
                    <a:pt x="2" y="162"/>
                  </a:cubicBezTo>
                  <a:cubicBezTo>
                    <a:pt x="4" y="163"/>
                    <a:pt x="5" y="166"/>
                    <a:pt x="6" y="166"/>
                  </a:cubicBezTo>
                  <a:cubicBezTo>
                    <a:pt x="8" y="167"/>
                    <a:pt x="10" y="167"/>
                    <a:pt x="11" y="167"/>
                  </a:cubicBezTo>
                  <a:cubicBezTo>
                    <a:pt x="12" y="168"/>
                    <a:pt x="14" y="169"/>
                    <a:pt x="14" y="169"/>
                  </a:cubicBezTo>
                  <a:cubicBezTo>
                    <a:pt x="14" y="169"/>
                    <a:pt x="19" y="174"/>
                    <a:pt x="20" y="174"/>
                  </a:cubicBezTo>
                  <a:cubicBezTo>
                    <a:pt x="21" y="174"/>
                    <a:pt x="21" y="174"/>
                    <a:pt x="22" y="176"/>
                  </a:cubicBezTo>
                  <a:cubicBezTo>
                    <a:pt x="23" y="177"/>
                    <a:pt x="26" y="176"/>
                    <a:pt x="26" y="176"/>
                  </a:cubicBezTo>
                  <a:cubicBezTo>
                    <a:pt x="26" y="176"/>
                    <a:pt x="27" y="179"/>
                    <a:pt x="26" y="180"/>
                  </a:cubicBezTo>
                  <a:cubicBezTo>
                    <a:pt x="26" y="181"/>
                    <a:pt x="26" y="184"/>
                    <a:pt x="26" y="184"/>
                  </a:cubicBezTo>
                  <a:cubicBezTo>
                    <a:pt x="26" y="184"/>
                    <a:pt x="26" y="185"/>
                    <a:pt x="26" y="186"/>
                  </a:cubicBezTo>
                  <a:cubicBezTo>
                    <a:pt x="27" y="188"/>
                    <a:pt x="28" y="188"/>
                    <a:pt x="28" y="190"/>
                  </a:cubicBezTo>
                  <a:cubicBezTo>
                    <a:pt x="29" y="191"/>
                    <a:pt x="28" y="191"/>
                    <a:pt x="29" y="192"/>
                  </a:cubicBezTo>
                  <a:cubicBezTo>
                    <a:pt x="30" y="193"/>
                    <a:pt x="31" y="195"/>
                    <a:pt x="32" y="195"/>
                  </a:cubicBezTo>
                  <a:cubicBezTo>
                    <a:pt x="33" y="195"/>
                    <a:pt x="34" y="195"/>
                    <a:pt x="37" y="196"/>
                  </a:cubicBezTo>
                  <a:cubicBezTo>
                    <a:pt x="40" y="198"/>
                    <a:pt x="41" y="198"/>
                    <a:pt x="42" y="199"/>
                  </a:cubicBezTo>
                  <a:cubicBezTo>
                    <a:pt x="44" y="200"/>
                    <a:pt x="43" y="199"/>
                    <a:pt x="46" y="200"/>
                  </a:cubicBezTo>
                  <a:cubicBezTo>
                    <a:pt x="50" y="201"/>
                    <a:pt x="49" y="200"/>
                    <a:pt x="50" y="201"/>
                  </a:cubicBezTo>
                  <a:cubicBezTo>
                    <a:pt x="51" y="201"/>
                    <a:pt x="50" y="200"/>
                    <a:pt x="52" y="201"/>
                  </a:cubicBezTo>
                  <a:cubicBezTo>
                    <a:pt x="55" y="201"/>
                    <a:pt x="57" y="202"/>
                    <a:pt x="57" y="202"/>
                  </a:cubicBezTo>
                  <a:cubicBezTo>
                    <a:pt x="57" y="204"/>
                    <a:pt x="57" y="204"/>
                    <a:pt x="57" y="204"/>
                  </a:cubicBezTo>
                  <a:cubicBezTo>
                    <a:pt x="55" y="208"/>
                    <a:pt x="55" y="208"/>
                    <a:pt x="55" y="2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1"/>
                    <a:pt x="53" y="211"/>
                    <a:pt x="55" y="212"/>
                  </a:cubicBezTo>
                  <a:cubicBezTo>
                    <a:pt x="57" y="213"/>
                    <a:pt x="61" y="214"/>
                    <a:pt x="61" y="214"/>
                  </a:cubicBezTo>
                  <a:cubicBezTo>
                    <a:pt x="64" y="216"/>
                    <a:pt x="64" y="216"/>
                    <a:pt x="64" y="216"/>
                  </a:cubicBezTo>
                  <a:cubicBezTo>
                    <a:pt x="64" y="216"/>
                    <a:pt x="62" y="219"/>
                    <a:pt x="61" y="220"/>
                  </a:cubicBezTo>
                  <a:cubicBezTo>
                    <a:pt x="60" y="220"/>
                    <a:pt x="57" y="220"/>
                    <a:pt x="57" y="220"/>
                  </a:cubicBezTo>
                  <a:cubicBezTo>
                    <a:pt x="57" y="220"/>
                    <a:pt x="56" y="223"/>
                    <a:pt x="58" y="223"/>
                  </a:cubicBezTo>
                  <a:cubicBezTo>
                    <a:pt x="59" y="224"/>
                    <a:pt x="61" y="224"/>
                    <a:pt x="62" y="224"/>
                  </a:cubicBezTo>
                  <a:cubicBezTo>
                    <a:pt x="63" y="224"/>
                    <a:pt x="65" y="225"/>
                    <a:pt x="65" y="225"/>
                  </a:cubicBezTo>
                  <a:cubicBezTo>
                    <a:pt x="65" y="225"/>
                    <a:pt x="66" y="225"/>
                    <a:pt x="67" y="226"/>
                  </a:cubicBezTo>
                  <a:cubicBezTo>
                    <a:pt x="67" y="228"/>
                    <a:pt x="68" y="229"/>
                    <a:pt x="69" y="229"/>
                  </a:cubicBezTo>
                  <a:cubicBezTo>
                    <a:pt x="70" y="229"/>
                    <a:pt x="72" y="229"/>
                    <a:pt x="73" y="229"/>
                  </a:cubicBezTo>
                  <a:cubicBezTo>
                    <a:pt x="74" y="229"/>
                    <a:pt x="74" y="228"/>
                    <a:pt x="75" y="228"/>
                  </a:cubicBezTo>
                  <a:cubicBezTo>
                    <a:pt x="76" y="229"/>
                    <a:pt x="82" y="228"/>
                    <a:pt x="82" y="228"/>
                  </a:cubicBezTo>
                  <a:cubicBezTo>
                    <a:pt x="82" y="228"/>
                    <a:pt x="82" y="228"/>
                    <a:pt x="83" y="230"/>
                  </a:cubicBezTo>
                  <a:cubicBezTo>
                    <a:pt x="85" y="233"/>
                    <a:pt x="88" y="234"/>
                    <a:pt x="88" y="234"/>
                  </a:cubicBezTo>
                  <a:cubicBezTo>
                    <a:pt x="88" y="234"/>
                    <a:pt x="89" y="235"/>
                    <a:pt x="89" y="234"/>
                  </a:cubicBezTo>
                  <a:cubicBezTo>
                    <a:pt x="89" y="233"/>
                    <a:pt x="90" y="232"/>
                    <a:pt x="90" y="232"/>
                  </a:cubicBezTo>
                  <a:cubicBezTo>
                    <a:pt x="90" y="232"/>
                    <a:pt x="92" y="229"/>
                    <a:pt x="92" y="228"/>
                  </a:cubicBezTo>
                  <a:cubicBezTo>
                    <a:pt x="93" y="227"/>
                    <a:pt x="94" y="224"/>
                    <a:pt x="95" y="224"/>
                  </a:cubicBezTo>
                  <a:cubicBezTo>
                    <a:pt x="96" y="223"/>
                    <a:pt x="99" y="221"/>
                    <a:pt x="99" y="221"/>
                  </a:cubicBezTo>
                  <a:cubicBezTo>
                    <a:pt x="99" y="221"/>
                    <a:pt x="99" y="220"/>
                    <a:pt x="101" y="221"/>
                  </a:cubicBezTo>
                  <a:cubicBezTo>
                    <a:pt x="102" y="223"/>
                    <a:pt x="105" y="225"/>
                    <a:pt x="105" y="225"/>
                  </a:cubicBezTo>
                  <a:cubicBezTo>
                    <a:pt x="110" y="225"/>
                    <a:pt x="110" y="225"/>
                    <a:pt x="110" y="225"/>
                  </a:cubicBezTo>
                  <a:cubicBezTo>
                    <a:pt x="110" y="225"/>
                    <a:pt x="113" y="226"/>
                    <a:pt x="113" y="227"/>
                  </a:cubicBezTo>
                  <a:cubicBezTo>
                    <a:pt x="113" y="228"/>
                    <a:pt x="112" y="228"/>
                    <a:pt x="110" y="229"/>
                  </a:cubicBezTo>
                  <a:cubicBezTo>
                    <a:pt x="109" y="229"/>
                    <a:pt x="106" y="226"/>
                    <a:pt x="106" y="227"/>
                  </a:cubicBezTo>
                  <a:cubicBezTo>
                    <a:pt x="105" y="228"/>
                    <a:pt x="105" y="230"/>
                    <a:pt x="105" y="230"/>
                  </a:cubicBezTo>
                  <a:cubicBezTo>
                    <a:pt x="101" y="232"/>
                    <a:pt x="101" y="232"/>
                    <a:pt x="101" y="232"/>
                  </a:cubicBezTo>
                  <a:cubicBezTo>
                    <a:pt x="102" y="234"/>
                    <a:pt x="102" y="234"/>
                    <a:pt x="102" y="234"/>
                  </a:cubicBezTo>
                  <a:cubicBezTo>
                    <a:pt x="102" y="234"/>
                    <a:pt x="107" y="236"/>
                    <a:pt x="107" y="237"/>
                  </a:cubicBezTo>
                  <a:cubicBezTo>
                    <a:pt x="107" y="238"/>
                    <a:pt x="107" y="240"/>
                    <a:pt x="107" y="240"/>
                  </a:cubicBezTo>
                  <a:cubicBezTo>
                    <a:pt x="110" y="241"/>
                    <a:pt x="110" y="241"/>
                    <a:pt x="110" y="241"/>
                  </a:cubicBezTo>
                  <a:cubicBezTo>
                    <a:pt x="112" y="240"/>
                    <a:pt x="112" y="240"/>
                    <a:pt x="112" y="240"/>
                  </a:cubicBezTo>
                  <a:cubicBezTo>
                    <a:pt x="112" y="244"/>
                    <a:pt x="112" y="244"/>
                    <a:pt x="112" y="244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9" y="246"/>
                    <a:pt x="125" y="250"/>
                    <a:pt x="128" y="250"/>
                  </a:cubicBezTo>
                  <a:cubicBezTo>
                    <a:pt x="134" y="251"/>
                    <a:pt x="121" y="258"/>
                    <a:pt x="123" y="258"/>
                  </a:cubicBezTo>
                  <a:cubicBezTo>
                    <a:pt x="125" y="257"/>
                    <a:pt x="123" y="263"/>
                    <a:pt x="126" y="264"/>
                  </a:cubicBezTo>
                  <a:cubicBezTo>
                    <a:pt x="131" y="265"/>
                    <a:pt x="135" y="261"/>
                    <a:pt x="141" y="261"/>
                  </a:cubicBezTo>
                  <a:cubicBezTo>
                    <a:pt x="146" y="260"/>
                    <a:pt x="152" y="263"/>
                    <a:pt x="154" y="261"/>
                  </a:cubicBezTo>
                  <a:cubicBezTo>
                    <a:pt x="158" y="256"/>
                    <a:pt x="174" y="266"/>
                    <a:pt x="182" y="261"/>
                  </a:cubicBezTo>
                  <a:cubicBezTo>
                    <a:pt x="187" y="257"/>
                    <a:pt x="207" y="255"/>
                    <a:pt x="214" y="255"/>
                  </a:cubicBezTo>
                  <a:cubicBezTo>
                    <a:pt x="232" y="254"/>
                    <a:pt x="233" y="254"/>
                    <a:pt x="241" y="249"/>
                  </a:cubicBezTo>
                  <a:cubicBezTo>
                    <a:pt x="241" y="249"/>
                    <a:pt x="246" y="238"/>
                    <a:pt x="249" y="233"/>
                  </a:cubicBezTo>
                  <a:cubicBezTo>
                    <a:pt x="251" y="229"/>
                    <a:pt x="257" y="227"/>
                    <a:pt x="263" y="223"/>
                  </a:cubicBezTo>
                  <a:cubicBezTo>
                    <a:pt x="268" y="219"/>
                    <a:pt x="281" y="215"/>
                    <a:pt x="284" y="214"/>
                  </a:cubicBezTo>
                  <a:cubicBezTo>
                    <a:pt x="287" y="214"/>
                    <a:pt x="308" y="215"/>
                    <a:pt x="308" y="215"/>
                  </a:cubicBezTo>
                  <a:cubicBezTo>
                    <a:pt x="319" y="212"/>
                    <a:pt x="319" y="212"/>
                    <a:pt x="319" y="212"/>
                  </a:cubicBezTo>
                  <a:cubicBezTo>
                    <a:pt x="319" y="212"/>
                    <a:pt x="321" y="220"/>
                    <a:pt x="324" y="221"/>
                  </a:cubicBezTo>
                  <a:cubicBezTo>
                    <a:pt x="337" y="223"/>
                    <a:pt x="345" y="222"/>
                    <a:pt x="346" y="215"/>
                  </a:cubicBezTo>
                  <a:cubicBezTo>
                    <a:pt x="347" y="210"/>
                    <a:pt x="342" y="201"/>
                    <a:pt x="341" y="194"/>
                  </a:cubicBezTo>
                  <a:cubicBezTo>
                    <a:pt x="340" y="186"/>
                    <a:pt x="344" y="178"/>
                    <a:pt x="344" y="171"/>
                  </a:cubicBezTo>
                  <a:cubicBezTo>
                    <a:pt x="344" y="170"/>
                    <a:pt x="342" y="168"/>
                    <a:pt x="348" y="160"/>
                  </a:cubicBezTo>
                  <a:cubicBezTo>
                    <a:pt x="353" y="152"/>
                    <a:pt x="367" y="156"/>
                    <a:pt x="369" y="151"/>
                  </a:cubicBezTo>
                  <a:cubicBezTo>
                    <a:pt x="363" y="123"/>
                    <a:pt x="363" y="123"/>
                    <a:pt x="363" y="123"/>
                  </a:cubicBezTo>
                  <a:cubicBezTo>
                    <a:pt x="362" y="123"/>
                    <a:pt x="362" y="123"/>
                    <a:pt x="362" y="123"/>
                  </a:cubicBezTo>
                  <a:cubicBezTo>
                    <a:pt x="361" y="123"/>
                    <a:pt x="361" y="123"/>
                    <a:pt x="361" y="123"/>
                  </a:cubicBezTo>
                  <a:cubicBezTo>
                    <a:pt x="359" y="122"/>
                    <a:pt x="359" y="122"/>
                    <a:pt x="359" y="122"/>
                  </a:cubicBezTo>
                  <a:cubicBezTo>
                    <a:pt x="357" y="122"/>
                    <a:pt x="357" y="122"/>
                    <a:pt x="357" y="122"/>
                  </a:cubicBezTo>
                  <a:cubicBezTo>
                    <a:pt x="355" y="121"/>
                    <a:pt x="355" y="121"/>
                    <a:pt x="355" y="121"/>
                  </a:cubicBezTo>
                  <a:cubicBezTo>
                    <a:pt x="353" y="120"/>
                    <a:pt x="353" y="120"/>
                    <a:pt x="353" y="120"/>
                  </a:cubicBezTo>
                  <a:cubicBezTo>
                    <a:pt x="351" y="120"/>
                    <a:pt x="351" y="120"/>
                    <a:pt x="351" y="120"/>
                  </a:cubicBezTo>
                  <a:cubicBezTo>
                    <a:pt x="351" y="120"/>
                    <a:pt x="351" y="120"/>
                    <a:pt x="351" y="120"/>
                  </a:cubicBezTo>
                  <a:cubicBezTo>
                    <a:pt x="350" y="120"/>
                    <a:pt x="350" y="120"/>
                    <a:pt x="350" y="120"/>
                  </a:cubicBezTo>
                  <a:cubicBezTo>
                    <a:pt x="343" y="119"/>
                    <a:pt x="334" y="135"/>
                    <a:pt x="334" y="135"/>
                  </a:cubicBezTo>
                  <a:cubicBezTo>
                    <a:pt x="330" y="142"/>
                    <a:pt x="330" y="142"/>
                    <a:pt x="330" y="142"/>
                  </a:cubicBezTo>
                  <a:cubicBezTo>
                    <a:pt x="320" y="140"/>
                    <a:pt x="310" y="139"/>
                    <a:pt x="303" y="131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2" y="127"/>
                    <a:pt x="302" y="127"/>
                    <a:pt x="302" y="127"/>
                  </a:cubicBezTo>
                  <a:cubicBezTo>
                    <a:pt x="302" y="127"/>
                    <a:pt x="301" y="127"/>
                    <a:pt x="301" y="127"/>
                  </a:cubicBezTo>
                  <a:cubicBezTo>
                    <a:pt x="300" y="127"/>
                    <a:pt x="299" y="126"/>
                    <a:pt x="299" y="126"/>
                  </a:cubicBezTo>
                  <a:cubicBezTo>
                    <a:pt x="300" y="124"/>
                    <a:pt x="300" y="124"/>
                    <a:pt x="300" y="124"/>
                  </a:cubicBezTo>
                  <a:cubicBezTo>
                    <a:pt x="300" y="124"/>
                    <a:pt x="301" y="123"/>
                    <a:pt x="301" y="123"/>
                  </a:cubicBezTo>
                  <a:cubicBezTo>
                    <a:pt x="302" y="123"/>
                    <a:pt x="301" y="123"/>
                    <a:pt x="301" y="122"/>
                  </a:cubicBezTo>
                  <a:cubicBezTo>
                    <a:pt x="301" y="122"/>
                    <a:pt x="301" y="120"/>
                    <a:pt x="301" y="119"/>
                  </a:cubicBezTo>
                  <a:cubicBezTo>
                    <a:pt x="300" y="118"/>
                    <a:pt x="300" y="118"/>
                    <a:pt x="300" y="118"/>
                  </a:cubicBezTo>
                  <a:cubicBezTo>
                    <a:pt x="300" y="118"/>
                    <a:pt x="299" y="116"/>
                    <a:pt x="298" y="115"/>
                  </a:cubicBezTo>
                  <a:cubicBezTo>
                    <a:pt x="297" y="115"/>
                    <a:pt x="298" y="114"/>
                    <a:pt x="298" y="114"/>
                  </a:cubicBezTo>
                  <a:cubicBezTo>
                    <a:pt x="297" y="113"/>
                    <a:pt x="298" y="113"/>
                    <a:pt x="298" y="112"/>
                  </a:cubicBezTo>
                  <a:cubicBezTo>
                    <a:pt x="298" y="112"/>
                    <a:pt x="297" y="110"/>
                    <a:pt x="297" y="110"/>
                  </a:cubicBezTo>
                  <a:cubicBezTo>
                    <a:pt x="297" y="110"/>
                    <a:pt x="295" y="107"/>
                    <a:pt x="294" y="105"/>
                  </a:cubicBezTo>
                  <a:cubicBezTo>
                    <a:pt x="294" y="104"/>
                    <a:pt x="294" y="103"/>
                    <a:pt x="294" y="103"/>
                  </a:cubicBezTo>
                  <a:cubicBezTo>
                    <a:pt x="295" y="102"/>
                    <a:pt x="293" y="101"/>
                    <a:pt x="293" y="101"/>
                  </a:cubicBezTo>
                  <a:cubicBezTo>
                    <a:pt x="293" y="101"/>
                    <a:pt x="293" y="99"/>
                    <a:pt x="293" y="99"/>
                  </a:cubicBezTo>
                  <a:cubicBezTo>
                    <a:pt x="293" y="99"/>
                    <a:pt x="293" y="97"/>
                    <a:pt x="293" y="97"/>
                  </a:cubicBezTo>
                  <a:cubicBezTo>
                    <a:pt x="294" y="96"/>
                    <a:pt x="293" y="95"/>
                    <a:pt x="293" y="94"/>
                  </a:cubicBezTo>
                  <a:cubicBezTo>
                    <a:pt x="293" y="94"/>
                    <a:pt x="291" y="93"/>
                    <a:pt x="291" y="93"/>
                  </a:cubicBezTo>
                  <a:cubicBezTo>
                    <a:pt x="292" y="91"/>
                    <a:pt x="292" y="91"/>
                    <a:pt x="292" y="91"/>
                  </a:cubicBezTo>
                  <a:cubicBezTo>
                    <a:pt x="292" y="90"/>
                    <a:pt x="292" y="90"/>
                    <a:pt x="292" y="90"/>
                  </a:cubicBezTo>
                  <a:cubicBezTo>
                    <a:pt x="292" y="90"/>
                    <a:pt x="293" y="88"/>
                    <a:pt x="293" y="88"/>
                  </a:cubicBezTo>
                  <a:cubicBezTo>
                    <a:pt x="294" y="87"/>
                    <a:pt x="293" y="86"/>
                    <a:pt x="292" y="86"/>
                  </a:cubicBezTo>
                  <a:cubicBezTo>
                    <a:pt x="291" y="86"/>
                    <a:pt x="292" y="85"/>
                    <a:pt x="292" y="85"/>
                  </a:cubicBezTo>
                  <a:cubicBezTo>
                    <a:pt x="293" y="83"/>
                    <a:pt x="293" y="83"/>
                    <a:pt x="293" y="83"/>
                  </a:cubicBezTo>
                  <a:cubicBezTo>
                    <a:pt x="292" y="80"/>
                    <a:pt x="292" y="80"/>
                    <a:pt x="292" y="80"/>
                  </a:cubicBezTo>
                  <a:cubicBezTo>
                    <a:pt x="292" y="79"/>
                    <a:pt x="292" y="79"/>
                    <a:pt x="292" y="79"/>
                  </a:cubicBezTo>
                  <a:cubicBezTo>
                    <a:pt x="292" y="79"/>
                    <a:pt x="291" y="77"/>
                    <a:pt x="291" y="77"/>
                  </a:cubicBezTo>
                  <a:cubicBezTo>
                    <a:pt x="291" y="76"/>
                    <a:pt x="290" y="74"/>
                    <a:pt x="290" y="74"/>
                  </a:cubicBezTo>
                  <a:cubicBezTo>
                    <a:pt x="290" y="74"/>
                    <a:pt x="290" y="73"/>
                    <a:pt x="290" y="73"/>
                  </a:cubicBezTo>
                  <a:cubicBezTo>
                    <a:pt x="290" y="72"/>
                    <a:pt x="290" y="72"/>
                    <a:pt x="290" y="72"/>
                  </a:cubicBezTo>
                  <a:cubicBezTo>
                    <a:pt x="290" y="71"/>
                    <a:pt x="289" y="70"/>
                    <a:pt x="288" y="69"/>
                  </a:cubicBezTo>
                  <a:cubicBezTo>
                    <a:pt x="287" y="67"/>
                    <a:pt x="287" y="67"/>
                    <a:pt x="287" y="67"/>
                  </a:cubicBezTo>
                  <a:cubicBezTo>
                    <a:pt x="287" y="67"/>
                    <a:pt x="285" y="65"/>
                    <a:pt x="284" y="64"/>
                  </a:cubicBezTo>
                  <a:cubicBezTo>
                    <a:pt x="284" y="62"/>
                    <a:pt x="284" y="62"/>
                    <a:pt x="283" y="61"/>
                  </a:cubicBezTo>
                  <a:cubicBezTo>
                    <a:pt x="283" y="59"/>
                    <a:pt x="281" y="57"/>
                    <a:pt x="280" y="57"/>
                  </a:cubicBezTo>
                  <a:cubicBezTo>
                    <a:pt x="280" y="57"/>
                    <a:pt x="279" y="54"/>
                    <a:pt x="279" y="53"/>
                  </a:cubicBezTo>
                  <a:cubicBezTo>
                    <a:pt x="278" y="53"/>
                    <a:pt x="276" y="52"/>
                    <a:pt x="276" y="52"/>
                  </a:cubicBezTo>
                  <a:cubicBezTo>
                    <a:pt x="275" y="52"/>
                    <a:pt x="273" y="51"/>
                    <a:pt x="273" y="51"/>
                  </a:cubicBezTo>
                  <a:cubicBezTo>
                    <a:pt x="270" y="50"/>
                    <a:pt x="270" y="50"/>
                    <a:pt x="270" y="50"/>
                  </a:cubicBezTo>
                  <a:cubicBezTo>
                    <a:pt x="267" y="47"/>
                    <a:pt x="267" y="47"/>
                    <a:pt x="267" y="47"/>
                  </a:cubicBezTo>
                  <a:cubicBezTo>
                    <a:pt x="267" y="47"/>
                    <a:pt x="266" y="47"/>
                    <a:pt x="265" y="46"/>
                  </a:cubicBezTo>
                  <a:cubicBezTo>
                    <a:pt x="265" y="46"/>
                    <a:pt x="264" y="44"/>
                    <a:pt x="264" y="44"/>
                  </a:cubicBezTo>
                  <a:cubicBezTo>
                    <a:pt x="263" y="42"/>
                    <a:pt x="263" y="42"/>
                    <a:pt x="263" y="42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7" y="40"/>
                    <a:pt x="256" y="38"/>
                    <a:pt x="256" y="38"/>
                  </a:cubicBezTo>
                  <a:cubicBezTo>
                    <a:pt x="256" y="37"/>
                    <a:pt x="255" y="37"/>
                    <a:pt x="255" y="36"/>
                  </a:cubicBezTo>
                  <a:cubicBezTo>
                    <a:pt x="255" y="35"/>
                    <a:pt x="254" y="35"/>
                    <a:pt x="254" y="34"/>
                  </a:cubicBezTo>
                  <a:cubicBezTo>
                    <a:pt x="254" y="33"/>
                    <a:pt x="253" y="33"/>
                    <a:pt x="253" y="33"/>
                  </a:cubicBezTo>
                  <a:cubicBezTo>
                    <a:pt x="252" y="33"/>
                    <a:pt x="251" y="33"/>
                    <a:pt x="251" y="33"/>
                  </a:cubicBezTo>
                  <a:cubicBezTo>
                    <a:pt x="251" y="33"/>
                    <a:pt x="250" y="32"/>
                    <a:pt x="250" y="32"/>
                  </a:cubicBezTo>
                  <a:cubicBezTo>
                    <a:pt x="250" y="32"/>
                    <a:pt x="248" y="30"/>
                    <a:pt x="247" y="30"/>
                  </a:cubicBezTo>
                  <a:cubicBezTo>
                    <a:pt x="247" y="29"/>
                    <a:pt x="247" y="29"/>
                    <a:pt x="247" y="29"/>
                  </a:cubicBezTo>
                  <a:cubicBezTo>
                    <a:pt x="247" y="29"/>
                    <a:pt x="247" y="29"/>
                    <a:pt x="246" y="29"/>
                  </a:cubicBezTo>
                  <a:cubicBezTo>
                    <a:pt x="245" y="29"/>
                    <a:pt x="245" y="29"/>
                    <a:pt x="245" y="28"/>
                  </a:cubicBezTo>
                  <a:cubicBezTo>
                    <a:pt x="244" y="28"/>
                    <a:pt x="244" y="26"/>
                    <a:pt x="243" y="26"/>
                  </a:cubicBezTo>
                  <a:cubicBezTo>
                    <a:pt x="243" y="26"/>
                    <a:pt x="243" y="26"/>
                    <a:pt x="242" y="26"/>
                  </a:cubicBezTo>
                  <a:cubicBezTo>
                    <a:pt x="241" y="26"/>
                    <a:pt x="240" y="24"/>
                    <a:pt x="240" y="24"/>
                  </a:cubicBezTo>
                  <a:cubicBezTo>
                    <a:pt x="239" y="24"/>
                    <a:pt x="240" y="23"/>
                    <a:pt x="240" y="22"/>
                  </a:cubicBezTo>
                  <a:cubicBezTo>
                    <a:pt x="240" y="21"/>
                    <a:pt x="239" y="21"/>
                    <a:pt x="239" y="21"/>
                  </a:cubicBezTo>
                  <a:cubicBezTo>
                    <a:pt x="239" y="21"/>
                    <a:pt x="239" y="21"/>
                    <a:pt x="239" y="21"/>
                  </a:cubicBezTo>
                  <a:cubicBezTo>
                    <a:pt x="239" y="21"/>
                    <a:pt x="238" y="21"/>
                    <a:pt x="238" y="20"/>
                  </a:cubicBezTo>
                  <a:cubicBezTo>
                    <a:pt x="238" y="20"/>
                    <a:pt x="237" y="19"/>
                    <a:pt x="237" y="18"/>
                  </a:cubicBezTo>
                  <a:cubicBezTo>
                    <a:pt x="237" y="17"/>
                    <a:pt x="237" y="17"/>
                    <a:pt x="237" y="17"/>
                  </a:cubicBezTo>
                  <a:cubicBezTo>
                    <a:pt x="237" y="17"/>
                    <a:pt x="236" y="16"/>
                    <a:pt x="236" y="16"/>
                  </a:cubicBezTo>
                  <a:cubicBezTo>
                    <a:pt x="235" y="15"/>
                    <a:pt x="235" y="15"/>
                    <a:pt x="235" y="15"/>
                  </a:cubicBezTo>
                  <a:cubicBezTo>
                    <a:pt x="235" y="14"/>
                    <a:pt x="235" y="14"/>
                    <a:pt x="235" y="14"/>
                  </a:cubicBezTo>
                  <a:cubicBezTo>
                    <a:pt x="234" y="14"/>
                    <a:pt x="234" y="14"/>
                    <a:pt x="234" y="14"/>
                  </a:cubicBezTo>
                  <a:cubicBezTo>
                    <a:pt x="233" y="14"/>
                    <a:pt x="233" y="13"/>
                    <a:pt x="233" y="12"/>
                  </a:cubicBezTo>
                  <a:cubicBezTo>
                    <a:pt x="233" y="12"/>
                    <a:pt x="233" y="12"/>
                    <a:pt x="233" y="12"/>
                  </a:cubicBezTo>
                  <a:cubicBezTo>
                    <a:pt x="232" y="11"/>
                    <a:pt x="232" y="11"/>
                    <a:pt x="232" y="11"/>
                  </a:cubicBezTo>
                  <a:cubicBezTo>
                    <a:pt x="231" y="10"/>
                    <a:pt x="231" y="10"/>
                    <a:pt x="231" y="10"/>
                  </a:cubicBezTo>
                  <a:cubicBezTo>
                    <a:pt x="230" y="9"/>
                    <a:pt x="230" y="9"/>
                    <a:pt x="230" y="9"/>
                  </a:cubicBezTo>
                  <a:cubicBezTo>
                    <a:pt x="230" y="9"/>
                    <a:pt x="229" y="8"/>
                    <a:pt x="229" y="8"/>
                  </a:cubicBezTo>
                  <a:cubicBezTo>
                    <a:pt x="228" y="7"/>
                    <a:pt x="227" y="6"/>
                    <a:pt x="227" y="6"/>
                  </a:cubicBezTo>
                  <a:cubicBezTo>
                    <a:pt x="227" y="6"/>
                    <a:pt x="227" y="5"/>
                    <a:pt x="227" y="5"/>
                  </a:cubicBezTo>
                  <a:cubicBezTo>
                    <a:pt x="227" y="5"/>
                    <a:pt x="226" y="5"/>
                    <a:pt x="226" y="5"/>
                  </a:cubicBezTo>
                  <a:cubicBezTo>
                    <a:pt x="224" y="5"/>
                    <a:pt x="224" y="5"/>
                    <a:pt x="224" y="5"/>
                  </a:cubicBezTo>
                  <a:cubicBezTo>
                    <a:pt x="224" y="3"/>
                    <a:pt x="224" y="3"/>
                    <a:pt x="224" y="3"/>
                  </a:cubicBezTo>
                  <a:cubicBezTo>
                    <a:pt x="224" y="3"/>
                    <a:pt x="224" y="3"/>
                    <a:pt x="223" y="3"/>
                  </a:cubicBezTo>
                  <a:cubicBezTo>
                    <a:pt x="222" y="3"/>
                    <a:pt x="222" y="2"/>
                    <a:pt x="222" y="2"/>
                  </a:cubicBezTo>
                  <a:cubicBezTo>
                    <a:pt x="222" y="1"/>
                    <a:pt x="222" y="1"/>
                    <a:pt x="222" y="1"/>
                  </a:cubicBezTo>
                  <a:cubicBezTo>
                    <a:pt x="219" y="2"/>
                    <a:pt x="219" y="2"/>
                    <a:pt x="219" y="2"/>
                  </a:cubicBezTo>
                  <a:cubicBezTo>
                    <a:pt x="219" y="2"/>
                    <a:pt x="219" y="2"/>
                    <a:pt x="219" y="2"/>
                  </a:cubicBezTo>
                  <a:cubicBezTo>
                    <a:pt x="219" y="2"/>
                    <a:pt x="217" y="1"/>
                    <a:pt x="217" y="1"/>
                  </a:cubicBezTo>
                  <a:cubicBezTo>
                    <a:pt x="217" y="0"/>
                    <a:pt x="216" y="0"/>
                    <a:pt x="216" y="0"/>
                  </a:cubicBezTo>
                  <a:cubicBezTo>
                    <a:pt x="215" y="1"/>
                    <a:pt x="215" y="1"/>
                    <a:pt x="215" y="1"/>
                  </a:cubicBezTo>
                  <a:cubicBezTo>
                    <a:pt x="213" y="1"/>
                    <a:pt x="213" y="1"/>
                    <a:pt x="213" y="1"/>
                  </a:cubicBezTo>
                  <a:cubicBezTo>
                    <a:pt x="212" y="1"/>
                    <a:pt x="212" y="1"/>
                    <a:pt x="212" y="1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08" y="1"/>
                    <a:pt x="207" y="1"/>
                    <a:pt x="207" y="1"/>
                  </a:cubicBezTo>
                  <a:cubicBezTo>
                    <a:pt x="204" y="2"/>
                    <a:pt x="199" y="5"/>
                    <a:pt x="199" y="7"/>
                  </a:cubicBezTo>
                  <a:cubicBezTo>
                    <a:pt x="198" y="9"/>
                    <a:pt x="199" y="14"/>
                    <a:pt x="197" y="15"/>
                  </a:cubicBezTo>
                  <a:cubicBezTo>
                    <a:pt x="194" y="15"/>
                    <a:pt x="191" y="20"/>
                    <a:pt x="190" y="20"/>
                  </a:cubicBezTo>
                  <a:cubicBezTo>
                    <a:pt x="181" y="25"/>
                    <a:pt x="181" y="25"/>
                    <a:pt x="181" y="25"/>
                  </a:cubicBezTo>
                  <a:cubicBezTo>
                    <a:pt x="181" y="25"/>
                    <a:pt x="174" y="28"/>
                    <a:pt x="170" y="28"/>
                  </a:cubicBezTo>
                  <a:cubicBezTo>
                    <a:pt x="166" y="29"/>
                    <a:pt x="163" y="32"/>
                    <a:pt x="163" y="32"/>
                  </a:cubicBezTo>
                  <a:cubicBezTo>
                    <a:pt x="158" y="39"/>
                    <a:pt x="158" y="39"/>
                    <a:pt x="158" y="39"/>
                  </a:cubicBezTo>
                  <a:cubicBezTo>
                    <a:pt x="150" y="40"/>
                    <a:pt x="150" y="40"/>
                    <a:pt x="150" y="40"/>
                  </a:cubicBezTo>
                  <a:cubicBezTo>
                    <a:pt x="146" y="36"/>
                    <a:pt x="146" y="36"/>
                    <a:pt x="146" y="36"/>
                  </a:cubicBezTo>
                  <a:cubicBezTo>
                    <a:pt x="142" y="37"/>
                    <a:pt x="142" y="37"/>
                    <a:pt x="142" y="37"/>
                  </a:cubicBezTo>
                  <a:cubicBezTo>
                    <a:pt x="141" y="36"/>
                    <a:pt x="141" y="36"/>
                    <a:pt x="141" y="36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27" y="36"/>
                    <a:pt x="127" y="36"/>
                    <a:pt x="127" y="36"/>
                  </a:cubicBezTo>
                  <a:cubicBezTo>
                    <a:pt x="121" y="39"/>
                    <a:pt x="121" y="39"/>
                    <a:pt x="121" y="39"/>
                  </a:cubicBezTo>
                  <a:cubicBezTo>
                    <a:pt x="110" y="38"/>
                    <a:pt x="110" y="38"/>
                    <a:pt x="110" y="38"/>
                  </a:cubicBezTo>
                  <a:cubicBezTo>
                    <a:pt x="110" y="38"/>
                    <a:pt x="102" y="39"/>
                    <a:pt x="100" y="39"/>
                  </a:cubicBezTo>
                  <a:cubicBezTo>
                    <a:pt x="97" y="39"/>
                    <a:pt x="97" y="39"/>
                    <a:pt x="97" y="39"/>
                  </a:cubicBezTo>
                  <a:cubicBezTo>
                    <a:pt x="95" y="38"/>
                    <a:pt x="93" y="36"/>
                    <a:pt x="93" y="36"/>
                  </a:cubicBezTo>
                  <a:cubicBezTo>
                    <a:pt x="93" y="36"/>
                    <a:pt x="89" y="37"/>
                    <a:pt x="88" y="38"/>
                  </a:cubicBezTo>
                  <a:cubicBezTo>
                    <a:pt x="87" y="39"/>
                    <a:pt x="83" y="44"/>
                    <a:pt x="83" y="44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5"/>
                    <a:pt x="80" y="55"/>
                    <a:pt x="79" y="55"/>
                  </a:cubicBezTo>
                  <a:cubicBezTo>
                    <a:pt x="79" y="56"/>
                    <a:pt x="78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69" y="61"/>
                    <a:pt x="69" y="61"/>
                    <a:pt x="69" y="61"/>
                  </a:cubicBezTo>
                  <a:close/>
                </a:path>
              </a:pathLst>
            </a:custGeom>
            <a:grpFill/>
            <a:ln w="6350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Source Sans Pro" charset="0"/>
              </a:endParaRPr>
            </a:p>
          </p:txBody>
        </p:sp>
        <p:sp>
          <p:nvSpPr>
            <p:cNvPr id="75" name="Freeform 90"/>
            <p:cNvSpPr>
              <a:spLocks/>
            </p:cNvSpPr>
            <p:nvPr/>
          </p:nvSpPr>
          <p:spPr bwMode="auto">
            <a:xfrm>
              <a:off x="6015453" y="2278355"/>
              <a:ext cx="1400674" cy="943961"/>
            </a:xfrm>
            <a:custGeom>
              <a:avLst/>
              <a:gdLst>
                <a:gd name="T0" fmla="*/ 166 w 614"/>
                <a:gd name="T1" fmla="*/ 283 h 427"/>
                <a:gd name="T2" fmla="*/ 173 w 614"/>
                <a:gd name="T3" fmla="*/ 277 h 427"/>
                <a:gd name="T4" fmla="*/ 185 w 614"/>
                <a:gd name="T5" fmla="*/ 270 h 427"/>
                <a:gd name="T6" fmla="*/ 195 w 614"/>
                <a:gd name="T7" fmla="*/ 267 h 427"/>
                <a:gd name="T8" fmla="*/ 207 w 614"/>
                <a:gd name="T9" fmla="*/ 270 h 427"/>
                <a:gd name="T10" fmla="*/ 208 w 614"/>
                <a:gd name="T11" fmla="*/ 270 h 427"/>
                <a:gd name="T12" fmla="*/ 208 w 614"/>
                <a:gd name="T13" fmla="*/ 270 h 427"/>
                <a:gd name="T14" fmla="*/ 209 w 614"/>
                <a:gd name="T15" fmla="*/ 270 h 427"/>
                <a:gd name="T16" fmla="*/ 210 w 614"/>
                <a:gd name="T17" fmla="*/ 270 h 427"/>
                <a:gd name="T18" fmla="*/ 210 w 614"/>
                <a:gd name="T19" fmla="*/ 270 h 427"/>
                <a:gd name="T20" fmla="*/ 211 w 614"/>
                <a:gd name="T21" fmla="*/ 270 h 427"/>
                <a:gd name="T22" fmla="*/ 213 w 614"/>
                <a:gd name="T23" fmla="*/ 273 h 427"/>
                <a:gd name="T24" fmla="*/ 223 w 614"/>
                <a:gd name="T25" fmla="*/ 273 h 427"/>
                <a:gd name="T26" fmla="*/ 227 w 614"/>
                <a:gd name="T27" fmla="*/ 278 h 427"/>
                <a:gd name="T28" fmla="*/ 249 w 614"/>
                <a:gd name="T29" fmla="*/ 280 h 427"/>
                <a:gd name="T30" fmla="*/ 259 w 614"/>
                <a:gd name="T31" fmla="*/ 288 h 427"/>
                <a:gd name="T32" fmla="*/ 268 w 614"/>
                <a:gd name="T33" fmla="*/ 305 h 427"/>
                <a:gd name="T34" fmla="*/ 280 w 614"/>
                <a:gd name="T35" fmla="*/ 312 h 427"/>
                <a:gd name="T36" fmla="*/ 287 w 614"/>
                <a:gd name="T37" fmla="*/ 326 h 427"/>
                <a:gd name="T38" fmla="*/ 302 w 614"/>
                <a:gd name="T39" fmla="*/ 337 h 427"/>
                <a:gd name="T40" fmla="*/ 305 w 614"/>
                <a:gd name="T41" fmla="*/ 349 h 427"/>
                <a:gd name="T42" fmla="*/ 292 w 614"/>
                <a:gd name="T43" fmla="*/ 353 h 427"/>
                <a:gd name="T44" fmla="*/ 281 w 614"/>
                <a:gd name="T45" fmla="*/ 356 h 427"/>
                <a:gd name="T46" fmla="*/ 271 w 614"/>
                <a:gd name="T47" fmla="*/ 366 h 427"/>
                <a:gd name="T48" fmla="*/ 270 w 614"/>
                <a:gd name="T49" fmla="*/ 387 h 427"/>
                <a:gd name="T50" fmla="*/ 268 w 614"/>
                <a:gd name="T51" fmla="*/ 405 h 427"/>
                <a:gd name="T52" fmla="*/ 255 w 614"/>
                <a:gd name="T53" fmla="*/ 414 h 427"/>
                <a:gd name="T54" fmla="*/ 314 w 614"/>
                <a:gd name="T55" fmla="*/ 376 h 427"/>
                <a:gd name="T56" fmla="*/ 377 w 614"/>
                <a:gd name="T57" fmla="*/ 333 h 427"/>
                <a:gd name="T58" fmla="*/ 407 w 614"/>
                <a:gd name="T59" fmla="*/ 375 h 427"/>
                <a:gd name="T60" fmla="*/ 478 w 614"/>
                <a:gd name="T61" fmla="*/ 393 h 427"/>
                <a:gd name="T62" fmla="*/ 548 w 614"/>
                <a:gd name="T63" fmla="*/ 335 h 427"/>
                <a:gd name="T64" fmla="*/ 481 w 614"/>
                <a:gd name="T65" fmla="*/ 326 h 427"/>
                <a:gd name="T66" fmla="*/ 450 w 614"/>
                <a:gd name="T67" fmla="*/ 310 h 427"/>
                <a:gd name="T68" fmla="*/ 518 w 614"/>
                <a:gd name="T69" fmla="*/ 261 h 427"/>
                <a:gd name="T70" fmla="*/ 572 w 614"/>
                <a:gd name="T71" fmla="*/ 207 h 427"/>
                <a:gd name="T72" fmla="*/ 606 w 614"/>
                <a:gd name="T73" fmla="*/ 147 h 427"/>
                <a:gd name="T74" fmla="*/ 586 w 614"/>
                <a:gd name="T75" fmla="*/ 102 h 427"/>
                <a:gd name="T76" fmla="*/ 567 w 614"/>
                <a:gd name="T77" fmla="*/ 72 h 427"/>
                <a:gd name="T78" fmla="*/ 512 w 614"/>
                <a:gd name="T79" fmla="*/ 67 h 427"/>
                <a:gd name="T80" fmla="*/ 472 w 614"/>
                <a:gd name="T81" fmla="*/ 70 h 427"/>
                <a:gd name="T82" fmla="*/ 436 w 614"/>
                <a:gd name="T83" fmla="*/ 77 h 427"/>
                <a:gd name="T84" fmla="*/ 386 w 614"/>
                <a:gd name="T85" fmla="*/ 51 h 427"/>
                <a:gd name="T86" fmla="*/ 361 w 614"/>
                <a:gd name="T87" fmla="*/ 26 h 427"/>
                <a:gd name="T88" fmla="*/ 307 w 614"/>
                <a:gd name="T89" fmla="*/ 17 h 427"/>
                <a:gd name="T90" fmla="*/ 258 w 614"/>
                <a:gd name="T91" fmla="*/ 44 h 427"/>
                <a:gd name="T92" fmla="*/ 243 w 614"/>
                <a:gd name="T93" fmla="*/ 94 h 427"/>
                <a:gd name="T94" fmla="*/ 202 w 614"/>
                <a:gd name="T95" fmla="*/ 96 h 427"/>
                <a:gd name="T96" fmla="*/ 166 w 614"/>
                <a:gd name="T97" fmla="*/ 97 h 427"/>
                <a:gd name="T98" fmla="*/ 118 w 614"/>
                <a:gd name="T99" fmla="*/ 102 h 427"/>
                <a:gd name="T100" fmla="*/ 44 w 614"/>
                <a:gd name="T101" fmla="*/ 111 h 427"/>
                <a:gd name="T102" fmla="*/ 30 w 614"/>
                <a:gd name="T103" fmla="*/ 130 h 427"/>
                <a:gd name="T104" fmla="*/ 27 w 614"/>
                <a:gd name="T105" fmla="*/ 152 h 427"/>
                <a:gd name="T106" fmla="*/ 46 w 614"/>
                <a:gd name="T107" fmla="*/ 182 h 427"/>
                <a:gd name="T108" fmla="*/ 33 w 614"/>
                <a:gd name="T109" fmla="*/ 207 h 427"/>
                <a:gd name="T110" fmla="*/ 14 w 614"/>
                <a:gd name="T111" fmla="*/ 261 h 427"/>
                <a:gd name="T112" fmla="*/ 15 w 614"/>
                <a:gd name="T113" fmla="*/ 273 h 427"/>
                <a:gd name="T114" fmla="*/ 6 w 614"/>
                <a:gd name="T115" fmla="*/ 282 h 427"/>
                <a:gd name="T116" fmla="*/ 1 w 614"/>
                <a:gd name="T117" fmla="*/ 297 h 427"/>
                <a:gd name="T118" fmla="*/ 0 w 614"/>
                <a:gd name="T119" fmla="*/ 311 h 427"/>
                <a:gd name="T120" fmla="*/ 22 w 614"/>
                <a:gd name="T121" fmla="*/ 321 h 427"/>
                <a:gd name="T122" fmla="*/ 61 w 614"/>
                <a:gd name="T123" fmla="*/ 323 h 427"/>
                <a:gd name="T124" fmla="*/ 114 w 614"/>
                <a:gd name="T125" fmla="*/ 317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14" h="427">
                  <a:moveTo>
                    <a:pt x="141" y="305"/>
                  </a:moveTo>
                  <a:cubicBezTo>
                    <a:pt x="142" y="305"/>
                    <a:pt x="145" y="300"/>
                    <a:pt x="148" y="300"/>
                  </a:cubicBezTo>
                  <a:cubicBezTo>
                    <a:pt x="150" y="299"/>
                    <a:pt x="149" y="294"/>
                    <a:pt x="150" y="292"/>
                  </a:cubicBezTo>
                  <a:cubicBezTo>
                    <a:pt x="151" y="290"/>
                    <a:pt x="156" y="286"/>
                    <a:pt x="159" y="285"/>
                  </a:cubicBezTo>
                  <a:cubicBezTo>
                    <a:pt x="160" y="285"/>
                    <a:pt x="160" y="285"/>
                    <a:pt x="160" y="285"/>
                  </a:cubicBezTo>
                  <a:cubicBezTo>
                    <a:pt x="160" y="283"/>
                    <a:pt x="160" y="283"/>
                    <a:pt x="160" y="283"/>
                  </a:cubicBezTo>
                  <a:cubicBezTo>
                    <a:pt x="160" y="283"/>
                    <a:pt x="163" y="282"/>
                    <a:pt x="163" y="281"/>
                  </a:cubicBezTo>
                  <a:cubicBezTo>
                    <a:pt x="164" y="281"/>
                    <a:pt x="164" y="282"/>
                    <a:pt x="164" y="282"/>
                  </a:cubicBezTo>
                  <a:cubicBezTo>
                    <a:pt x="164" y="282"/>
                    <a:pt x="165" y="283"/>
                    <a:pt x="166" y="283"/>
                  </a:cubicBezTo>
                  <a:cubicBezTo>
                    <a:pt x="166" y="283"/>
                    <a:pt x="167" y="282"/>
                    <a:pt x="167" y="282"/>
                  </a:cubicBezTo>
                  <a:cubicBezTo>
                    <a:pt x="167" y="281"/>
                    <a:pt x="167" y="280"/>
                    <a:pt x="167" y="280"/>
                  </a:cubicBezTo>
                  <a:cubicBezTo>
                    <a:pt x="166" y="279"/>
                    <a:pt x="166" y="278"/>
                    <a:pt x="166" y="278"/>
                  </a:cubicBezTo>
                  <a:cubicBezTo>
                    <a:pt x="166" y="278"/>
                    <a:pt x="166" y="278"/>
                    <a:pt x="166" y="278"/>
                  </a:cubicBezTo>
                  <a:cubicBezTo>
                    <a:pt x="166" y="278"/>
                    <a:pt x="167" y="278"/>
                    <a:pt x="167" y="278"/>
                  </a:cubicBezTo>
                  <a:cubicBezTo>
                    <a:pt x="167" y="278"/>
                    <a:pt x="168" y="277"/>
                    <a:pt x="168" y="277"/>
                  </a:cubicBezTo>
                  <a:cubicBezTo>
                    <a:pt x="170" y="278"/>
                    <a:pt x="170" y="278"/>
                    <a:pt x="170" y="278"/>
                  </a:cubicBezTo>
                  <a:cubicBezTo>
                    <a:pt x="170" y="278"/>
                    <a:pt x="171" y="278"/>
                    <a:pt x="171" y="278"/>
                  </a:cubicBezTo>
                  <a:cubicBezTo>
                    <a:pt x="172" y="279"/>
                    <a:pt x="173" y="277"/>
                    <a:pt x="173" y="277"/>
                  </a:cubicBezTo>
                  <a:cubicBezTo>
                    <a:pt x="174" y="276"/>
                    <a:pt x="174" y="276"/>
                    <a:pt x="174" y="276"/>
                  </a:cubicBezTo>
                  <a:cubicBezTo>
                    <a:pt x="174" y="276"/>
                    <a:pt x="174" y="276"/>
                    <a:pt x="174" y="275"/>
                  </a:cubicBezTo>
                  <a:cubicBezTo>
                    <a:pt x="174" y="275"/>
                    <a:pt x="175" y="275"/>
                    <a:pt x="176" y="275"/>
                  </a:cubicBezTo>
                  <a:cubicBezTo>
                    <a:pt x="176" y="275"/>
                    <a:pt x="178" y="275"/>
                    <a:pt x="179" y="275"/>
                  </a:cubicBezTo>
                  <a:cubicBezTo>
                    <a:pt x="180" y="275"/>
                    <a:pt x="180" y="275"/>
                    <a:pt x="180" y="275"/>
                  </a:cubicBezTo>
                  <a:cubicBezTo>
                    <a:pt x="182" y="274"/>
                    <a:pt x="182" y="274"/>
                    <a:pt x="182" y="274"/>
                  </a:cubicBezTo>
                  <a:cubicBezTo>
                    <a:pt x="182" y="274"/>
                    <a:pt x="183" y="273"/>
                    <a:pt x="183" y="273"/>
                  </a:cubicBezTo>
                  <a:cubicBezTo>
                    <a:pt x="183" y="272"/>
                    <a:pt x="183" y="271"/>
                    <a:pt x="183" y="271"/>
                  </a:cubicBezTo>
                  <a:cubicBezTo>
                    <a:pt x="183" y="270"/>
                    <a:pt x="185" y="270"/>
                    <a:pt x="185" y="270"/>
                  </a:cubicBezTo>
                  <a:cubicBezTo>
                    <a:pt x="185" y="270"/>
                    <a:pt x="185" y="270"/>
                    <a:pt x="185" y="270"/>
                  </a:cubicBezTo>
                  <a:cubicBezTo>
                    <a:pt x="186" y="270"/>
                    <a:pt x="186" y="271"/>
                    <a:pt x="186" y="271"/>
                  </a:cubicBezTo>
                  <a:cubicBezTo>
                    <a:pt x="186" y="271"/>
                    <a:pt x="187" y="270"/>
                    <a:pt x="187" y="270"/>
                  </a:cubicBezTo>
                  <a:cubicBezTo>
                    <a:pt x="187" y="269"/>
                    <a:pt x="188" y="269"/>
                    <a:pt x="188" y="269"/>
                  </a:cubicBezTo>
                  <a:cubicBezTo>
                    <a:pt x="188" y="269"/>
                    <a:pt x="190" y="268"/>
                    <a:pt x="190" y="267"/>
                  </a:cubicBezTo>
                  <a:cubicBezTo>
                    <a:pt x="191" y="266"/>
                    <a:pt x="191" y="267"/>
                    <a:pt x="191" y="265"/>
                  </a:cubicBezTo>
                  <a:cubicBezTo>
                    <a:pt x="191" y="264"/>
                    <a:pt x="192" y="265"/>
                    <a:pt x="192" y="266"/>
                  </a:cubicBezTo>
                  <a:cubicBezTo>
                    <a:pt x="192" y="266"/>
                    <a:pt x="192" y="266"/>
                    <a:pt x="193" y="267"/>
                  </a:cubicBezTo>
                  <a:cubicBezTo>
                    <a:pt x="193" y="267"/>
                    <a:pt x="193" y="267"/>
                    <a:pt x="195" y="267"/>
                  </a:cubicBezTo>
                  <a:cubicBezTo>
                    <a:pt x="196" y="268"/>
                    <a:pt x="196" y="266"/>
                    <a:pt x="198" y="266"/>
                  </a:cubicBezTo>
                  <a:cubicBezTo>
                    <a:pt x="200" y="266"/>
                    <a:pt x="199" y="266"/>
                    <a:pt x="200" y="267"/>
                  </a:cubicBezTo>
                  <a:cubicBezTo>
                    <a:pt x="201" y="267"/>
                    <a:pt x="201" y="267"/>
                    <a:pt x="202" y="267"/>
                  </a:cubicBezTo>
                  <a:cubicBezTo>
                    <a:pt x="203" y="268"/>
                    <a:pt x="203" y="268"/>
                    <a:pt x="203" y="268"/>
                  </a:cubicBezTo>
                  <a:cubicBezTo>
                    <a:pt x="203" y="268"/>
                    <a:pt x="204" y="268"/>
                    <a:pt x="205" y="269"/>
                  </a:cubicBezTo>
                  <a:cubicBezTo>
                    <a:pt x="205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2" y="271"/>
                    <a:pt x="212" y="271"/>
                    <a:pt x="212" y="271"/>
                  </a:cubicBezTo>
                  <a:cubicBezTo>
                    <a:pt x="212" y="271"/>
                    <a:pt x="212" y="273"/>
                    <a:pt x="213" y="273"/>
                  </a:cubicBezTo>
                  <a:cubicBezTo>
                    <a:pt x="213" y="274"/>
                    <a:pt x="213" y="274"/>
                    <a:pt x="214" y="274"/>
                  </a:cubicBezTo>
                  <a:cubicBezTo>
                    <a:pt x="214" y="274"/>
                    <a:pt x="215" y="272"/>
                    <a:pt x="215" y="271"/>
                  </a:cubicBezTo>
                  <a:cubicBezTo>
                    <a:pt x="215" y="271"/>
                    <a:pt x="216" y="272"/>
                    <a:pt x="216" y="272"/>
                  </a:cubicBezTo>
                  <a:cubicBezTo>
                    <a:pt x="216" y="272"/>
                    <a:pt x="216" y="274"/>
                    <a:pt x="217" y="274"/>
                  </a:cubicBezTo>
                  <a:cubicBezTo>
                    <a:pt x="217" y="273"/>
                    <a:pt x="218" y="273"/>
                    <a:pt x="218" y="273"/>
                  </a:cubicBezTo>
                  <a:cubicBezTo>
                    <a:pt x="219" y="273"/>
                    <a:pt x="218" y="272"/>
                    <a:pt x="218" y="272"/>
                  </a:cubicBezTo>
                  <a:cubicBezTo>
                    <a:pt x="218" y="272"/>
                    <a:pt x="219" y="271"/>
                    <a:pt x="219" y="271"/>
                  </a:cubicBezTo>
                  <a:cubicBezTo>
                    <a:pt x="220" y="271"/>
                    <a:pt x="222" y="271"/>
                    <a:pt x="222" y="271"/>
                  </a:cubicBezTo>
                  <a:cubicBezTo>
                    <a:pt x="223" y="271"/>
                    <a:pt x="223" y="273"/>
                    <a:pt x="223" y="273"/>
                  </a:cubicBezTo>
                  <a:cubicBezTo>
                    <a:pt x="223" y="273"/>
                    <a:pt x="222" y="275"/>
                    <a:pt x="222" y="275"/>
                  </a:cubicBezTo>
                  <a:cubicBezTo>
                    <a:pt x="222" y="275"/>
                    <a:pt x="221" y="276"/>
                    <a:pt x="221" y="277"/>
                  </a:cubicBezTo>
                  <a:cubicBezTo>
                    <a:pt x="221" y="277"/>
                    <a:pt x="221" y="277"/>
                    <a:pt x="222" y="276"/>
                  </a:cubicBezTo>
                  <a:cubicBezTo>
                    <a:pt x="224" y="276"/>
                    <a:pt x="223" y="275"/>
                    <a:pt x="223" y="275"/>
                  </a:cubicBezTo>
                  <a:cubicBezTo>
                    <a:pt x="224" y="273"/>
                    <a:pt x="224" y="273"/>
                    <a:pt x="224" y="273"/>
                  </a:cubicBezTo>
                  <a:cubicBezTo>
                    <a:pt x="224" y="273"/>
                    <a:pt x="226" y="274"/>
                    <a:pt x="226" y="275"/>
                  </a:cubicBezTo>
                  <a:cubicBezTo>
                    <a:pt x="226" y="275"/>
                    <a:pt x="226" y="276"/>
                    <a:pt x="226" y="276"/>
                  </a:cubicBezTo>
                  <a:cubicBezTo>
                    <a:pt x="226" y="277"/>
                    <a:pt x="227" y="277"/>
                    <a:pt x="227" y="278"/>
                  </a:cubicBezTo>
                  <a:cubicBezTo>
                    <a:pt x="228" y="279"/>
                    <a:pt x="227" y="278"/>
                    <a:pt x="227" y="278"/>
                  </a:cubicBezTo>
                  <a:cubicBezTo>
                    <a:pt x="227" y="277"/>
                    <a:pt x="228" y="275"/>
                    <a:pt x="228" y="275"/>
                  </a:cubicBezTo>
                  <a:cubicBezTo>
                    <a:pt x="229" y="273"/>
                    <a:pt x="229" y="273"/>
                    <a:pt x="229" y="273"/>
                  </a:cubicBezTo>
                  <a:cubicBezTo>
                    <a:pt x="229" y="273"/>
                    <a:pt x="233" y="273"/>
                    <a:pt x="237" y="273"/>
                  </a:cubicBezTo>
                  <a:cubicBezTo>
                    <a:pt x="241" y="273"/>
                    <a:pt x="238" y="272"/>
                    <a:pt x="238" y="272"/>
                  </a:cubicBezTo>
                  <a:cubicBezTo>
                    <a:pt x="240" y="272"/>
                    <a:pt x="240" y="272"/>
                    <a:pt x="240" y="272"/>
                  </a:cubicBezTo>
                  <a:cubicBezTo>
                    <a:pt x="241" y="276"/>
                    <a:pt x="241" y="276"/>
                    <a:pt x="241" y="276"/>
                  </a:cubicBezTo>
                  <a:cubicBezTo>
                    <a:pt x="241" y="276"/>
                    <a:pt x="243" y="278"/>
                    <a:pt x="244" y="278"/>
                  </a:cubicBezTo>
                  <a:cubicBezTo>
                    <a:pt x="245" y="279"/>
                    <a:pt x="245" y="279"/>
                    <a:pt x="247" y="280"/>
                  </a:cubicBezTo>
                  <a:cubicBezTo>
                    <a:pt x="250" y="280"/>
                    <a:pt x="249" y="280"/>
                    <a:pt x="249" y="280"/>
                  </a:cubicBezTo>
                  <a:cubicBezTo>
                    <a:pt x="250" y="280"/>
                    <a:pt x="250" y="278"/>
                    <a:pt x="251" y="277"/>
                  </a:cubicBezTo>
                  <a:cubicBezTo>
                    <a:pt x="251" y="276"/>
                    <a:pt x="252" y="276"/>
                    <a:pt x="252" y="276"/>
                  </a:cubicBezTo>
                  <a:cubicBezTo>
                    <a:pt x="252" y="276"/>
                    <a:pt x="254" y="278"/>
                    <a:pt x="254" y="278"/>
                  </a:cubicBezTo>
                  <a:cubicBezTo>
                    <a:pt x="255" y="279"/>
                    <a:pt x="255" y="280"/>
                    <a:pt x="255" y="280"/>
                  </a:cubicBezTo>
                  <a:cubicBezTo>
                    <a:pt x="258" y="281"/>
                    <a:pt x="258" y="281"/>
                    <a:pt x="258" y="281"/>
                  </a:cubicBezTo>
                  <a:cubicBezTo>
                    <a:pt x="258" y="282"/>
                    <a:pt x="258" y="282"/>
                    <a:pt x="258" y="282"/>
                  </a:cubicBezTo>
                  <a:cubicBezTo>
                    <a:pt x="258" y="285"/>
                    <a:pt x="258" y="285"/>
                    <a:pt x="258" y="285"/>
                  </a:cubicBezTo>
                  <a:cubicBezTo>
                    <a:pt x="260" y="286"/>
                    <a:pt x="260" y="286"/>
                    <a:pt x="260" y="286"/>
                  </a:cubicBezTo>
                  <a:cubicBezTo>
                    <a:pt x="259" y="288"/>
                    <a:pt x="259" y="288"/>
                    <a:pt x="259" y="288"/>
                  </a:cubicBezTo>
                  <a:cubicBezTo>
                    <a:pt x="259" y="288"/>
                    <a:pt x="260" y="290"/>
                    <a:pt x="260" y="291"/>
                  </a:cubicBezTo>
                  <a:cubicBezTo>
                    <a:pt x="260" y="291"/>
                    <a:pt x="261" y="293"/>
                    <a:pt x="261" y="293"/>
                  </a:cubicBezTo>
                  <a:cubicBezTo>
                    <a:pt x="261" y="296"/>
                    <a:pt x="261" y="296"/>
                    <a:pt x="261" y="296"/>
                  </a:cubicBezTo>
                  <a:cubicBezTo>
                    <a:pt x="260" y="298"/>
                    <a:pt x="260" y="298"/>
                    <a:pt x="260" y="298"/>
                  </a:cubicBezTo>
                  <a:cubicBezTo>
                    <a:pt x="261" y="299"/>
                    <a:pt x="261" y="299"/>
                    <a:pt x="261" y="299"/>
                  </a:cubicBezTo>
                  <a:cubicBezTo>
                    <a:pt x="261" y="299"/>
                    <a:pt x="261" y="302"/>
                    <a:pt x="262" y="303"/>
                  </a:cubicBezTo>
                  <a:cubicBezTo>
                    <a:pt x="263" y="305"/>
                    <a:pt x="264" y="302"/>
                    <a:pt x="264" y="302"/>
                  </a:cubicBezTo>
                  <a:cubicBezTo>
                    <a:pt x="266" y="302"/>
                    <a:pt x="266" y="302"/>
                    <a:pt x="266" y="302"/>
                  </a:cubicBezTo>
                  <a:cubicBezTo>
                    <a:pt x="268" y="305"/>
                    <a:pt x="268" y="305"/>
                    <a:pt x="268" y="305"/>
                  </a:cubicBezTo>
                  <a:cubicBezTo>
                    <a:pt x="269" y="305"/>
                    <a:pt x="269" y="305"/>
                    <a:pt x="269" y="305"/>
                  </a:cubicBezTo>
                  <a:cubicBezTo>
                    <a:pt x="271" y="306"/>
                    <a:pt x="271" y="306"/>
                    <a:pt x="271" y="306"/>
                  </a:cubicBezTo>
                  <a:cubicBezTo>
                    <a:pt x="272" y="309"/>
                    <a:pt x="272" y="309"/>
                    <a:pt x="272" y="309"/>
                  </a:cubicBezTo>
                  <a:cubicBezTo>
                    <a:pt x="274" y="308"/>
                    <a:pt x="274" y="308"/>
                    <a:pt x="274" y="308"/>
                  </a:cubicBezTo>
                  <a:cubicBezTo>
                    <a:pt x="275" y="305"/>
                    <a:pt x="275" y="305"/>
                    <a:pt x="275" y="305"/>
                  </a:cubicBezTo>
                  <a:cubicBezTo>
                    <a:pt x="277" y="306"/>
                    <a:pt x="277" y="306"/>
                    <a:pt x="277" y="306"/>
                  </a:cubicBezTo>
                  <a:cubicBezTo>
                    <a:pt x="279" y="306"/>
                    <a:pt x="279" y="306"/>
                    <a:pt x="279" y="306"/>
                  </a:cubicBezTo>
                  <a:cubicBezTo>
                    <a:pt x="279" y="310"/>
                    <a:pt x="279" y="310"/>
                    <a:pt x="279" y="310"/>
                  </a:cubicBezTo>
                  <a:cubicBezTo>
                    <a:pt x="279" y="310"/>
                    <a:pt x="280" y="311"/>
                    <a:pt x="280" y="312"/>
                  </a:cubicBezTo>
                  <a:cubicBezTo>
                    <a:pt x="280" y="312"/>
                    <a:pt x="280" y="314"/>
                    <a:pt x="280" y="314"/>
                  </a:cubicBezTo>
                  <a:cubicBezTo>
                    <a:pt x="281" y="316"/>
                    <a:pt x="281" y="316"/>
                    <a:pt x="281" y="316"/>
                  </a:cubicBezTo>
                  <a:cubicBezTo>
                    <a:pt x="278" y="317"/>
                    <a:pt x="278" y="317"/>
                    <a:pt x="278" y="317"/>
                  </a:cubicBezTo>
                  <a:cubicBezTo>
                    <a:pt x="280" y="318"/>
                    <a:pt x="280" y="318"/>
                    <a:pt x="280" y="318"/>
                  </a:cubicBezTo>
                  <a:cubicBezTo>
                    <a:pt x="280" y="318"/>
                    <a:pt x="282" y="318"/>
                    <a:pt x="283" y="318"/>
                  </a:cubicBezTo>
                  <a:cubicBezTo>
                    <a:pt x="284" y="318"/>
                    <a:pt x="284" y="321"/>
                    <a:pt x="284" y="321"/>
                  </a:cubicBezTo>
                  <a:cubicBezTo>
                    <a:pt x="284" y="321"/>
                    <a:pt x="284" y="322"/>
                    <a:pt x="283" y="323"/>
                  </a:cubicBezTo>
                  <a:cubicBezTo>
                    <a:pt x="283" y="323"/>
                    <a:pt x="283" y="324"/>
                    <a:pt x="283" y="325"/>
                  </a:cubicBezTo>
                  <a:cubicBezTo>
                    <a:pt x="284" y="325"/>
                    <a:pt x="286" y="326"/>
                    <a:pt x="287" y="326"/>
                  </a:cubicBezTo>
                  <a:cubicBezTo>
                    <a:pt x="289" y="326"/>
                    <a:pt x="289" y="326"/>
                    <a:pt x="289" y="326"/>
                  </a:cubicBezTo>
                  <a:cubicBezTo>
                    <a:pt x="291" y="326"/>
                    <a:pt x="291" y="326"/>
                    <a:pt x="291" y="326"/>
                  </a:cubicBezTo>
                  <a:cubicBezTo>
                    <a:pt x="291" y="326"/>
                    <a:pt x="292" y="327"/>
                    <a:pt x="293" y="327"/>
                  </a:cubicBezTo>
                  <a:cubicBezTo>
                    <a:pt x="293" y="326"/>
                    <a:pt x="295" y="326"/>
                    <a:pt x="295" y="326"/>
                  </a:cubicBezTo>
                  <a:cubicBezTo>
                    <a:pt x="297" y="328"/>
                    <a:pt x="297" y="328"/>
                    <a:pt x="297" y="328"/>
                  </a:cubicBezTo>
                  <a:cubicBezTo>
                    <a:pt x="299" y="327"/>
                    <a:pt x="299" y="327"/>
                    <a:pt x="299" y="327"/>
                  </a:cubicBezTo>
                  <a:cubicBezTo>
                    <a:pt x="299" y="329"/>
                    <a:pt x="299" y="329"/>
                    <a:pt x="299" y="329"/>
                  </a:cubicBezTo>
                  <a:cubicBezTo>
                    <a:pt x="299" y="329"/>
                    <a:pt x="301" y="333"/>
                    <a:pt x="301" y="333"/>
                  </a:cubicBezTo>
                  <a:cubicBezTo>
                    <a:pt x="302" y="334"/>
                    <a:pt x="302" y="336"/>
                    <a:pt x="302" y="337"/>
                  </a:cubicBezTo>
                  <a:cubicBezTo>
                    <a:pt x="302" y="338"/>
                    <a:pt x="303" y="340"/>
                    <a:pt x="303" y="340"/>
                  </a:cubicBezTo>
                  <a:cubicBezTo>
                    <a:pt x="303" y="340"/>
                    <a:pt x="302" y="340"/>
                    <a:pt x="301" y="341"/>
                  </a:cubicBezTo>
                  <a:cubicBezTo>
                    <a:pt x="300" y="342"/>
                    <a:pt x="302" y="343"/>
                    <a:pt x="302" y="343"/>
                  </a:cubicBezTo>
                  <a:cubicBezTo>
                    <a:pt x="304" y="343"/>
                    <a:pt x="304" y="343"/>
                    <a:pt x="304" y="343"/>
                  </a:cubicBezTo>
                  <a:cubicBezTo>
                    <a:pt x="304" y="343"/>
                    <a:pt x="306" y="345"/>
                    <a:pt x="306" y="346"/>
                  </a:cubicBezTo>
                  <a:cubicBezTo>
                    <a:pt x="307" y="347"/>
                    <a:pt x="309" y="346"/>
                    <a:pt x="310" y="346"/>
                  </a:cubicBezTo>
                  <a:cubicBezTo>
                    <a:pt x="311" y="345"/>
                    <a:pt x="313" y="346"/>
                    <a:pt x="313" y="347"/>
                  </a:cubicBezTo>
                  <a:cubicBezTo>
                    <a:pt x="313" y="347"/>
                    <a:pt x="310" y="348"/>
                    <a:pt x="309" y="348"/>
                  </a:cubicBezTo>
                  <a:cubicBezTo>
                    <a:pt x="308" y="349"/>
                    <a:pt x="305" y="349"/>
                    <a:pt x="305" y="349"/>
                  </a:cubicBezTo>
                  <a:cubicBezTo>
                    <a:pt x="304" y="352"/>
                    <a:pt x="304" y="352"/>
                    <a:pt x="304" y="352"/>
                  </a:cubicBezTo>
                  <a:cubicBezTo>
                    <a:pt x="302" y="353"/>
                    <a:pt x="302" y="353"/>
                    <a:pt x="302" y="353"/>
                  </a:cubicBezTo>
                  <a:cubicBezTo>
                    <a:pt x="301" y="350"/>
                    <a:pt x="301" y="350"/>
                    <a:pt x="301" y="350"/>
                  </a:cubicBezTo>
                  <a:cubicBezTo>
                    <a:pt x="297" y="347"/>
                    <a:pt x="297" y="347"/>
                    <a:pt x="297" y="347"/>
                  </a:cubicBezTo>
                  <a:cubicBezTo>
                    <a:pt x="297" y="350"/>
                    <a:pt x="297" y="350"/>
                    <a:pt x="297" y="350"/>
                  </a:cubicBezTo>
                  <a:cubicBezTo>
                    <a:pt x="295" y="351"/>
                    <a:pt x="295" y="351"/>
                    <a:pt x="295" y="351"/>
                  </a:cubicBezTo>
                  <a:cubicBezTo>
                    <a:pt x="295" y="351"/>
                    <a:pt x="295" y="352"/>
                    <a:pt x="295" y="353"/>
                  </a:cubicBezTo>
                  <a:cubicBezTo>
                    <a:pt x="295" y="354"/>
                    <a:pt x="294" y="354"/>
                    <a:pt x="294" y="354"/>
                  </a:cubicBezTo>
                  <a:cubicBezTo>
                    <a:pt x="292" y="353"/>
                    <a:pt x="292" y="353"/>
                    <a:pt x="292" y="353"/>
                  </a:cubicBezTo>
                  <a:cubicBezTo>
                    <a:pt x="292" y="353"/>
                    <a:pt x="290" y="353"/>
                    <a:pt x="289" y="353"/>
                  </a:cubicBezTo>
                  <a:cubicBezTo>
                    <a:pt x="288" y="353"/>
                    <a:pt x="288" y="351"/>
                    <a:pt x="288" y="351"/>
                  </a:cubicBezTo>
                  <a:cubicBezTo>
                    <a:pt x="287" y="352"/>
                    <a:pt x="287" y="352"/>
                    <a:pt x="287" y="352"/>
                  </a:cubicBezTo>
                  <a:cubicBezTo>
                    <a:pt x="287" y="352"/>
                    <a:pt x="287" y="353"/>
                    <a:pt x="286" y="354"/>
                  </a:cubicBezTo>
                  <a:cubicBezTo>
                    <a:pt x="286" y="355"/>
                    <a:pt x="286" y="354"/>
                    <a:pt x="284" y="354"/>
                  </a:cubicBezTo>
                  <a:cubicBezTo>
                    <a:pt x="283" y="355"/>
                    <a:pt x="283" y="353"/>
                    <a:pt x="282" y="352"/>
                  </a:cubicBezTo>
                  <a:cubicBezTo>
                    <a:pt x="282" y="350"/>
                    <a:pt x="282" y="352"/>
                    <a:pt x="281" y="352"/>
                  </a:cubicBezTo>
                  <a:cubicBezTo>
                    <a:pt x="280" y="352"/>
                    <a:pt x="282" y="355"/>
                    <a:pt x="282" y="355"/>
                  </a:cubicBezTo>
                  <a:cubicBezTo>
                    <a:pt x="281" y="356"/>
                    <a:pt x="281" y="356"/>
                    <a:pt x="281" y="356"/>
                  </a:cubicBezTo>
                  <a:cubicBezTo>
                    <a:pt x="281" y="356"/>
                    <a:pt x="281" y="358"/>
                    <a:pt x="279" y="359"/>
                  </a:cubicBezTo>
                  <a:cubicBezTo>
                    <a:pt x="278" y="359"/>
                    <a:pt x="279" y="357"/>
                    <a:pt x="279" y="357"/>
                  </a:cubicBezTo>
                  <a:cubicBezTo>
                    <a:pt x="279" y="353"/>
                    <a:pt x="279" y="353"/>
                    <a:pt x="279" y="353"/>
                  </a:cubicBezTo>
                  <a:cubicBezTo>
                    <a:pt x="277" y="348"/>
                    <a:pt x="277" y="348"/>
                    <a:pt x="277" y="348"/>
                  </a:cubicBezTo>
                  <a:cubicBezTo>
                    <a:pt x="277" y="348"/>
                    <a:pt x="273" y="352"/>
                    <a:pt x="272" y="352"/>
                  </a:cubicBezTo>
                  <a:cubicBezTo>
                    <a:pt x="272" y="353"/>
                    <a:pt x="270" y="357"/>
                    <a:pt x="269" y="357"/>
                  </a:cubicBezTo>
                  <a:cubicBezTo>
                    <a:pt x="269" y="358"/>
                    <a:pt x="269" y="360"/>
                    <a:pt x="269" y="360"/>
                  </a:cubicBezTo>
                  <a:cubicBezTo>
                    <a:pt x="271" y="363"/>
                    <a:pt x="271" y="363"/>
                    <a:pt x="271" y="363"/>
                  </a:cubicBezTo>
                  <a:cubicBezTo>
                    <a:pt x="271" y="366"/>
                    <a:pt x="271" y="366"/>
                    <a:pt x="271" y="366"/>
                  </a:cubicBezTo>
                  <a:cubicBezTo>
                    <a:pt x="273" y="368"/>
                    <a:pt x="273" y="368"/>
                    <a:pt x="273" y="368"/>
                  </a:cubicBezTo>
                  <a:cubicBezTo>
                    <a:pt x="273" y="368"/>
                    <a:pt x="275" y="368"/>
                    <a:pt x="276" y="369"/>
                  </a:cubicBezTo>
                  <a:cubicBezTo>
                    <a:pt x="277" y="369"/>
                    <a:pt x="276" y="371"/>
                    <a:pt x="276" y="371"/>
                  </a:cubicBezTo>
                  <a:cubicBezTo>
                    <a:pt x="275" y="375"/>
                    <a:pt x="275" y="375"/>
                    <a:pt x="275" y="375"/>
                  </a:cubicBezTo>
                  <a:cubicBezTo>
                    <a:pt x="275" y="375"/>
                    <a:pt x="276" y="376"/>
                    <a:pt x="277" y="377"/>
                  </a:cubicBezTo>
                  <a:cubicBezTo>
                    <a:pt x="277" y="378"/>
                    <a:pt x="275" y="380"/>
                    <a:pt x="275" y="380"/>
                  </a:cubicBezTo>
                  <a:cubicBezTo>
                    <a:pt x="274" y="380"/>
                    <a:pt x="271" y="383"/>
                    <a:pt x="271" y="383"/>
                  </a:cubicBezTo>
                  <a:cubicBezTo>
                    <a:pt x="271" y="383"/>
                    <a:pt x="270" y="384"/>
                    <a:pt x="269" y="384"/>
                  </a:cubicBezTo>
                  <a:cubicBezTo>
                    <a:pt x="268" y="384"/>
                    <a:pt x="270" y="387"/>
                    <a:pt x="270" y="387"/>
                  </a:cubicBezTo>
                  <a:cubicBezTo>
                    <a:pt x="271" y="390"/>
                    <a:pt x="271" y="390"/>
                    <a:pt x="271" y="390"/>
                  </a:cubicBezTo>
                  <a:cubicBezTo>
                    <a:pt x="271" y="390"/>
                    <a:pt x="270" y="391"/>
                    <a:pt x="270" y="391"/>
                  </a:cubicBezTo>
                  <a:cubicBezTo>
                    <a:pt x="269" y="392"/>
                    <a:pt x="269" y="394"/>
                    <a:pt x="269" y="394"/>
                  </a:cubicBezTo>
                  <a:cubicBezTo>
                    <a:pt x="267" y="394"/>
                    <a:pt x="267" y="394"/>
                    <a:pt x="267" y="394"/>
                  </a:cubicBezTo>
                  <a:cubicBezTo>
                    <a:pt x="266" y="396"/>
                    <a:pt x="266" y="396"/>
                    <a:pt x="266" y="396"/>
                  </a:cubicBezTo>
                  <a:cubicBezTo>
                    <a:pt x="266" y="396"/>
                    <a:pt x="266" y="399"/>
                    <a:pt x="265" y="399"/>
                  </a:cubicBezTo>
                  <a:cubicBezTo>
                    <a:pt x="264" y="399"/>
                    <a:pt x="265" y="401"/>
                    <a:pt x="265" y="401"/>
                  </a:cubicBezTo>
                  <a:cubicBezTo>
                    <a:pt x="264" y="403"/>
                    <a:pt x="264" y="403"/>
                    <a:pt x="264" y="403"/>
                  </a:cubicBezTo>
                  <a:cubicBezTo>
                    <a:pt x="268" y="405"/>
                    <a:pt x="268" y="405"/>
                    <a:pt x="268" y="405"/>
                  </a:cubicBezTo>
                  <a:cubicBezTo>
                    <a:pt x="267" y="407"/>
                    <a:pt x="267" y="407"/>
                    <a:pt x="267" y="407"/>
                  </a:cubicBezTo>
                  <a:cubicBezTo>
                    <a:pt x="267" y="409"/>
                    <a:pt x="267" y="409"/>
                    <a:pt x="267" y="409"/>
                  </a:cubicBezTo>
                  <a:cubicBezTo>
                    <a:pt x="268" y="409"/>
                    <a:pt x="268" y="409"/>
                    <a:pt x="268" y="409"/>
                  </a:cubicBezTo>
                  <a:cubicBezTo>
                    <a:pt x="268" y="409"/>
                    <a:pt x="266" y="410"/>
                    <a:pt x="265" y="410"/>
                  </a:cubicBezTo>
                  <a:cubicBezTo>
                    <a:pt x="264" y="411"/>
                    <a:pt x="263" y="410"/>
                    <a:pt x="262" y="411"/>
                  </a:cubicBezTo>
                  <a:cubicBezTo>
                    <a:pt x="261" y="411"/>
                    <a:pt x="258" y="412"/>
                    <a:pt x="258" y="412"/>
                  </a:cubicBezTo>
                  <a:cubicBezTo>
                    <a:pt x="257" y="416"/>
                    <a:pt x="257" y="416"/>
                    <a:pt x="257" y="416"/>
                  </a:cubicBezTo>
                  <a:cubicBezTo>
                    <a:pt x="255" y="416"/>
                    <a:pt x="255" y="416"/>
                    <a:pt x="255" y="416"/>
                  </a:cubicBezTo>
                  <a:cubicBezTo>
                    <a:pt x="255" y="414"/>
                    <a:pt x="255" y="414"/>
                    <a:pt x="255" y="414"/>
                  </a:cubicBezTo>
                  <a:cubicBezTo>
                    <a:pt x="254" y="413"/>
                    <a:pt x="254" y="413"/>
                    <a:pt x="254" y="413"/>
                  </a:cubicBezTo>
                  <a:cubicBezTo>
                    <a:pt x="254" y="415"/>
                    <a:pt x="254" y="416"/>
                    <a:pt x="254" y="416"/>
                  </a:cubicBezTo>
                  <a:cubicBezTo>
                    <a:pt x="264" y="423"/>
                    <a:pt x="264" y="423"/>
                    <a:pt x="264" y="423"/>
                  </a:cubicBezTo>
                  <a:cubicBezTo>
                    <a:pt x="281" y="427"/>
                    <a:pt x="281" y="427"/>
                    <a:pt x="281" y="427"/>
                  </a:cubicBezTo>
                  <a:cubicBezTo>
                    <a:pt x="285" y="420"/>
                    <a:pt x="285" y="420"/>
                    <a:pt x="285" y="420"/>
                  </a:cubicBezTo>
                  <a:cubicBezTo>
                    <a:pt x="285" y="420"/>
                    <a:pt x="294" y="404"/>
                    <a:pt x="301" y="405"/>
                  </a:cubicBezTo>
                  <a:cubicBezTo>
                    <a:pt x="306" y="406"/>
                    <a:pt x="313" y="408"/>
                    <a:pt x="314" y="408"/>
                  </a:cubicBezTo>
                  <a:cubicBezTo>
                    <a:pt x="313" y="402"/>
                    <a:pt x="302" y="392"/>
                    <a:pt x="304" y="390"/>
                  </a:cubicBezTo>
                  <a:cubicBezTo>
                    <a:pt x="306" y="387"/>
                    <a:pt x="311" y="380"/>
                    <a:pt x="314" y="376"/>
                  </a:cubicBezTo>
                  <a:cubicBezTo>
                    <a:pt x="316" y="372"/>
                    <a:pt x="326" y="369"/>
                    <a:pt x="326" y="369"/>
                  </a:cubicBezTo>
                  <a:cubicBezTo>
                    <a:pt x="334" y="354"/>
                    <a:pt x="334" y="354"/>
                    <a:pt x="334" y="354"/>
                  </a:cubicBezTo>
                  <a:cubicBezTo>
                    <a:pt x="332" y="331"/>
                    <a:pt x="330" y="325"/>
                    <a:pt x="354" y="322"/>
                  </a:cubicBezTo>
                  <a:cubicBezTo>
                    <a:pt x="358" y="321"/>
                    <a:pt x="363" y="318"/>
                    <a:pt x="363" y="318"/>
                  </a:cubicBezTo>
                  <a:cubicBezTo>
                    <a:pt x="371" y="315"/>
                    <a:pt x="371" y="315"/>
                    <a:pt x="371" y="315"/>
                  </a:cubicBezTo>
                  <a:cubicBezTo>
                    <a:pt x="386" y="313"/>
                    <a:pt x="386" y="313"/>
                    <a:pt x="386" y="313"/>
                  </a:cubicBezTo>
                  <a:cubicBezTo>
                    <a:pt x="374" y="320"/>
                    <a:pt x="374" y="320"/>
                    <a:pt x="374" y="320"/>
                  </a:cubicBezTo>
                  <a:cubicBezTo>
                    <a:pt x="365" y="330"/>
                    <a:pt x="365" y="330"/>
                    <a:pt x="365" y="330"/>
                  </a:cubicBezTo>
                  <a:cubicBezTo>
                    <a:pt x="377" y="333"/>
                    <a:pt x="377" y="333"/>
                    <a:pt x="377" y="333"/>
                  </a:cubicBezTo>
                  <a:cubicBezTo>
                    <a:pt x="377" y="333"/>
                    <a:pt x="377" y="342"/>
                    <a:pt x="383" y="340"/>
                  </a:cubicBezTo>
                  <a:cubicBezTo>
                    <a:pt x="388" y="338"/>
                    <a:pt x="400" y="333"/>
                    <a:pt x="402" y="333"/>
                  </a:cubicBezTo>
                  <a:cubicBezTo>
                    <a:pt x="404" y="332"/>
                    <a:pt x="415" y="329"/>
                    <a:pt x="418" y="329"/>
                  </a:cubicBezTo>
                  <a:cubicBezTo>
                    <a:pt x="421" y="329"/>
                    <a:pt x="437" y="327"/>
                    <a:pt x="437" y="327"/>
                  </a:cubicBezTo>
                  <a:cubicBezTo>
                    <a:pt x="439" y="336"/>
                    <a:pt x="439" y="336"/>
                    <a:pt x="439" y="336"/>
                  </a:cubicBezTo>
                  <a:cubicBezTo>
                    <a:pt x="432" y="345"/>
                    <a:pt x="432" y="345"/>
                    <a:pt x="432" y="345"/>
                  </a:cubicBezTo>
                  <a:cubicBezTo>
                    <a:pt x="423" y="354"/>
                    <a:pt x="423" y="354"/>
                    <a:pt x="423" y="354"/>
                  </a:cubicBezTo>
                  <a:cubicBezTo>
                    <a:pt x="409" y="367"/>
                    <a:pt x="409" y="367"/>
                    <a:pt x="409" y="367"/>
                  </a:cubicBezTo>
                  <a:cubicBezTo>
                    <a:pt x="409" y="367"/>
                    <a:pt x="405" y="374"/>
                    <a:pt x="407" y="375"/>
                  </a:cubicBezTo>
                  <a:cubicBezTo>
                    <a:pt x="409" y="376"/>
                    <a:pt x="424" y="374"/>
                    <a:pt x="424" y="374"/>
                  </a:cubicBezTo>
                  <a:cubicBezTo>
                    <a:pt x="441" y="375"/>
                    <a:pt x="441" y="375"/>
                    <a:pt x="441" y="375"/>
                  </a:cubicBezTo>
                  <a:cubicBezTo>
                    <a:pt x="441" y="375"/>
                    <a:pt x="444" y="376"/>
                    <a:pt x="446" y="382"/>
                  </a:cubicBezTo>
                  <a:cubicBezTo>
                    <a:pt x="449" y="389"/>
                    <a:pt x="451" y="392"/>
                    <a:pt x="452" y="394"/>
                  </a:cubicBezTo>
                  <a:cubicBezTo>
                    <a:pt x="454" y="397"/>
                    <a:pt x="458" y="403"/>
                    <a:pt x="458" y="403"/>
                  </a:cubicBezTo>
                  <a:cubicBezTo>
                    <a:pt x="458" y="403"/>
                    <a:pt x="454" y="407"/>
                    <a:pt x="459" y="406"/>
                  </a:cubicBezTo>
                  <a:cubicBezTo>
                    <a:pt x="465" y="406"/>
                    <a:pt x="469" y="405"/>
                    <a:pt x="469" y="405"/>
                  </a:cubicBezTo>
                  <a:cubicBezTo>
                    <a:pt x="469" y="405"/>
                    <a:pt x="470" y="399"/>
                    <a:pt x="472" y="397"/>
                  </a:cubicBezTo>
                  <a:cubicBezTo>
                    <a:pt x="475" y="396"/>
                    <a:pt x="478" y="393"/>
                    <a:pt x="478" y="393"/>
                  </a:cubicBezTo>
                  <a:cubicBezTo>
                    <a:pt x="478" y="393"/>
                    <a:pt x="477" y="387"/>
                    <a:pt x="480" y="385"/>
                  </a:cubicBezTo>
                  <a:cubicBezTo>
                    <a:pt x="483" y="384"/>
                    <a:pt x="487" y="383"/>
                    <a:pt x="491" y="382"/>
                  </a:cubicBezTo>
                  <a:cubicBezTo>
                    <a:pt x="495" y="380"/>
                    <a:pt x="499" y="373"/>
                    <a:pt x="499" y="373"/>
                  </a:cubicBezTo>
                  <a:cubicBezTo>
                    <a:pt x="504" y="369"/>
                    <a:pt x="504" y="369"/>
                    <a:pt x="504" y="369"/>
                  </a:cubicBezTo>
                  <a:cubicBezTo>
                    <a:pt x="516" y="365"/>
                    <a:pt x="516" y="365"/>
                    <a:pt x="516" y="365"/>
                  </a:cubicBezTo>
                  <a:cubicBezTo>
                    <a:pt x="515" y="355"/>
                    <a:pt x="515" y="355"/>
                    <a:pt x="515" y="355"/>
                  </a:cubicBezTo>
                  <a:cubicBezTo>
                    <a:pt x="515" y="355"/>
                    <a:pt x="516" y="353"/>
                    <a:pt x="519" y="353"/>
                  </a:cubicBezTo>
                  <a:cubicBezTo>
                    <a:pt x="521" y="352"/>
                    <a:pt x="542" y="345"/>
                    <a:pt x="542" y="345"/>
                  </a:cubicBezTo>
                  <a:cubicBezTo>
                    <a:pt x="548" y="335"/>
                    <a:pt x="548" y="335"/>
                    <a:pt x="548" y="335"/>
                  </a:cubicBezTo>
                  <a:cubicBezTo>
                    <a:pt x="548" y="325"/>
                    <a:pt x="548" y="325"/>
                    <a:pt x="548" y="325"/>
                  </a:cubicBezTo>
                  <a:cubicBezTo>
                    <a:pt x="548" y="325"/>
                    <a:pt x="550" y="319"/>
                    <a:pt x="546" y="319"/>
                  </a:cubicBezTo>
                  <a:cubicBezTo>
                    <a:pt x="542" y="319"/>
                    <a:pt x="532" y="329"/>
                    <a:pt x="532" y="329"/>
                  </a:cubicBezTo>
                  <a:cubicBezTo>
                    <a:pt x="521" y="330"/>
                    <a:pt x="521" y="330"/>
                    <a:pt x="521" y="330"/>
                  </a:cubicBezTo>
                  <a:cubicBezTo>
                    <a:pt x="521" y="330"/>
                    <a:pt x="516" y="339"/>
                    <a:pt x="514" y="339"/>
                  </a:cubicBezTo>
                  <a:cubicBezTo>
                    <a:pt x="512" y="340"/>
                    <a:pt x="506" y="342"/>
                    <a:pt x="504" y="341"/>
                  </a:cubicBezTo>
                  <a:cubicBezTo>
                    <a:pt x="502" y="341"/>
                    <a:pt x="505" y="352"/>
                    <a:pt x="498" y="339"/>
                  </a:cubicBezTo>
                  <a:cubicBezTo>
                    <a:pt x="491" y="326"/>
                    <a:pt x="488" y="326"/>
                    <a:pt x="488" y="326"/>
                  </a:cubicBezTo>
                  <a:cubicBezTo>
                    <a:pt x="481" y="326"/>
                    <a:pt x="481" y="326"/>
                    <a:pt x="481" y="326"/>
                  </a:cubicBezTo>
                  <a:cubicBezTo>
                    <a:pt x="481" y="326"/>
                    <a:pt x="475" y="329"/>
                    <a:pt x="474" y="327"/>
                  </a:cubicBezTo>
                  <a:cubicBezTo>
                    <a:pt x="474" y="325"/>
                    <a:pt x="471" y="319"/>
                    <a:pt x="471" y="319"/>
                  </a:cubicBezTo>
                  <a:cubicBezTo>
                    <a:pt x="461" y="319"/>
                    <a:pt x="461" y="319"/>
                    <a:pt x="461" y="319"/>
                  </a:cubicBezTo>
                  <a:cubicBezTo>
                    <a:pt x="457" y="321"/>
                    <a:pt x="457" y="321"/>
                    <a:pt x="457" y="321"/>
                  </a:cubicBezTo>
                  <a:cubicBezTo>
                    <a:pt x="442" y="320"/>
                    <a:pt x="442" y="320"/>
                    <a:pt x="442" y="320"/>
                  </a:cubicBezTo>
                  <a:cubicBezTo>
                    <a:pt x="436" y="316"/>
                    <a:pt x="436" y="316"/>
                    <a:pt x="436" y="316"/>
                  </a:cubicBezTo>
                  <a:cubicBezTo>
                    <a:pt x="444" y="312"/>
                    <a:pt x="444" y="312"/>
                    <a:pt x="444" y="312"/>
                  </a:cubicBezTo>
                  <a:cubicBezTo>
                    <a:pt x="444" y="312"/>
                    <a:pt x="447" y="315"/>
                    <a:pt x="448" y="315"/>
                  </a:cubicBezTo>
                  <a:cubicBezTo>
                    <a:pt x="450" y="314"/>
                    <a:pt x="448" y="311"/>
                    <a:pt x="450" y="310"/>
                  </a:cubicBezTo>
                  <a:cubicBezTo>
                    <a:pt x="453" y="309"/>
                    <a:pt x="456" y="306"/>
                    <a:pt x="459" y="308"/>
                  </a:cubicBezTo>
                  <a:cubicBezTo>
                    <a:pt x="462" y="309"/>
                    <a:pt x="459" y="315"/>
                    <a:pt x="464" y="311"/>
                  </a:cubicBezTo>
                  <a:cubicBezTo>
                    <a:pt x="469" y="307"/>
                    <a:pt x="474" y="308"/>
                    <a:pt x="474" y="308"/>
                  </a:cubicBezTo>
                  <a:cubicBezTo>
                    <a:pt x="480" y="298"/>
                    <a:pt x="480" y="298"/>
                    <a:pt x="480" y="298"/>
                  </a:cubicBezTo>
                  <a:cubicBezTo>
                    <a:pt x="484" y="289"/>
                    <a:pt x="484" y="289"/>
                    <a:pt x="484" y="289"/>
                  </a:cubicBezTo>
                  <a:cubicBezTo>
                    <a:pt x="484" y="289"/>
                    <a:pt x="486" y="290"/>
                    <a:pt x="488" y="291"/>
                  </a:cubicBezTo>
                  <a:cubicBezTo>
                    <a:pt x="491" y="291"/>
                    <a:pt x="498" y="279"/>
                    <a:pt x="498" y="279"/>
                  </a:cubicBezTo>
                  <a:cubicBezTo>
                    <a:pt x="498" y="279"/>
                    <a:pt x="499" y="267"/>
                    <a:pt x="501" y="267"/>
                  </a:cubicBezTo>
                  <a:cubicBezTo>
                    <a:pt x="503" y="266"/>
                    <a:pt x="518" y="261"/>
                    <a:pt x="518" y="261"/>
                  </a:cubicBezTo>
                  <a:cubicBezTo>
                    <a:pt x="528" y="255"/>
                    <a:pt x="528" y="255"/>
                    <a:pt x="528" y="255"/>
                  </a:cubicBezTo>
                  <a:cubicBezTo>
                    <a:pt x="528" y="255"/>
                    <a:pt x="533" y="248"/>
                    <a:pt x="535" y="247"/>
                  </a:cubicBezTo>
                  <a:cubicBezTo>
                    <a:pt x="537" y="247"/>
                    <a:pt x="539" y="243"/>
                    <a:pt x="541" y="238"/>
                  </a:cubicBezTo>
                  <a:cubicBezTo>
                    <a:pt x="544" y="234"/>
                    <a:pt x="546" y="231"/>
                    <a:pt x="546" y="231"/>
                  </a:cubicBezTo>
                  <a:cubicBezTo>
                    <a:pt x="546" y="231"/>
                    <a:pt x="558" y="228"/>
                    <a:pt x="557" y="227"/>
                  </a:cubicBezTo>
                  <a:cubicBezTo>
                    <a:pt x="557" y="225"/>
                    <a:pt x="552" y="221"/>
                    <a:pt x="558" y="221"/>
                  </a:cubicBezTo>
                  <a:cubicBezTo>
                    <a:pt x="564" y="221"/>
                    <a:pt x="564" y="221"/>
                    <a:pt x="567" y="219"/>
                  </a:cubicBezTo>
                  <a:cubicBezTo>
                    <a:pt x="569" y="218"/>
                    <a:pt x="568" y="217"/>
                    <a:pt x="569" y="214"/>
                  </a:cubicBezTo>
                  <a:cubicBezTo>
                    <a:pt x="571" y="212"/>
                    <a:pt x="572" y="209"/>
                    <a:pt x="572" y="207"/>
                  </a:cubicBezTo>
                  <a:cubicBezTo>
                    <a:pt x="571" y="205"/>
                    <a:pt x="566" y="197"/>
                    <a:pt x="566" y="195"/>
                  </a:cubicBezTo>
                  <a:cubicBezTo>
                    <a:pt x="565" y="192"/>
                    <a:pt x="566" y="186"/>
                    <a:pt x="566" y="186"/>
                  </a:cubicBezTo>
                  <a:cubicBezTo>
                    <a:pt x="566" y="186"/>
                    <a:pt x="569" y="185"/>
                    <a:pt x="572" y="184"/>
                  </a:cubicBezTo>
                  <a:cubicBezTo>
                    <a:pt x="574" y="182"/>
                    <a:pt x="578" y="175"/>
                    <a:pt x="578" y="175"/>
                  </a:cubicBezTo>
                  <a:cubicBezTo>
                    <a:pt x="579" y="170"/>
                    <a:pt x="579" y="170"/>
                    <a:pt x="579" y="170"/>
                  </a:cubicBezTo>
                  <a:cubicBezTo>
                    <a:pt x="579" y="170"/>
                    <a:pt x="583" y="167"/>
                    <a:pt x="584" y="167"/>
                  </a:cubicBezTo>
                  <a:cubicBezTo>
                    <a:pt x="586" y="166"/>
                    <a:pt x="602" y="160"/>
                    <a:pt x="603" y="160"/>
                  </a:cubicBezTo>
                  <a:cubicBezTo>
                    <a:pt x="604" y="160"/>
                    <a:pt x="614" y="161"/>
                    <a:pt x="611" y="156"/>
                  </a:cubicBezTo>
                  <a:cubicBezTo>
                    <a:pt x="608" y="152"/>
                    <a:pt x="607" y="150"/>
                    <a:pt x="606" y="147"/>
                  </a:cubicBezTo>
                  <a:cubicBezTo>
                    <a:pt x="605" y="144"/>
                    <a:pt x="605" y="137"/>
                    <a:pt x="605" y="136"/>
                  </a:cubicBezTo>
                  <a:cubicBezTo>
                    <a:pt x="606" y="135"/>
                    <a:pt x="614" y="132"/>
                    <a:pt x="605" y="131"/>
                  </a:cubicBezTo>
                  <a:cubicBezTo>
                    <a:pt x="596" y="130"/>
                    <a:pt x="603" y="127"/>
                    <a:pt x="601" y="125"/>
                  </a:cubicBezTo>
                  <a:cubicBezTo>
                    <a:pt x="598" y="123"/>
                    <a:pt x="592" y="119"/>
                    <a:pt x="592" y="119"/>
                  </a:cubicBezTo>
                  <a:cubicBezTo>
                    <a:pt x="589" y="119"/>
                    <a:pt x="589" y="119"/>
                    <a:pt x="589" y="119"/>
                  </a:cubicBezTo>
                  <a:cubicBezTo>
                    <a:pt x="590" y="109"/>
                    <a:pt x="590" y="109"/>
                    <a:pt x="590" y="109"/>
                  </a:cubicBezTo>
                  <a:cubicBezTo>
                    <a:pt x="590" y="109"/>
                    <a:pt x="593" y="105"/>
                    <a:pt x="594" y="105"/>
                  </a:cubicBezTo>
                  <a:cubicBezTo>
                    <a:pt x="595" y="104"/>
                    <a:pt x="596" y="100"/>
                    <a:pt x="594" y="100"/>
                  </a:cubicBezTo>
                  <a:cubicBezTo>
                    <a:pt x="592" y="101"/>
                    <a:pt x="586" y="102"/>
                    <a:pt x="586" y="102"/>
                  </a:cubicBezTo>
                  <a:cubicBezTo>
                    <a:pt x="586" y="102"/>
                    <a:pt x="581" y="102"/>
                    <a:pt x="582" y="100"/>
                  </a:cubicBezTo>
                  <a:cubicBezTo>
                    <a:pt x="582" y="97"/>
                    <a:pt x="584" y="97"/>
                    <a:pt x="587" y="94"/>
                  </a:cubicBezTo>
                  <a:cubicBezTo>
                    <a:pt x="590" y="91"/>
                    <a:pt x="591" y="89"/>
                    <a:pt x="591" y="89"/>
                  </a:cubicBezTo>
                  <a:cubicBezTo>
                    <a:pt x="590" y="83"/>
                    <a:pt x="590" y="83"/>
                    <a:pt x="590" y="83"/>
                  </a:cubicBezTo>
                  <a:cubicBezTo>
                    <a:pt x="590" y="83"/>
                    <a:pt x="590" y="79"/>
                    <a:pt x="589" y="79"/>
                  </a:cubicBezTo>
                  <a:cubicBezTo>
                    <a:pt x="589" y="78"/>
                    <a:pt x="583" y="66"/>
                    <a:pt x="583" y="66"/>
                  </a:cubicBezTo>
                  <a:cubicBezTo>
                    <a:pt x="583" y="66"/>
                    <a:pt x="577" y="64"/>
                    <a:pt x="576" y="66"/>
                  </a:cubicBezTo>
                  <a:cubicBezTo>
                    <a:pt x="576" y="68"/>
                    <a:pt x="574" y="72"/>
                    <a:pt x="574" y="72"/>
                  </a:cubicBezTo>
                  <a:cubicBezTo>
                    <a:pt x="567" y="72"/>
                    <a:pt x="567" y="72"/>
                    <a:pt x="567" y="72"/>
                  </a:cubicBezTo>
                  <a:cubicBezTo>
                    <a:pt x="563" y="69"/>
                    <a:pt x="563" y="69"/>
                    <a:pt x="563" y="69"/>
                  </a:cubicBezTo>
                  <a:cubicBezTo>
                    <a:pt x="555" y="67"/>
                    <a:pt x="555" y="67"/>
                    <a:pt x="555" y="67"/>
                  </a:cubicBezTo>
                  <a:cubicBezTo>
                    <a:pt x="555" y="67"/>
                    <a:pt x="554" y="68"/>
                    <a:pt x="553" y="69"/>
                  </a:cubicBezTo>
                  <a:cubicBezTo>
                    <a:pt x="553" y="70"/>
                    <a:pt x="545" y="65"/>
                    <a:pt x="545" y="65"/>
                  </a:cubicBezTo>
                  <a:cubicBezTo>
                    <a:pt x="545" y="65"/>
                    <a:pt x="542" y="69"/>
                    <a:pt x="541" y="70"/>
                  </a:cubicBezTo>
                  <a:cubicBezTo>
                    <a:pt x="541" y="70"/>
                    <a:pt x="533" y="68"/>
                    <a:pt x="533" y="68"/>
                  </a:cubicBezTo>
                  <a:cubicBezTo>
                    <a:pt x="525" y="69"/>
                    <a:pt x="525" y="69"/>
                    <a:pt x="525" y="69"/>
                  </a:cubicBezTo>
                  <a:cubicBezTo>
                    <a:pt x="518" y="70"/>
                    <a:pt x="518" y="70"/>
                    <a:pt x="518" y="70"/>
                  </a:cubicBezTo>
                  <a:cubicBezTo>
                    <a:pt x="512" y="67"/>
                    <a:pt x="512" y="67"/>
                    <a:pt x="512" y="67"/>
                  </a:cubicBezTo>
                  <a:cubicBezTo>
                    <a:pt x="510" y="70"/>
                    <a:pt x="510" y="70"/>
                    <a:pt x="510" y="70"/>
                  </a:cubicBezTo>
                  <a:cubicBezTo>
                    <a:pt x="511" y="75"/>
                    <a:pt x="511" y="75"/>
                    <a:pt x="511" y="75"/>
                  </a:cubicBezTo>
                  <a:cubicBezTo>
                    <a:pt x="506" y="78"/>
                    <a:pt x="506" y="78"/>
                    <a:pt x="506" y="78"/>
                  </a:cubicBezTo>
                  <a:cubicBezTo>
                    <a:pt x="500" y="74"/>
                    <a:pt x="500" y="74"/>
                    <a:pt x="500" y="74"/>
                  </a:cubicBezTo>
                  <a:cubicBezTo>
                    <a:pt x="495" y="73"/>
                    <a:pt x="495" y="73"/>
                    <a:pt x="495" y="73"/>
                  </a:cubicBezTo>
                  <a:cubicBezTo>
                    <a:pt x="488" y="66"/>
                    <a:pt x="488" y="66"/>
                    <a:pt x="488" y="66"/>
                  </a:cubicBezTo>
                  <a:cubicBezTo>
                    <a:pt x="482" y="64"/>
                    <a:pt x="482" y="64"/>
                    <a:pt x="482" y="64"/>
                  </a:cubicBezTo>
                  <a:cubicBezTo>
                    <a:pt x="476" y="61"/>
                    <a:pt x="476" y="61"/>
                    <a:pt x="476" y="61"/>
                  </a:cubicBezTo>
                  <a:cubicBezTo>
                    <a:pt x="476" y="61"/>
                    <a:pt x="473" y="69"/>
                    <a:pt x="472" y="70"/>
                  </a:cubicBezTo>
                  <a:cubicBezTo>
                    <a:pt x="471" y="70"/>
                    <a:pt x="466" y="72"/>
                    <a:pt x="465" y="72"/>
                  </a:cubicBezTo>
                  <a:cubicBezTo>
                    <a:pt x="463" y="73"/>
                    <a:pt x="462" y="78"/>
                    <a:pt x="462" y="78"/>
                  </a:cubicBezTo>
                  <a:cubicBezTo>
                    <a:pt x="457" y="81"/>
                    <a:pt x="457" y="81"/>
                    <a:pt x="457" y="81"/>
                  </a:cubicBezTo>
                  <a:cubicBezTo>
                    <a:pt x="457" y="81"/>
                    <a:pt x="454" y="79"/>
                    <a:pt x="452" y="79"/>
                  </a:cubicBezTo>
                  <a:cubicBezTo>
                    <a:pt x="451" y="79"/>
                    <a:pt x="450" y="80"/>
                    <a:pt x="450" y="80"/>
                  </a:cubicBezTo>
                  <a:cubicBezTo>
                    <a:pt x="448" y="83"/>
                    <a:pt x="448" y="83"/>
                    <a:pt x="448" y="83"/>
                  </a:cubicBezTo>
                  <a:cubicBezTo>
                    <a:pt x="448" y="83"/>
                    <a:pt x="447" y="83"/>
                    <a:pt x="444" y="81"/>
                  </a:cubicBezTo>
                  <a:cubicBezTo>
                    <a:pt x="442" y="80"/>
                    <a:pt x="439" y="78"/>
                    <a:pt x="439" y="78"/>
                  </a:cubicBezTo>
                  <a:cubicBezTo>
                    <a:pt x="436" y="77"/>
                    <a:pt x="436" y="77"/>
                    <a:pt x="436" y="77"/>
                  </a:cubicBezTo>
                  <a:cubicBezTo>
                    <a:pt x="436" y="77"/>
                    <a:pt x="427" y="81"/>
                    <a:pt x="426" y="82"/>
                  </a:cubicBezTo>
                  <a:cubicBezTo>
                    <a:pt x="426" y="83"/>
                    <a:pt x="424" y="86"/>
                    <a:pt x="424" y="86"/>
                  </a:cubicBezTo>
                  <a:cubicBezTo>
                    <a:pt x="419" y="82"/>
                    <a:pt x="419" y="82"/>
                    <a:pt x="419" y="82"/>
                  </a:cubicBezTo>
                  <a:cubicBezTo>
                    <a:pt x="413" y="78"/>
                    <a:pt x="413" y="78"/>
                    <a:pt x="413" y="78"/>
                  </a:cubicBezTo>
                  <a:cubicBezTo>
                    <a:pt x="412" y="71"/>
                    <a:pt x="412" y="71"/>
                    <a:pt x="412" y="71"/>
                  </a:cubicBezTo>
                  <a:cubicBezTo>
                    <a:pt x="401" y="61"/>
                    <a:pt x="401" y="61"/>
                    <a:pt x="401" y="61"/>
                  </a:cubicBezTo>
                  <a:cubicBezTo>
                    <a:pt x="399" y="51"/>
                    <a:pt x="399" y="51"/>
                    <a:pt x="399" y="51"/>
                  </a:cubicBezTo>
                  <a:cubicBezTo>
                    <a:pt x="391" y="45"/>
                    <a:pt x="391" y="45"/>
                    <a:pt x="391" y="45"/>
                  </a:cubicBezTo>
                  <a:cubicBezTo>
                    <a:pt x="386" y="51"/>
                    <a:pt x="386" y="51"/>
                    <a:pt x="386" y="51"/>
                  </a:cubicBezTo>
                  <a:cubicBezTo>
                    <a:pt x="378" y="50"/>
                    <a:pt x="378" y="50"/>
                    <a:pt x="378" y="50"/>
                  </a:cubicBezTo>
                  <a:cubicBezTo>
                    <a:pt x="370" y="52"/>
                    <a:pt x="370" y="52"/>
                    <a:pt x="370" y="52"/>
                  </a:cubicBezTo>
                  <a:cubicBezTo>
                    <a:pt x="370" y="52"/>
                    <a:pt x="365" y="57"/>
                    <a:pt x="365" y="55"/>
                  </a:cubicBezTo>
                  <a:cubicBezTo>
                    <a:pt x="364" y="53"/>
                    <a:pt x="366" y="49"/>
                    <a:pt x="366" y="47"/>
                  </a:cubicBezTo>
                  <a:cubicBezTo>
                    <a:pt x="365" y="46"/>
                    <a:pt x="360" y="49"/>
                    <a:pt x="361" y="45"/>
                  </a:cubicBezTo>
                  <a:cubicBezTo>
                    <a:pt x="362" y="43"/>
                    <a:pt x="361" y="40"/>
                    <a:pt x="360" y="39"/>
                  </a:cubicBezTo>
                  <a:cubicBezTo>
                    <a:pt x="358" y="37"/>
                    <a:pt x="352" y="37"/>
                    <a:pt x="354" y="33"/>
                  </a:cubicBezTo>
                  <a:cubicBezTo>
                    <a:pt x="356" y="30"/>
                    <a:pt x="361" y="28"/>
                    <a:pt x="361" y="28"/>
                  </a:cubicBezTo>
                  <a:cubicBezTo>
                    <a:pt x="361" y="26"/>
                    <a:pt x="361" y="26"/>
                    <a:pt x="361" y="26"/>
                  </a:cubicBezTo>
                  <a:cubicBezTo>
                    <a:pt x="357" y="22"/>
                    <a:pt x="357" y="22"/>
                    <a:pt x="357" y="22"/>
                  </a:cubicBezTo>
                  <a:cubicBezTo>
                    <a:pt x="346" y="17"/>
                    <a:pt x="346" y="17"/>
                    <a:pt x="346" y="17"/>
                  </a:cubicBezTo>
                  <a:cubicBezTo>
                    <a:pt x="346" y="17"/>
                    <a:pt x="345" y="11"/>
                    <a:pt x="343" y="11"/>
                  </a:cubicBezTo>
                  <a:cubicBezTo>
                    <a:pt x="342" y="10"/>
                    <a:pt x="339" y="7"/>
                    <a:pt x="339" y="7"/>
                  </a:cubicBezTo>
                  <a:cubicBezTo>
                    <a:pt x="339" y="7"/>
                    <a:pt x="336" y="3"/>
                    <a:pt x="332" y="2"/>
                  </a:cubicBezTo>
                  <a:cubicBezTo>
                    <a:pt x="328" y="0"/>
                    <a:pt x="325" y="9"/>
                    <a:pt x="325" y="9"/>
                  </a:cubicBezTo>
                  <a:cubicBezTo>
                    <a:pt x="321" y="5"/>
                    <a:pt x="321" y="5"/>
                    <a:pt x="321" y="5"/>
                  </a:cubicBezTo>
                  <a:cubicBezTo>
                    <a:pt x="313" y="8"/>
                    <a:pt x="313" y="8"/>
                    <a:pt x="313" y="8"/>
                  </a:cubicBezTo>
                  <a:cubicBezTo>
                    <a:pt x="307" y="17"/>
                    <a:pt x="307" y="17"/>
                    <a:pt x="307" y="17"/>
                  </a:cubicBezTo>
                  <a:cubicBezTo>
                    <a:pt x="303" y="18"/>
                    <a:pt x="303" y="18"/>
                    <a:pt x="303" y="18"/>
                  </a:cubicBezTo>
                  <a:cubicBezTo>
                    <a:pt x="297" y="19"/>
                    <a:pt x="297" y="19"/>
                    <a:pt x="297" y="19"/>
                  </a:cubicBezTo>
                  <a:cubicBezTo>
                    <a:pt x="288" y="21"/>
                    <a:pt x="288" y="21"/>
                    <a:pt x="288" y="21"/>
                  </a:cubicBezTo>
                  <a:cubicBezTo>
                    <a:pt x="286" y="27"/>
                    <a:pt x="286" y="27"/>
                    <a:pt x="286" y="27"/>
                  </a:cubicBezTo>
                  <a:cubicBezTo>
                    <a:pt x="287" y="33"/>
                    <a:pt x="287" y="33"/>
                    <a:pt x="287" y="33"/>
                  </a:cubicBezTo>
                  <a:cubicBezTo>
                    <a:pt x="282" y="37"/>
                    <a:pt x="282" y="37"/>
                    <a:pt x="282" y="37"/>
                  </a:cubicBezTo>
                  <a:cubicBezTo>
                    <a:pt x="270" y="36"/>
                    <a:pt x="270" y="36"/>
                    <a:pt x="270" y="36"/>
                  </a:cubicBezTo>
                  <a:cubicBezTo>
                    <a:pt x="262" y="38"/>
                    <a:pt x="262" y="38"/>
                    <a:pt x="262" y="38"/>
                  </a:cubicBezTo>
                  <a:cubicBezTo>
                    <a:pt x="258" y="44"/>
                    <a:pt x="258" y="44"/>
                    <a:pt x="258" y="44"/>
                  </a:cubicBezTo>
                  <a:cubicBezTo>
                    <a:pt x="246" y="44"/>
                    <a:pt x="246" y="44"/>
                    <a:pt x="246" y="44"/>
                  </a:cubicBezTo>
                  <a:cubicBezTo>
                    <a:pt x="244" y="56"/>
                    <a:pt x="244" y="56"/>
                    <a:pt x="244" y="56"/>
                  </a:cubicBezTo>
                  <a:cubicBezTo>
                    <a:pt x="241" y="64"/>
                    <a:pt x="241" y="64"/>
                    <a:pt x="241" y="64"/>
                  </a:cubicBezTo>
                  <a:cubicBezTo>
                    <a:pt x="238" y="73"/>
                    <a:pt x="238" y="73"/>
                    <a:pt x="238" y="73"/>
                  </a:cubicBezTo>
                  <a:cubicBezTo>
                    <a:pt x="240" y="78"/>
                    <a:pt x="240" y="78"/>
                    <a:pt x="240" y="78"/>
                  </a:cubicBezTo>
                  <a:cubicBezTo>
                    <a:pt x="243" y="85"/>
                    <a:pt x="243" y="85"/>
                    <a:pt x="243" y="85"/>
                  </a:cubicBezTo>
                  <a:cubicBezTo>
                    <a:pt x="249" y="92"/>
                    <a:pt x="249" y="92"/>
                    <a:pt x="249" y="92"/>
                  </a:cubicBezTo>
                  <a:cubicBezTo>
                    <a:pt x="249" y="92"/>
                    <a:pt x="249" y="92"/>
                    <a:pt x="249" y="92"/>
                  </a:cubicBezTo>
                  <a:cubicBezTo>
                    <a:pt x="243" y="94"/>
                    <a:pt x="243" y="94"/>
                    <a:pt x="243" y="94"/>
                  </a:cubicBezTo>
                  <a:cubicBezTo>
                    <a:pt x="239" y="95"/>
                    <a:pt x="239" y="95"/>
                    <a:pt x="239" y="95"/>
                  </a:cubicBezTo>
                  <a:cubicBezTo>
                    <a:pt x="235" y="89"/>
                    <a:pt x="235" y="89"/>
                    <a:pt x="235" y="89"/>
                  </a:cubicBezTo>
                  <a:cubicBezTo>
                    <a:pt x="229" y="87"/>
                    <a:pt x="229" y="87"/>
                    <a:pt x="229" y="87"/>
                  </a:cubicBezTo>
                  <a:cubicBezTo>
                    <a:pt x="222" y="90"/>
                    <a:pt x="222" y="90"/>
                    <a:pt x="222" y="90"/>
                  </a:cubicBezTo>
                  <a:cubicBezTo>
                    <a:pt x="215" y="92"/>
                    <a:pt x="215" y="92"/>
                    <a:pt x="215" y="92"/>
                  </a:cubicBezTo>
                  <a:cubicBezTo>
                    <a:pt x="213" y="92"/>
                    <a:pt x="213" y="92"/>
                    <a:pt x="213" y="92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05" y="99"/>
                    <a:pt x="205" y="99"/>
                    <a:pt x="205" y="99"/>
                  </a:cubicBezTo>
                  <a:cubicBezTo>
                    <a:pt x="205" y="99"/>
                    <a:pt x="203" y="97"/>
                    <a:pt x="202" y="96"/>
                  </a:cubicBezTo>
                  <a:cubicBezTo>
                    <a:pt x="201" y="95"/>
                    <a:pt x="198" y="93"/>
                    <a:pt x="198" y="93"/>
                  </a:cubicBezTo>
                  <a:cubicBezTo>
                    <a:pt x="198" y="93"/>
                    <a:pt x="197" y="91"/>
                    <a:pt x="196" y="90"/>
                  </a:cubicBezTo>
                  <a:cubicBezTo>
                    <a:pt x="195" y="90"/>
                    <a:pt x="189" y="94"/>
                    <a:pt x="189" y="94"/>
                  </a:cubicBezTo>
                  <a:cubicBezTo>
                    <a:pt x="189" y="94"/>
                    <a:pt x="184" y="97"/>
                    <a:pt x="184" y="98"/>
                  </a:cubicBezTo>
                  <a:cubicBezTo>
                    <a:pt x="185" y="98"/>
                    <a:pt x="184" y="103"/>
                    <a:pt x="184" y="103"/>
                  </a:cubicBezTo>
                  <a:cubicBezTo>
                    <a:pt x="177" y="97"/>
                    <a:pt x="177" y="97"/>
                    <a:pt x="177" y="97"/>
                  </a:cubicBezTo>
                  <a:cubicBezTo>
                    <a:pt x="172" y="101"/>
                    <a:pt x="172" y="101"/>
                    <a:pt x="172" y="101"/>
                  </a:cubicBezTo>
                  <a:cubicBezTo>
                    <a:pt x="168" y="98"/>
                    <a:pt x="168" y="98"/>
                    <a:pt x="168" y="98"/>
                  </a:cubicBezTo>
                  <a:cubicBezTo>
                    <a:pt x="166" y="97"/>
                    <a:pt x="166" y="97"/>
                    <a:pt x="166" y="97"/>
                  </a:cubicBezTo>
                  <a:cubicBezTo>
                    <a:pt x="160" y="104"/>
                    <a:pt x="160" y="104"/>
                    <a:pt x="160" y="104"/>
                  </a:cubicBezTo>
                  <a:cubicBezTo>
                    <a:pt x="156" y="102"/>
                    <a:pt x="156" y="102"/>
                    <a:pt x="156" y="102"/>
                  </a:cubicBezTo>
                  <a:cubicBezTo>
                    <a:pt x="154" y="109"/>
                    <a:pt x="154" y="109"/>
                    <a:pt x="154" y="109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5"/>
                    <a:pt x="144" y="104"/>
                    <a:pt x="143" y="104"/>
                  </a:cubicBezTo>
                  <a:cubicBezTo>
                    <a:pt x="142" y="104"/>
                    <a:pt x="139" y="108"/>
                    <a:pt x="139" y="108"/>
                  </a:cubicBezTo>
                  <a:cubicBezTo>
                    <a:pt x="134" y="104"/>
                    <a:pt x="134" y="104"/>
                    <a:pt x="134" y="104"/>
                  </a:cubicBezTo>
                  <a:cubicBezTo>
                    <a:pt x="130" y="101"/>
                    <a:pt x="130" y="101"/>
                    <a:pt x="130" y="101"/>
                  </a:cubicBezTo>
                  <a:cubicBezTo>
                    <a:pt x="130" y="101"/>
                    <a:pt x="119" y="102"/>
                    <a:pt x="118" y="102"/>
                  </a:cubicBezTo>
                  <a:cubicBezTo>
                    <a:pt x="117" y="102"/>
                    <a:pt x="110" y="101"/>
                    <a:pt x="110" y="101"/>
                  </a:cubicBezTo>
                  <a:cubicBezTo>
                    <a:pt x="101" y="103"/>
                    <a:pt x="101" y="103"/>
                    <a:pt x="101" y="103"/>
                  </a:cubicBezTo>
                  <a:cubicBezTo>
                    <a:pt x="88" y="103"/>
                    <a:pt x="88" y="103"/>
                    <a:pt x="88" y="103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67" y="104"/>
                    <a:pt x="67" y="104"/>
                    <a:pt x="67" y="104"/>
                  </a:cubicBezTo>
                  <a:cubicBezTo>
                    <a:pt x="60" y="109"/>
                    <a:pt x="60" y="109"/>
                    <a:pt x="60" y="109"/>
                  </a:cubicBezTo>
                  <a:cubicBezTo>
                    <a:pt x="53" y="110"/>
                    <a:pt x="53" y="110"/>
                    <a:pt x="53" y="110"/>
                  </a:cubicBezTo>
                  <a:cubicBezTo>
                    <a:pt x="45" y="111"/>
                    <a:pt x="45" y="111"/>
                    <a:pt x="45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43" y="112"/>
                    <a:pt x="43" y="112"/>
                    <a:pt x="43" y="112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0" y="115"/>
                    <a:pt x="40" y="115"/>
                    <a:pt x="40" y="115"/>
                  </a:cubicBezTo>
                  <a:cubicBezTo>
                    <a:pt x="38" y="117"/>
                    <a:pt x="38" y="117"/>
                    <a:pt x="38" y="117"/>
                  </a:cubicBezTo>
                  <a:cubicBezTo>
                    <a:pt x="37" y="122"/>
                    <a:pt x="37" y="122"/>
                    <a:pt x="37" y="122"/>
                  </a:cubicBezTo>
                  <a:cubicBezTo>
                    <a:pt x="36" y="124"/>
                    <a:pt x="34" y="126"/>
                    <a:pt x="33" y="128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3" y="128"/>
                    <a:pt x="30" y="127"/>
                    <a:pt x="30" y="129"/>
                  </a:cubicBezTo>
                  <a:cubicBezTo>
                    <a:pt x="30" y="130"/>
                    <a:pt x="30" y="130"/>
                    <a:pt x="30" y="130"/>
                  </a:cubicBezTo>
                  <a:cubicBezTo>
                    <a:pt x="27" y="131"/>
                    <a:pt x="22" y="129"/>
                    <a:pt x="22" y="129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3"/>
                    <a:pt x="17" y="134"/>
                    <a:pt x="18" y="134"/>
                  </a:cubicBezTo>
                  <a:cubicBezTo>
                    <a:pt x="19" y="135"/>
                    <a:pt x="19" y="135"/>
                    <a:pt x="19" y="136"/>
                  </a:cubicBezTo>
                  <a:cubicBezTo>
                    <a:pt x="20" y="136"/>
                    <a:pt x="20" y="137"/>
                    <a:pt x="20" y="137"/>
                  </a:cubicBezTo>
                  <a:cubicBezTo>
                    <a:pt x="22" y="142"/>
                    <a:pt x="22" y="142"/>
                    <a:pt x="22" y="142"/>
                  </a:cubicBezTo>
                  <a:cubicBezTo>
                    <a:pt x="22" y="146"/>
                    <a:pt x="22" y="146"/>
                    <a:pt x="22" y="146"/>
                  </a:cubicBezTo>
                  <a:cubicBezTo>
                    <a:pt x="22" y="146"/>
                    <a:pt x="22" y="149"/>
                    <a:pt x="24" y="149"/>
                  </a:cubicBezTo>
                  <a:cubicBezTo>
                    <a:pt x="26" y="149"/>
                    <a:pt x="27" y="150"/>
                    <a:pt x="27" y="152"/>
                  </a:cubicBezTo>
                  <a:cubicBezTo>
                    <a:pt x="27" y="154"/>
                    <a:pt x="32" y="156"/>
                    <a:pt x="32" y="156"/>
                  </a:cubicBezTo>
                  <a:cubicBezTo>
                    <a:pt x="32" y="156"/>
                    <a:pt x="32" y="160"/>
                    <a:pt x="33" y="161"/>
                  </a:cubicBezTo>
                  <a:cubicBezTo>
                    <a:pt x="35" y="162"/>
                    <a:pt x="37" y="163"/>
                    <a:pt x="40" y="163"/>
                  </a:cubicBezTo>
                  <a:cubicBezTo>
                    <a:pt x="43" y="164"/>
                    <a:pt x="42" y="168"/>
                    <a:pt x="44" y="169"/>
                  </a:cubicBezTo>
                  <a:cubicBezTo>
                    <a:pt x="46" y="170"/>
                    <a:pt x="48" y="172"/>
                    <a:pt x="46" y="172"/>
                  </a:cubicBezTo>
                  <a:cubicBezTo>
                    <a:pt x="45" y="173"/>
                    <a:pt x="42" y="173"/>
                    <a:pt x="42" y="173"/>
                  </a:cubicBezTo>
                  <a:cubicBezTo>
                    <a:pt x="42" y="173"/>
                    <a:pt x="41" y="174"/>
                    <a:pt x="41" y="176"/>
                  </a:cubicBezTo>
                  <a:cubicBezTo>
                    <a:pt x="42" y="177"/>
                    <a:pt x="42" y="177"/>
                    <a:pt x="42" y="177"/>
                  </a:cubicBezTo>
                  <a:cubicBezTo>
                    <a:pt x="46" y="182"/>
                    <a:pt x="46" y="182"/>
                    <a:pt x="46" y="182"/>
                  </a:cubicBezTo>
                  <a:cubicBezTo>
                    <a:pt x="46" y="188"/>
                    <a:pt x="46" y="188"/>
                    <a:pt x="46" y="188"/>
                  </a:cubicBezTo>
                  <a:cubicBezTo>
                    <a:pt x="46" y="188"/>
                    <a:pt x="46" y="190"/>
                    <a:pt x="46" y="192"/>
                  </a:cubicBezTo>
                  <a:cubicBezTo>
                    <a:pt x="46" y="193"/>
                    <a:pt x="45" y="195"/>
                    <a:pt x="43" y="195"/>
                  </a:cubicBezTo>
                  <a:cubicBezTo>
                    <a:pt x="43" y="195"/>
                    <a:pt x="43" y="195"/>
                    <a:pt x="43" y="195"/>
                  </a:cubicBezTo>
                  <a:cubicBezTo>
                    <a:pt x="43" y="195"/>
                    <a:pt x="43" y="195"/>
                    <a:pt x="43" y="195"/>
                  </a:cubicBezTo>
                  <a:cubicBezTo>
                    <a:pt x="42" y="195"/>
                    <a:pt x="42" y="195"/>
                    <a:pt x="42" y="195"/>
                  </a:cubicBezTo>
                  <a:cubicBezTo>
                    <a:pt x="41" y="196"/>
                    <a:pt x="41" y="198"/>
                    <a:pt x="40" y="198"/>
                  </a:cubicBezTo>
                  <a:cubicBezTo>
                    <a:pt x="39" y="199"/>
                    <a:pt x="37" y="196"/>
                    <a:pt x="36" y="199"/>
                  </a:cubicBezTo>
                  <a:cubicBezTo>
                    <a:pt x="35" y="203"/>
                    <a:pt x="33" y="206"/>
                    <a:pt x="33" y="207"/>
                  </a:cubicBezTo>
                  <a:cubicBezTo>
                    <a:pt x="32" y="208"/>
                    <a:pt x="29" y="209"/>
                    <a:pt x="29" y="211"/>
                  </a:cubicBezTo>
                  <a:cubicBezTo>
                    <a:pt x="28" y="213"/>
                    <a:pt x="28" y="211"/>
                    <a:pt x="26" y="216"/>
                  </a:cubicBezTo>
                  <a:cubicBezTo>
                    <a:pt x="24" y="221"/>
                    <a:pt x="23" y="223"/>
                    <a:pt x="23" y="223"/>
                  </a:cubicBezTo>
                  <a:cubicBezTo>
                    <a:pt x="14" y="235"/>
                    <a:pt x="14" y="235"/>
                    <a:pt x="14" y="235"/>
                  </a:cubicBezTo>
                  <a:cubicBezTo>
                    <a:pt x="14" y="235"/>
                    <a:pt x="9" y="243"/>
                    <a:pt x="9" y="244"/>
                  </a:cubicBezTo>
                  <a:cubicBezTo>
                    <a:pt x="9" y="245"/>
                    <a:pt x="9" y="249"/>
                    <a:pt x="9" y="249"/>
                  </a:cubicBezTo>
                  <a:cubicBezTo>
                    <a:pt x="13" y="253"/>
                    <a:pt x="13" y="253"/>
                    <a:pt x="13" y="253"/>
                  </a:cubicBezTo>
                  <a:cubicBezTo>
                    <a:pt x="13" y="257"/>
                    <a:pt x="13" y="257"/>
                    <a:pt x="13" y="257"/>
                  </a:cubicBezTo>
                  <a:cubicBezTo>
                    <a:pt x="13" y="257"/>
                    <a:pt x="13" y="260"/>
                    <a:pt x="14" y="261"/>
                  </a:cubicBezTo>
                  <a:cubicBezTo>
                    <a:pt x="15" y="261"/>
                    <a:pt x="15" y="261"/>
                    <a:pt x="15" y="261"/>
                  </a:cubicBezTo>
                  <a:cubicBezTo>
                    <a:pt x="14" y="264"/>
                    <a:pt x="14" y="264"/>
                    <a:pt x="14" y="264"/>
                  </a:cubicBezTo>
                  <a:cubicBezTo>
                    <a:pt x="14" y="264"/>
                    <a:pt x="15" y="267"/>
                    <a:pt x="16" y="267"/>
                  </a:cubicBezTo>
                  <a:cubicBezTo>
                    <a:pt x="16" y="267"/>
                    <a:pt x="18" y="268"/>
                    <a:pt x="18" y="268"/>
                  </a:cubicBezTo>
                  <a:cubicBezTo>
                    <a:pt x="18" y="268"/>
                    <a:pt x="20" y="270"/>
                    <a:pt x="20" y="270"/>
                  </a:cubicBezTo>
                  <a:cubicBezTo>
                    <a:pt x="21" y="271"/>
                    <a:pt x="20" y="273"/>
                    <a:pt x="20" y="273"/>
                  </a:cubicBezTo>
                  <a:cubicBezTo>
                    <a:pt x="20" y="273"/>
                    <a:pt x="20" y="274"/>
                    <a:pt x="19" y="274"/>
                  </a:cubicBezTo>
                  <a:cubicBezTo>
                    <a:pt x="18" y="274"/>
                    <a:pt x="18" y="274"/>
                    <a:pt x="16" y="274"/>
                  </a:cubicBezTo>
                  <a:cubicBezTo>
                    <a:pt x="16" y="273"/>
                    <a:pt x="16" y="273"/>
                    <a:pt x="15" y="273"/>
                  </a:cubicBezTo>
                  <a:cubicBezTo>
                    <a:pt x="13" y="273"/>
                    <a:pt x="13" y="273"/>
                    <a:pt x="13" y="273"/>
                  </a:cubicBezTo>
                  <a:cubicBezTo>
                    <a:pt x="12" y="273"/>
                    <a:pt x="12" y="273"/>
                    <a:pt x="11" y="273"/>
                  </a:cubicBezTo>
                  <a:cubicBezTo>
                    <a:pt x="10" y="273"/>
                    <a:pt x="10" y="273"/>
                    <a:pt x="10" y="273"/>
                  </a:cubicBezTo>
                  <a:cubicBezTo>
                    <a:pt x="9" y="273"/>
                    <a:pt x="9" y="273"/>
                    <a:pt x="8" y="274"/>
                  </a:cubicBezTo>
                  <a:cubicBezTo>
                    <a:pt x="8" y="275"/>
                    <a:pt x="8" y="275"/>
                    <a:pt x="8" y="275"/>
                  </a:cubicBezTo>
                  <a:cubicBezTo>
                    <a:pt x="8" y="275"/>
                    <a:pt x="7" y="276"/>
                    <a:pt x="7" y="277"/>
                  </a:cubicBezTo>
                  <a:cubicBezTo>
                    <a:pt x="6" y="277"/>
                    <a:pt x="6" y="279"/>
                    <a:pt x="6" y="279"/>
                  </a:cubicBezTo>
                  <a:cubicBezTo>
                    <a:pt x="6" y="279"/>
                    <a:pt x="6" y="280"/>
                    <a:pt x="6" y="280"/>
                  </a:cubicBezTo>
                  <a:cubicBezTo>
                    <a:pt x="6" y="280"/>
                    <a:pt x="6" y="282"/>
                    <a:pt x="6" y="282"/>
                  </a:cubicBezTo>
                  <a:cubicBezTo>
                    <a:pt x="5" y="284"/>
                    <a:pt x="5" y="284"/>
                    <a:pt x="5" y="284"/>
                  </a:cubicBezTo>
                  <a:cubicBezTo>
                    <a:pt x="5" y="284"/>
                    <a:pt x="4" y="285"/>
                    <a:pt x="5" y="286"/>
                  </a:cubicBezTo>
                  <a:cubicBezTo>
                    <a:pt x="5" y="286"/>
                    <a:pt x="5" y="287"/>
                    <a:pt x="5" y="287"/>
                  </a:cubicBezTo>
                  <a:cubicBezTo>
                    <a:pt x="6" y="288"/>
                    <a:pt x="6" y="288"/>
                    <a:pt x="6" y="288"/>
                  </a:cubicBezTo>
                  <a:cubicBezTo>
                    <a:pt x="4" y="290"/>
                    <a:pt x="4" y="290"/>
                    <a:pt x="4" y="290"/>
                  </a:cubicBezTo>
                  <a:cubicBezTo>
                    <a:pt x="4" y="292"/>
                    <a:pt x="4" y="292"/>
                    <a:pt x="4" y="292"/>
                  </a:cubicBezTo>
                  <a:cubicBezTo>
                    <a:pt x="4" y="292"/>
                    <a:pt x="5" y="293"/>
                    <a:pt x="4" y="294"/>
                  </a:cubicBezTo>
                  <a:cubicBezTo>
                    <a:pt x="4" y="294"/>
                    <a:pt x="3" y="295"/>
                    <a:pt x="3" y="295"/>
                  </a:cubicBezTo>
                  <a:cubicBezTo>
                    <a:pt x="3" y="295"/>
                    <a:pt x="1" y="297"/>
                    <a:pt x="1" y="297"/>
                  </a:cubicBezTo>
                  <a:cubicBezTo>
                    <a:pt x="1" y="297"/>
                    <a:pt x="1" y="298"/>
                    <a:pt x="1" y="298"/>
                  </a:cubicBezTo>
                  <a:cubicBezTo>
                    <a:pt x="1" y="298"/>
                    <a:pt x="0" y="300"/>
                    <a:pt x="0" y="300"/>
                  </a:cubicBezTo>
                  <a:cubicBezTo>
                    <a:pt x="0" y="300"/>
                    <a:pt x="0" y="303"/>
                    <a:pt x="0" y="303"/>
                  </a:cubicBezTo>
                  <a:cubicBezTo>
                    <a:pt x="0" y="303"/>
                    <a:pt x="1" y="304"/>
                    <a:pt x="1" y="304"/>
                  </a:cubicBezTo>
                  <a:cubicBezTo>
                    <a:pt x="1" y="304"/>
                    <a:pt x="1" y="305"/>
                    <a:pt x="1" y="306"/>
                  </a:cubicBezTo>
                  <a:cubicBezTo>
                    <a:pt x="0" y="306"/>
                    <a:pt x="1" y="307"/>
                    <a:pt x="1" y="308"/>
                  </a:cubicBezTo>
                  <a:cubicBezTo>
                    <a:pt x="1" y="308"/>
                    <a:pt x="1" y="309"/>
                    <a:pt x="1" y="309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4"/>
                    <a:pt x="0" y="314"/>
                    <a:pt x="0" y="314"/>
                  </a:cubicBezTo>
                  <a:cubicBezTo>
                    <a:pt x="2" y="314"/>
                    <a:pt x="2" y="314"/>
                    <a:pt x="2" y="314"/>
                  </a:cubicBezTo>
                  <a:cubicBezTo>
                    <a:pt x="3" y="313"/>
                    <a:pt x="3" y="313"/>
                    <a:pt x="3" y="313"/>
                  </a:cubicBezTo>
                  <a:cubicBezTo>
                    <a:pt x="8" y="311"/>
                    <a:pt x="8" y="311"/>
                    <a:pt x="8" y="311"/>
                  </a:cubicBezTo>
                  <a:cubicBezTo>
                    <a:pt x="11" y="314"/>
                    <a:pt x="11" y="314"/>
                    <a:pt x="11" y="314"/>
                  </a:cubicBezTo>
                  <a:cubicBezTo>
                    <a:pt x="14" y="317"/>
                    <a:pt x="14" y="317"/>
                    <a:pt x="14" y="317"/>
                  </a:cubicBezTo>
                  <a:cubicBezTo>
                    <a:pt x="19" y="317"/>
                    <a:pt x="19" y="317"/>
                    <a:pt x="19" y="317"/>
                  </a:cubicBezTo>
                  <a:cubicBezTo>
                    <a:pt x="22" y="321"/>
                    <a:pt x="22" y="321"/>
                    <a:pt x="22" y="321"/>
                  </a:cubicBezTo>
                  <a:cubicBezTo>
                    <a:pt x="25" y="324"/>
                    <a:pt x="25" y="324"/>
                    <a:pt x="25" y="324"/>
                  </a:cubicBezTo>
                  <a:cubicBezTo>
                    <a:pt x="30" y="323"/>
                    <a:pt x="30" y="323"/>
                    <a:pt x="30" y="323"/>
                  </a:cubicBezTo>
                  <a:cubicBezTo>
                    <a:pt x="35" y="326"/>
                    <a:pt x="35" y="326"/>
                    <a:pt x="35" y="326"/>
                  </a:cubicBezTo>
                  <a:cubicBezTo>
                    <a:pt x="34" y="329"/>
                    <a:pt x="34" y="329"/>
                    <a:pt x="34" y="329"/>
                  </a:cubicBezTo>
                  <a:cubicBezTo>
                    <a:pt x="34" y="329"/>
                    <a:pt x="38" y="324"/>
                    <a:pt x="39" y="323"/>
                  </a:cubicBezTo>
                  <a:cubicBezTo>
                    <a:pt x="40" y="322"/>
                    <a:pt x="44" y="321"/>
                    <a:pt x="44" y="321"/>
                  </a:cubicBezTo>
                  <a:cubicBezTo>
                    <a:pt x="44" y="321"/>
                    <a:pt x="46" y="323"/>
                    <a:pt x="48" y="324"/>
                  </a:cubicBezTo>
                  <a:cubicBezTo>
                    <a:pt x="51" y="324"/>
                    <a:pt x="51" y="324"/>
                    <a:pt x="51" y="324"/>
                  </a:cubicBezTo>
                  <a:cubicBezTo>
                    <a:pt x="53" y="324"/>
                    <a:pt x="61" y="323"/>
                    <a:pt x="61" y="323"/>
                  </a:cubicBezTo>
                  <a:cubicBezTo>
                    <a:pt x="72" y="324"/>
                    <a:pt x="72" y="324"/>
                    <a:pt x="72" y="324"/>
                  </a:cubicBezTo>
                  <a:cubicBezTo>
                    <a:pt x="78" y="321"/>
                    <a:pt x="78" y="321"/>
                    <a:pt x="78" y="321"/>
                  </a:cubicBezTo>
                  <a:cubicBezTo>
                    <a:pt x="90" y="322"/>
                    <a:pt x="90" y="322"/>
                    <a:pt x="90" y="322"/>
                  </a:cubicBezTo>
                  <a:cubicBezTo>
                    <a:pt x="92" y="321"/>
                    <a:pt x="92" y="321"/>
                    <a:pt x="92" y="321"/>
                  </a:cubicBezTo>
                  <a:cubicBezTo>
                    <a:pt x="93" y="322"/>
                    <a:pt x="93" y="322"/>
                    <a:pt x="93" y="322"/>
                  </a:cubicBezTo>
                  <a:cubicBezTo>
                    <a:pt x="97" y="321"/>
                    <a:pt x="97" y="321"/>
                    <a:pt x="97" y="321"/>
                  </a:cubicBezTo>
                  <a:cubicBezTo>
                    <a:pt x="101" y="325"/>
                    <a:pt x="101" y="325"/>
                    <a:pt x="101" y="325"/>
                  </a:cubicBezTo>
                  <a:cubicBezTo>
                    <a:pt x="109" y="324"/>
                    <a:pt x="109" y="324"/>
                    <a:pt x="109" y="324"/>
                  </a:cubicBezTo>
                  <a:cubicBezTo>
                    <a:pt x="114" y="317"/>
                    <a:pt x="114" y="317"/>
                    <a:pt x="114" y="317"/>
                  </a:cubicBezTo>
                  <a:cubicBezTo>
                    <a:pt x="114" y="317"/>
                    <a:pt x="117" y="314"/>
                    <a:pt x="121" y="313"/>
                  </a:cubicBezTo>
                  <a:cubicBezTo>
                    <a:pt x="125" y="313"/>
                    <a:pt x="132" y="310"/>
                    <a:pt x="132" y="310"/>
                  </a:cubicBezTo>
                  <a:lnTo>
                    <a:pt x="141" y="305"/>
                  </a:lnTo>
                  <a:close/>
                </a:path>
              </a:pathLst>
            </a:custGeom>
            <a:grpFill/>
            <a:ln w="6350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Source Sans Pro" charset="0"/>
              </a:endParaRPr>
            </a:p>
          </p:txBody>
        </p:sp>
        <p:sp>
          <p:nvSpPr>
            <p:cNvPr id="76" name="Freeform 92"/>
            <p:cNvSpPr>
              <a:spLocks noEditPoints="1"/>
            </p:cNvSpPr>
            <p:nvPr/>
          </p:nvSpPr>
          <p:spPr bwMode="auto">
            <a:xfrm>
              <a:off x="5078738" y="538527"/>
              <a:ext cx="643167" cy="1694015"/>
            </a:xfrm>
            <a:custGeom>
              <a:avLst/>
              <a:gdLst>
                <a:gd name="T0" fmla="*/ 246 w 282"/>
                <a:gd name="T1" fmla="*/ 59 h 766"/>
                <a:gd name="T2" fmla="*/ 210 w 282"/>
                <a:gd name="T3" fmla="*/ 30 h 766"/>
                <a:gd name="T4" fmla="*/ 183 w 282"/>
                <a:gd name="T5" fmla="*/ 8 h 766"/>
                <a:gd name="T6" fmla="*/ 167 w 282"/>
                <a:gd name="T7" fmla="*/ 32 h 766"/>
                <a:gd name="T8" fmla="*/ 123 w 282"/>
                <a:gd name="T9" fmla="*/ 69 h 766"/>
                <a:gd name="T10" fmla="*/ 100 w 282"/>
                <a:gd name="T11" fmla="*/ 111 h 766"/>
                <a:gd name="T12" fmla="*/ 65 w 282"/>
                <a:gd name="T13" fmla="*/ 180 h 766"/>
                <a:gd name="T14" fmla="*/ 52 w 282"/>
                <a:gd name="T15" fmla="*/ 265 h 766"/>
                <a:gd name="T16" fmla="*/ 15 w 282"/>
                <a:gd name="T17" fmla="*/ 333 h 766"/>
                <a:gd name="T18" fmla="*/ 25 w 282"/>
                <a:gd name="T19" fmla="*/ 418 h 766"/>
                <a:gd name="T20" fmla="*/ 27 w 282"/>
                <a:gd name="T21" fmla="*/ 466 h 766"/>
                <a:gd name="T22" fmla="*/ 29 w 282"/>
                <a:gd name="T23" fmla="*/ 515 h 766"/>
                <a:gd name="T24" fmla="*/ 13 w 282"/>
                <a:gd name="T25" fmla="*/ 535 h 766"/>
                <a:gd name="T26" fmla="*/ 8 w 282"/>
                <a:gd name="T27" fmla="*/ 567 h 766"/>
                <a:gd name="T28" fmla="*/ 10 w 282"/>
                <a:gd name="T29" fmla="*/ 603 h 766"/>
                <a:gd name="T30" fmla="*/ 12 w 282"/>
                <a:gd name="T31" fmla="*/ 616 h 766"/>
                <a:gd name="T32" fmla="*/ 19 w 282"/>
                <a:gd name="T33" fmla="*/ 636 h 766"/>
                <a:gd name="T34" fmla="*/ 25 w 282"/>
                <a:gd name="T35" fmla="*/ 655 h 766"/>
                <a:gd name="T36" fmla="*/ 46 w 282"/>
                <a:gd name="T37" fmla="*/ 685 h 766"/>
                <a:gd name="T38" fmla="*/ 50 w 282"/>
                <a:gd name="T39" fmla="*/ 705 h 766"/>
                <a:gd name="T40" fmla="*/ 60 w 282"/>
                <a:gd name="T41" fmla="*/ 739 h 766"/>
                <a:gd name="T42" fmla="*/ 64 w 282"/>
                <a:gd name="T43" fmla="*/ 764 h 766"/>
                <a:gd name="T44" fmla="*/ 93 w 282"/>
                <a:gd name="T45" fmla="*/ 758 h 766"/>
                <a:gd name="T46" fmla="*/ 107 w 282"/>
                <a:gd name="T47" fmla="*/ 752 h 766"/>
                <a:gd name="T48" fmla="*/ 114 w 282"/>
                <a:gd name="T49" fmla="*/ 729 h 766"/>
                <a:gd name="T50" fmla="*/ 122 w 282"/>
                <a:gd name="T51" fmla="*/ 717 h 766"/>
                <a:gd name="T52" fmla="*/ 158 w 282"/>
                <a:gd name="T53" fmla="*/ 688 h 766"/>
                <a:gd name="T54" fmla="*/ 165 w 282"/>
                <a:gd name="T55" fmla="*/ 629 h 766"/>
                <a:gd name="T56" fmla="*/ 163 w 282"/>
                <a:gd name="T57" fmla="*/ 590 h 766"/>
                <a:gd name="T58" fmla="*/ 182 w 282"/>
                <a:gd name="T59" fmla="*/ 559 h 766"/>
                <a:gd name="T60" fmla="*/ 191 w 282"/>
                <a:gd name="T61" fmla="*/ 558 h 766"/>
                <a:gd name="T62" fmla="*/ 205 w 282"/>
                <a:gd name="T63" fmla="*/ 541 h 766"/>
                <a:gd name="T64" fmla="*/ 207 w 282"/>
                <a:gd name="T65" fmla="*/ 514 h 766"/>
                <a:gd name="T66" fmla="*/ 199 w 282"/>
                <a:gd name="T67" fmla="*/ 493 h 766"/>
                <a:gd name="T68" fmla="*/ 180 w 282"/>
                <a:gd name="T69" fmla="*/ 467 h 766"/>
                <a:gd name="T70" fmla="*/ 161 w 282"/>
                <a:gd name="T71" fmla="*/ 459 h 766"/>
                <a:gd name="T72" fmla="*/ 151 w 282"/>
                <a:gd name="T73" fmla="*/ 424 h 766"/>
                <a:gd name="T74" fmla="*/ 157 w 282"/>
                <a:gd name="T75" fmla="*/ 407 h 766"/>
                <a:gd name="T76" fmla="*/ 154 w 282"/>
                <a:gd name="T77" fmla="*/ 369 h 766"/>
                <a:gd name="T78" fmla="*/ 168 w 282"/>
                <a:gd name="T79" fmla="*/ 350 h 766"/>
                <a:gd name="T80" fmla="*/ 182 w 282"/>
                <a:gd name="T81" fmla="*/ 325 h 766"/>
                <a:gd name="T82" fmla="*/ 196 w 282"/>
                <a:gd name="T83" fmla="*/ 307 h 766"/>
                <a:gd name="T84" fmla="*/ 210 w 282"/>
                <a:gd name="T85" fmla="*/ 295 h 766"/>
                <a:gd name="T86" fmla="*/ 225 w 282"/>
                <a:gd name="T87" fmla="*/ 266 h 766"/>
                <a:gd name="T88" fmla="*/ 229 w 282"/>
                <a:gd name="T89" fmla="*/ 238 h 766"/>
                <a:gd name="T90" fmla="*/ 225 w 282"/>
                <a:gd name="T91" fmla="*/ 219 h 766"/>
                <a:gd name="T92" fmla="*/ 229 w 282"/>
                <a:gd name="T93" fmla="*/ 198 h 766"/>
                <a:gd name="T94" fmla="*/ 242 w 282"/>
                <a:gd name="T95" fmla="*/ 187 h 766"/>
                <a:gd name="T96" fmla="*/ 258 w 282"/>
                <a:gd name="T97" fmla="*/ 170 h 766"/>
                <a:gd name="T98" fmla="*/ 269 w 282"/>
                <a:gd name="T99" fmla="*/ 173 h 766"/>
                <a:gd name="T100" fmla="*/ 275 w 282"/>
                <a:gd name="T101" fmla="*/ 169 h 766"/>
                <a:gd name="T102" fmla="*/ 279 w 282"/>
                <a:gd name="T103" fmla="*/ 165 h 766"/>
                <a:gd name="T104" fmla="*/ 266 w 282"/>
                <a:gd name="T105" fmla="*/ 119 h 766"/>
                <a:gd name="T106" fmla="*/ 164 w 282"/>
                <a:gd name="T107" fmla="*/ 699 h 766"/>
                <a:gd name="T108" fmla="*/ 174 w 282"/>
                <a:gd name="T109" fmla="*/ 650 h 766"/>
                <a:gd name="T110" fmla="*/ 175 w 282"/>
                <a:gd name="T111" fmla="*/ 673 h 766"/>
                <a:gd name="T112" fmla="*/ 165 w 282"/>
                <a:gd name="T113" fmla="*/ 710 h 766"/>
                <a:gd name="T114" fmla="*/ 210 w 282"/>
                <a:gd name="T115" fmla="*/ 625 h 766"/>
                <a:gd name="T116" fmla="*/ 229 w 282"/>
                <a:gd name="T117" fmla="*/ 607 h 766"/>
                <a:gd name="T118" fmla="*/ 224 w 282"/>
                <a:gd name="T119" fmla="*/ 631 h 766"/>
                <a:gd name="T120" fmla="*/ 216 w 282"/>
                <a:gd name="T121" fmla="*/ 66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2" h="766">
                  <a:moveTo>
                    <a:pt x="255" y="88"/>
                  </a:moveTo>
                  <a:cubicBezTo>
                    <a:pt x="255" y="87"/>
                    <a:pt x="255" y="87"/>
                    <a:pt x="255" y="87"/>
                  </a:cubicBezTo>
                  <a:cubicBezTo>
                    <a:pt x="255" y="87"/>
                    <a:pt x="253" y="83"/>
                    <a:pt x="254" y="81"/>
                  </a:cubicBezTo>
                  <a:cubicBezTo>
                    <a:pt x="254" y="81"/>
                    <a:pt x="254" y="81"/>
                    <a:pt x="254" y="80"/>
                  </a:cubicBezTo>
                  <a:cubicBezTo>
                    <a:pt x="254" y="79"/>
                    <a:pt x="254" y="79"/>
                    <a:pt x="254" y="79"/>
                  </a:cubicBezTo>
                  <a:cubicBezTo>
                    <a:pt x="250" y="80"/>
                    <a:pt x="250" y="80"/>
                    <a:pt x="250" y="80"/>
                  </a:cubicBezTo>
                  <a:cubicBezTo>
                    <a:pt x="247" y="76"/>
                    <a:pt x="247" y="76"/>
                    <a:pt x="247" y="76"/>
                  </a:cubicBezTo>
                  <a:cubicBezTo>
                    <a:pt x="248" y="71"/>
                    <a:pt x="248" y="71"/>
                    <a:pt x="248" y="71"/>
                  </a:cubicBezTo>
                  <a:cubicBezTo>
                    <a:pt x="246" y="59"/>
                    <a:pt x="246" y="59"/>
                    <a:pt x="246" y="59"/>
                  </a:cubicBezTo>
                  <a:cubicBezTo>
                    <a:pt x="248" y="53"/>
                    <a:pt x="248" y="53"/>
                    <a:pt x="248" y="53"/>
                  </a:cubicBezTo>
                  <a:cubicBezTo>
                    <a:pt x="242" y="50"/>
                    <a:pt x="242" y="50"/>
                    <a:pt x="242" y="50"/>
                  </a:cubicBezTo>
                  <a:cubicBezTo>
                    <a:pt x="238" y="44"/>
                    <a:pt x="238" y="44"/>
                    <a:pt x="238" y="44"/>
                  </a:cubicBezTo>
                  <a:cubicBezTo>
                    <a:pt x="238" y="44"/>
                    <a:pt x="237" y="46"/>
                    <a:pt x="236" y="45"/>
                  </a:cubicBezTo>
                  <a:cubicBezTo>
                    <a:pt x="235" y="44"/>
                    <a:pt x="230" y="36"/>
                    <a:pt x="230" y="36"/>
                  </a:cubicBezTo>
                  <a:cubicBezTo>
                    <a:pt x="221" y="33"/>
                    <a:pt x="221" y="33"/>
                    <a:pt x="221" y="33"/>
                  </a:cubicBezTo>
                  <a:cubicBezTo>
                    <a:pt x="217" y="31"/>
                    <a:pt x="217" y="31"/>
                    <a:pt x="217" y="31"/>
                  </a:cubicBezTo>
                  <a:cubicBezTo>
                    <a:pt x="212" y="30"/>
                    <a:pt x="212" y="30"/>
                    <a:pt x="212" y="30"/>
                  </a:cubicBezTo>
                  <a:cubicBezTo>
                    <a:pt x="212" y="30"/>
                    <a:pt x="211" y="32"/>
                    <a:pt x="210" y="30"/>
                  </a:cubicBezTo>
                  <a:cubicBezTo>
                    <a:pt x="209" y="28"/>
                    <a:pt x="207" y="26"/>
                    <a:pt x="207" y="26"/>
                  </a:cubicBezTo>
                  <a:cubicBezTo>
                    <a:pt x="203" y="27"/>
                    <a:pt x="203" y="27"/>
                    <a:pt x="203" y="27"/>
                  </a:cubicBezTo>
                  <a:cubicBezTo>
                    <a:pt x="200" y="23"/>
                    <a:pt x="200" y="23"/>
                    <a:pt x="200" y="23"/>
                  </a:cubicBezTo>
                  <a:cubicBezTo>
                    <a:pt x="200" y="23"/>
                    <a:pt x="199" y="23"/>
                    <a:pt x="198" y="23"/>
                  </a:cubicBezTo>
                  <a:cubicBezTo>
                    <a:pt x="197" y="22"/>
                    <a:pt x="195" y="21"/>
                    <a:pt x="195" y="21"/>
                  </a:cubicBezTo>
                  <a:cubicBezTo>
                    <a:pt x="192" y="16"/>
                    <a:pt x="192" y="16"/>
                    <a:pt x="192" y="16"/>
                  </a:cubicBezTo>
                  <a:cubicBezTo>
                    <a:pt x="188" y="14"/>
                    <a:pt x="188" y="14"/>
                    <a:pt x="188" y="14"/>
                  </a:cubicBezTo>
                  <a:cubicBezTo>
                    <a:pt x="183" y="12"/>
                    <a:pt x="183" y="12"/>
                    <a:pt x="183" y="12"/>
                  </a:cubicBezTo>
                  <a:cubicBezTo>
                    <a:pt x="183" y="8"/>
                    <a:pt x="183" y="8"/>
                    <a:pt x="183" y="8"/>
                  </a:cubicBezTo>
                  <a:cubicBezTo>
                    <a:pt x="176" y="4"/>
                    <a:pt x="176" y="4"/>
                    <a:pt x="176" y="4"/>
                  </a:cubicBezTo>
                  <a:cubicBezTo>
                    <a:pt x="176" y="4"/>
                    <a:pt x="175" y="2"/>
                    <a:pt x="176" y="2"/>
                  </a:cubicBezTo>
                  <a:cubicBezTo>
                    <a:pt x="177" y="1"/>
                    <a:pt x="180" y="1"/>
                    <a:pt x="182" y="1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71" y="5"/>
                    <a:pt x="171" y="5"/>
                    <a:pt x="171" y="5"/>
                  </a:cubicBezTo>
                  <a:cubicBezTo>
                    <a:pt x="168" y="5"/>
                    <a:pt x="168" y="5"/>
                    <a:pt x="168" y="5"/>
                  </a:cubicBezTo>
                  <a:cubicBezTo>
                    <a:pt x="168" y="5"/>
                    <a:pt x="166" y="6"/>
                    <a:pt x="166" y="7"/>
                  </a:cubicBezTo>
                  <a:cubicBezTo>
                    <a:pt x="167" y="8"/>
                    <a:pt x="169" y="17"/>
                    <a:pt x="170" y="19"/>
                  </a:cubicBezTo>
                  <a:cubicBezTo>
                    <a:pt x="171" y="20"/>
                    <a:pt x="171" y="27"/>
                    <a:pt x="167" y="32"/>
                  </a:cubicBezTo>
                  <a:cubicBezTo>
                    <a:pt x="171" y="36"/>
                    <a:pt x="171" y="36"/>
                    <a:pt x="171" y="36"/>
                  </a:cubicBezTo>
                  <a:cubicBezTo>
                    <a:pt x="167" y="41"/>
                    <a:pt x="167" y="41"/>
                    <a:pt x="167" y="41"/>
                  </a:cubicBezTo>
                  <a:cubicBezTo>
                    <a:pt x="161" y="42"/>
                    <a:pt x="161" y="42"/>
                    <a:pt x="161" y="42"/>
                  </a:cubicBezTo>
                  <a:cubicBezTo>
                    <a:pt x="161" y="42"/>
                    <a:pt x="155" y="41"/>
                    <a:pt x="154" y="40"/>
                  </a:cubicBezTo>
                  <a:cubicBezTo>
                    <a:pt x="153" y="39"/>
                    <a:pt x="148" y="37"/>
                    <a:pt x="147" y="37"/>
                  </a:cubicBezTo>
                  <a:cubicBezTo>
                    <a:pt x="145" y="38"/>
                    <a:pt x="131" y="37"/>
                    <a:pt x="131" y="37"/>
                  </a:cubicBezTo>
                  <a:cubicBezTo>
                    <a:pt x="128" y="41"/>
                    <a:pt x="129" y="62"/>
                    <a:pt x="130" y="65"/>
                  </a:cubicBezTo>
                  <a:cubicBezTo>
                    <a:pt x="128" y="69"/>
                    <a:pt x="128" y="69"/>
                    <a:pt x="128" y="69"/>
                  </a:cubicBezTo>
                  <a:cubicBezTo>
                    <a:pt x="123" y="69"/>
                    <a:pt x="123" y="69"/>
                    <a:pt x="123" y="69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09" y="72"/>
                    <a:pt x="109" y="72"/>
                    <a:pt x="109" y="72"/>
                  </a:cubicBezTo>
                  <a:cubicBezTo>
                    <a:pt x="109" y="72"/>
                    <a:pt x="105" y="76"/>
                    <a:pt x="105" y="78"/>
                  </a:cubicBezTo>
                  <a:cubicBezTo>
                    <a:pt x="105" y="79"/>
                    <a:pt x="103" y="83"/>
                    <a:pt x="103" y="83"/>
                  </a:cubicBezTo>
                  <a:cubicBezTo>
                    <a:pt x="103" y="84"/>
                    <a:pt x="103" y="91"/>
                    <a:pt x="103" y="91"/>
                  </a:cubicBezTo>
                  <a:cubicBezTo>
                    <a:pt x="101" y="95"/>
                    <a:pt x="101" y="95"/>
                    <a:pt x="101" y="95"/>
                  </a:cubicBezTo>
                  <a:cubicBezTo>
                    <a:pt x="95" y="99"/>
                    <a:pt x="95" y="99"/>
                    <a:pt x="95" y="99"/>
                  </a:cubicBezTo>
                  <a:cubicBezTo>
                    <a:pt x="95" y="104"/>
                    <a:pt x="95" y="104"/>
                    <a:pt x="95" y="104"/>
                  </a:cubicBezTo>
                  <a:cubicBezTo>
                    <a:pt x="95" y="104"/>
                    <a:pt x="98" y="110"/>
                    <a:pt x="100" y="111"/>
                  </a:cubicBezTo>
                  <a:cubicBezTo>
                    <a:pt x="101" y="113"/>
                    <a:pt x="103" y="121"/>
                    <a:pt x="103" y="121"/>
                  </a:cubicBezTo>
                  <a:cubicBezTo>
                    <a:pt x="103" y="121"/>
                    <a:pt x="100" y="128"/>
                    <a:pt x="99" y="130"/>
                  </a:cubicBezTo>
                  <a:cubicBezTo>
                    <a:pt x="98" y="132"/>
                    <a:pt x="90" y="142"/>
                    <a:pt x="90" y="142"/>
                  </a:cubicBezTo>
                  <a:cubicBezTo>
                    <a:pt x="85" y="155"/>
                    <a:pt x="85" y="155"/>
                    <a:pt x="85" y="15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4" y="169"/>
                    <a:pt x="84" y="169"/>
                    <a:pt x="84" y="169"/>
                  </a:cubicBezTo>
                  <a:cubicBezTo>
                    <a:pt x="77" y="176"/>
                    <a:pt x="77" y="176"/>
                    <a:pt x="77" y="176"/>
                  </a:cubicBezTo>
                  <a:cubicBezTo>
                    <a:pt x="68" y="177"/>
                    <a:pt x="68" y="177"/>
                    <a:pt x="68" y="177"/>
                  </a:cubicBezTo>
                  <a:cubicBezTo>
                    <a:pt x="65" y="180"/>
                    <a:pt x="65" y="180"/>
                    <a:pt x="65" y="180"/>
                  </a:cubicBezTo>
                  <a:cubicBezTo>
                    <a:pt x="70" y="197"/>
                    <a:pt x="70" y="197"/>
                    <a:pt x="70" y="197"/>
                  </a:cubicBezTo>
                  <a:cubicBezTo>
                    <a:pt x="68" y="205"/>
                    <a:pt x="68" y="205"/>
                    <a:pt x="68" y="205"/>
                  </a:cubicBezTo>
                  <a:cubicBezTo>
                    <a:pt x="67" y="212"/>
                    <a:pt x="67" y="212"/>
                    <a:pt x="67" y="212"/>
                  </a:cubicBezTo>
                  <a:cubicBezTo>
                    <a:pt x="67" y="212"/>
                    <a:pt x="65" y="218"/>
                    <a:pt x="66" y="219"/>
                  </a:cubicBezTo>
                  <a:cubicBezTo>
                    <a:pt x="67" y="221"/>
                    <a:pt x="68" y="225"/>
                    <a:pt x="68" y="225"/>
                  </a:cubicBezTo>
                  <a:cubicBezTo>
                    <a:pt x="64" y="228"/>
                    <a:pt x="64" y="228"/>
                    <a:pt x="64" y="228"/>
                  </a:cubicBezTo>
                  <a:cubicBezTo>
                    <a:pt x="65" y="234"/>
                    <a:pt x="65" y="234"/>
                    <a:pt x="65" y="234"/>
                  </a:cubicBezTo>
                  <a:cubicBezTo>
                    <a:pt x="50" y="260"/>
                    <a:pt x="50" y="260"/>
                    <a:pt x="50" y="260"/>
                  </a:cubicBezTo>
                  <a:cubicBezTo>
                    <a:pt x="52" y="265"/>
                    <a:pt x="52" y="265"/>
                    <a:pt x="52" y="265"/>
                  </a:cubicBezTo>
                  <a:cubicBezTo>
                    <a:pt x="61" y="267"/>
                    <a:pt x="61" y="267"/>
                    <a:pt x="61" y="267"/>
                  </a:cubicBezTo>
                  <a:cubicBezTo>
                    <a:pt x="62" y="283"/>
                    <a:pt x="62" y="283"/>
                    <a:pt x="62" y="283"/>
                  </a:cubicBezTo>
                  <a:cubicBezTo>
                    <a:pt x="59" y="290"/>
                    <a:pt x="59" y="290"/>
                    <a:pt x="59" y="290"/>
                  </a:cubicBezTo>
                  <a:cubicBezTo>
                    <a:pt x="58" y="292"/>
                    <a:pt x="58" y="292"/>
                    <a:pt x="58" y="292"/>
                  </a:cubicBezTo>
                  <a:cubicBezTo>
                    <a:pt x="34" y="293"/>
                    <a:pt x="34" y="293"/>
                    <a:pt x="34" y="293"/>
                  </a:cubicBezTo>
                  <a:cubicBezTo>
                    <a:pt x="21" y="310"/>
                    <a:pt x="21" y="310"/>
                    <a:pt x="21" y="310"/>
                  </a:cubicBezTo>
                  <a:cubicBezTo>
                    <a:pt x="19" y="320"/>
                    <a:pt x="19" y="320"/>
                    <a:pt x="19" y="320"/>
                  </a:cubicBezTo>
                  <a:cubicBezTo>
                    <a:pt x="18" y="327"/>
                    <a:pt x="18" y="327"/>
                    <a:pt x="18" y="327"/>
                  </a:cubicBezTo>
                  <a:cubicBezTo>
                    <a:pt x="18" y="327"/>
                    <a:pt x="15" y="331"/>
                    <a:pt x="15" y="333"/>
                  </a:cubicBezTo>
                  <a:cubicBezTo>
                    <a:pt x="15" y="334"/>
                    <a:pt x="15" y="340"/>
                    <a:pt x="15" y="340"/>
                  </a:cubicBezTo>
                  <a:cubicBezTo>
                    <a:pt x="19" y="348"/>
                    <a:pt x="19" y="348"/>
                    <a:pt x="19" y="348"/>
                  </a:cubicBezTo>
                  <a:cubicBezTo>
                    <a:pt x="19" y="354"/>
                    <a:pt x="19" y="354"/>
                    <a:pt x="19" y="354"/>
                  </a:cubicBezTo>
                  <a:cubicBezTo>
                    <a:pt x="17" y="357"/>
                    <a:pt x="17" y="357"/>
                    <a:pt x="17" y="357"/>
                  </a:cubicBezTo>
                  <a:cubicBezTo>
                    <a:pt x="18" y="364"/>
                    <a:pt x="18" y="364"/>
                    <a:pt x="18" y="364"/>
                  </a:cubicBezTo>
                  <a:cubicBezTo>
                    <a:pt x="18" y="364"/>
                    <a:pt x="19" y="366"/>
                    <a:pt x="18" y="367"/>
                  </a:cubicBezTo>
                  <a:cubicBezTo>
                    <a:pt x="16" y="369"/>
                    <a:pt x="16" y="371"/>
                    <a:pt x="17" y="373"/>
                  </a:cubicBezTo>
                  <a:cubicBezTo>
                    <a:pt x="17" y="374"/>
                    <a:pt x="24" y="387"/>
                    <a:pt x="24" y="387"/>
                  </a:cubicBezTo>
                  <a:cubicBezTo>
                    <a:pt x="25" y="418"/>
                    <a:pt x="25" y="418"/>
                    <a:pt x="25" y="418"/>
                  </a:cubicBezTo>
                  <a:cubicBezTo>
                    <a:pt x="28" y="426"/>
                    <a:pt x="28" y="426"/>
                    <a:pt x="28" y="426"/>
                  </a:cubicBezTo>
                  <a:cubicBezTo>
                    <a:pt x="35" y="431"/>
                    <a:pt x="35" y="431"/>
                    <a:pt x="35" y="431"/>
                  </a:cubicBezTo>
                  <a:cubicBezTo>
                    <a:pt x="41" y="436"/>
                    <a:pt x="41" y="436"/>
                    <a:pt x="41" y="436"/>
                  </a:cubicBezTo>
                  <a:cubicBezTo>
                    <a:pt x="42" y="445"/>
                    <a:pt x="42" y="445"/>
                    <a:pt x="42" y="445"/>
                  </a:cubicBezTo>
                  <a:cubicBezTo>
                    <a:pt x="42" y="445"/>
                    <a:pt x="40" y="452"/>
                    <a:pt x="40" y="453"/>
                  </a:cubicBezTo>
                  <a:cubicBezTo>
                    <a:pt x="41" y="454"/>
                    <a:pt x="35" y="454"/>
                    <a:pt x="35" y="454"/>
                  </a:cubicBezTo>
                  <a:cubicBezTo>
                    <a:pt x="30" y="455"/>
                    <a:pt x="30" y="455"/>
                    <a:pt x="30" y="455"/>
                  </a:cubicBezTo>
                  <a:cubicBezTo>
                    <a:pt x="25" y="460"/>
                    <a:pt x="25" y="460"/>
                    <a:pt x="25" y="460"/>
                  </a:cubicBezTo>
                  <a:cubicBezTo>
                    <a:pt x="27" y="466"/>
                    <a:pt x="27" y="466"/>
                    <a:pt x="27" y="466"/>
                  </a:cubicBezTo>
                  <a:cubicBezTo>
                    <a:pt x="30" y="475"/>
                    <a:pt x="30" y="475"/>
                    <a:pt x="30" y="475"/>
                  </a:cubicBezTo>
                  <a:cubicBezTo>
                    <a:pt x="36" y="482"/>
                    <a:pt x="36" y="482"/>
                    <a:pt x="36" y="482"/>
                  </a:cubicBezTo>
                  <a:cubicBezTo>
                    <a:pt x="38" y="488"/>
                    <a:pt x="38" y="488"/>
                    <a:pt x="38" y="488"/>
                  </a:cubicBezTo>
                  <a:cubicBezTo>
                    <a:pt x="35" y="494"/>
                    <a:pt x="35" y="494"/>
                    <a:pt x="35" y="494"/>
                  </a:cubicBezTo>
                  <a:cubicBezTo>
                    <a:pt x="33" y="497"/>
                    <a:pt x="33" y="497"/>
                    <a:pt x="33" y="497"/>
                  </a:cubicBezTo>
                  <a:cubicBezTo>
                    <a:pt x="35" y="502"/>
                    <a:pt x="35" y="502"/>
                    <a:pt x="35" y="502"/>
                  </a:cubicBezTo>
                  <a:cubicBezTo>
                    <a:pt x="35" y="507"/>
                    <a:pt x="35" y="507"/>
                    <a:pt x="35" y="507"/>
                  </a:cubicBezTo>
                  <a:cubicBezTo>
                    <a:pt x="35" y="507"/>
                    <a:pt x="33" y="510"/>
                    <a:pt x="33" y="511"/>
                  </a:cubicBezTo>
                  <a:cubicBezTo>
                    <a:pt x="33" y="512"/>
                    <a:pt x="29" y="515"/>
                    <a:pt x="29" y="515"/>
                  </a:cubicBezTo>
                  <a:cubicBezTo>
                    <a:pt x="26" y="518"/>
                    <a:pt x="26" y="518"/>
                    <a:pt x="26" y="518"/>
                  </a:cubicBezTo>
                  <a:cubicBezTo>
                    <a:pt x="23" y="519"/>
                    <a:pt x="23" y="519"/>
                    <a:pt x="23" y="519"/>
                  </a:cubicBezTo>
                  <a:cubicBezTo>
                    <a:pt x="23" y="519"/>
                    <a:pt x="21" y="518"/>
                    <a:pt x="20" y="519"/>
                  </a:cubicBezTo>
                  <a:cubicBezTo>
                    <a:pt x="20" y="519"/>
                    <a:pt x="18" y="521"/>
                    <a:pt x="18" y="521"/>
                  </a:cubicBezTo>
                  <a:cubicBezTo>
                    <a:pt x="18" y="524"/>
                    <a:pt x="18" y="524"/>
                    <a:pt x="18" y="524"/>
                  </a:cubicBezTo>
                  <a:cubicBezTo>
                    <a:pt x="20" y="526"/>
                    <a:pt x="20" y="526"/>
                    <a:pt x="20" y="526"/>
                  </a:cubicBezTo>
                  <a:cubicBezTo>
                    <a:pt x="19" y="531"/>
                    <a:pt x="19" y="531"/>
                    <a:pt x="19" y="531"/>
                  </a:cubicBezTo>
                  <a:cubicBezTo>
                    <a:pt x="16" y="534"/>
                    <a:pt x="16" y="534"/>
                    <a:pt x="16" y="534"/>
                  </a:cubicBezTo>
                  <a:cubicBezTo>
                    <a:pt x="13" y="535"/>
                    <a:pt x="13" y="535"/>
                    <a:pt x="13" y="535"/>
                  </a:cubicBezTo>
                  <a:cubicBezTo>
                    <a:pt x="15" y="541"/>
                    <a:pt x="15" y="541"/>
                    <a:pt x="15" y="541"/>
                  </a:cubicBezTo>
                  <a:cubicBezTo>
                    <a:pt x="19" y="548"/>
                    <a:pt x="19" y="548"/>
                    <a:pt x="19" y="548"/>
                  </a:cubicBezTo>
                  <a:cubicBezTo>
                    <a:pt x="19" y="554"/>
                    <a:pt x="19" y="554"/>
                    <a:pt x="19" y="554"/>
                  </a:cubicBezTo>
                  <a:cubicBezTo>
                    <a:pt x="16" y="560"/>
                    <a:pt x="16" y="560"/>
                    <a:pt x="16" y="560"/>
                  </a:cubicBezTo>
                  <a:cubicBezTo>
                    <a:pt x="15" y="567"/>
                    <a:pt x="15" y="567"/>
                    <a:pt x="15" y="567"/>
                  </a:cubicBezTo>
                  <a:cubicBezTo>
                    <a:pt x="14" y="573"/>
                    <a:pt x="14" y="573"/>
                    <a:pt x="14" y="573"/>
                  </a:cubicBezTo>
                  <a:cubicBezTo>
                    <a:pt x="12" y="574"/>
                    <a:pt x="12" y="574"/>
                    <a:pt x="12" y="574"/>
                  </a:cubicBezTo>
                  <a:cubicBezTo>
                    <a:pt x="9" y="574"/>
                    <a:pt x="9" y="574"/>
                    <a:pt x="9" y="574"/>
                  </a:cubicBezTo>
                  <a:cubicBezTo>
                    <a:pt x="9" y="574"/>
                    <a:pt x="9" y="568"/>
                    <a:pt x="8" y="567"/>
                  </a:cubicBezTo>
                  <a:cubicBezTo>
                    <a:pt x="8" y="567"/>
                    <a:pt x="1" y="561"/>
                    <a:pt x="1" y="561"/>
                  </a:cubicBezTo>
                  <a:cubicBezTo>
                    <a:pt x="1" y="567"/>
                    <a:pt x="1" y="567"/>
                    <a:pt x="1" y="567"/>
                  </a:cubicBezTo>
                  <a:cubicBezTo>
                    <a:pt x="0" y="574"/>
                    <a:pt x="0" y="574"/>
                    <a:pt x="0" y="574"/>
                  </a:cubicBezTo>
                  <a:cubicBezTo>
                    <a:pt x="0" y="574"/>
                    <a:pt x="1" y="578"/>
                    <a:pt x="2" y="579"/>
                  </a:cubicBezTo>
                  <a:cubicBezTo>
                    <a:pt x="3" y="580"/>
                    <a:pt x="4" y="587"/>
                    <a:pt x="4" y="587"/>
                  </a:cubicBezTo>
                  <a:cubicBezTo>
                    <a:pt x="3" y="594"/>
                    <a:pt x="3" y="594"/>
                    <a:pt x="3" y="594"/>
                  </a:cubicBezTo>
                  <a:cubicBezTo>
                    <a:pt x="3" y="594"/>
                    <a:pt x="5" y="599"/>
                    <a:pt x="5" y="599"/>
                  </a:cubicBezTo>
                  <a:cubicBezTo>
                    <a:pt x="5" y="600"/>
                    <a:pt x="6" y="604"/>
                    <a:pt x="6" y="604"/>
                  </a:cubicBezTo>
                  <a:cubicBezTo>
                    <a:pt x="10" y="603"/>
                    <a:pt x="10" y="603"/>
                    <a:pt x="10" y="603"/>
                  </a:cubicBezTo>
                  <a:cubicBezTo>
                    <a:pt x="9" y="600"/>
                    <a:pt x="9" y="600"/>
                    <a:pt x="9" y="600"/>
                  </a:cubicBezTo>
                  <a:cubicBezTo>
                    <a:pt x="12" y="604"/>
                    <a:pt x="12" y="604"/>
                    <a:pt x="12" y="604"/>
                  </a:cubicBezTo>
                  <a:cubicBezTo>
                    <a:pt x="12" y="604"/>
                    <a:pt x="10" y="605"/>
                    <a:pt x="12" y="604"/>
                  </a:cubicBezTo>
                  <a:cubicBezTo>
                    <a:pt x="13" y="604"/>
                    <a:pt x="15" y="602"/>
                    <a:pt x="15" y="602"/>
                  </a:cubicBezTo>
                  <a:cubicBezTo>
                    <a:pt x="14" y="605"/>
                    <a:pt x="14" y="605"/>
                    <a:pt x="14" y="605"/>
                  </a:cubicBezTo>
                  <a:cubicBezTo>
                    <a:pt x="12" y="609"/>
                    <a:pt x="12" y="609"/>
                    <a:pt x="12" y="609"/>
                  </a:cubicBezTo>
                  <a:cubicBezTo>
                    <a:pt x="13" y="610"/>
                    <a:pt x="13" y="610"/>
                    <a:pt x="13" y="610"/>
                  </a:cubicBezTo>
                  <a:cubicBezTo>
                    <a:pt x="16" y="611"/>
                    <a:pt x="16" y="611"/>
                    <a:pt x="16" y="611"/>
                  </a:cubicBezTo>
                  <a:cubicBezTo>
                    <a:pt x="12" y="616"/>
                    <a:pt x="12" y="616"/>
                    <a:pt x="12" y="616"/>
                  </a:cubicBezTo>
                  <a:cubicBezTo>
                    <a:pt x="12" y="616"/>
                    <a:pt x="14" y="619"/>
                    <a:pt x="15" y="620"/>
                  </a:cubicBezTo>
                  <a:cubicBezTo>
                    <a:pt x="15" y="620"/>
                    <a:pt x="19" y="617"/>
                    <a:pt x="19" y="617"/>
                  </a:cubicBezTo>
                  <a:cubicBezTo>
                    <a:pt x="19" y="617"/>
                    <a:pt x="19" y="618"/>
                    <a:pt x="19" y="619"/>
                  </a:cubicBezTo>
                  <a:cubicBezTo>
                    <a:pt x="19" y="619"/>
                    <a:pt x="16" y="622"/>
                    <a:pt x="16" y="624"/>
                  </a:cubicBezTo>
                  <a:cubicBezTo>
                    <a:pt x="17" y="625"/>
                    <a:pt x="22" y="623"/>
                    <a:pt x="21" y="624"/>
                  </a:cubicBezTo>
                  <a:cubicBezTo>
                    <a:pt x="20" y="625"/>
                    <a:pt x="20" y="627"/>
                    <a:pt x="20" y="627"/>
                  </a:cubicBezTo>
                  <a:cubicBezTo>
                    <a:pt x="20" y="627"/>
                    <a:pt x="17" y="630"/>
                    <a:pt x="19" y="631"/>
                  </a:cubicBezTo>
                  <a:cubicBezTo>
                    <a:pt x="20" y="632"/>
                    <a:pt x="23" y="633"/>
                    <a:pt x="22" y="633"/>
                  </a:cubicBezTo>
                  <a:cubicBezTo>
                    <a:pt x="22" y="634"/>
                    <a:pt x="19" y="636"/>
                    <a:pt x="19" y="636"/>
                  </a:cubicBezTo>
                  <a:cubicBezTo>
                    <a:pt x="19" y="636"/>
                    <a:pt x="18" y="638"/>
                    <a:pt x="19" y="639"/>
                  </a:cubicBezTo>
                  <a:cubicBezTo>
                    <a:pt x="20" y="640"/>
                    <a:pt x="23" y="640"/>
                    <a:pt x="23" y="640"/>
                  </a:cubicBezTo>
                  <a:cubicBezTo>
                    <a:pt x="23" y="640"/>
                    <a:pt x="23" y="638"/>
                    <a:pt x="23" y="639"/>
                  </a:cubicBezTo>
                  <a:cubicBezTo>
                    <a:pt x="23" y="640"/>
                    <a:pt x="22" y="642"/>
                    <a:pt x="22" y="642"/>
                  </a:cubicBezTo>
                  <a:cubicBezTo>
                    <a:pt x="22" y="642"/>
                    <a:pt x="21" y="644"/>
                    <a:pt x="22" y="645"/>
                  </a:cubicBezTo>
                  <a:cubicBezTo>
                    <a:pt x="23" y="645"/>
                    <a:pt x="25" y="645"/>
                    <a:pt x="25" y="645"/>
                  </a:cubicBezTo>
                  <a:cubicBezTo>
                    <a:pt x="25" y="645"/>
                    <a:pt x="25" y="646"/>
                    <a:pt x="25" y="648"/>
                  </a:cubicBezTo>
                  <a:cubicBezTo>
                    <a:pt x="25" y="649"/>
                    <a:pt x="25" y="652"/>
                    <a:pt x="25" y="652"/>
                  </a:cubicBezTo>
                  <a:cubicBezTo>
                    <a:pt x="25" y="653"/>
                    <a:pt x="25" y="655"/>
                    <a:pt x="25" y="655"/>
                  </a:cubicBezTo>
                  <a:cubicBezTo>
                    <a:pt x="25" y="655"/>
                    <a:pt x="24" y="656"/>
                    <a:pt x="27" y="656"/>
                  </a:cubicBezTo>
                  <a:cubicBezTo>
                    <a:pt x="29" y="656"/>
                    <a:pt x="29" y="655"/>
                    <a:pt x="30" y="655"/>
                  </a:cubicBezTo>
                  <a:cubicBezTo>
                    <a:pt x="31" y="655"/>
                    <a:pt x="31" y="656"/>
                    <a:pt x="32" y="657"/>
                  </a:cubicBezTo>
                  <a:cubicBezTo>
                    <a:pt x="32" y="659"/>
                    <a:pt x="32" y="660"/>
                    <a:pt x="32" y="661"/>
                  </a:cubicBezTo>
                  <a:cubicBezTo>
                    <a:pt x="33" y="662"/>
                    <a:pt x="37" y="672"/>
                    <a:pt x="37" y="672"/>
                  </a:cubicBezTo>
                  <a:cubicBezTo>
                    <a:pt x="37" y="672"/>
                    <a:pt x="38" y="676"/>
                    <a:pt x="39" y="677"/>
                  </a:cubicBezTo>
                  <a:cubicBezTo>
                    <a:pt x="39" y="678"/>
                    <a:pt x="40" y="679"/>
                    <a:pt x="41" y="680"/>
                  </a:cubicBezTo>
                  <a:cubicBezTo>
                    <a:pt x="41" y="680"/>
                    <a:pt x="43" y="683"/>
                    <a:pt x="43" y="683"/>
                  </a:cubicBezTo>
                  <a:cubicBezTo>
                    <a:pt x="46" y="685"/>
                    <a:pt x="46" y="685"/>
                    <a:pt x="46" y="685"/>
                  </a:cubicBezTo>
                  <a:cubicBezTo>
                    <a:pt x="50" y="692"/>
                    <a:pt x="50" y="692"/>
                    <a:pt x="50" y="692"/>
                  </a:cubicBezTo>
                  <a:cubicBezTo>
                    <a:pt x="50" y="692"/>
                    <a:pt x="53" y="695"/>
                    <a:pt x="53" y="695"/>
                  </a:cubicBezTo>
                  <a:cubicBezTo>
                    <a:pt x="54" y="695"/>
                    <a:pt x="56" y="693"/>
                    <a:pt x="56" y="693"/>
                  </a:cubicBezTo>
                  <a:cubicBezTo>
                    <a:pt x="56" y="693"/>
                    <a:pt x="59" y="694"/>
                    <a:pt x="59" y="695"/>
                  </a:cubicBezTo>
                  <a:cubicBezTo>
                    <a:pt x="58" y="695"/>
                    <a:pt x="57" y="699"/>
                    <a:pt x="57" y="700"/>
                  </a:cubicBezTo>
                  <a:cubicBezTo>
                    <a:pt x="58" y="701"/>
                    <a:pt x="58" y="703"/>
                    <a:pt x="58" y="703"/>
                  </a:cubicBezTo>
                  <a:cubicBezTo>
                    <a:pt x="56" y="704"/>
                    <a:pt x="56" y="704"/>
                    <a:pt x="56" y="704"/>
                  </a:cubicBezTo>
                  <a:cubicBezTo>
                    <a:pt x="54" y="705"/>
                    <a:pt x="54" y="705"/>
                    <a:pt x="54" y="705"/>
                  </a:cubicBezTo>
                  <a:cubicBezTo>
                    <a:pt x="50" y="705"/>
                    <a:pt x="50" y="705"/>
                    <a:pt x="50" y="705"/>
                  </a:cubicBezTo>
                  <a:cubicBezTo>
                    <a:pt x="49" y="709"/>
                    <a:pt x="49" y="709"/>
                    <a:pt x="49" y="709"/>
                  </a:cubicBezTo>
                  <a:cubicBezTo>
                    <a:pt x="53" y="711"/>
                    <a:pt x="53" y="711"/>
                    <a:pt x="53" y="711"/>
                  </a:cubicBezTo>
                  <a:cubicBezTo>
                    <a:pt x="53" y="711"/>
                    <a:pt x="55" y="713"/>
                    <a:pt x="56" y="713"/>
                  </a:cubicBezTo>
                  <a:cubicBezTo>
                    <a:pt x="56" y="714"/>
                    <a:pt x="56" y="718"/>
                    <a:pt x="56" y="718"/>
                  </a:cubicBezTo>
                  <a:cubicBezTo>
                    <a:pt x="55" y="718"/>
                    <a:pt x="51" y="718"/>
                    <a:pt x="51" y="718"/>
                  </a:cubicBezTo>
                  <a:cubicBezTo>
                    <a:pt x="51" y="718"/>
                    <a:pt x="49" y="721"/>
                    <a:pt x="49" y="721"/>
                  </a:cubicBezTo>
                  <a:cubicBezTo>
                    <a:pt x="49" y="722"/>
                    <a:pt x="48" y="722"/>
                    <a:pt x="50" y="725"/>
                  </a:cubicBezTo>
                  <a:cubicBezTo>
                    <a:pt x="51" y="727"/>
                    <a:pt x="56" y="733"/>
                    <a:pt x="56" y="733"/>
                  </a:cubicBezTo>
                  <a:cubicBezTo>
                    <a:pt x="56" y="733"/>
                    <a:pt x="60" y="739"/>
                    <a:pt x="60" y="739"/>
                  </a:cubicBezTo>
                  <a:cubicBezTo>
                    <a:pt x="60" y="740"/>
                    <a:pt x="63" y="744"/>
                    <a:pt x="63" y="744"/>
                  </a:cubicBezTo>
                  <a:cubicBezTo>
                    <a:pt x="64" y="744"/>
                    <a:pt x="64" y="748"/>
                    <a:pt x="64" y="748"/>
                  </a:cubicBezTo>
                  <a:cubicBezTo>
                    <a:pt x="63" y="750"/>
                    <a:pt x="63" y="750"/>
                    <a:pt x="63" y="750"/>
                  </a:cubicBezTo>
                  <a:cubicBezTo>
                    <a:pt x="62" y="753"/>
                    <a:pt x="62" y="753"/>
                    <a:pt x="62" y="753"/>
                  </a:cubicBezTo>
                  <a:cubicBezTo>
                    <a:pt x="61" y="756"/>
                    <a:pt x="61" y="756"/>
                    <a:pt x="61" y="756"/>
                  </a:cubicBezTo>
                  <a:cubicBezTo>
                    <a:pt x="62" y="758"/>
                    <a:pt x="62" y="758"/>
                    <a:pt x="62" y="758"/>
                  </a:cubicBezTo>
                  <a:cubicBezTo>
                    <a:pt x="61" y="760"/>
                    <a:pt x="61" y="760"/>
                    <a:pt x="61" y="760"/>
                  </a:cubicBezTo>
                  <a:cubicBezTo>
                    <a:pt x="59" y="763"/>
                    <a:pt x="59" y="763"/>
                    <a:pt x="59" y="763"/>
                  </a:cubicBezTo>
                  <a:cubicBezTo>
                    <a:pt x="64" y="764"/>
                    <a:pt x="64" y="764"/>
                    <a:pt x="64" y="764"/>
                  </a:cubicBezTo>
                  <a:cubicBezTo>
                    <a:pt x="70" y="763"/>
                    <a:pt x="70" y="763"/>
                    <a:pt x="70" y="763"/>
                  </a:cubicBezTo>
                  <a:cubicBezTo>
                    <a:pt x="70" y="763"/>
                    <a:pt x="71" y="765"/>
                    <a:pt x="71" y="765"/>
                  </a:cubicBezTo>
                  <a:cubicBezTo>
                    <a:pt x="72" y="766"/>
                    <a:pt x="77" y="765"/>
                    <a:pt x="77" y="765"/>
                  </a:cubicBezTo>
                  <a:cubicBezTo>
                    <a:pt x="81" y="763"/>
                    <a:pt x="81" y="763"/>
                    <a:pt x="81" y="763"/>
                  </a:cubicBezTo>
                  <a:cubicBezTo>
                    <a:pt x="84" y="761"/>
                    <a:pt x="84" y="761"/>
                    <a:pt x="84" y="761"/>
                  </a:cubicBezTo>
                  <a:cubicBezTo>
                    <a:pt x="84" y="759"/>
                    <a:pt x="84" y="759"/>
                    <a:pt x="84" y="759"/>
                  </a:cubicBezTo>
                  <a:cubicBezTo>
                    <a:pt x="84" y="759"/>
                    <a:pt x="86" y="756"/>
                    <a:pt x="86" y="756"/>
                  </a:cubicBezTo>
                  <a:cubicBezTo>
                    <a:pt x="87" y="756"/>
                    <a:pt x="90" y="757"/>
                    <a:pt x="90" y="757"/>
                  </a:cubicBezTo>
                  <a:cubicBezTo>
                    <a:pt x="90" y="757"/>
                    <a:pt x="93" y="757"/>
                    <a:pt x="93" y="758"/>
                  </a:cubicBezTo>
                  <a:cubicBezTo>
                    <a:pt x="93" y="759"/>
                    <a:pt x="95" y="760"/>
                    <a:pt x="95" y="760"/>
                  </a:cubicBezTo>
                  <a:cubicBezTo>
                    <a:pt x="98" y="760"/>
                    <a:pt x="98" y="760"/>
                    <a:pt x="98" y="760"/>
                  </a:cubicBezTo>
                  <a:cubicBezTo>
                    <a:pt x="101" y="759"/>
                    <a:pt x="101" y="759"/>
                    <a:pt x="101" y="759"/>
                  </a:cubicBezTo>
                  <a:cubicBezTo>
                    <a:pt x="105" y="758"/>
                    <a:pt x="105" y="758"/>
                    <a:pt x="105" y="758"/>
                  </a:cubicBezTo>
                  <a:cubicBezTo>
                    <a:pt x="105" y="758"/>
                    <a:pt x="104" y="756"/>
                    <a:pt x="105" y="756"/>
                  </a:cubicBezTo>
                  <a:cubicBezTo>
                    <a:pt x="106" y="756"/>
                    <a:pt x="109" y="756"/>
                    <a:pt x="109" y="756"/>
                  </a:cubicBezTo>
                  <a:cubicBezTo>
                    <a:pt x="109" y="756"/>
                    <a:pt x="110" y="758"/>
                    <a:pt x="111" y="758"/>
                  </a:cubicBezTo>
                  <a:cubicBezTo>
                    <a:pt x="111" y="758"/>
                    <a:pt x="113" y="756"/>
                    <a:pt x="112" y="755"/>
                  </a:cubicBezTo>
                  <a:cubicBezTo>
                    <a:pt x="111" y="754"/>
                    <a:pt x="107" y="752"/>
                    <a:pt x="107" y="752"/>
                  </a:cubicBezTo>
                  <a:cubicBezTo>
                    <a:pt x="107" y="752"/>
                    <a:pt x="105" y="749"/>
                    <a:pt x="105" y="748"/>
                  </a:cubicBezTo>
                  <a:cubicBezTo>
                    <a:pt x="104" y="747"/>
                    <a:pt x="104" y="744"/>
                    <a:pt x="103" y="743"/>
                  </a:cubicBezTo>
                  <a:cubicBezTo>
                    <a:pt x="102" y="743"/>
                    <a:pt x="101" y="742"/>
                    <a:pt x="101" y="740"/>
                  </a:cubicBezTo>
                  <a:cubicBezTo>
                    <a:pt x="102" y="737"/>
                    <a:pt x="102" y="736"/>
                    <a:pt x="102" y="736"/>
                  </a:cubicBezTo>
                  <a:cubicBezTo>
                    <a:pt x="102" y="735"/>
                    <a:pt x="102" y="731"/>
                    <a:pt x="102" y="731"/>
                  </a:cubicBezTo>
                  <a:cubicBezTo>
                    <a:pt x="102" y="731"/>
                    <a:pt x="101" y="729"/>
                    <a:pt x="104" y="727"/>
                  </a:cubicBezTo>
                  <a:cubicBezTo>
                    <a:pt x="107" y="725"/>
                    <a:pt x="107" y="723"/>
                    <a:pt x="108" y="724"/>
                  </a:cubicBezTo>
                  <a:cubicBezTo>
                    <a:pt x="109" y="725"/>
                    <a:pt x="111" y="727"/>
                    <a:pt x="112" y="727"/>
                  </a:cubicBezTo>
                  <a:cubicBezTo>
                    <a:pt x="112" y="728"/>
                    <a:pt x="113" y="728"/>
                    <a:pt x="114" y="729"/>
                  </a:cubicBezTo>
                  <a:cubicBezTo>
                    <a:pt x="114" y="730"/>
                    <a:pt x="113" y="731"/>
                    <a:pt x="115" y="731"/>
                  </a:cubicBezTo>
                  <a:cubicBezTo>
                    <a:pt x="116" y="731"/>
                    <a:pt x="118" y="731"/>
                    <a:pt x="118" y="731"/>
                  </a:cubicBezTo>
                  <a:cubicBezTo>
                    <a:pt x="118" y="731"/>
                    <a:pt x="119" y="731"/>
                    <a:pt x="119" y="730"/>
                  </a:cubicBezTo>
                  <a:cubicBezTo>
                    <a:pt x="119" y="729"/>
                    <a:pt x="119" y="726"/>
                    <a:pt x="118" y="726"/>
                  </a:cubicBezTo>
                  <a:cubicBezTo>
                    <a:pt x="117" y="725"/>
                    <a:pt x="116" y="724"/>
                    <a:pt x="116" y="724"/>
                  </a:cubicBezTo>
                  <a:cubicBezTo>
                    <a:pt x="116" y="724"/>
                    <a:pt x="118" y="723"/>
                    <a:pt x="115" y="722"/>
                  </a:cubicBezTo>
                  <a:cubicBezTo>
                    <a:pt x="112" y="720"/>
                    <a:pt x="112" y="719"/>
                    <a:pt x="113" y="718"/>
                  </a:cubicBezTo>
                  <a:cubicBezTo>
                    <a:pt x="115" y="717"/>
                    <a:pt x="119" y="718"/>
                    <a:pt x="119" y="718"/>
                  </a:cubicBezTo>
                  <a:cubicBezTo>
                    <a:pt x="122" y="717"/>
                    <a:pt x="122" y="717"/>
                    <a:pt x="122" y="717"/>
                  </a:cubicBezTo>
                  <a:cubicBezTo>
                    <a:pt x="122" y="717"/>
                    <a:pt x="124" y="715"/>
                    <a:pt x="126" y="716"/>
                  </a:cubicBezTo>
                  <a:cubicBezTo>
                    <a:pt x="127" y="717"/>
                    <a:pt x="131" y="716"/>
                    <a:pt x="131" y="716"/>
                  </a:cubicBezTo>
                  <a:cubicBezTo>
                    <a:pt x="136" y="717"/>
                    <a:pt x="136" y="717"/>
                    <a:pt x="136" y="717"/>
                  </a:cubicBezTo>
                  <a:cubicBezTo>
                    <a:pt x="138" y="715"/>
                    <a:pt x="138" y="715"/>
                    <a:pt x="138" y="715"/>
                  </a:cubicBezTo>
                  <a:cubicBezTo>
                    <a:pt x="143" y="717"/>
                    <a:pt x="143" y="717"/>
                    <a:pt x="143" y="717"/>
                  </a:cubicBezTo>
                  <a:cubicBezTo>
                    <a:pt x="143" y="717"/>
                    <a:pt x="142" y="717"/>
                    <a:pt x="145" y="718"/>
                  </a:cubicBezTo>
                  <a:cubicBezTo>
                    <a:pt x="147" y="718"/>
                    <a:pt x="150" y="716"/>
                    <a:pt x="150" y="715"/>
                  </a:cubicBezTo>
                  <a:cubicBezTo>
                    <a:pt x="151" y="715"/>
                    <a:pt x="155" y="708"/>
                    <a:pt x="155" y="708"/>
                  </a:cubicBezTo>
                  <a:cubicBezTo>
                    <a:pt x="158" y="688"/>
                    <a:pt x="158" y="688"/>
                    <a:pt x="158" y="688"/>
                  </a:cubicBezTo>
                  <a:cubicBezTo>
                    <a:pt x="158" y="688"/>
                    <a:pt x="162" y="685"/>
                    <a:pt x="161" y="685"/>
                  </a:cubicBezTo>
                  <a:cubicBezTo>
                    <a:pt x="161" y="684"/>
                    <a:pt x="161" y="677"/>
                    <a:pt x="161" y="676"/>
                  </a:cubicBezTo>
                  <a:cubicBezTo>
                    <a:pt x="161" y="675"/>
                    <a:pt x="163" y="668"/>
                    <a:pt x="163" y="668"/>
                  </a:cubicBezTo>
                  <a:cubicBezTo>
                    <a:pt x="163" y="668"/>
                    <a:pt x="167" y="665"/>
                    <a:pt x="165" y="662"/>
                  </a:cubicBezTo>
                  <a:cubicBezTo>
                    <a:pt x="164" y="659"/>
                    <a:pt x="163" y="654"/>
                    <a:pt x="163" y="654"/>
                  </a:cubicBezTo>
                  <a:cubicBezTo>
                    <a:pt x="163" y="654"/>
                    <a:pt x="162" y="649"/>
                    <a:pt x="162" y="648"/>
                  </a:cubicBezTo>
                  <a:cubicBezTo>
                    <a:pt x="162" y="647"/>
                    <a:pt x="166" y="642"/>
                    <a:pt x="166" y="642"/>
                  </a:cubicBezTo>
                  <a:cubicBezTo>
                    <a:pt x="163" y="633"/>
                    <a:pt x="163" y="633"/>
                    <a:pt x="163" y="633"/>
                  </a:cubicBezTo>
                  <a:cubicBezTo>
                    <a:pt x="163" y="633"/>
                    <a:pt x="165" y="630"/>
                    <a:pt x="165" y="629"/>
                  </a:cubicBezTo>
                  <a:cubicBezTo>
                    <a:pt x="165" y="628"/>
                    <a:pt x="163" y="619"/>
                    <a:pt x="163" y="619"/>
                  </a:cubicBezTo>
                  <a:cubicBezTo>
                    <a:pt x="163" y="617"/>
                    <a:pt x="163" y="617"/>
                    <a:pt x="163" y="617"/>
                  </a:cubicBezTo>
                  <a:cubicBezTo>
                    <a:pt x="163" y="617"/>
                    <a:pt x="166" y="612"/>
                    <a:pt x="165" y="611"/>
                  </a:cubicBezTo>
                  <a:cubicBezTo>
                    <a:pt x="165" y="610"/>
                    <a:pt x="165" y="605"/>
                    <a:pt x="165" y="605"/>
                  </a:cubicBezTo>
                  <a:cubicBezTo>
                    <a:pt x="163" y="599"/>
                    <a:pt x="163" y="599"/>
                    <a:pt x="163" y="599"/>
                  </a:cubicBezTo>
                  <a:cubicBezTo>
                    <a:pt x="163" y="599"/>
                    <a:pt x="165" y="598"/>
                    <a:pt x="164" y="597"/>
                  </a:cubicBezTo>
                  <a:cubicBezTo>
                    <a:pt x="163" y="595"/>
                    <a:pt x="162" y="594"/>
                    <a:pt x="162" y="594"/>
                  </a:cubicBezTo>
                  <a:cubicBezTo>
                    <a:pt x="162" y="592"/>
                    <a:pt x="162" y="592"/>
                    <a:pt x="162" y="592"/>
                  </a:cubicBezTo>
                  <a:cubicBezTo>
                    <a:pt x="163" y="590"/>
                    <a:pt x="163" y="590"/>
                    <a:pt x="163" y="590"/>
                  </a:cubicBezTo>
                  <a:cubicBezTo>
                    <a:pt x="165" y="588"/>
                    <a:pt x="165" y="588"/>
                    <a:pt x="165" y="588"/>
                  </a:cubicBezTo>
                  <a:cubicBezTo>
                    <a:pt x="164" y="582"/>
                    <a:pt x="164" y="582"/>
                    <a:pt x="164" y="582"/>
                  </a:cubicBezTo>
                  <a:cubicBezTo>
                    <a:pt x="160" y="581"/>
                    <a:pt x="160" y="581"/>
                    <a:pt x="160" y="581"/>
                  </a:cubicBezTo>
                  <a:cubicBezTo>
                    <a:pt x="160" y="581"/>
                    <a:pt x="160" y="579"/>
                    <a:pt x="161" y="579"/>
                  </a:cubicBezTo>
                  <a:cubicBezTo>
                    <a:pt x="163" y="578"/>
                    <a:pt x="170" y="575"/>
                    <a:pt x="170" y="575"/>
                  </a:cubicBezTo>
                  <a:cubicBezTo>
                    <a:pt x="170" y="575"/>
                    <a:pt x="172" y="572"/>
                    <a:pt x="173" y="572"/>
                  </a:cubicBezTo>
                  <a:cubicBezTo>
                    <a:pt x="173" y="571"/>
                    <a:pt x="181" y="566"/>
                    <a:pt x="181" y="566"/>
                  </a:cubicBezTo>
                  <a:cubicBezTo>
                    <a:pt x="181" y="566"/>
                    <a:pt x="181" y="563"/>
                    <a:pt x="181" y="562"/>
                  </a:cubicBezTo>
                  <a:cubicBezTo>
                    <a:pt x="182" y="562"/>
                    <a:pt x="182" y="561"/>
                    <a:pt x="182" y="559"/>
                  </a:cubicBezTo>
                  <a:cubicBezTo>
                    <a:pt x="183" y="559"/>
                    <a:pt x="181" y="550"/>
                    <a:pt x="181" y="547"/>
                  </a:cubicBezTo>
                  <a:cubicBezTo>
                    <a:pt x="182" y="545"/>
                    <a:pt x="184" y="549"/>
                    <a:pt x="184" y="549"/>
                  </a:cubicBezTo>
                  <a:cubicBezTo>
                    <a:pt x="185" y="552"/>
                    <a:pt x="185" y="552"/>
                    <a:pt x="185" y="552"/>
                  </a:cubicBezTo>
                  <a:cubicBezTo>
                    <a:pt x="185" y="558"/>
                    <a:pt x="185" y="558"/>
                    <a:pt x="185" y="558"/>
                  </a:cubicBezTo>
                  <a:cubicBezTo>
                    <a:pt x="188" y="559"/>
                    <a:pt x="188" y="559"/>
                    <a:pt x="188" y="559"/>
                  </a:cubicBezTo>
                  <a:cubicBezTo>
                    <a:pt x="189" y="562"/>
                    <a:pt x="189" y="562"/>
                    <a:pt x="189" y="562"/>
                  </a:cubicBezTo>
                  <a:cubicBezTo>
                    <a:pt x="189" y="562"/>
                    <a:pt x="188" y="565"/>
                    <a:pt x="189" y="565"/>
                  </a:cubicBezTo>
                  <a:cubicBezTo>
                    <a:pt x="190" y="564"/>
                    <a:pt x="190" y="564"/>
                    <a:pt x="190" y="564"/>
                  </a:cubicBezTo>
                  <a:cubicBezTo>
                    <a:pt x="191" y="558"/>
                    <a:pt x="191" y="558"/>
                    <a:pt x="191" y="558"/>
                  </a:cubicBezTo>
                  <a:cubicBezTo>
                    <a:pt x="191" y="558"/>
                    <a:pt x="195" y="558"/>
                    <a:pt x="194" y="556"/>
                  </a:cubicBezTo>
                  <a:cubicBezTo>
                    <a:pt x="194" y="555"/>
                    <a:pt x="193" y="553"/>
                    <a:pt x="194" y="553"/>
                  </a:cubicBezTo>
                  <a:cubicBezTo>
                    <a:pt x="200" y="552"/>
                    <a:pt x="198" y="552"/>
                    <a:pt x="201" y="550"/>
                  </a:cubicBezTo>
                  <a:cubicBezTo>
                    <a:pt x="201" y="550"/>
                    <a:pt x="203" y="546"/>
                    <a:pt x="203" y="546"/>
                  </a:cubicBezTo>
                  <a:cubicBezTo>
                    <a:pt x="203" y="545"/>
                    <a:pt x="204" y="543"/>
                    <a:pt x="204" y="543"/>
                  </a:cubicBezTo>
                  <a:cubicBezTo>
                    <a:pt x="202" y="542"/>
                    <a:pt x="202" y="542"/>
                    <a:pt x="202" y="542"/>
                  </a:cubicBezTo>
                  <a:cubicBezTo>
                    <a:pt x="201" y="539"/>
                    <a:pt x="201" y="539"/>
                    <a:pt x="201" y="539"/>
                  </a:cubicBezTo>
                  <a:cubicBezTo>
                    <a:pt x="201" y="539"/>
                    <a:pt x="202" y="537"/>
                    <a:pt x="203" y="538"/>
                  </a:cubicBezTo>
                  <a:cubicBezTo>
                    <a:pt x="203" y="539"/>
                    <a:pt x="204" y="541"/>
                    <a:pt x="205" y="541"/>
                  </a:cubicBezTo>
                  <a:cubicBezTo>
                    <a:pt x="206" y="541"/>
                    <a:pt x="209" y="538"/>
                    <a:pt x="209" y="538"/>
                  </a:cubicBezTo>
                  <a:cubicBezTo>
                    <a:pt x="209" y="535"/>
                    <a:pt x="202" y="531"/>
                    <a:pt x="200" y="530"/>
                  </a:cubicBezTo>
                  <a:cubicBezTo>
                    <a:pt x="200" y="526"/>
                    <a:pt x="210" y="521"/>
                    <a:pt x="210" y="520"/>
                  </a:cubicBezTo>
                  <a:cubicBezTo>
                    <a:pt x="211" y="519"/>
                    <a:pt x="211" y="519"/>
                    <a:pt x="211" y="518"/>
                  </a:cubicBezTo>
                  <a:cubicBezTo>
                    <a:pt x="211" y="517"/>
                    <a:pt x="210" y="516"/>
                    <a:pt x="209" y="517"/>
                  </a:cubicBezTo>
                  <a:cubicBezTo>
                    <a:pt x="209" y="517"/>
                    <a:pt x="208" y="519"/>
                    <a:pt x="207" y="519"/>
                  </a:cubicBezTo>
                  <a:cubicBezTo>
                    <a:pt x="207" y="519"/>
                    <a:pt x="205" y="519"/>
                    <a:pt x="205" y="519"/>
                  </a:cubicBezTo>
                  <a:cubicBezTo>
                    <a:pt x="205" y="519"/>
                    <a:pt x="204" y="517"/>
                    <a:pt x="205" y="516"/>
                  </a:cubicBezTo>
                  <a:cubicBezTo>
                    <a:pt x="206" y="515"/>
                    <a:pt x="205" y="515"/>
                    <a:pt x="207" y="514"/>
                  </a:cubicBezTo>
                  <a:cubicBezTo>
                    <a:pt x="208" y="513"/>
                    <a:pt x="209" y="513"/>
                    <a:pt x="210" y="513"/>
                  </a:cubicBezTo>
                  <a:cubicBezTo>
                    <a:pt x="210" y="512"/>
                    <a:pt x="211" y="511"/>
                    <a:pt x="212" y="511"/>
                  </a:cubicBezTo>
                  <a:cubicBezTo>
                    <a:pt x="213" y="511"/>
                    <a:pt x="218" y="508"/>
                    <a:pt x="218" y="508"/>
                  </a:cubicBezTo>
                  <a:cubicBezTo>
                    <a:pt x="219" y="506"/>
                    <a:pt x="219" y="506"/>
                    <a:pt x="219" y="506"/>
                  </a:cubicBezTo>
                  <a:cubicBezTo>
                    <a:pt x="219" y="506"/>
                    <a:pt x="216" y="503"/>
                    <a:pt x="216" y="503"/>
                  </a:cubicBezTo>
                  <a:cubicBezTo>
                    <a:pt x="216" y="503"/>
                    <a:pt x="211" y="499"/>
                    <a:pt x="211" y="499"/>
                  </a:cubicBezTo>
                  <a:cubicBezTo>
                    <a:pt x="211" y="499"/>
                    <a:pt x="209" y="499"/>
                    <a:pt x="209" y="498"/>
                  </a:cubicBezTo>
                  <a:cubicBezTo>
                    <a:pt x="209" y="498"/>
                    <a:pt x="207" y="496"/>
                    <a:pt x="207" y="496"/>
                  </a:cubicBezTo>
                  <a:cubicBezTo>
                    <a:pt x="205" y="491"/>
                    <a:pt x="203" y="495"/>
                    <a:pt x="199" y="493"/>
                  </a:cubicBezTo>
                  <a:cubicBezTo>
                    <a:pt x="199" y="493"/>
                    <a:pt x="197" y="489"/>
                    <a:pt x="197" y="489"/>
                  </a:cubicBezTo>
                  <a:cubicBezTo>
                    <a:pt x="197" y="489"/>
                    <a:pt x="199" y="489"/>
                    <a:pt x="199" y="488"/>
                  </a:cubicBezTo>
                  <a:cubicBezTo>
                    <a:pt x="199" y="486"/>
                    <a:pt x="197" y="484"/>
                    <a:pt x="197" y="484"/>
                  </a:cubicBezTo>
                  <a:cubicBezTo>
                    <a:pt x="195" y="482"/>
                    <a:pt x="195" y="482"/>
                    <a:pt x="195" y="482"/>
                  </a:cubicBezTo>
                  <a:cubicBezTo>
                    <a:pt x="191" y="478"/>
                    <a:pt x="192" y="487"/>
                    <a:pt x="189" y="479"/>
                  </a:cubicBezTo>
                  <a:cubicBezTo>
                    <a:pt x="189" y="479"/>
                    <a:pt x="188" y="479"/>
                    <a:pt x="187" y="477"/>
                  </a:cubicBezTo>
                  <a:cubicBezTo>
                    <a:pt x="186" y="476"/>
                    <a:pt x="183" y="473"/>
                    <a:pt x="183" y="473"/>
                  </a:cubicBezTo>
                  <a:cubicBezTo>
                    <a:pt x="183" y="473"/>
                    <a:pt x="182" y="470"/>
                    <a:pt x="182" y="470"/>
                  </a:cubicBezTo>
                  <a:cubicBezTo>
                    <a:pt x="181" y="470"/>
                    <a:pt x="180" y="467"/>
                    <a:pt x="180" y="467"/>
                  </a:cubicBezTo>
                  <a:cubicBezTo>
                    <a:pt x="175" y="470"/>
                    <a:pt x="175" y="470"/>
                    <a:pt x="175" y="470"/>
                  </a:cubicBezTo>
                  <a:cubicBezTo>
                    <a:pt x="172" y="473"/>
                    <a:pt x="172" y="473"/>
                    <a:pt x="172" y="473"/>
                  </a:cubicBezTo>
                  <a:cubicBezTo>
                    <a:pt x="172" y="473"/>
                    <a:pt x="171" y="471"/>
                    <a:pt x="171" y="471"/>
                  </a:cubicBezTo>
                  <a:cubicBezTo>
                    <a:pt x="171" y="471"/>
                    <a:pt x="171" y="467"/>
                    <a:pt x="171" y="467"/>
                  </a:cubicBezTo>
                  <a:cubicBezTo>
                    <a:pt x="171" y="467"/>
                    <a:pt x="168" y="466"/>
                    <a:pt x="167" y="466"/>
                  </a:cubicBezTo>
                  <a:cubicBezTo>
                    <a:pt x="167" y="466"/>
                    <a:pt x="164" y="466"/>
                    <a:pt x="164" y="466"/>
                  </a:cubicBezTo>
                  <a:cubicBezTo>
                    <a:pt x="160" y="465"/>
                    <a:pt x="160" y="465"/>
                    <a:pt x="160" y="465"/>
                  </a:cubicBezTo>
                  <a:cubicBezTo>
                    <a:pt x="160" y="462"/>
                    <a:pt x="160" y="462"/>
                    <a:pt x="160" y="462"/>
                  </a:cubicBezTo>
                  <a:cubicBezTo>
                    <a:pt x="160" y="462"/>
                    <a:pt x="162" y="460"/>
                    <a:pt x="161" y="459"/>
                  </a:cubicBezTo>
                  <a:cubicBezTo>
                    <a:pt x="161" y="458"/>
                    <a:pt x="158" y="456"/>
                    <a:pt x="158" y="456"/>
                  </a:cubicBezTo>
                  <a:cubicBezTo>
                    <a:pt x="158" y="454"/>
                    <a:pt x="158" y="454"/>
                    <a:pt x="158" y="454"/>
                  </a:cubicBezTo>
                  <a:cubicBezTo>
                    <a:pt x="155" y="450"/>
                    <a:pt x="155" y="450"/>
                    <a:pt x="155" y="450"/>
                  </a:cubicBezTo>
                  <a:cubicBezTo>
                    <a:pt x="155" y="450"/>
                    <a:pt x="157" y="447"/>
                    <a:pt x="157" y="447"/>
                  </a:cubicBezTo>
                  <a:cubicBezTo>
                    <a:pt x="157" y="446"/>
                    <a:pt x="153" y="437"/>
                    <a:pt x="153" y="437"/>
                  </a:cubicBezTo>
                  <a:cubicBezTo>
                    <a:pt x="153" y="437"/>
                    <a:pt x="155" y="433"/>
                    <a:pt x="155" y="432"/>
                  </a:cubicBezTo>
                  <a:cubicBezTo>
                    <a:pt x="155" y="432"/>
                    <a:pt x="153" y="428"/>
                    <a:pt x="153" y="428"/>
                  </a:cubicBezTo>
                  <a:cubicBezTo>
                    <a:pt x="151" y="428"/>
                    <a:pt x="151" y="428"/>
                    <a:pt x="151" y="428"/>
                  </a:cubicBezTo>
                  <a:cubicBezTo>
                    <a:pt x="151" y="424"/>
                    <a:pt x="151" y="424"/>
                    <a:pt x="151" y="424"/>
                  </a:cubicBezTo>
                  <a:cubicBezTo>
                    <a:pt x="152" y="421"/>
                    <a:pt x="152" y="421"/>
                    <a:pt x="152" y="421"/>
                  </a:cubicBezTo>
                  <a:cubicBezTo>
                    <a:pt x="150" y="419"/>
                    <a:pt x="150" y="419"/>
                    <a:pt x="150" y="419"/>
                  </a:cubicBezTo>
                  <a:cubicBezTo>
                    <a:pt x="150" y="419"/>
                    <a:pt x="151" y="417"/>
                    <a:pt x="152" y="417"/>
                  </a:cubicBezTo>
                  <a:cubicBezTo>
                    <a:pt x="152" y="417"/>
                    <a:pt x="152" y="413"/>
                    <a:pt x="152" y="413"/>
                  </a:cubicBezTo>
                  <a:cubicBezTo>
                    <a:pt x="152" y="413"/>
                    <a:pt x="153" y="411"/>
                    <a:pt x="154" y="411"/>
                  </a:cubicBezTo>
                  <a:cubicBezTo>
                    <a:pt x="154" y="411"/>
                    <a:pt x="157" y="413"/>
                    <a:pt x="157" y="413"/>
                  </a:cubicBezTo>
                  <a:cubicBezTo>
                    <a:pt x="157" y="413"/>
                    <a:pt x="160" y="414"/>
                    <a:pt x="160" y="413"/>
                  </a:cubicBezTo>
                  <a:cubicBezTo>
                    <a:pt x="160" y="413"/>
                    <a:pt x="159" y="410"/>
                    <a:pt x="159" y="410"/>
                  </a:cubicBezTo>
                  <a:cubicBezTo>
                    <a:pt x="159" y="409"/>
                    <a:pt x="157" y="407"/>
                    <a:pt x="157" y="407"/>
                  </a:cubicBezTo>
                  <a:cubicBezTo>
                    <a:pt x="156" y="406"/>
                    <a:pt x="156" y="401"/>
                    <a:pt x="156" y="401"/>
                  </a:cubicBezTo>
                  <a:cubicBezTo>
                    <a:pt x="156" y="401"/>
                    <a:pt x="154" y="397"/>
                    <a:pt x="155" y="397"/>
                  </a:cubicBezTo>
                  <a:cubicBezTo>
                    <a:pt x="155" y="397"/>
                    <a:pt x="156" y="395"/>
                    <a:pt x="156" y="395"/>
                  </a:cubicBezTo>
                  <a:cubicBezTo>
                    <a:pt x="157" y="388"/>
                    <a:pt x="157" y="388"/>
                    <a:pt x="157" y="388"/>
                  </a:cubicBezTo>
                  <a:cubicBezTo>
                    <a:pt x="158" y="382"/>
                    <a:pt x="158" y="382"/>
                    <a:pt x="158" y="382"/>
                  </a:cubicBezTo>
                  <a:cubicBezTo>
                    <a:pt x="155" y="379"/>
                    <a:pt x="155" y="379"/>
                    <a:pt x="155" y="379"/>
                  </a:cubicBezTo>
                  <a:cubicBezTo>
                    <a:pt x="154" y="377"/>
                    <a:pt x="154" y="377"/>
                    <a:pt x="154" y="377"/>
                  </a:cubicBezTo>
                  <a:cubicBezTo>
                    <a:pt x="152" y="375"/>
                    <a:pt x="152" y="375"/>
                    <a:pt x="152" y="375"/>
                  </a:cubicBezTo>
                  <a:cubicBezTo>
                    <a:pt x="154" y="369"/>
                    <a:pt x="154" y="369"/>
                    <a:pt x="154" y="369"/>
                  </a:cubicBezTo>
                  <a:cubicBezTo>
                    <a:pt x="158" y="369"/>
                    <a:pt x="158" y="369"/>
                    <a:pt x="158" y="369"/>
                  </a:cubicBezTo>
                  <a:cubicBezTo>
                    <a:pt x="160" y="366"/>
                    <a:pt x="160" y="366"/>
                    <a:pt x="160" y="366"/>
                  </a:cubicBezTo>
                  <a:cubicBezTo>
                    <a:pt x="160" y="366"/>
                    <a:pt x="163" y="364"/>
                    <a:pt x="163" y="363"/>
                  </a:cubicBezTo>
                  <a:cubicBezTo>
                    <a:pt x="163" y="363"/>
                    <a:pt x="164" y="359"/>
                    <a:pt x="164" y="359"/>
                  </a:cubicBezTo>
                  <a:cubicBezTo>
                    <a:pt x="163" y="356"/>
                    <a:pt x="163" y="356"/>
                    <a:pt x="163" y="356"/>
                  </a:cubicBezTo>
                  <a:cubicBezTo>
                    <a:pt x="165" y="357"/>
                    <a:pt x="165" y="357"/>
                    <a:pt x="165" y="357"/>
                  </a:cubicBezTo>
                  <a:cubicBezTo>
                    <a:pt x="165" y="354"/>
                    <a:pt x="165" y="354"/>
                    <a:pt x="165" y="354"/>
                  </a:cubicBezTo>
                  <a:cubicBezTo>
                    <a:pt x="165" y="354"/>
                    <a:pt x="166" y="351"/>
                    <a:pt x="166" y="351"/>
                  </a:cubicBezTo>
                  <a:cubicBezTo>
                    <a:pt x="167" y="351"/>
                    <a:pt x="168" y="350"/>
                    <a:pt x="168" y="350"/>
                  </a:cubicBezTo>
                  <a:cubicBezTo>
                    <a:pt x="168" y="350"/>
                    <a:pt x="170" y="346"/>
                    <a:pt x="170" y="346"/>
                  </a:cubicBezTo>
                  <a:cubicBezTo>
                    <a:pt x="170" y="346"/>
                    <a:pt x="171" y="347"/>
                    <a:pt x="172" y="346"/>
                  </a:cubicBezTo>
                  <a:cubicBezTo>
                    <a:pt x="173" y="345"/>
                    <a:pt x="173" y="345"/>
                    <a:pt x="173" y="344"/>
                  </a:cubicBezTo>
                  <a:cubicBezTo>
                    <a:pt x="174" y="342"/>
                    <a:pt x="176" y="338"/>
                    <a:pt x="176" y="338"/>
                  </a:cubicBezTo>
                  <a:cubicBezTo>
                    <a:pt x="176" y="338"/>
                    <a:pt x="176" y="337"/>
                    <a:pt x="176" y="336"/>
                  </a:cubicBezTo>
                  <a:cubicBezTo>
                    <a:pt x="177" y="336"/>
                    <a:pt x="179" y="336"/>
                    <a:pt x="179" y="335"/>
                  </a:cubicBezTo>
                  <a:cubicBezTo>
                    <a:pt x="178" y="334"/>
                    <a:pt x="176" y="331"/>
                    <a:pt x="176" y="331"/>
                  </a:cubicBezTo>
                  <a:cubicBezTo>
                    <a:pt x="179" y="328"/>
                    <a:pt x="179" y="328"/>
                    <a:pt x="179" y="328"/>
                  </a:cubicBezTo>
                  <a:cubicBezTo>
                    <a:pt x="179" y="328"/>
                    <a:pt x="182" y="325"/>
                    <a:pt x="182" y="325"/>
                  </a:cubicBezTo>
                  <a:cubicBezTo>
                    <a:pt x="182" y="326"/>
                    <a:pt x="183" y="326"/>
                    <a:pt x="184" y="325"/>
                  </a:cubicBezTo>
                  <a:cubicBezTo>
                    <a:pt x="184" y="325"/>
                    <a:pt x="185" y="324"/>
                    <a:pt x="186" y="323"/>
                  </a:cubicBezTo>
                  <a:cubicBezTo>
                    <a:pt x="186" y="323"/>
                    <a:pt x="187" y="322"/>
                    <a:pt x="188" y="322"/>
                  </a:cubicBezTo>
                  <a:cubicBezTo>
                    <a:pt x="188" y="321"/>
                    <a:pt x="189" y="319"/>
                    <a:pt x="189" y="318"/>
                  </a:cubicBezTo>
                  <a:cubicBezTo>
                    <a:pt x="189" y="318"/>
                    <a:pt x="191" y="313"/>
                    <a:pt x="191" y="313"/>
                  </a:cubicBezTo>
                  <a:cubicBezTo>
                    <a:pt x="191" y="310"/>
                    <a:pt x="191" y="310"/>
                    <a:pt x="191" y="310"/>
                  </a:cubicBezTo>
                  <a:cubicBezTo>
                    <a:pt x="192" y="309"/>
                    <a:pt x="192" y="309"/>
                    <a:pt x="192" y="309"/>
                  </a:cubicBezTo>
                  <a:cubicBezTo>
                    <a:pt x="194" y="307"/>
                    <a:pt x="194" y="307"/>
                    <a:pt x="194" y="307"/>
                  </a:cubicBezTo>
                  <a:cubicBezTo>
                    <a:pt x="194" y="307"/>
                    <a:pt x="196" y="306"/>
                    <a:pt x="196" y="307"/>
                  </a:cubicBezTo>
                  <a:cubicBezTo>
                    <a:pt x="196" y="307"/>
                    <a:pt x="195" y="309"/>
                    <a:pt x="195" y="309"/>
                  </a:cubicBezTo>
                  <a:cubicBezTo>
                    <a:pt x="198" y="309"/>
                    <a:pt x="198" y="309"/>
                    <a:pt x="198" y="309"/>
                  </a:cubicBezTo>
                  <a:cubicBezTo>
                    <a:pt x="198" y="309"/>
                    <a:pt x="198" y="307"/>
                    <a:pt x="198" y="308"/>
                  </a:cubicBezTo>
                  <a:cubicBezTo>
                    <a:pt x="199" y="308"/>
                    <a:pt x="200" y="309"/>
                    <a:pt x="200" y="309"/>
                  </a:cubicBezTo>
                  <a:cubicBezTo>
                    <a:pt x="200" y="308"/>
                    <a:pt x="201" y="306"/>
                    <a:pt x="201" y="306"/>
                  </a:cubicBezTo>
                  <a:cubicBezTo>
                    <a:pt x="201" y="303"/>
                    <a:pt x="201" y="303"/>
                    <a:pt x="201" y="303"/>
                  </a:cubicBezTo>
                  <a:cubicBezTo>
                    <a:pt x="201" y="303"/>
                    <a:pt x="203" y="301"/>
                    <a:pt x="204" y="300"/>
                  </a:cubicBezTo>
                  <a:cubicBezTo>
                    <a:pt x="204" y="299"/>
                    <a:pt x="207" y="296"/>
                    <a:pt x="207" y="296"/>
                  </a:cubicBezTo>
                  <a:cubicBezTo>
                    <a:pt x="210" y="295"/>
                    <a:pt x="210" y="295"/>
                    <a:pt x="210" y="295"/>
                  </a:cubicBezTo>
                  <a:cubicBezTo>
                    <a:pt x="210" y="295"/>
                    <a:pt x="211" y="294"/>
                    <a:pt x="212" y="294"/>
                  </a:cubicBezTo>
                  <a:cubicBezTo>
                    <a:pt x="212" y="294"/>
                    <a:pt x="215" y="290"/>
                    <a:pt x="215" y="290"/>
                  </a:cubicBezTo>
                  <a:cubicBezTo>
                    <a:pt x="215" y="290"/>
                    <a:pt x="215" y="289"/>
                    <a:pt x="216" y="288"/>
                  </a:cubicBezTo>
                  <a:cubicBezTo>
                    <a:pt x="216" y="287"/>
                    <a:pt x="218" y="287"/>
                    <a:pt x="218" y="286"/>
                  </a:cubicBezTo>
                  <a:cubicBezTo>
                    <a:pt x="219" y="286"/>
                    <a:pt x="221" y="281"/>
                    <a:pt x="221" y="281"/>
                  </a:cubicBezTo>
                  <a:cubicBezTo>
                    <a:pt x="221" y="281"/>
                    <a:pt x="222" y="281"/>
                    <a:pt x="222" y="280"/>
                  </a:cubicBezTo>
                  <a:cubicBezTo>
                    <a:pt x="222" y="278"/>
                    <a:pt x="223" y="276"/>
                    <a:pt x="223" y="276"/>
                  </a:cubicBezTo>
                  <a:cubicBezTo>
                    <a:pt x="225" y="272"/>
                    <a:pt x="225" y="272"/>
                    <a:pt x="225" y="272"/>
                  </a:cubicBezTo>
                  <a:cubicBezTo>
                    <a:pt x="225" y="266"/>
                    <a:pt x="225" y="266"/>
                    <a:pt x="225" y="266"/>
                  </a:cubicBezTo>
                  <a:cubicBezTo>
                    <a:pt x="227" y="261"/>
                    <a:pt x="227" y="261"/>
                    <a:pt x="227" y="261"/>
                  </a:cubicBezTo>
                  <a:cubicBezTo>
                    <a:pt x="227" y="261"/>
                    <a:pt x="228" y="260"/>
                    <a:pt x="228" y="259"/>
                  </a:cubicBezTo>
                  <a:cubicBezTo>
                    <a:pt x="229" y="259"/>
                    <a:pt x="230" y="256"/>
                    <a:pt x="230" y="256"/>
                  </a:cubicBezTo>
                  <a:cubicBezTo>
                    <a:pt x="230" y="256"/>
                    <a:pt x="233" y="252"/>
                    <a:pt x="233" y="252"/>
                  </a:cubicBezTo>
                  <a:cubicBezTo>
                    <a:pt x="233" y="252"/>
                    <a:pt x="234" y="249"/>
                    <a:pt x="234" y="248"/>
                  </a:cubicBezTo>
                  <a:cubicBezTo>
                    <a:pt x="235" y="248"/>
                    <a:pt x="235" y="248"/>
                    <a:pt x="235" y="248"/>
                  </a:cubicBezTo>
                  <a:cubicBezTo>
                    <a:pt x="235" y="245"/>
                    <a:pt x="235" y="245"/>
                    <a:pt x="235" y="245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29" y="238"/>
                    <a:pt x="229" y="238"/>
                    <a:pt x="229" y="238"/>
                  </a:cubicBezTo>
                  <a:cubicBezTo>
                    <a:pt x="226" y="238"/>
                    <a:pt x="226" y="238"/>
                    <a:pt x="226" y="238"/>
                  </a:cubicBezTo>
                  <a:cubicBezTo>
                    <a:pt x="224" y="236"/>
                    <a:pt x="224" y="236"/>
                    <a:pt x="224" y="236"/>
                  </a:cubicBezTo>
                  <a:cubicBezTo>
                    <a:pt x="225" y="234"/>
                    <a:pt x="225" y="234"/>
                    <a:pt x="225" y="234"/>
                  </a:cubicBezTo>
                  <a:cubicBezTo>
                    <a:pt x="223" y="231"/>
                    <a:pt x="223" y="231"/>
                    <a:pt x="223" y="231"/>
                  </a:cubicBezTo>
                  <a:cubicBezTo>
                    <a:pt x="222" y="229"/>
                    <a:pt x="222" y="229"/>
                    <a:pt x="222" y="229"/>
                  </a:cubicBezTo>
                  <a:cubicBezTo>
                    <a:pt x="220" y="227"/>
                    <a:pt x="220" y="227"/>
                    <a:pt x="220" y="227"/>
                  </a:cubicBezTo>
                  <a:cubicBezTo>
                    <a:pt x="220" y="227"/>
                    <a:pt x="222" y="224"/>
                    <a:pt x="222" y="224"/>
                  </a:cubicBezTo>
                  <a:cubicBezTo>
                    <a:pt x="222" y="224"/>
                    <a:pt x="223" y="223"/>
                    <a:pt x="223" y="222"/>
                  </a:cubicBezTo>
                  <a:cubicBezTo>
                    <a:pt x="223" y="222"/>
                    <a:pt x="225" y="219"/>
                    <a:pt x="225" y="219"/>
                  </a:cubicBezTo>
                  <a:cubicBezTo>
                    <a:pt x="225" y="219"/>
                    <a:pt x="227" y="216"/>
                    <a:pt x="227" y="216"/>
                  </a:cubicBezTo>
                  <a:cubicBezTo>
                    <a:pt x="227" y="216"/>
                    <a:pt x="228" y="215"/>
                    <a:pt x="228" y="214"/>
                  </a:cubicBezTo>
                  <a:cubicBezTo>
                    <a:pt x="228" y="213"/>
                    <a:pt x="227" y="209"/>
                    <a:pt x="227" y="209"/>
                  </a:cubicBezTo>
                  <a:cubicBezTo>
                    <a:pt x="227" y="209"/>
                    <a:pt x="227" y="206"/>
                    <a:pt x="228" y="206"/>
                  </a:cubicBezTo>
                  <a:cubicBezTo>
                    <a:pt x="228" y="205"/>
                    <a:pt x="229" y="204"/>
                    <a:pt x="229" y="204"/>
                  </a:cubicBezTo>
                  <a:cubicBezTo>
                    <a:pt x="229" y="204"/>
                    <a:pt x="230" y="204"/>
                    <a:pt x="231" y="205"/>
                  </a:cubicBezTo>
                  <a:cubicBezTo>
                    <a:pt x="232" y="205"/>
                    <a:pt x="232" y="203"/>
                    <a:pt x="232" y="203"/>
                  </a:cubicBezTo>
                  <a:cubicBezTo>
                    <a:pt x="232" y="203"/>
                    <a:pt x="232" y="200"/>
                    <a:pt x="231" y="200"/>
                  </a:cubicBezTo>
                  <a:cubicBezTo>
                    <a:pt x="230" y="200"/>
                    <a:pt x="229" y="198"/>
                    <a:pt x="229" y="198"/>
                  </a:cubicBezTo>
                  <a:cubicBezTo>
                    <a:pt x="229" y="198"/>
                    <a:pt x="230" y="197"/>
                    <a:pt x="230" y="197"/>
                  </a:cubicBezTo>
                  <a:cubicBezTo>
                    <a:pt x="230" y="196"/>
                    <a:pt x="232" y="195"/>
                    <a:pt x="232" y="195"/>
                  </a:cubicBezTo>
                  <a:cubicBezTo>
                    <a:pt x="235" y="194"/>
                    <a:pt x="235" y="194"/>
                    <a:pt x="235" y="194"/>
                  </a:cubicBezTo>
                  <a:cubicBezTo>
                    <a:pt x="234" y="191"/>
                    <a:pt x="234" y="191"/>
                    <a:pt x="234" y="191"/>
                  </a:cubicBezTo>
                  <a:cubicBezTo>
                    <a:pt x="234" y="188"/>
                    <a:pt x="234" y="188"/>
                    <a:pt x="234" y="188"/>
                  </a:cubicBezTo>
                  <a:cubicBezTo>
                    <a:pt x="234" y="188"/>
                    <a:pt x="238" y="189"/>
                    <a:pt x="238" y="189"/>
                  </a:cubicBezTo>
                  <a:cubicBezTo>
                    <a:pt x="238" y="190"/>
                    <a:pt x="239" y="192"/>
                    <a:pt x="240" y="192"/>
                  </a:cubicBezTo>
                  <a:cubicBezTo>
                    <a:pt x="240" y="191"/>
                    <a:pt x="240" y="189"/>
                    <a:pt x="240" y="189"/>
                  </a:cubicBezTo>
                  <a:cubicBezTo>
                    <a:pt x="240" y="189"/>
                    <a:pt x="241" y="186"/>
                    <a:pt x="242" y="187"/>
                  </a:cubicBezTo>
                  <a:cubicBezTo>
                    <a:pt x="244" y="188"/>
                    <a:pt x="245" y="186"/>
                    <a:pt x="246" y="186"/>
                  </a:cubicBezTo>
                  <a:cubicBezTo>
                    <a:pt x="246" y="185"/>
                    <a:pt x="247" y="183"/>
                    <a:pt x="247" y="183"/>
                  </a:cubicBezTo>
                  <a:cubicBezTo>
                    <a:pt x="247" y="183"/>
                    <a:pt x="248" y="180"/>
                    <a:pt x="247" y="179"/>
                  </a:cubicBezTo>
                  <a:cubicBezTo>
                    <a:pt x="246" y="179"/>
                    <a:pt x="245" y="179"/>
                    <a:pt x="245" y="178"/>
                  </a:cubicBezTo>
                  <a:cubicBezTo>
                    <a:pt x="245" y="178"/>
                    <a:pt x="246" y="176"/>
                    <a:pt x="247" y="176"/>
                  </a:cubicBezTo>
                  <a:cubicBezTo>
                    <a:pt x="248" y="176"/>
                    <a:pt x="248" y="176"/>
                    <a:pt x="250" y="175"/>
                  </a:cubicBezTo>
                  <a:cubicBezTo>
                    <a:pt x="251" y="174"/>
                    <a:pt x="251" y="173"/>
                    <a:pt x="251" y="173"/>
                  </a:cubicBezTo>
                  <a:cubicBezTo>
                    <a:pt x="251" y="173"/>
                    <a:pt x="254" y="172"/>
                    <a:pt x="254" y="172"/>
                  </a:cubicBezTo>
                  <a:cubicBezTo>
                    <a:pt x="258" y="170"/>
                    <a:pt x="258" y="170"/>
                    <a:pt x="258" y="170"/>
                  </a:cubicBezTo>
                  <a:cubicBezTo>
                    <a:pt x="258" y="168"/>
                    <a:pt x="258" y="168"/>
                    <a:pt x="258" y="168"/>
                  </a:cubicBezTo>
                  <a:cubicBezTo>
                    <a:pt x="258" y="168"/>
                    <a:pt x="260" y="168"/>
                    <a:pt x="260" y="168"/>
                  </a:cubicBezTo>
                  <a:cubicBezTo>
                    <a:pt x="261" y="168"/>
                    <a:pt x="262" y="169"/>
                    <a:pt x="262" y="169"/>
                  </a:cubicBezTo>
                  <a:cubicBezTo>
                    <a:pt x="262" y="169"/>
                    <a:pt x="264" y="169"/>
                    <a:pt x="264" y="169"/>
                  </a:cubicBezTo>
                  <a:cubicBezTo>
                    <a:pt x="264" y="168"/>
                    <a:pt x="263" y="167"/>
                    <a:pt x="264" y="167"/>
                  </a:cubicBezTo>
                  <a:cubicBezTo>
                    <a:pt x="265" y="168"/>
                    <a:pt x="265" y="168"/>
                    <a:pt x="265" y="169"/>
                  </a:cubicBezTo>
                  <a:cubicBezTo>
                    <a:pt x="266" y="169"/>
                    <a:pt x="266" y="169"/>
                    <a:pt x="266" y="169"/>
                  </a:cubicBezTo>
                  <a:cubicBezTo>
                    <a:pt x="267" y="169"/>
                    <a:pt x="268" y="170"/>
                    <a:pt x="269" y="171"/>
                  </a:cubicBezTo>
                  <a:cubicBezTo>
                    <a:pt x="269" y="171"/>
                    <a:pt x="269" y="172"/>
                    <a:pt x="269" y="173"/>
                  </a:cubicBezTo>
                  <a:cubicBezTo>
                    <a:pt x="269" y="174"/>
                    <a:pt x="269" y="174"/>
                    <a:pt x="269" y="175"/>
                  </a:cubicBezTo>
                  <a:cubicBezTo>
                    <a:pt x="269" y="176"/>
                    <a:pt x="269" y="176"/>
                    <a:pt x="269" y="176"/>
                  </a:cubicBezTo>
                  <a:cubicBezTo>
                    <a:pt x="269" y="176"/>
                    <a:pt x="272" y="178"/>
                    <a:pt x="272" y="177"/>
                  </a:cubicBezTo>
                  <a:cubicBezTo>
                    <a:pt x="272" y="176"/>
                    <a:pt x="272" y="177"/>
                    <a:pt x="272" y="175"/>
                  </a:cubicBezTo>
                  <a:cubicBezTo>
                    <a:pt x="271" y="174"/>
                    <a:pt x="272" y="173"/>
                    <a:pt x="272" y="172"/>
                  </a:cubicBezTo>
                  <a:cubicBezTo>
                    <a:pt x="271" y="171"/>
                    <a:pt x="270" y="169"/>
                    <a:pt x="270" y="168"/>
                  </a:cubicBezTo>
                  <a:cubicBezTo>
                    <a:pt x="270" y="168"/>
                    <a:pt x="271" y="167"/>
                    <a:pt x="272" y="167"/>
                  </a:cubicBezTo>
                  <a:cubicBezTo>
                    <a:pt x="273" y="167"/>
                    <a:pt x="272" y="166"/>
                    <a:pt x="273" y="167"/>
                  </a:cubicBezTo>
                  <a:cubicBezTo>
                    <a:pt x="274" y="168"/>
                    <a:pt x="274" y="169"/>
                    <a:pt x="275" y="169"/>
                  </a:cubicBezTo>
                  <a:cubicBezTo>
                    <a:pt x="276" y="169"/>
                    <a:pt x="276" y="169"/>
                    <a:pt x="276" y="169"/>
                  </a:cubicBezTo>
                  <a:cubicBezTo>
                    <a:pt x="276" y="170"/>
                    <a:pt x="277" y="171"/>
                    <a:pt x="277" y="172"/>
                  </a:cubicBezTo>
                  <a:cubicBezTo>
                    <a:pt x="277" y="173"/>
                    <a:pt x="277" y="173"/>
                    <a:pt x="277" y="174"/>
                  </a:cubicBezTo>
                  <a:cubicBezTo>
                    <a:pt x="277" y="174"/>
                    <a:pt x="279" y="177"/>
                    <a:pt x="279" y="177"/>
                  </a:cubicBezTo>
                  <a:cubicBezTo>
                    <a:pt x="279" y="177"/>
                    <a:pt x="281" y="175"/>
                    <a:pt x="281" y="175"/>
                  </a:cubicBezTo>
                  <a:cubicBezTo>
                    <a:pt x="281" y="174"/>
                    <a:pt x="281" y="173"/>
                    <a:pt x="281" y="173"/>
                  </a:cubicBezTo>
                  <a:cubicBezTo>
                    <a:pt x="281" y="172"/>
                    <a:pt x="281" y="171"/>
                    <a:pt x="281" y="171"/>
                  </a:cubicBezTo>
                  <a:cubicBezTo>
                    <a:pt x="281" y="170"/>
                    <a:pt x="278" y="167"/>
                    <a:pt x="278" y="167"/>
                  </a:cubicBezTo>
                  <a:cubicBezTo>
                    <a:pt x="278" y="167"/>
                    <a:pt x="278" y="166"/>
                    <a:pt x="279" y="165"/>
                  </a:cubicBezTo>
                  <a:cubicBezTo>
                    <a:pt x="279" y="165"/>
                    <a:pt x="280" y="164"/>
                    <a:pt x="282" y="163"/>
                  </a:cubicBezTo>
                  <a:cubicBezTo>
                    <a:pt x="276" y="150"/>
                    <a:pt x="276" y="150"/>
                    <a:pt x="276" y="150"/>
                  </a:cubicBezTo>
                  <a:cubicBezTo>
                    <a:pt x="270" y="147"/>
                    <a:pt x="270" y="147"/>
                    <a:pt x="270" y="147"/>
                  </a:cubicBezTo>
                  <a:cubicBezTo>
                    <a:pt x="266" y="143"/>
                    <a:pt x="266" y="143"/>
                    <a:pt x="266" y="143"/>
                  </a:cubicBezTo>
                  <a:cubicBezTo>
                    <a:pt x="266" y="138"/>
                    <a:pt x="266" y="138"/>
                    <a:pt x="266" y="138"/>
                  </a:cubicBezTo>
                  <a:cubicBezTo>
                    <a:pt x="263" y="134"/>
                    <a:pt x="263" y="134"/>
                    <a:pt x="263" y="134"/>
                  </a:cubicBezTo>
                  <a:cubicBezTo>
                    <a:pt x="263" y="134"/>
                    <a:pt x="264" y="131"/>
                    <a:pt x="264" y="130"/>
                  </a:cubicBezTo>
                  <a:cubicBezTo>
                    <a:pt x="265" y="129"/>
                    <a:pt x="267" y="124"/>
                    <a:pt x="267" y="124"/>
                  </a:cubicBezTo>
                  <a:cubicBezTo>
                    <a:pt x="267" y="124"/>
                    <a:pt x="266" y="120"/>
                    <a:pt x="266" y="119"/>
                  </a:cubicBezTo>
                  <a:cubicBezTo>
                    <a:pt x="266" y="118"/>
                    <a:pt x="267" y="113"/>
                    <a:pt x="267" y="113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54" y="94"/>
                    <a:pt x="254" y="94"/>
                    <a:pt x="254" y="94"/>
                  </a:cubicBezTo>
                  <a:cubicBezTo>
                    <a:pt x="255" y="88"/>
                    <a:pt x="255" y="88"/>
                    <a:pt x="255" y="88"/>
                  </a:cubicBezTo>
                  <a:cubicBezTo>
                    <a:pt x="255" y="88"/>
                    <a:pt x="255" y="88"/>
                    <a:pt x="255" y="88"/>
                  </a:cubicBezTo>
                  <a:close/>
                  <a:moveTo>
                    <a:pt x="165" y="710"/>
                  </a:moveTo>
                  <a:cubicBezTo>
                    <a:pt x="165" y="710"/>
                    <a:pt x="165" y="710"/>
                    <a:pt x="165" y="710"/>
                  </a:cubicBezTo>
                  <a:cubicBezTo>
                    <a:pt x="166" y="702"/>
                    <a:pt x="166" y="702"/>
                    <a:pt x="166" y="702"/>
                  </a:cubicBezTo>
                  <a:cubicBezTo>
                    <a:pt x="166" y="702"/>
                    <a:pt x="164" y="699"/>
                    <a:pt x="164" y="699"/>
                  </a:cubicBezTo>
                  <a:cubicBezTo>
                    <a:pt x="164" y="698"/>
                    <a:pt x="163" y="696"/>
                    <a:pt x="163" y="693"/>
                  </a:cubicBezTo>
                  <a:cubicBezTo>
                    <a:pt x="164" y="690"/>
                    <a:pt x="164" y="689"/>
                    <a:pt x="165" y="687"/>
                  </a:cubicBezTo>
                  <a:cubicBezTo>
                    <a:pt x="165" y="685"/>
                    <a:pt x="167" y="684"/>
                    <a:pt x="167" y="682"/>
                  </a:cubicBezTo>
                  <a:cubicBezTo>
                    <a:pt x="167" y="679"/>
                    <a:pt x="167" y="678"/>
                    <a:pt x="168" y="676"/>
                  </a:cubicBezTo>
                  <a:cubicBezTo>
                    <a:pt x="168" y="674"/>
                    <a:pt x="169" y="672"/>
                    <a:pt x="170" y="672"/>
                  </a:cubicBezTo>
                  <a:cubicBezTo>
                    <a:pt x="170" y="671"/>
                    <a:pt x="172" y="667"/>
                    <a:pt x="172" y="667"/>
                  </a:cubicBezTo>
                  <a:cubicBezTo>
                    <a:pt x="173" y="662"/>
                    <a:pt x="173" y="662"/>
                    <a:pt x="173" y="662"/>
                  </a:cubicBezTo>
                  <a:cubicBezTo>
                    <a:pt x="173" y="662"/>
                    <a:pt x="175" y="657"/>
                    <a:pt x="175" y="656"/>
                  </a:cubicBezTo>
                  <a:cubicBezTo>
                    <a:pt x="175" y="655"/>
                    <a:pt x="174" y="651"/>
                    <a:pt x="174" y="650"/>
                  </a:cubicBezTo>
                  <a:cubicBezTo>
                    <a:pt x="175" y="649"/>
                    <a:pt x="177" y="647"/>
                    <a:pt x="177" y="647"/>
                  </a:cubicBezTo>
                  <a:cubicBezTo>
                    <a:pt x="180" y="647"/>
                    <a:pt x="180" y="647"/>
                    <a:pt x="180" y="647"/>
                  </a:cubicBezTo>
                  <a:cubicBezTo>
                    <a:pt x="180" y="647"/>
                    <a:pt x="180" y="650"/>
                    <a:pt x="179" y="651"/>
                  </a:cubicBezTo>
                  <a:cubicBezTo>
                    <a:pt x="178" y="651"/>
                    <a:pt x="177" y="652"/>
                    <a:pt x="177" y="652"/>
                  </a:cubicBezTo>
                  <a:cubicBezTo>
                    <a:pt x="177" y="653"/>
                    <a:pt x="179" y="655"/>
                    <a:pt x="179" y="655"/>
                  </a:cubicBezTo>
                  <a:cubicBezTo>
                    <a:pt x="179" y="659"/>
                    <a:pt x="179" y="659"/>
                    <a:pt x="179" y="659"/>
                  </a:cubicBezTo>
                  <a:cubicBezTo>
                    <a:pt x="177" y="663"/>
                    <a:pt x="177" y="663"/>
                    <a:pt x="177" y="663"/>
                  </a:cubicBezTo>
                  <a:cubicBezTo>
                    <a:pt x="175" y="668"/>
                    <a:pt x="175" y="668"/>
                    <a:pt x="175" y="668"/>
                  </a:cubicBezTo>
                  <a:cubicBezTo>
                    <a:pt x="175" y="673"/>
                    <a:pt x="175" y="673"/>
                    <a:pt x="175" y="673"/>
                  </a:cubicBezTo>
                  <a:cubicBezTo>
                    <a:pt x="174" y="676"/>
                    <a:pt x="174" y="676"/>
                    <a:pt x="174" y="676"/>
                  </a:cubicBezTo>
                  <a:cubicBezTo>
                    <a:pt x="173" y="679"/>
                    <a:pt x="173" y="679"/>
                    <a:pt x="173" y="679"/>
                  </a:cubicBezTo>
                  <a:cubicBezTo>
                    <a:pt x="171" y="685"/>
                    <a:pt x="171" y="685"/>
                    <a:pt x="171" y="685"/>
                  </a:cubicBezTo>
                  <a:cubicBezTo>
                    <a:pt x="172" y="690"/>
                    <a:pt x="172" y="690"/>
                    <a:pt x="172" y="690"/>
                  </a:cubicBezTo>
                  <a:cubicBezTo>
                    <a:pt x="169" y="696"/>
                    <a:pt x="169" y="696"/>
                    <a:pt x="169" y="696"/>
                  </a:cubicBezTo>
                  <a:cubicBezTo>
                    <a:pt x="169" y="696"/>
                    <a:pt x="169" y="699"/>
                    <a:pt x="169" y="700"/>
                  </a:cubicBezTo>
                  <a:cubicBezTo>
                    <a:pt x="169" y="701"/>
                    <a:pt x="169" y="707"/>
                    <a:pt x="169" y="707"/>
                  </a:cubicBezTo>
                  <a:cubicBezTo>
                    <a:pt x="169" y="707"/>
                    <a:pt x="169" y="710"/>
                    <a:pt x="168" y="710"/>
                  </a:cubicBezTo>
                  <a:cubicBezTo>
                    <a:pt x="167" y="710"/>
                    <a:pt x="165" y="710"/>
                    <a:pt x="165" y="710"/>
                  </a:cubicBezTo>
                  <a:close/>
                  <a:moveTo>
                    <a:pt x="206" y="649"/>
                  </a:moveTo>
                  <a:cubicBezTo>
                    <a:pt x="206" y="649"/>
                    <a:pt x="206" y="649"/>
                    <a:pt x="206" y="649"/>
                  </a:cubicBezTo>
                  <a:cubicBezTo>
                    <a:pt x="205" y="647"/>
                    <a:pt x="205" y="647"/>
                    <a:pt x="205" y="647"/>
                  </a:cubicBezTo>
                  <a:cubicBezTo>
                    <a:pt x="208" y="646"/>
                    <a:pt x="208" y="646"/>
                    <a:pt x="208" y="646"/>
                  </a:cubicBezTo>
                  <a:cubicBezTo>
                    <a:pt x="208" y="646"/>
                    <a:pt x="207" y="642"/>
                    <a:pt x="207" y="641"/>
                  </a:cubicBezTo>
                  <a:cubicBezTo>
                    <a:pt x="207" y="640"/>
                    <a:pt x="206" y="641"/>
                    <a:pt x="205" y="639"/>
                  </a:cubicBezTo>
                  <a:cubicBezTo>
                    <a:pt x="204" y="638"/>
                    <a:pt x="204" y="635"/>
                    <a:pt x="204" y="635"/>
                  </a:cubicBezTo>
                  <a:cubicBezTo>
                    <a:pt x="204" y="634"/>
                    <a:pt x="205" y="631"/>
                    <a:pt x="205" y="631"/>
                  </a:cubicBezTo>
                  <a:cubicBezTo>
                    <a:pt x="205" y="631"/>
                    <a:pt x="208" y="627"/>
                    <a:pt x="210" y="625"/>
                  </a:cubicBezTo>
                  <a:cubicBezTo>
                    <a:pt x="213" y="622"/>
                    <a:pt x="212" y="622"/>
                    <a:pt x="212" y="620"/>
                  </a:cubicBezTo>
                  <a:cubicBezTo>
                    <a:pt x="211" y="619"/>
                    <a:pt x="213" y="618"/>
                    <a:pt x="213" y="618"/>
                  </a:cubicBezTo>
                  <a:cubicBezTo>
                    <a:pt x="216" y="615"/>
                    <a:pt x="216" y="615"/>
                    <a:pt x="216" y="615"/>
                  </a:cubicBezTo>
                  <a:cubicBezTo>
                    <a:pt x="218" y="610"/>
                    <a:pt x="218" y="610"/>
                    <a:pt x="218" y="610"/>
                  </a:cubicBezTo>
                  <a:cubicBezTo>
                    <a:pt x="218" y="610"/>
                    <a:pt x="221" y="613"/>
                    <a:pt x="221" y="613"/>
                  </a:cubicBezTo>
                  <a:cubicBezTo>
                    <a:pt x="222" y="613"/>
                    <a:pt x="222" y="612"/>
                    <a:pt x="222" y="611"/>
                  </a:cubicBezTo>
                  <a:cubicBezTo>
                    <a:pt x="222" y="610"/>
                    <a:pt x="224" y="610"/>
                    <a:pt x="224" y="610"/>
                  </a:cubicBezTo>
                  <a:cubicBezTo>
                    <a:pt x="225" y="610"/>
                    <a:pt x="228" y="609"/>
                    <a:pt x="228" y="609"/>
                  </a:cubicBezTo>
                  <a:cubicBezTo>
                    <a:pt x="229" y="607"/>
                    <a:pt x="229" y="607"/>
                    <a:pt x="229" y="607"/>
                  </a:cubicBezTo>
                  <a:cubicBezTo>
                    <a:pt x="229" y="607"/>
                    <a:pt x="233" y="606"/>
                    <a:pt x="235" y="607"/>
                  </a:cubicBezTo>
                  <a:cubicBezTo>
                    <a:pt x="236" y="608"/>
                    <a:pt x="234" y="608"/>
                    <a:pt x="234" y="609"/>
                  </a:cubicBezTo>
                  <a:cubicBezTo>
                    <a:pt x="234" y="610"/>
                    <a:pt x="234" y="610"/>
                    <a:pt x="234" y="611"/>
                  </a:cubicBezTo>
                  <a:cubicBezTo>
                    <a:pt x="234" y="612"/>
                    <a:pt x="233" y="613"/>
                    <a:pt x="230" y="613"/>
                  </a:cubicBezTo>
                  <a:cubicBezTo>
                    <a:pt x="227" y="614"/>
                    <a:pt x="229" y="616"/>
                    <a:pt x="229" y="616"/>
                  </a:cubicBezTo>
                  <a:cubicBezTo>
                    <a:pt x="229" y="616"/>
                    <a:pt x="229" y="620"/>
                    <a:pt x="229" y="620"/>
                  </a:cubicBezTo>
                  <a:cubicBezTo>
                    <a:pt x="228" y="621"/>
                    <a:pt x="226" y="623"/>
                    <a:pt x="224" y="623"/>
                  </a:cubicBezTo>
                  <a:cubicBezTo>
                    <a:pt x="223" y="624"/>
                    <a:pt x="223" y="626"/>
                    <a:pt x="223" y="626"/>
                  </a:cubicBezTo>
                  <a:cubicBezTo>
                    <a:pt x="223" y="627"/>
                    <a:pt x="224" y="629"/>
                    <a:pt x="224" y="631"/>
                  </a:cubicBezTo>
                  <a:cubicBezTo>
                    <a:pt x="224" y="632"/>
                    <a:pt x="224" y="632"/>
                    <a:pt x="225" y="634"/>
                  </a:cubicBezTo>
                  <a:cubicBezTo>
                    <a:pt x="225" y="635"/>
                    <a:pt x="227" y="635"/>
                    <a:pt x="228" y="635"/>
                  </a:cubicBezTo>
                  <a:cubicBezTo>
                    <a:pt x="228" y="636"/>
                    <a:pt x="230" y="638"/>
                    <a:pt x="229" y="639"/>
                  </a:cubicBezTo>
                  <a:cubicBezTo>
                    <a:pt x="228" y="640"/>
                    <a:pt x="227" y="641"/>
                    <a:pt x="226" y="641"/>
                  </a:cubicBezTo>
                  <a:cubicBezTo>
                    <a:pt x="226" y="642"/>
                    <a:pt x="224" y="645"/>
                    <a:pt x="224" y="645"/>
                  </a:cubicBezTo>
                  <a:cubicBezTo>
                    <a:pt x="224" y="645"/>
                    <a:pt x="225" y="647"/>
                    <a:pt x="224" y="649"/>
                  </a:cubicBezTo>
                  <a:cubicBezTo>
                    <a:pt x="224" y="651"/>
                    <a:pt x="222" y="650"/>
                    <a:pt x="221" y="651"/>
                  </a:cubicBezTo>
                  <a:cubicBezTo>
                    <a:pt x="221" y="651"/>
                    <a:pt x="218" y="654"/>
                    <a:pt x="218" y="654"/>
                  </a:cubicBezTo>
                  <a:cubicBezTo>
                    <a:pt x="217" y="654"/>
                    <a:pt x="216" y="658"/>
                    <a:pt x="216" y="660"/>
                  </a:cubicBezTo>
                  <a:cubicBezTo>
                    <a:pt x="216" y="661"/>
                    <a:pt x="216" y="663"/>
                    <a:pt x="216" y="664"/>
                  </a:cubicBezTo>
                  <a:cubicBezTo>
                    <a:pt x="216" y="665"/>
                    <a:pt x="216" y="664"/>
                    <a:pt x="214" y="667"/>
                  </a:cubicBezTo>
                  <a:cubicBezTo>
                    <a:pt x="211" y="670"/>
                    <a:pt x="212" y="668"/>
                    <a:pt x="209" y="667"/>
                  </a:cubicBezTo>
                  <a:cubicBezTo>
                    <a:pt x="205" y="667"/>
                    <a:pt x="209" y="666"/>
                    <a:pt x="210" y="664"/>
                  </a:cubicBezTo>
                  <a:cubicBezTo>
                    <a:pt x="211" y="662"/>
                    <a:pt x="212" y="660"/>
                    <a:pt x="212" y="660"/>
                  </a:cubicBezTo>
                  <a:cubicBezTo>
                    <a:pt x="211" y="656"/>
                    <a:pt x="211" y="656"/>
                    <a:pt x="211" y="656"/>
                  </a:cubicBezTo>
                  <a:cubicBezTo>
                    <a:pt x="209" y="653"/>
                    <a:pt x="209" y="653"/>
                    <a:pt x="209" y="653"/>
                  </a:cubicBezTo>
                  <a:lnTo>
                    <a:pt x="206" y="649"/>
                  </a:lnTo>
                  <a:close/>
                </a:path>
              </a:pathLst>
            </a:custGeom>
            <a:grpFill/>
            <a:ln w="6350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Source Sans Pro" charset="0"/>
              </a:endParaRPr>
            </a:p>
          </p:txBody>
        </p:sp>
        <p:sp>
          <p:nvSpPr>
            <p:cNvPr id="77" name="Freeform 96"/>
            <p:cNvSpPr>
              <a:spLocks noEditPoints="1"/>
            </p:cNvSpPr>
            <p:nvPr/>
          </p:nvSpPr>
          <p:spPr bwMode="auto">
            <a:xfrm>
              <a:off x="4686242" y="235948"/>
              <a:ext cx="1226964" cy="1680165"/>
            </a:xfrm>
            <a:custGeom>
              <a:avLst/>
              <a:gdLst>
                <a:gd name="T0" fmla="*/ 383 w 538"/>
                <a:gd name="T1" fmla="*/ 61 h 760"/>
                <a:gd name="T2" fmla="*/ 367 w 538"/>
                <a:gd name="T3" fmla="*/ 127 h 760"/>
                <a:gd name="T4" fmla="*/ 435 w 538"/>
                <a:gd name="T5" fmla="*/ 150 h 760"/>
                <a:gd name="T6" fmla="*/ 438 w 538"/>
                <a:gd name="T7" fmla="*/ 149 h 760"/>
                <a:gd name="T8" fmla="*/ 438 w 538"/>
                <a:gd name="T9" fmla="*/ 148 h 760"/>
                <a:gd name="T10" fmla="*/ 443 w 538"/>
                <a:gd name="T11" fmla="*/ 86 h 760"/>
                <a:gd name="T12" fmla="*/ 500 w 538"/>
                <a:gd name="T13" fmla="*/ 70 h 760"/>
                <a:gd name="T14" fmla="*/ 509 w 538"/>
                <a:gd name="T15" fmla="*/ 106 h 760"/>
                <a:gd name="T16" fmla="*/ 499 w 538"/>
                <a:gd name="T17" fmla="*/ 50 h 760"/>
                <a:gd name="T18" fmla="*/ 468 w 538"/>
                <a:gd name="T19" fmla="*/ 9 h 760"/>
                <a:gd name="T20" fmla="*/ 444 w 538"/>
                <a:gd name="T21" fmla="*/ 21 h 760"/>
                <a:gd name="T22" fmla="*/ 425 w 538"/>
                <a:gd name="T23" fmla="*/ 23 h 760"/>
                <a:gd name="T24" fmla="*/ 400 w 538"/>
                <a:gd name="T25" fmla="*/ 33 h 760"/>
                <a:gd name="T26" fmla="*/ 377 w 538"/>
                <a:gd name="T27" fmla="*/ 69 h 760"/>
                <a:gd name="T28" fmla="*/ 361 w 538"/>
                <a:gd name="T29" fmla="*/ 85 h 760"/>
                <a:gd name="T30" fmla="*/ 328 w 538"/>
                <a:gd name="T31" fmla="*/ 96 h 760"/>
                <a:gd name="T32" fmla="*/ 298 w 538"/>
                <a:gd name="T33" fmla="*/ 115 h 760"/>
                <a:gd name="T34" fmla="*/ 281 w 538"/>
                <a:gd name="T35" fmla="*/ 161 h 760"/>
                <a:gd name="T36" fmla="*/ 241 w 538"/>
                <a:gd name="T37" fmla="*/ 187 h 760"/>
                <a:gd name="T38" fmla="*/ 235 w 538"/>
                <a:gd name="T39" fmla="*/ 201 h 760"/>
                <a:gd name="T40" fmla="*/ 241 w 538"/>
                <a:gd name="T41" fmla="*/ 223 h 760"/>
                <a:gd name="T42" fmla="*/ 235 w 538"/>
                <a:gd name="T43" fmla="*/ 256 h 760"/>
                <a:gd name="T44" fmla="*/ 219 w 538"/>
                <a:gd name="T45" fmla="*/ 306 h 760"/>
                <a:gd name="T46" fmla="*/ 193 w 538"/>
                <a:gd name="T47" fmla="*/ 362 h 760"/>
                <a:gd name="T48" fmla="*/ 174 w 538"/>
                <a:gd name="T49" fmla="*/ 390 h 760"/>
                <a:gd name="T50" fmla="*/ 145 w 538"/>
                <a:gd name="T51" fmla="*/ 436 h 760"/>
                <a:gd name="T52" fmla="*/ 139 w 538"/>
                <a:gd name="T53" fmla="*/ 456 h 760"/>
                <a:gd name="T54" fmla="*/ 97 w 538"/>
                <a:gd name="T55" fmla="*/ 474 h 760"/>
                <a:gd name="T56" fmla="*/ 59 w 538"/>
                <a:gd name="T57" fmla="*/ 500 h 760"/>
                <a:gd name="T58" fmla="*/ 24 w 538"/>
                <a:gd name="T59" fmla="*/ 527 h 760"/>
                <a:gd name="T60" fmla="*/ 14 w 538"/>
                <a:gd name="T61" fmla="*/ 551 h 760"/>
                <a:gd name="T62" fmla="*/ 4 w 538"/>
                <a:gd name="T63" fmla="*/ 599 h 760"/>
                <a:gd name="T64" fmla="*/ 13 w 538"/>
                <a:gd name="T65" fmla="*/ 650 h 760"/>
                <a:gd name="T66" fmla="*/ 22 w 538"/>
                <a:gd name="T67" fmla="*/ 686 h 760"/>
                <a:gd name="T68" fmla="*/ 33 w 538"/>
                <a:gd name="T69" fmla="*/ 742 h 760"/>
                <a:gd name="T70" fmla="*/ 96 w 538"/>
                <a:gd name="T71" fmla="*/ 747 h 760"/>
                <a:gd name="T72" fmla="*/ 173 w 538"/>
                <a:gd name="T73" fmla="*/ 704 h 760"/>
                <a:gd name="T74" fmla="*/ 188 w 538"/>
                <a:gd name="T75" fmla="*/ 671 h 760"/>
                <a:gd name="T76" fmla="*/ 193 w 538"/>
                <a:gd name="T77" fmla="*/ 655 h 760"/>
                <a:gd name="T78" fmla="*/ 193 w 538"/>
                <a:gd name="T79" fmla="*/ 655 h 760"/>
                <a:gd name="T80" fmla="*/ 207 w 538"/>
                <a:gd name="T81" fmla="*/ 644 h 760"/>
                <a:gd name="T82" fmla="*/ 212 w 538"/>
                <a:gd name="T83" fmla="*/ 590 h 760"/>
                <a:gd name="T84" fmla="*/ 213 w 538"/>
                <a:gd name="T85" fmla="*/ 589 h 760"/>
                <a:gd name="T86" fmla="*/ 213 w 538"/>
                <a:gd name="T87" fmla="*/ 586 h 760"/>
                <a:gd name="T88" fmla="*/ 213 w 538"/>
                <a:gd name="T89" fmla="*/ 584 h 760"/>
                <a:gd name="T90" fmla="*/ 214 w 538"/>
                <a:gd name="T91" fmla="*/ 582 h 760"/>
                <a:gd name="T92" fmla="*/ 189 w 538"/>
                <a:gd name="T93" fmla="*/ 510 h 760"/>
                <a:gd name="T94" fmla="*/ 231 w 538"/>
                <a:gd name="T95" fmla="*/ 427 h 760"/>
                <a:gd name="T96" fmla="*/ 240 w 538"/>
                <a:gd name="T97" fmla="*/ 314 h 760"/>
                <a:gd name="T98" fmla="*/ 275 w 538"/>
                <a:gd name="T99" fmla="*/ 228 h 760"/>
                <a:gd name="T100" fmla="*/ 275 w 538"/>
                <a:gd name="T101" fmla="*/ 220 h 760"/>
                <a:gd name="T102" fmla="*/ 275 w 538"/>
                <a:gd name="T103" fmla="*/ 218 h 760"/>
                <a:gd name="T104" fmla="*/ 276 w 538"/>
                <a:gd name="T105" fmla="*/ 217 h 760"/>
                <a:gd name="T106" fmla="*/ 277 w 538"/>
                <a:gd name="T107" fmla="*/ 215 h 760"/>
                <a:gd name="T108" fmla="*/ 302 w 538"/>
                <a:gd name="T109" fmla="*/ 202 h 760"/>
                <a:gd name="T110" fmla="*/ 342 w 538"/>
                <a:gd name="T111" fmla="*/ 142 h 760"/>
                <a:gd name="T112" fmla="*/ 360 w 538"/>
                <a:gd name="T113" fmla="*/ 125 h 760"/>
                <a:gd name="T114" fmla="*/ 361 w 538"/>
                <a:gd name="T115" fmla="*/ 125 h 760"/>
                <a:gd name="T116" fmla="*/ 363 w 538"/>
                <a:gd name="T117" fmla="*/ 125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38" h="760">
                  <a:moveTo>
                    <a:pt x="370" y="57"/>
                  </a:moveTo>
                  <a:cubicBezTo>
                    <a:pt x="368" y="57"/>
                    <a:pt x="365" y="58"/>
                    <a:pt x="365" y="56"/>
                  </a:cubicBezTo>
                  <a:cubicBezTo>
                    <a:pt x="365" y="55"/>
                    <a:pt x="362" y="52"/>
                    <a:pt x="362" y="52"/>
                  </a:cubicBezTo>
                  <a:cubicBezTo>
                    <a:pt x="362" y="51"/>
                    <a:pt x="360" y="49"/>
                    <a:pt x="363" y="48"/>
                  </a:cubicBezTo>
                  <a:cubicBezTo>
                    <a:pt x="365" y="46"/>
                    <a:pt x="372" y="43"/>
                    <a:pt x="373" y="43"/>
                  </a:cubicBezTo>
                  <a:cubicBezTo>
                    <a:pt x="373" y="43"/>
                    <a:pt x="376" y="38"/>
                    <a:pt x="377" y="37"/>
                  </a:cubicBezTo>
                  <a:cubicBezTo>
                    <a:pt x="378" y="37"/>
                    <a:pt x="384" y="37"/>
                    <a:pt x="384" y="37"/>
                  </a:cubicBezTo>
                  <a:cubicBezTo>
                    <a:pt x="384" y="37"/>
                    <a:pt x="385" y="38"/>
                    <a:pt x="387" y="38"/>
                  </a:cubicBezTo>
                  <a:cubicBezTo>
                    <a:pt x="389" y="39"/>
                    <a:pt x="393" y="36"/>
                    <a:pt x="391" y="39"/>
                  </a:cubicBezTo>
                  <a:cubicBezTo>
                    <a:pt x="388" y="41"/>
                    <a:pt x="387" y="42"/>
                    <a:pt x="386" y="42"/>
                  </a:cubicBezTo>
                  <a:cubicBezTo>
                    <a:pt x="385" y="43"/>
                    <a:pt x="380" y="47"/>
                    <a:pt x="380" y="49"/>
                  </a:cubicBezTo>
                  <a:cubicBezTo>
                    <a:pt x="379" y="51"/>
                    <a:pt x="380" y="51"/>
                    <a:pt x="379" y="52"/>
                  </a:cubicBezTo>
                  <a:cubicBezTo>
                    <a:pt x="377" y="53"/>
                    <a:pt x="371" y="56"/>
                    <a:pt x="370" y="57"/>
                  </a:cubicBezTo>
                  <a:close/>
                  <a:moveTo>
                    <a:pt x="383" y="61"/>
                  </a:moveTo>
                  <a:cubicBezTo>
                    <a:pt x="383" y="61"/>
                    <a:pt x="383" y="61"/>
                    <a:pt x="383" y="61"/>
                  </a:cubicBezTo>
                  <a:cubicBezTo>
                    <a:pt x="383" y="61"/>
                    <a:pt x="386" y="62"/>
                    <a:pt x="386" y="61"/>
                  </a:cubicBezTo>
                  <a:cubicBezTo>
                    <a:pt x="386" y="61"/>
                    <a:pt x="387" y="59"/>
                    <a:pt x="387" y="56"/>
                  </a:cubicBezTo>
                  <a:cubicBezTo>
                    <a:pt x="388" y="53"/>
                    <a:pt x="390" y="53"/>
                    <a:pt x="391" y="52"/>
                  </a:cubicBezTo>
                  <a:cubicBezTo>
                    <a:pt x="392" y="51"/>
                    <a:pt x="391" y="51"/>
                    <a:pt x="392" y="49"/>
                  </a:cubicBezTo>
                  <a:cubicBezTo>
                    <a:pt x="392" y="47"/>
                    <a:pt x="391" y="47"/>
                    <a:pt x="389" y="46"/>
                  </a:cubicBezTo>
                  <a:cubicBezTo>
                    <a:pt x="386" y="46"/>
                    <a:pt x="386" y="48"/>
                    <a:pt x="384" y="48"/>
                  </a:cubicBezTo>
                  <a:cubicBezTo>
                    <a:pt x="383" y="49"/>
                    <a:pt x="383" y="51"/>
                    <a:pt x="384" y="52"/>
                  </a:cubicBezTo>
                  <a:cubicBezTo>
                    <a:pt x="384" y="53"/>
                    <a:pt x="382" y="54"/>
                    <a:pt x="380" y="55"/>
                  </a:cubicBezTo>
                  <a:cubicBezTo>
                    <a:pt x="378" y="57"/>
                    <a:pt x="378" y="59"/>
                    <a:pt x="378" y="59"/>
                  </a:cubicBezTo>
                  <a:cubicBezTo>
                    <a:pt x="383" y="61"/>
                    <a:pt x="383" y="61"/>
                    <a:pt x="383" y="61"/>
                  </a:cubicBezTo>
                  <a:close/>
                  <a:moveTo>
                    <a:pt x="363" y="126"/>
                  </a:moveTo>
                  <a:cubicBezTo>
                    <a:pt x="363" y="126"/>
                    <a:pt x="363" y="126"/>
                    <a:pt x="363" y="126"/>
                  </a:cubicBezTo>
                  <a:cubicBezTo>
                    <a:pt x="367" y="127"/>
                    <a:pt x="367" y="127"/>
                    <a:pt x="367" y="127"/>
                  </a:cubicBezTo>
                  <a:cubicBezTo>
                    <a:pt x="374" y="135"/>
                    <a:pt x="374" y="135"/>
                    <a:pt x="374" y="135"/>
                  </a:cubicBezTo>
                  <a:cubicBezTo>
                    <a:pt x="380" y="142"/>
                    <a:pt x="380" y="142"/>
                    <a:pt x="380" y="142"/>
                  </a:cubicBezTo>
                  <a:cubicBezTo>
                    <a:pt x="380" y="142"/>
                    <a:pt x="389" y="149"/>
                    <a:pt x="391" y="150"/>
                  </a:cubicBezTo>
                  <a:cubicBezTo>
                    <a:pt x="393" y="151"/>
                    <a:pt x="404" y="153"/>
                    <a:pt x="405" y="154"/>
                  </a:cubicBezTo>
                  <a:cubicBezTo>
                    <a:pt x="408" y="150"/>
                    <a:pt x="408" y="150"/>
                    <a:pt x="408" y="150"/>
                  </a:cubicBezTo>
                  <a:cubicBezTo>
                    <a:pt x="412" y="147"/>
                    <a:pt x="412" y="147"/>
                    <a:pt x="412" y="147"/>
                  </a:cubicBezTo>
                  <a:cubicBezTo>
                    <a:pt x="411" y="145"/>
                    <a:pt x="411" y="145"/>
                    <a:pt x="411" y="145"/>
                  </a:cubicBezTo>
                  <a:cubicBezTo>
                    <a:pt x="416" y="142"/>
                    <a:pt x="416" y="142"/>
                    <a:pt x="416" y="142"/>
                  </a:cubicBezTo>
                  <a:cubicBezTo>
                    <a:pt x="420" y="145"/>
                    <a:pt x="420" y="145"/>
                    <a:pt x="420" y="145"/>
                  </a:cubicBezTo>
                  <a:cubicBezTo>
                    <a:pt x="430" y="147"/>
                    <a:pt x="430" y="147"/>
                    <a:pt x="430" y="147"/>
                  </a:cubicBezTo>
                  <a:cubicBezTo>
                    <a:pt x="434" y="150"/>
                    <a:pt x="434" y="150"/>
                    <a:pt x="434" y="150"/>
                  </a:cubicBezTo>
                  <a:cubicBezTo>
                    <a:pt x="434" y="150"/>
                    <a:pt x="434" y="150"/>
                    <a:pt x="435" y="150"/>
                  </a:cubicBezTo>
                  <a:cubicBezTo>
                    <a:pt x="435" y="150"/>
                    <a:pt x="435" y="150"/>
                    <a:pt x="435" y="150"/>
                  </a:cubicBezTo>
                  <a:cubicBezTo>
                    <a:pt x="435" y="150"/>
                    <a:pt x="435" y="150"/>
                    <a:pt x="435" y="150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7"/>
                    <a:pt x="438" y="147"/>
                    <a:pt x="438" y="147"/>
                  </a:cubicBezTo>
                  <a:cubicBezTo>
                    <a:pt x="438" y="146"/>
                    <a:pt x="438" y="140"/>
                    <a:pt x="438" y="140"/>
                  </a:cubicBezTo>
                  <a:cubicBezTo>
                    <a:pt x="438" y="140"/>
                    <a:pt x="435" y="138"/>
                    <a:pt x="438" y="136"/>
                  </a:cubicBezTo>
                  <a:cubicBezTo>
                    <a:pt x="441" y="133"/>
                    <a:pt x="445" y="130"/>
                    <a:pt x="445" y="130"/>
                  </a:cubicBezTo>
                  <a:cubicBezTo>
                    <a:pt x="445" y="130"/>
                    <a:pt x="447" y="129"/>
                    <a:pt x="447" y="126"/>
                  </a:cubicBezTo>
                  <a:cubicBezTo>
                    <a:pt x="447" y="123"/>
                    <a:pt x="445" y="115"/>
                    <a:pt x="445" y="115"/>
                  </a:cubicBezTo>
                  <a:cubicBezTo>
                    <a:pt x="445" y="115"/>
                    <a:pt x="443" y="110"/>
                    <a:pt x="443" y="108"/>
                  </a:cubicBezTo>
                  <a:cubicBezTo>
                    <a:pt x="445" y="96"/>
                    <a:pt x="440" y="88"/>
                    <a:pt x="443" y="86"/>
                  </a:cubicBezTo>
                  <a:cubicBezTo>
                    <a:pt x="443" y="86"/>
                    <a:pt x="443" y="86"/>
                    <a:pt x="443" y="86"/>
                  </a:cubicBezTo>
                  <a:cubicBezTo>
                    <a:pt x="443" y="86"/>
                    <a:pt x="443" y="86"/>
                    <a:pt x="443" y="86"/>
                  </a:cubicBezTo>
                  <a:cubicBezTo>
                    <a:pt x="445" y="85"/>
                    <a:pt x="445" y="85"/>
                    <a:pt x="445" y="85"/>
                  </a:cubicBezTo>
                  <a:cubicBezTo>
                    <a:pt x="448" y="83"/>
                    <a:pt x="448" y="83"/>
                    <a:pt x="448" y="83"/>
                  </a:cubicBezTo>
                  <a:cubicBezTo>
                    <a:pt x="448" y="83"/>
                    <a:pt x="448" y="82"/>
                    <a:pt x="448" y="82"/>
                  </a:cubicBezTo>
                  <a:cubicBezTo>
                    <a:pt x="448" y="77"/>
                    <a:pt x="442" y="72"/>
                    <a:pt x="449" y="71"/>
                  </a:cubicBezTo>
                  <a:cubicBezTo>
                    <a:pt x="452" y="69"/>
                    <a:pt x="452" y="69"/>
                    <a:pt x="452" y="69"/>
                  </a:cubicBezTo>
                  <a:cubicBezTo>
                    <a:pt x="461" y="69"/>
                    <a:pt x="461" y="69"/>
                    <a:pt x="461" y="69"/>
                  </a:cubicBezTo>
                  <a:cubicBezTo>
                    <a:pt x="463" y="63"/>
                    <a:pt x="463" y="63"/>
                    <a:pt x="463" y="63"/>
                  </a:cubicBezTo>
                  <a:cubicBezTo>
                    <a:pt x="467" y="59"/>
                    <a:pt x="467" y="59"/>
                    <a:pt x="467" y="59"/>
                  </a:cubicBezTo>
                  <a:cubicBezTo>
                    <a:pt x="470" y="59"/>
                    <a:pt x="474" y="58"/>
                    <a:pt x="476" y="59"/>
                  </a:cubicBezTo>
                  <a:cubicBezTo>
                    <a:pt x="478" y="62"/>
                    <a:pt x="478" y="64"/>
                    <a:pt x="482" y="65"/>
                  </a:cubicBezTo>
                  <a:cubicBezTo>
                    <a:pt x="494" y="69"/>
                    <a:pt x="494" y="69"/>
                    <a:pt x="494" y="69"/>
                  </a:cubicBezTo>
                  <a:cubicBezTo>
                    <a:pt x="500" y="70"/>
                    <a:pt x="500" y="70"/>
                    <a:pt x="500" y="70"/>
                  </a:cubicBezTo>
                  <a:cubicBezTo>
                    <a:pt x="500" y="70"/>
                    <a:pt x="500" y="70"/>
                    <a:pt x="500" y="70"/>
                  </a:cubicBezTo>
                  <a:cubicBezTo>
                    <a:pt x="501" y="70"/>
                    <a:pt x="501" y="70"/>
                    <a:pt x="501" y="70"/>
                  </a:cubicBezTo>
                  <a:cubicBezTo>
                    <a:pt x="501" y="70"/>
                    <a:pt x="501" y="70"/>
                    <a:pt x="501" y="70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4"/>
                    <a:pt x="503" y="76"/>
                    <a:pt x="504" y="77"/>
                  </a:cubicBezTo>
                  <a:cubicBezTo>
                    <a:pt x="504" y="79"/>
                    <a:pt x="505" y="82"/>
                    <a:pt x="505" y="82"/>
                  </a:cubicBezTo>
                  <a:cubicBezTo>
                    <a:pt x="505" y="82"/>
                    <a:pt x="504" y="85"/>
                    <a:pt x="504" y="87"/>
                  </a:cubicBezTo>
                  <a:cubicBezTo>
                    <a:pt x="503" y="88"/>
                    <a:pt x="503" y="91"/>
                    <a:pt x="503" y="92"/>
                  </a:cubicBezTo>
                  <a:cubicBezTo>
                    <a:pt x="503" y="93"/>
                    <a:pt x="503" y="94"/>
                    <a:pt x="503" y="95"/>
                  </a:cubicBezTo>
                  <a:cubicBezTo>
                    <a:pt x="503" y="97"/>
                    <a:pt x="504" y="100"/>
                    <a:pt x="505" y="101"/>
                  </a:cubicBezTo>
                  <a:cubicBezTo>
                    <a:pt x="505" y="102"/>
                    <a:pt x="510" y="105"/>
                    <a:pt x="510" y="105"/>
                  </a:cubicBezTo>
                  <a:cubicBezTo>
                    <a:pt x="510" y="105"/>
                    <a:pt x="510" y="105"/>
                    <a:pt x="509" y="106"/>
                  </a:cubicBezTo>
                  <a:cubicBezTo>
                    <a:pt x="509" y="106"/>
                    <a:pt x="509" y="107"/>
                    <a:pt x="510" y="107"/>
                  </a:cubicBezTo>
                  <a:cubicBezTo>
                    <a:pt x="512" y="107"/>
                    <a:pt x="515" y="106"/>
                    <a:pt x="515" y="106"/>
                  </a:cubicBezTo>
                  <a:cubicBezTo>
                    <a:pt x="515" y="106"/>
                    <a:pt x="515" y="97"/>
                    <a:pt x="514" y="94"/>
                  </a:cubicBezTo>
                  <a:cubicBezTo>
                    <a:pt x="513" y="90"/>
                    <a:pt x="518" y="86"/>
                    <a:pt x="518" y="86"/>
                  </a:cubicBezTo>
                  <a:cubicBezTo>
                    <a:pt x="525" y="79"/>
                    <a:pt x="525" y="79"/>
                    <a:pt x="525" y="79"/>
                  </a:cubicBezTo>
                  <a:cubicBezTo>
                    <a:pt x="524" y="71"/>
                    <a:pt x="524" y="71"/>
                    <a:pt x="524" y="71"/>
                  </a:cubicBezTo>
                  <a:cubicBezTo>
                    <a:pt x="532" y="72"/>
                    <a:pt x="532" y="72"/>
                    <a:pt x="532" y="72"/>
                  </a:cubicBezTo>
                  <a:cubicBezTo>
                    <a:pt x="532" y="72"/>
                    <a:pt x="538" y="69"/>
                    <a:pt x="536" y="65"/>
                  </a:cubicBezTo>
                  <a:cubicBezTo>
                    <a:pt x="534" y="60"/>
                    <a:pt x="532" y="52"/>
                    <a:pt x="530" y="54"/>
                  </a:cubicBezTo>
                  <a:cubicBezTo>
                    <a:pt x="527" y="56"/>
                    <a:pt x="522" y="62"/>
                    <a:pt x="522" y="62"/>
                  </a:cubicBezTo>
                  <a:cubicBezTo>
                    <a:pt x="521" y="52"/>
                    <a:pt x="521" y="52"/>
                    <a:pt x="521" y="52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5" y="53"/>
                    <a:pt x="502" y="49"/>
                    <a:pt x="499" y="50"/>
                  </a:cubicBezTo>
                  <a:cubicBezTo>
                    <a:pt x="496" y="50"/>
                    <a:pt x="491" y="50"/>
                    <a:pt x="491" y="50"/>
                  </a:cubicBezTo>
                  <a:cubicBezTo>
                    <a:pt x="491" y="50"/>
                    <a:pt x="487" y="47"/>
                    <a:pt x="489" y="46"/>
                  </a:cubicBezTo>
                  <a:cubicBezTo>
                    <a:pt x="492" y="46"/>
                    <a:pt x="498" y="47"/>
                    <a:pt x="501" y="46"/>
                  </a:cubicBezTo>
                  <a:cubicBezTo>
                    <a:pt x="503" y="46"/>
                    <a:pt x="519" y="42"/>
                    <a:pt x="519" y="42"/>
                  </a:cubicBezTo>
                  <a:cubicBezTo>
                    <a:pt x="520" y="35"/>
                    <a:pt x="520" y="35"/>
                    <a:pt x="520" y="35"/>
                  </a:cubicBezTo>
                  <a:cubicBezTo>
                    <a:pt x="527" y="29"/>
                    <a:pt x="527" y="29"/>
                    <a:pt x="527" y="29"/>
                  </a:cubicBezTo>
                  <a:cubicBezTo>
                    <a:pt x="515" y="20"/>
                    <a:pt x="515" y="20"/>
                    <a:pt x="515" y="20"/>
                  </a:cubicBezTo>
                  <a:cubicBezTo>
                    <a:pt x="510" y="12"/>
                    <a:pt x="510" y="12"/>
                    <a:pt x="510" y="12"/>
                  </a:cubicBezTo>
                  <a:cubicBezTo>
                    <a:pt x="510" y="12"/>
                    <a:pt x="509" y="9"/>
                    <a:pt x="507" y="9"/>
                  </a:cubicBezTo>
                  <a:cubicBezTo>
                    <a:pt x="504" y="9"/>
                    <a:pt x="496" y="13"/>
                    <a:pt x="496" y="13"/>
                  </a:cubicBezTo>
                  <a:cubicBezTo>
                    <a:pt x="490" y="9"/>
                    <a:pt x="490" y="9"/>
                    <a:pt x="490" y="9"/>
                  </a:cubicBezTo>
                  <a:cubicBezTo>
                    <a:pt x="481" y="10"/>
                    <a:pt x="481" y="10"/>
                    <a:pt x="481" y="10"/>
                  </a:cubicBezTo>
                  <a:cubicBezTo>
                    <a:pt x="468" y="6"/>
                    <a:pt x="468" y="6"/>
                    <a:pt x="468" y="6"/>
                  </a:cubicBezTo>
                  <a:cubicBezTo>
                    <a:pt x="468" y="9"/>
                    <a:pt x="468" y="9"/>
                    <a:pt x="468" y="9"/>
                  </a:cubicBezTo>
                  <a:cubicBezTo>
                    <a:pt x="468" y="9"/>
                    <a:pt x="464" y="8"/>
                    <a:pt x="463" y="6"/>
                  </a:cubicBezTo>
                  <a:cubicBezTo>
                    <a:pt x="463" y="4"/>
                    <a:pt x="463" y="2"/>
                    <a:pt x="463" y="2"/>
                  </a:cubicBezTo>
                  <a:cubicBezTo>
                    <a:pt x="458" y="3"/>
                    <a:pt x="458" y="3"/>
                    <a:pt x="458" y="3"/>
                  </a:cubicBezTo>
                  <a:cubicBezTo>
                    <a:pt x="456" y="3"/>
                    <a:pt x="456" y="3"/>
                    <a:pt x="456" y="3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47" y="6"/>
                    <a:pt x="447" y="6"/>
                    <a:pt x="447" y="6"/>
                  </a:cubicBezTo>
                  <a:cubicBezTo>
                    <a:pt x="451" y="13"/>
                    <a:pt x="451" y="13"/>
                    <a:pt x="451" y="13"/>
                  </a:cubicBezTo>
                  <a:cubicBezTo>
                    <a:pt x="447" y="21"/>
                    <a:pt x="447" y="21"/>
                    <a:pt x="447" y="21"/>
                  </a:cubicBezTo>
                  <a:cubicBezTo>
                    <a:pt x="450" y="26"/>
                    <a:pt x="450" y="26"/>
                    <a:pt x="450" y="26"/>
                  </a:cubicBezTo>
                  <a:cubicBezTo>
                    <a:pt x="450" y="33"/>
                    <a:pt x="450" y="33"/>
                    <a:pt x="450" y="33"/>
                  </a:cubicBezTo>
                  <a:cubicBezTo>
                    <a:pt x="446" y="41"/>
                    <a:pt x="446" y="41"/>
                    <a:pt x="446" y="41"/>
                  </a:cubicBezTo>
                  <a:cubicBezTo>
                    <a:pt x="440" y="36"/>
                    <a:pt x="440" y="36"/>
                    <a:pt x="440" y="36"/>
                  </a:cubicBezTo>
                  <a:cubicBezTo>
                    <a:pt x="441" y="29"/>
                    <a:pt x="441" y="29"/>
                    <a:pt x="441" y="29"/>
                  </a:cubicBezTo>
                  <a:cubicBezTo>
                    <a:pt x="444" y="21"/>
                    <a:pt x="444" y="21"/>
                    <a:pt x="444" y="21"/>
                  </a:cubicBezTo>
                  <a:cubicBezTo>
                    <a:pt x="440" y="13"/>
                    <a:pt x="440" y="13"/>
                    <a:pt x="440" y="13"/>
                  </a:cubicBezTo>
                  <a:cubicBezTo>
                    <a:pt x="432" y="20"/>
                    <a:pt x="432" y="20"/>
                    <a:pt x="432" y="20"/>
                  </a:cubicBezTo>
                  <a:cubicBezTo>
                    <a:pt x="432" y="30"/>
                    <a:pt x="432" y="30"/>
                    <a:pt x="432" y="30"/>
                  </a:cubicBezTo>
                  <a:cubicBezTo>
                    <a:pt x="428" y="37"/>
                    <a:pt x="428" y="37"/>
                    <a:pt x="428" y="37"/>
                  </a:cubicBezTo>
                  <a:cubicBezTo>
                    <a:pt x="428" y="46"/>
                    <a:pt x="428" y="46"/>
                    <a:pt x="428" y="46"/>
                  </a:cubicBezTo>
                  <a:cubicBezTo>
                    <a:pt x="426" y="53"/>
                    <a:pt x="426" y="53"/>
                    <a:pt x="426" y="53"/>
                  </a:cubicBezTo>
                  <a:cubicBezTo>
                    <a:pt x="425" y="62"/>
                    <a:pt x="425" y="62"/>
                    <a:pt x="425" y="62"/>
                  </a:cubicBezTo>
                  <a:cubicBezTo>
                    <a:pt x="425" y="62"/>
                    <a:pt x="425" y="64"/>
                    <a:pt x="423" y="64"/>
                  </a:cubicBezTo>
                  <a:cubicBezTo>
                    <a:pt x="421" y="65"/>
                    <a:pt x="417" y="63"/>
                    <a:pt x="417" y="63"/>
                  </a:cubicBezTo>
                  <a:cubicBezTo>
                    <a:pt x="417" y="50"/>
                    <a:pt x="417" y="50"/>
                    <a:pt x="417" y="50"/>
                  </a:cubicBezTo>
                  <a:cubicBezTo>
                    <a:pt x="419" y="43"/>
                    <a:pt x="419" y="43"/>
                    <a:pt x="419" y="43"/>
                  </a:cubicBezTo>
                  <a:cubicBezTo>
                    <a:pt x="422" y="37"/>
                    <a:pt x="422" y="37"/>
                    <a:pt x="422" y="37"/>
                  </a:cubicBezTo>
                  <a:cubicBezTo>
                    <a:pt x="426" y="29"/>
                    <a:pt x="426" y="29"/>
                    <a:pt x="426" y="29"/>
                  </a:cubicBezTo>
                  <a:cubicBezTo>
                    <a:pt x="426" y="29"/>
                    <a:pt x="426" y="24"/>
                    <a:pt x="425" y="23"/>
                  </a:cubicBezTo>
                  <a:cubicBezTo>
                    <a:pt x="425" y="23"/>
                    <a:pt x="423" y="22"/>
                    <a:pt x="424" y="22"/>
                  </a:cubicBezTo>
                  <a:cubicBezTo>
                    <a:pt x="424" y="21"/>
                    <a:pt x="428" y="17"/>
                    <a:pt x="428" y="17"/>
                  </a:cubicBezTo>
                  <a:cubicBezTo>
                    <a:pt x="428" y="17"/>
                    <a:pt x="428" y="14"/>
                    <a:pt x="425" y="12"/>
                  </a:cubicBezTo>
                  <a:cubicBezTo>
                    <a:pt x="423" y="11"/>
                    <a:pt x="421" y="9"/>
                    <a:pt x="419" y="10"/>
                  </a:cubicBezTo>
                  <a:cubicBezTo>
                    <a:pt x="418" y="11"/>
                    <a:pt x="413" y="13"/>
                    <a:pt x="413" y="14"/>
                  </a:cubicBezTo>
                  <a:cubicBezTo>
                    <a:pt x="412" y="15"/>
                    <a:pt x="413" y="17"/>
                    <a:pt x="414" y="18"/>
                  </a:cubicBezTo>
                  <a:cubicBezTo>
                    <a:pt x="415" y="18"/>
                    <a:pt x="416" y="19"/>
                    <a:pt x="417" y="19"/>
                  </a:cubicBezTo>
                  <a:cubicBezTo>
                    <a:pt x="417" y="20"/>
                    <a:pt x="418" y="23"/>
                    <a:pt x="417" y="24"/>
                  </a:cubicBezTo>
                  <a:cubicBezTo>
                    <a:pt x="416" y="25"/>
                    <a:pt x="417" y="28"/>
                    <a:pt x="414" y="27"/>
                  </a:cubicBezTo>
                  <a:cubicBezTo>
                    <a:pt x="412" y="26"/>
                    <a:pt x="406" y="22"/>
                    <a:pt x="406" y="22"/>
                  </a:cubicBezTo>
                  <a:cubicBezTo>
                    <a:pt x="405" y="22"/>
                    <a:pt x="406" y="18"/>
                    <a:pt x="404" y="22"/>
                  </a:cubicBezTo>
                  <a:cubicBezTo>
                    <a:pt x="402" y="25"/>
                    <a:pt x="401" y="26"/>
                    <a:pt x="402" y="28"/>
                  </a:cubicBezTo>
                  <a:cubicBezTo>
                    <a:pt x="403" y="30"/>
                    <a:pt x="404" y="30"/>
                    <a:pt x="404" y="31"/>
                  </a:cubicBezTo>
                  <a:cubicBezTo>
                    <a:pt x="404" y="32"/>
                    <a:pt x="400" y="32"/>
                    <a:pt x="400" y="33"/>
                  </a:cubicBezTo>
                  <a:cubicBezTo>
                    <a:pt x="400" y="34"/>
                    <a:pt x="399" y="35"/>
                    <a:pt x="401" y="37"/>
                  </a:cubicBezTo>
                  <a:cubicBezTo>
                    <a:pt x="403" y="38"/>
                    <a:pt x="405" y="39"/>
                    <a:pt x="405" y="39"/>
                  </a:cubicBezTo>
                  <a:cubicBezTo>
                    <a:pt x="405" y="39"/>
                    <a:pt x="407" y="42"/>
                    <a:pt x="406" y="42"/>
                  </a:cubicBezTo>
                  <a:cubicBezTo>
                    <a:pt x="406" y="43"/>
                    <a:pt x="400" y="42"/>
                    <a:pt x="400" y="43"/>
                  </a:cubicBezTo>
                  <a:cubicBezTo>
                    <a:pt x="400" y="44"/>
                    <a:pt x="400" y="46"/>
                    <a:pt x="400" y="47"/>
                  </a:cubicBezTo>
                  <a:cubicBezTo>
                    <a:pt x="400" y="48"/>
                    <a:pt x="400" y="50"/>
                    <a:pt x="400" y="50"/>
                  </a:cubicBezTo>
                  <a:cubicBezTo>
                    <a:pt x="400" y="51"/>
                    <a:pt x="396" y="51"/>
                    <a:pt x="395" y="52"/>
                  </a:cubicBezTo>
                  <a:cubicBezTo>
                    <a:pt x="393" y="53"/>
                    <a:pt x="392" y="56"/>
                    <a:pt x="392" y="58"/>
                  </a:cubicBezTo>
                  <a:cubicBezTo>
                    <a:pt x="391" y="60"/>
                    <a:pt x="391" y="62"/>
                    <a:pt x="391" y="63"/>
                  </a:cubicBezTo>
                  <a:cubicBezTo>
                    <a:pt x="391" y="64"/>
                    <a:pt x="389" y="66"/>
                    <a:pt x="389" y="66"/>
                  </a:cubicBezTo>
                  <a:cubicBezTo>
                    <a:pt x="389" y="66"/>
                    <a:pt x="389" y="67"/>
                    <a:pt x="387" y="66"/>
                  </a:cubicBezTo>
                  <a:cubicBezTo>
                    <a:pt x="385" y="66"/>
                    <a:pt x="378" y="62"/>
                    <a:pt x="377" y="62"/>
                  </a:cubicBezTo>
                  <a:cubicBezTo>
                    <a:pt x="375" y="62"/>
                    <a:pt x="373" y="63"/>
                    <a:pt x="373" y="65"/>
                  </a:cubicBezTo>
                  <a:cubicBezTo>
                    <a:pt x="373" y="66"/>
                    <a:pt x="376" y="69"/>
                    <a:pt x="377" y="69"/>
                  </a:cubicBezTo>
                  <a:cubicBezTo>
                    <a:pt x="377" y="69"/>
                    <a:pt x="382" y="70"/>
                    <a:pt x="383" y="71"/>
                  </a:cubicBezTo>
                  <a:cubicBezTo>
                    <a:pt x="383" y="72"/>
                    <a:pt x="383" y="79"/>
                    <a:pt x="383" y="79"/>
                  </a:cubicBezTo>
                  <a:cubicBezTo>
                    <a:pt x="383" y="79"/>
                    <a:pt x="387" y="87"/>
                    <a:pt x="380" y="80"/>
                  </a:cubicBezTo>
                  <a:cubicBezTo>
                    <a:pt x="372" y="73"/>
                    <a:pt x="372" y="72"/>
                    <a:pt x="371" y="71"/>
                  </a:cubicBezTo>
                  <a:cubicBezTo>
                    <a:pt x="370" y="71"/>
                    <a:pt x="363" y="69"/>
                    <a:pt x="363" y="69"/>
                  </a:cubicBezTo>
                  <a:cubicBezTo>
                    <a:pt x="363" y="69"/>
                    <a:pt x="362" y="66"/>
                    <a:pt x="361" y="69"/>
                  </a:cubicBezTo>
                  <a:cubicBezTo>
                    <a:pt x="360" y="71"/>
                    <a:pt x="363" y="76"/>
                    <a:pt x="363" y="76"/>
                  </a:cubicBezTo>
                  <a:cubicBezTo>
                    <a:pt x="362" y="75"/>
                    <a:pt x="362" y="75"/>
                    <a:pt x="362" y="75"/>
                  </a:cubicBezTo>
                  <a:cubicBezTo>
                    <a:pt x="362" y="75"/>
                    <a:pt x="359" y="73"/>
                    <a:pt x="357" y="72"/>
                  </a:cubicBezTo>
                  <a:cubicBezTo>
                    <a:pt x="356" y="70"/>
                    <a:pt x="353" y="72"/>
                    <a:pt x="353" y="72"/>
                  </a:cubicBezTo>
                  <a:cubicBezTo>
                    <a:pt x="353" y="72"/>
                    <a:pt x="352" y="73"/>
                    <a:pt x="350" y="75"/>
                  </a:cubicBezTo>
                  <a:cubicBezTo>
                    <a:pt x="349" y="76"/>
                    <a:pt x="345" y="72"/>
                    <a:pt x="349" y="77"/>
                  </a:cubicBezTo>
                  <a:cubicBezTo>
                    <a:pt x="352" y="81"/>
                    <a:pt x="355" y="82"/>
                    <a:pt x="356" y="83"/>
                  </a:cubicBezTo>
                  <a:cubicBezTo>
                    <a:pt x="356" y="83"/>
                    <a:pt x="360" y="84"/>
                    <a:pt x="361" y="85"/>
                  </a:cubicBezTo>
                  <a:cubicBezTo>
                    <a:pt x="362" y="86"/>
                    <a:pt x="362" y="89"/>
                    <a:pt x="362" y="90"/>
                  </a:cubicBezTo>
                  <a:cubicBezTo>
                    <a:pt x="362" y="90"/>
                    <a:pt x="365" y="94"/>
                    <a:pt x="360" y="91"/>
                  </a:cubicBezTo>
                  <a:cubicBezTo>
                    <a:pt x="355" y="87"/>
                    <a:pt x="355" y="86"/>
                    <a:pt x="353" y="86"/>
                  </a:cubicBezTo>
                  <a:cubicBezTo>
                    <a:pt x="352" y="86"/>
                    <a:pt x="350" y="88"/>
                    <a:pt x="350" y="88"/>
                  </a:cubicBezTo>
                  <a:cubicBezTo>
                    <a:pt x="350" y="88"/>
                    <a:pt x="344" y="87"/>
                    <a:pt x="344" y="84"/>
                  </a:cubicBezTo>
                  <a:cubicBezTo>
                    <a:pt x="343" y="81"/>
                    <a:pt x="345" y="76"/>
                    <a:pt x="341" y="77"/>
                  </a:cubicBezTo>
                  <a:cubicBezTo>
                    <a:pt x="336" y="77"/>
                    <a:pt x="335" y="79"/>
                    <a:pt x="335" y="80"/>
                  </a:cubicBezTo>
                  <a:cubicBezTo>
                    <a:pt x="335" y="81"/>
                    <a:pt x="332" y="82"/>
                    <a:pt x="335" y="85"/>
                  </a:cubicBezTo>
                  <a:cubicBezTo>
                    <a:pt x="338" y="88"/>
                    <a:pt x="340" y="90"/>
                    <a:pt x="341" y="90"/>
                  </a:cubicBezTo>
                  <a:cubicBezTo>
                    <a:pt x="341" y="90"/>
                    <a:pt x="347" y="90"/>
                    <a:pt x="344" y="91"/>
                  </a:cubicBezTo>
                  <a:cubicBezTo>
                    <a:pt x="342" y="93"/>
                    <a:pt x="338" y="93"/>
                    <a:pt x="337" y="93"/>
                  </a:cubicBezTo>
                  <a:cubicBezTo>
                    <a:pt x="336" y="93"/>
                    <a:pt x="337" y="92"/>
                    <a:pt x="336" y="93"/>
                  </a:cubicBezTo>
                  <a:cubicBezTo>
                    <a:pt x="334" y="94"/>
                    <a:pt x="329" y="99"/>
                    <a:pt x="329" y="99"/>
                  </a:cubicBezTo>
                  <a:cubicBezTo>
                    <a:pt x="329" y="99"/>
                    <a:pt x="328" y="97"/>
                    <a:pt x="328" y="96"/>
                  </a:cubicBezTo>
                  <a:cubicBezTo>
                    <a:pt x="328" y="95"/>
                    <a:pt x="332" y="93"/>
                    <a:pt x="332" y="91"/>
                  </a:cubicBezTo>
                  <a:cubicBezTo>
                    <a:pt x="332" y="89"/>
                    <a:pt x="330" y="82"/>
                    <a:pt x="330" y="82"/>
                  </a:cubicBezTo>
                  <a:cubicBezTo>
                    <a:pt x="330" y="82"/>
                    <a:pt x="326" y="80"/>
                    <a:pt x="326" y="80"/>
                  </a:cubicBezTo>
                  <a:cubicBezTo>
                    <a:pt x="325" y="79"/>
                    <a:pt x="322" y="77"/>
                    <a:pt x="321" y="78"/>
                  </a:cubicBezTo>
                  <a:cubicBezTo>
                    <a:pt x="320" y="79"/>
                    <a:pt x="318" y="82"/>
                    <a:pt x="320" y="84"/>
                  </a:cubicBezTo>
                  <a:cubicBezTo>
                    <a:pt x="322" y="87"/>
                    <a:pt x="324" y="89"/>
                    <a:pt x="323" y="89"/>
                  </a:cubicBezTo>
                  <a:cubicBezTo>
                    <a:pt x="321" y="90"/>
                    <a:pt x="320" y="91"/>
                    <a:pt x="319" y="90"/>
                  </a:cubicBezTo>
                  <a:cubicBezTo>
                    <a:pt x="318" y="90"/>
                    <a:pt x="316" y="88"/>
                    <a:pt x="313" y="89"/>
                  </a:cubicBezTo>
                  <a:cubicBezTo>
                    <a:pt x="310" y="90"/>
                    <a:pt x="307" y="96"/>
                    <a:pt x="307" y="96"/>
                  </a:cubicBezTo>
                  <a:cubicBezTo>
                    <a:pt x="307" y="96"/>
                    <a:pt x="310" y="102"/>
                    <a:pt x="311" y="103"/>
                  </a:cubicBezTo>
                  <a:cubicBezTo>
                    <a:pt x="312" y="103"/>
                    <a:pt x="313" y="105"/>
                    <a:pt x="313" y="107"/>
                  </a:cubicBezTo>
                  <a:cubicBezTo>
                    <a:pt x="312" y="109"/>
                    <a:pt x="313" y="106"/>
                    <a:pt x="311" y="107"/>
                  </a:cubicBezTo>
                  <a:cubicBezTo>
                    <a:pt x="308" y="108"/>
                    <a:pt x="307" y="109"/>
                    <a:pt x="305" y="109"/>
                  </a:cubicBezTo>
                  <a:cubicBezTo>
                    <a:pt x="303" y="109"/>
                    <a:pt x="298" y="115"/>
                    <a:pt x="298" y="115"/>
                  </a:cubicBezTo>
                  <a:cubicBezTo>
                    <a:pt x="301" y="119"/>
                    <a:pt x="301" y="119"/>
                    <a:pt x="301" y="119"/>
                  </a:cubicBezTo>
                  <a:cubicBezTo>
                    <a:pt x="301" y="119"/>
                    <a:pt x="293" y="122"/>
                    <a:pt x="291" y="123"/>
                  </a:cubicBezTo>
                  <a:cubicBezTo>
                    <a:pt x="290" y="123"/>
                    <a:pt x="294" y="122"/>
                    <a:pt x="289" y="123"/>
                  </a:cubicBezTo>
                  <a:cubicBezTo>
                    <a:pt x="285" y="125"/>
                    <a:pt x="282" y="129"/>
                    <a:pt x="281" y="131"/>
                  </a:cubicBezTo>
                  <a:cubicBezTo>
                    <a:pt x="281" y="132"/>
                    <a:pt x="277" y="132"/>
                    <a:pt x="277" y="135"/>
                  </a:cubicBezTo>
                  <a:cubicBezTo>
                    <a:pt x="277" y="137"/>
                    <a:pt x="278" y="141"/>
                    <a:pt x="277" y="142"/>
                  </a:cubicBezTo>
                  <a:cubicBezTo>
                    <a:pt x="277" y="143"/>
                    <a:pt x="277" y="143"/>
                    <a:pt x="277" y="145"/>
                  </a:cubicBezTo>
                  <a:cubicBezTo>
                    <a:pt x="277" y="147"/>
                    <a:pt x="276" y="149"/>
                    <a:pt x="279" y="149"/>
                  </a:cubicBezTo>
                  <a:cubicBezTo>
                    <a:pt x="282" y="149"/>
                    <a:pt x="286" y="147"/>
                    <a:pt x="287" y="146"/>
                  </a:cubicBezTo>
                  <a:cubicBezTo>
                    <a:pt x="287" y="145"/>
                    <a:pt x="288" y="141"/>
                    <a:pt x="289" y="143"/>
                  </a:cubicBezTo>
                  <a:cubicBezTo>
                    <a:pt x="291" y="144"/>
                    <a:pt x="291" y="148"/>
                    <a:pt x="291" y="148"/>
                  </a:cubicBezTo>
                  <a:cubicBezTo>
                    <a:pt x="291" y="148"/>
                    <a:pt x="291" y="152"/>
                    <a:pt x="291" y="153"/>
                  </a:cubicBezTo>
                  <a:cubicBezTo>
                    <a:pt x="290" y="155"/>
                    <a:pt x="297" y="153"/>
                    <a:pt x="290" y="156"/>
                  </a:cubicBezTo>
                  <a:cubicBezTo>
                    <a:pt x="283" y="160"/>
                    <a:pt x="281" y="160"/>
                    <a:pt x="281" y="161"/>
                  </a:cubicBezTo>
                  <a:cubicBezTo>
                    <a:pt x="281" y="163"/>
                    <a:pt x="285" y="168"/>
                    <a:pt x="280" y="166"/>
                  </a:cubicBezTo>
                  <a:cubicBezTo>
                    <a:pt x="275" y="165"/>
                    <a:pt x="275" y="166"/>
                    <a:pt x="275" y="165"/>
                  </a:cubicBezTo>
                  <a:cubicBezTo>
                    <a:pt x="274" y="164"/>
                    <a:pt x="276" y="170"/>
                    <a:pt x="270" y="161"/>
                  </a:cubicBezTo>
                  <a:cubicBezTo>
                    <a:pt x="264" y="152"/>
                    <a:pt x="264" y="153"/>
                    <a:pt x="264" y="151"/>
                  </a:cubicBezTo>
                  <a:cubicBezTo>
                    <a:pt x="264" y="149"/>
                    <a:pt x="263" y="142"/>
                    <a:pt x="263" y="142"/>
                  </a:cubicBezTo>
                  <a:cubicBezTo>
                    <a:pt x="263" y="142"/>
                    <a:pt x="262" y="135"/>
                    <a:pt x="259" y="138"/>
                  </a:cubicBezTo>
                  <a:cubicBezTo>
                    <a:pt x="255" y="141"/>
                    <a:pt x="255" y="146"/>
                    <a:pt x="255" y="146"/>
                  </a:cubicBezTo>
                  <a:cubicBezTo>
                    <a:pt x="255" y="146"/>
                    <a:pt x="250" y="151"/>
                    <a:pt x="249" y="152"/>
                  </a:cubicBezTo>
                  <a:cubicBezTo>
                    <a:pt x="248" y="152"/>
                    <a:pt x="246" y="152"/>
                    <a:pt x="243" y="154"/>
                  </a:cubicBezTo>
                  <a:cubicBezTo>
                    <a:pt x="241" y="157"/>
                    <a:pt x="234" y="167"/>
                    <a:pt x="234" y="167"/>
                  </a:cubicBezTo>
                  <a:cubicBezTo>
                    <a:pt x="234" y="167"/>
                    <a:pt x="230" y="174"/>
                    <a:pt x="231" y="176"/>
                  </a:cubicBezTo>
                  <a:cubicBezTo>
                    <a:pt x="232" y="178"/>
                    <a:pt x="235" y="181"/>
                    <a:pt x="235" y="181"/>
                  </a:cubicBezTo>
                  <a:cubicBezTo>
                    <a:pt x="235" y="181"/>
                    <a:pt x="236" y="180"/>
                    <a:pt x="236" y="183"/>
                  </a:cubicBezTo>
                  <a:cubicBezTo>
                    <a:pt x="236" y="186"/>
                    <a:pt x="241" y="187"/>
                    <a:pt x="241" y="187"/>
                  </a:cubicBezTo>
                  <a:cubicBezTo>
                    <a:pt x="241" y="187"/>
                    <a:pt x="243" y="188"/>
                    <a:pt x="241" y="190"/>
                  </a:cubicBezTo>
                  <a:cubicBezTo>
                    <a:pt x="238" y="192"/>
                    <a:pt x="230" y="193"/>
                    <a:pt x="230" y="193"/>
                  </a:cubicBezTo>
                  <a:cubicBezTo>
                    <a:pt x="222" y="193"/>
                    <a:pt x="222" y="193"/>
                    <a:pt x="222" y="193"/>
                  </a:cubicBezTo>
                  <a:cubicBezTo>
                    <a:pt x="222" y="193"/>
                    <a:pt x="218" y="198"/>
                    <a:pt x="217" y="198"/>
                  </a:cubicBezTo>
                  <a:cubicBezTo>
                    <a:pt x="215" y="199"/>
                    <a:pt x="212" y="201"/>
                    <a:pt x="211" y="204"/>
                  </a:cubicBezTo>
                  <a:cubicBezTo>
                    <a:pt x="211" y="206"/>
                    <a:pt x="202" y="214"/>
                    <a:pt x="202" y="214"/>
                  </a:cubicBezTo>
                  <a:cubicBezTo>
                    <a:pt x="202" y="214"/>
                    <a:pt x="202" y="217"/>
                    <a:pt x="202" y="218"/>
                  </a:cubicBezTo>
                  <a:cubicBezTo>
                    <a:pt x="202" y="219"/>
                    <a:pt x="198" y="221"/>
                    <a:pt x="200" y="222"/>
                  </a:cubicBezTo>
                  <a:cubicBezTo>
                    <a:pt x="202" y="223"/>
                    <a:pt x="205" y="224"/>
                    <a:pt x="207" y="220"/>
                  </a:cubicBezTo>
                  <a:cubicBezTo>
                    <a:pt x="209" y="217"/>
                    <a:pt x="209" y="212"/>
                    <a:pt x="209" y="212"/>
                  </a:cubicBezTo>
                  <a:cubicBezTo>
                    <a:pt x="209" y="212"/>
                    <a:pt x="211" y="210"/>
                    <a:pt x="213" y="210"/>
                  </a:cubicBezTo>
                  <a:cubicBezTo>
                    <a:pt x="216" y="210"/>
                    <a:pt x="219" y="207"/>
                    <a:pt x="222" y="206"/>
                  </a:cubicBezTo>
                  <a:cubicBezTo>
                    <a:pt x="225" y="206"/>
                    <a:pt x="229" y="201"/>
                    <a:pt x="230" y="201"/>
                  </a:cubicBezTo>
                  <a:cubicBezTo>
                    <a:pt x="232" y="201"/>
                    <a:pt x="231" y="202"/>
                    <a:pt x="235" y="201"/>
                  </a:cubicBezTo>
                  <a:cubicBezTo>
                    <a:pt x="239" y="201"/>
                    <a:pt x="243" y="201"/>
                    <a:pt x="244" y="200"/>
                  </a:cubicBezTo>
                  <a:cubicBezTo>
                    <a:pt x="246" y="199"/>
                    <a:pt x="254" y="204"/>
                    <a:pt x="255" y="205"/>
                  </a:cubicBezTo>
                  <a:cubicBezTo>
                    <a:pt x="255" y="206"/>
                    <a:pt x="248" y="207"/>
                    <a:pt x="251" y="209"/>
                  </a:cubicBezTo>
                  <a:cubicBezTo>
                    <a:pt x="255" y="211"/>
                    <a:pt x="255" y="212"/>
                    <a:pt x="256" y="212"/>
                  </a:cubicBezTo>
                  <a:cubicBezTo>
                    <a:pt x="257" y="212"/>
                    <a:pt x="259" y="211"/>
                    <a:pt x="262" y="210"/>
                  </a:cubicBezTo>
                  <a:cubicBezTo>
                    <a:pt x="264" y="208"/>
                    <a:pt x="260" y="205"/>
                    <a:pt x="266" y="207"/>
                  </a:cubicBezTo>
                  <a:cubicBezTo>
                    <a:pt x="271" y="209"/>
                    <a:pt x="271" y="211"/>
                    <a:pt x="271" y="211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66" y="214"/>
                    <a:pt x="266" y="214"/>
                    <a:pt x="266" y="214"/>
                  </a:cubicBezTo>
                  <a:cubicBezTo>
                    <a:pt x="260" y="213"/>
                    <a:pt x="260" y="213"/>
                    <a:pt x="260" y="213"/>
                  </a:cubicBezTo>
                  <a:cubicBezTo>
                    <a:pt x="256" y="215"/>
                    <a:pt x="256" y="215"/>
                    <a:pt x="256" y="215"/>
                  </a:cubicBezTo>
                  <a:cubicBezTo>
                    <a:pt x="256" y="215"/>
                    <a:pt x="255" y="216"/>
                    <a:pt x="254" y="216"/>
                  </a:cubicBezTo>
                  <a:cubicBezTo>
                    <a:pt x="254" y="216"/>
                    <a:pt x="245" y="217"/>
                    <a:pt x="245" y="217"/>
                  </a:cubicBezTo>
                  <a:cubicBezTo>
                    <a:pt x="241" y="223"/>
                    <a:pt x="241" y="223"/>
                    <a:pt x="241" y="223"/>
                  </a:cubicBezTo>
                  <a:cubicBezTo>
                    <a:pt x="241" y="223"/>
                    <a:pt x="244" y="227"/>
                    <a:pt x="244" y="227"/>
                  </a:cubicBezTo>
                  <a:cubicBezTo>
                    <a:pt x="245" y="227"/>
                    <a:pt x="251" y="225"/>
                    <a:pt x="251" y="226"/>
                  </a:cubicBezTo>
                  <a:cubicBezTo>
                    <a:pt x="252" y="226"/>
                    <a:pt x="253" y="228"/>
                    <a:pt x="252" y="229"/>
                  </a:cubicBezTo>
                  <a:cubicBezTo>
                    <a:pt x="252" y="230"/>
                    <a:pt x="248" y="233"/>
                    <a:pt x="248" y="233"/>
                  </a:cubicBezTo>
                  <a:cubicBezTo>
                    <a:pt x="246" y="237"/>
                    <a:pt x="246" y="237"/>
                    <a:pt x="246" y="237"/>
                  </a:cubicBezTo>
                  <a:cubicBezTo>
                    <a:pt x="246" y="237"/>
                    <a:pt x="250" y="238"/>
                    <a:pt x="251" y="238"/>
                  </a:cubicBezTo>
                  <a:cubicBezTo>
                    <a:pt x="251" y="238"/>
                    <a:pt x="257" y="238"/>
                    <a:pt x="256" y="239"/>
                  </a:cubicBezTo>
                  <a:cubicBezTo>
                    <a:pt x="256" y="239"/>
                    <a:pt x="247" y="240"/>
                    <a:pt x="247" y="240"/>
                  </a:cubicBezTo>
                  <a:cubicBezTo>
                    <a:pt x="247" y="240"/>
                    <a:pt x="239" y="239"/>
                    <a:pt x="240" y="239"/>
                  </a:cubicBezTo>
                  <a:cubicBezTo>
                    <a:pt x="240" y="240"/>
                    <a:pt x="239" y="242"/>
                    <a:pt x="239" y="243"/>
                  </a:cubicBezTo>
                  <a:cubicBezTo>
                    <a:pt x="239" y="243"/>
                    <a:pt x="237" y="246"/>
                    <a:pt x="237" y="246"/>
                  </a:cubicBezTo>
                  <a:cubicBezTo>
                    <a:pt x="236" y="246"/>
                    <a:pt x="234" y="246"/>
                    <a:pt x="233" y="247"/>
                  </a:cubicBezTo>
                  <a:cubicBezTo>
                    <a:pt x="233" y="248"/>
                    <a:pt x="232" y="250"/>
                    <a:pt x="232" y="252"/>
                  </a:cubicBezTo>
                  <a:cubicBezTo>
                    <a:pt x="232" y="253"/>
                    <a:pt x="235" y="256"/>
                    <a:pt x="235" y="256"/>
                  </a:cubicBezTo>
                  <a:cubicBezTo>
                    <a:pt x="234" y="258"/>
                    <a:pt x="234" y="258"/>
                    <a:pt x="234" y="258"/>
                  </a:cubicBezTo>
                  <a:cubicBezTo>
                    <a:pt x="230" y="262"/>
                    <a:pt x="230" y="262"/>
                    <a:pt x="230" y="262"/>
                  </a:cubicBezTo>
                  <a:cubicBezTo>
                    <a:pt x="230" y="262"/>
                    <a:pt x="228" y="263"/>
                    <a:pt x="228" y="264"/>
                  </a:cubicBezTo>
                  <a:cubicBezTo>
                    <a:pt x="229" y="264"/>
                    <a:pt x="225" y="266"/>
                    <a:pt x="225" y="266"/>
                  </a:cubicBezTo>
                  <a:cubicBezTo>
                    <a:pt x="218" y="270"/>
                    <a:pt x="218" y="270"/>
                    <a:pt x="218" y="270"/>
                  </a:cubicBezTo>
                  <a:cubicBezTo>
                    <a:pt x="218" y="270"/>
                    <a:pt x="219" y="273"/>
                    <a:pt x="219" y="274"/>
                  </a:cubicBezTo>
                  <a:cubicBezTo>
                    <a:pt x="219" y="274"/>
                    <a:pt x="222" y="276"/>
                    <a:pt x="220" y="278"/>
                  </a:cubicBezTo>
                  <a:cubicBezTo>
                    <a:pt x="218" y="279"/>
                    <a:pt x="216" y="280"/>
                    <a:pt x="215" y="281"/>
                  </a:cubicBezTo>
                  <a:cubicBezTo>
                    <a:pt x="215" y="281"/>
                    <a:pt x="213" y="282"/>
                    <a:pt x="213" y="285"/>
                  </a:cubicBezTo>
                  <a:cubicBezTo>
                    <a:pt x="214" y="287"/>
                    <a:pt x="212" y="290"/>
                    <a:pt x="211" y="290"/>
                  </a:cubicBezTo>
                  <a:cubicBezTo>
                    <a:pt x="211" y="290"/>
                    <a:pt x="209" y="291"/>
                    <a:pt x="209" y="294"/>
                  </a:cubicBezTo>
                  <a:cubicBezTo>
                    <a:pt x="210" y="296"/>
                    <a:pt x="209" y="303"/>
                    <a:pt x="209" y="303"/>
                  </a:cubicBezTo>
                  <a:cubicBezTo>
                    <a:pt x="209" y="303"/>
                    <a:pt x="212" y="307"/>
                    <a:pt x="213" y="307"/>
                  </a:cubicBezTo>
                  <a:cubicBezTo>
                    <a:pt x="213" y="307"/>
                    <a:pt x="218" y="305"/>
                    <a:pt x="219" y="306"/>
                  </a:cubicBezTo>
                  <a:cubicBezTo>
                    <a:pt x="221" y="306"/>
                    <a:pt x="224" y="308"/>
                    <a:pt x="224" y="308"/>
                  </a:cubicBezTo>
                  <a:cubicBezTo>
                    <a:pt x="224" y="308"/>
                    <a:pt x="223" y="313"/>
                    <a:pt x="222" y="314"/>
                  </a:cubicBezTo>
                  <a:cubicBezTo>
                    <a:pt x="221" y="314"/>
                    <a:pt x="215" y="315"/>
                    <a:pt x="215" y="315"/>
                  </a:cubicBezTo>
                  <a:cubicBezTo>
                    <a:pt x="215" y="315"/>
                    <a:pt x="212" y="313"/>
                    <a:pt x="211" y="313"/>
                  </a:cubicBezTo>
                  <a:cubicBezTo>
                    <a:pt x="210" y="314"/>
                    <a:pt x="205" y="319"/>
                    <a:pt x="205" y="319"/>
                  </a:cubicBezTo>
                  <a:cubicBezTo>
                    <a:pt x="205" y="319"/>
                    <a:pt x="205" y="322"/>
                    <a:pt x="204" y="322"/>
                  </a:cubicBezTo>
                  <a:cubicBezTo>
                    <a:pt x="202" y="323"/>
                    <a:pt x="201" y="321"/>
                    <a:pt x="201" y="323"/>
                  </a:cubicBezTo>
                  <a:cubicBezTo>
                    <a:pt x="201" y="324"/>
                    <a:pt x="201" y="327"/>
                    <a:pt x="201" y="328"/>
                  </a:cubicBezTo>
                  <a:cubicBezTo>
                    <a:pt x="201" y="330"/>
                    <a:pt x="201" y="333"/>
                    <a:pt x="201" y="333"/>
                  </a:cubicBezTo>
                  <a:cubicBezTo>
                    <a:pt x="201" y="333"/>
                    <a:pt x="199" y="337"/>
                    <a:pt x="198" y="339"/>
                  </a:cubicBezTo>
                  <a:cubicBezTo>
                    <a:pt x="197" y="341"/>
                    <a:pt x="195" y="346"/>
                    <a:pt x="195" y="347"/>
                  </a:cubicBezTo>
                  <a:cubicBezTo>
                    <a:pt x="196" y="348"/>
                    <a:pt x="198" y="353"/>
                    <a:pt x="198" y="353"/>
                  </a:cubicBezTo>
                  <a:cubicBezTo>
                    <a:pt x="191" y="357"/>
                    <a:pt x="191" y="357"/>
                    <a:pt x="191" y="357"/>
                  </a:cubicBezTo>
                  <a:cubicBezTo>
                    <a:pt x="193" y="362"/>
                    <a:pt x="193" y="362"/>
                    <a:pt x="193" y="362"/>
                  </a:cubicBezTo>
                  <a:cubicBezTo>
                    <a:pt x="193" y="362"/>
                    <a:pt x="194" y="362"/>
                    <a:pt x="194" y="363"/>
                  </a:cubicBezTo>
                  <a:cubicBezTo>
                    <a:pt x="194" y="365"/>
                    <a:pt x="189" y="368"/>
                    <a:pt x="189" y="368"/>
                  </a:cubicBezTo>
                  <a:cubicBezTo>
                    <a:pt x="189" y="368"/>
                    <a:pt x="189" y="373"/>
                    <a:pt x="189" y="374"/>
                  </a:cubicBezTo>
                  <a:cubicBezTo>
                    <a:pt x="189" y="375"/>
                    <a:pt x="184" y="371"/>
                    <a:pt x="184" y="371"/>
                  </a:cubicBezTo>
                  <a:cubicBezTo>
                    <a:pt x="180" y="372"/>
                    <a:pt x="180" y="372"/>
                    <a:pt x="180" y="372"/>
                  </a:cubicBezTo>
                  <a:cubicBezTo>
                    <a:pt x="180" y="376"/>
                    <a:pt x="180" y="376"/>
                    <a:pt x="180" y="376"/>
                  </a:cubicBezTo>
                  <a:cubicBezTo>
                    <a:pt x="178" y="380"/>
                    <a:pt x="178" y="380"/>
                    <a:pt x="178" y="380"/>
                  </a:cubicBezTo>
                  <a:cubicBezTo>
                    <a:pt x="171" y="380"/>
                    <a:pt x="171" y="380"/>
                    <a:pt x="171" y="380"/>
                  </a:cubicBezTo>
                  <a:cubicBezTo>
                    <a:pt x="171" y="380"/>
                    <a:pt x="165" y="384"/>
                    <a:pt x="165" y="384"/>
                  </a:cubicBezTo>
                  <a:cubicBezTo>
                    <a:pt x="166" y="385"/>
                    <a:pt x="163" y="388"/>
                    <a:pt x="166" y="388"/>
                  </a:cubicBezTo>
                  <a:cubicBezTo>
                    <a:pt x="168" y="388"/>
                    <a:pt x="169" y="388"/>
                    <a:pt x="170" y="388"/>
                  </a:cubicBezTo>
                  <a:cubicBezTo>
                    <a:pt x="172" y="387"/>
                    <a:pt x="176" y="385"/>
                    <a:pt x="177" y="385"/>
                  </a:cubicBezTo>
                  <a:cubicBezTo>
                    <a:pt x="178" y="385"/>
                    <a:pt x="181" y="385"/>
                    <a:pt x="179" y="387"/>
                  </a:cubicBezTo>
                  <a:cubicBezTo>
                    <a:pt x="177" y="389"/>
                    <a:pt x="175" y="389"/>
                    <a:pt x="174" y="390"/>
                  </a:cubicBezTo>
                  <a:cubicBezTo>
                    <a:pt x="172" y="391"/>
                    <a:pt x="169" y="391"/>
                    <a:pt x="169" y="394"/>
                  </a:cubicBezTo>
                  <a:cubicBezTo>
                    <a:pt x="169" y="397"/>
                    <a:pt x="168" y="400"/>
                    <a:pt x="168" y="400"/>
                  </a:cubicBezTo>
                  <a:cubicBezTo>
                    <a:pt x="175" y="398"/>
                    <a:pt x="175" y="398"/>
                    <a:pt x="175" y="398"/>
                  </a:cubicBezTo>
                  <a:cubicBezTo>
                    <a:pt x="175" y="398"/>
                    <a:pt x="177" y="397"/>
                    <a:pt x="177" y="400"/>
                  </a:cubicBezTo>
                  <a:cubicBezTo>
                    <a:pt x="178" y="404"/>
                    <a:pt x="175" y="405"/>
                    <a:pt x="173" y="405"/>
                  </a:cubicBezTo>
                  <a:cubicBezTo>
                    <a:pt x="172" y="405"/>
                    <a:pt x="167" y="401"/>
                    <a:pt x="167" y="401"/>
                  </a:cubicBezTo>
                  <a:cubicBezTo>
                    <a:pt x="163" y="404"/>
                    <a:pt x="163" y="404"/>
                    <a:pt x="163" y="404"/>
                  </a:cubicBezTo>
                  <a:cubicBezTo>
                    <a:pt x="163" y="404"/>
                    <a:pt x="162" y="403"/>
                    <a:pt x="158" y="406"/>
                  </a:cubicBezTo>
                  <a:cubicBezTo>
                    <a:pt x="154" y="410"/>
                    <a:pt x="152" y="415"/>
                    <a:pt x="152" y="416"/>
                  </a:cubicBezTo>
                  <a:cubicBezTo>
                    <a:pt x="152" y="417"/>
                    <a:pt x="152" y="419"/>
                    <a:pt x="149" y="421"/>
                  </a:cubicBezTo>
                  <a:cubicBezTo>
                    <a:pt x="147" y="422"/>
                    <a:pt x="144" y="425"/>
                    <a:pt x="144" y="425"/>
                  </a:cubicBezTo>
                  <a:cubicBezTo>
                    <a:pt x="144" y="425"/>
                    <a:pt x="143" y="428"/>
                    <a:pt x="142" y="430"/>
                  </a:cubicBezTo>
                  <a:cubicBezTo>
                    <a:pt x="141" y="432"/>
                    <a:pt x="141" y="432"/>
                    <a:pt x="141" y="432"/>
                  </a:cubicBezTo>
                  <a:cubicBezTo>
                    <a:pt x="145" y="436"/>
                    <a:pt x="145" y="436"/>
                    <a:pt x="145" y="436"/>
                  </a:cubicBezTo>
                  <a:cubicBezTo>
                    <a:pt x="138" y="440"/>
                    <a:pt x="138" y="440"/>
                    <a:pt x="138" y="440"/>
                  </a:cubicBezTo>
                  <a:cubicBezTo>
                    <a:pt x="135" y="442"/>
                    <a:pt x="135" y="442"/>
                    <a:pt x="135" y="442"/>
                  </a:cubicBezTo>
                  <a:cubicBezTo>
                    <a:pt x="135" y="442"/>
                    <a:pt x="129" y="448"/>
                    <a:pt x="133" y="449"/>
                  </a:cubicBezTo>
                  <a:cubicBezTo>
                    <a:pt x="138" y="450"/>
                    <a:pt x="141" y="450"/>
                    <a:pt x="141" y="450"/>
                  </a:cubicBezTo>
                  <a:cubicBezTo>
                    <a:pt x="141" y="450"/>
                    <a:pt x="140" y="456"/>
                    <a:pt x="141" y="456"/>
                  </a:cubicBezTo>
                  <a:cubicBezTo>
                    <a:pt x="142" y="456"/>
                    <a:pt x="151" y="456"/>
                    <a:pt x="151" y="456"/>
                  </a:cubicBezTo>
                  <a:cubicBezTo>
                    <a:pt x="156" y="452"/>
                    <a:pt x="156" y="452"/>
                    <a:pt x="156" y="452"/>
                  </a:cubicBezTo>
                  <a:cubicBezTo>
                    <a:pt x="159" y="450"/>
                    <a:pt x="159" y="450"/>
                    <a:pt x="159" y="450"/>
                  </a:cubicBezTo>
                  <a:cubicBezTo>
                    <a:pt x="161" y="454"/>
                    <a:pt x="161" y="454"/>
                    <a:pt x="161" y="454"/>
                  </a:cubicBezTo>
                  <a:cubicBezTo>
                    <a:pt x="161" y="454"/>
                    <a:pt x="159" y="457"/>
                    <a:pt x="157" y="457"/>
                  </a:cubicBezTo>
                  <a:cubicBezTo>
                    <a:pt x="154" y="457"/>
                    <a:pt x="155" y="457"/>
                    <a:pt x="153" y="459"/>
                  </a:cubicBezTo>
                  <a:cubicBezTo>
                    <a:pt x="150" y="462"/>
                    <a:pt x="149" y="463"/>
                    <a:pt x="147" y="463"/>
                  </a:cubicBezTo>
                  <a:cubicBezTo>
                    <a:pt x="146" y="463"/>
                    <a:pt x="144" y="466"/>
                    <a:pt x="142" y="462"/>
                  </a:cubicBezTo>
                  <a:cubicBezTo>
                    <a:pt x="141" y="459"/>
                    <a:pt x="139" y="456"/>
                    <a:pt x="139" y="456"/>
                  </a:cubicBezTo>
                  <a:cubicBezTo>
                    <a:pt x="130" y="452"/>
                    <a:pt x="130" y="452"/>
                    <a:pt x="130" y="452"/>
                  </a:cubicBezTo>
                  <a:cubicBezTo>
                    <a:pt x="128" y="453"/>
                    <a:pt x="128" y="453"/>
                    <a:pt x="128" y="453"/>
                  </a:cubicBezTo>
                  <a:cubicBezTo>
                    <a:pt x="128" y="453"/>
                    <a:pt x="127" y="457"/>
                    <a:pt x="126" y="457"/>
                  </a:cubicBezTo>
                  <a:cubicBezTo>
                    <a:pt x="125" y="457"/>
                    <a:pt x="119" y="457"/>
                    <a:pt x="117" y="457"/>
                  </a:cubicBezTo>
                  <a:cubicBezTo>
                    <a:pt x="116" y="457"/>
                    <a:pt x="114" y="457"/>
                    <a:pt x="114" y="456"/>
                  </a:cubicBezTo>
                  <a:cubicBezTo>
                    <a:pt x="113" y="454"/>
                    <a:pt x="114" y="454"/>
                    <a:pt x="113" y="453"/>
                  </a:cubicBezTo>
                  <a:cubicBezTo>
                    <a:pt x="112" y="452"/>
                    <a:pt x="110" y="448"/>
                    <a:pt x="108" y="449"/>
                  </a:cubicBezTo>
                  <a:cubicBezTo>
                    <a:pt x="107" y="449"/>
                    <a:pt x="102" y="451"/>
                    <a:pt x="102" y="451"/>
                  </a:cubicBezTo>
                  <a:cubicBezTo>
                    <a:pt x="101" y="459"/>
                    <a:pt x="101" y="459"/>
                    <a:pt x="101" y="459"/>
                  </a:cubicBezTo>
                  <a:cubicBezTo>
                    <a:pt x="101" y="459"/>
                    <a:pt x="98" y="459"/>
                    <a:pt x="99" y="461"/>
                  </a:cubicBezTo>
                  <a:cubicBezTo>
                    <a:pt x="99" y="463"/>
                    <a:pt x="103" y="465"/>
                    <a:pt x="103" y="465"/>
                  </a:cubicBezTo>
                  <a:cubicBezTo>
                    <a:pt x="103" y="465"/>
                    <a:pt x="105" y="467"/>
                    <a:pt x="105" y="468"/>
                  </a:cubicBezTo>
                  <a:cubicBezTo>
                    <a:pt x="106" y="470"/>
                    <a:pt x="103" y="472"/>
                    <a:pt x="103" y="472"/>
                  </a:cubicBezTo>
                  <a:cubicBezTo>
                    <a:pt x="103" y="472"/>
                    <a:pt x="98" y="472"/>
                    <a:pt x="97" y="474"/>
                  </a:cubicBezTo>
                  <a:cubicBezTo>
                    <a:pt x="97" y="475"/>
                    <a:pt x="98" y="478"/>
                    <a:pt x="97" y="478"/>
                  </a:cubicBezTo>
                  <a:cubicBezTo>
                    <a:pt x="96" y="479"/>
                    <a:pt x="95" y="481"/>
                    <a:pt x="95" y="482"/>
                  </a:cubicBezTo>
                  <a:cubicBezTo>
                    <a:pt x="95" y="482"/>
                    <a:pt x="97" y="487"/>
                    <a:pt x="97" y="487"/>
                  </a:cubicBezTo>
                  <a:cubicBezTo>
                    <a:pt x="97" y="487"/>
                    <a:pt x="97" y="491"/>
                    <a:pt x="95" y="489"/>
                  </a:cubicBezTo>
                  <a:cubicBezTo>
                    <a:pt x="93" y="487"/>
                    <a:pt x="87" y="484"/>
                    <a:pt x="87" y="484"/>
                  </a:cubicBezTo>
                  <a:cubicBezTo>
                    <a:pt x="83" y="481"/>
                    <a:pt x="83" y="481"/>
                    <a:pt x="83" y="481"/>
                  </a:cubicBezTo>
                  <a:cubicBezTo>
                    <a:pt x="83" y="481"/>
                    <a:pt x="79" y="484"/>
                    <a:pt x="78" y="484"/>
                  </a:cubicBezTo>
                  <a:cubicBezTo>
                    <a:pt x="78" y="485"/>
                    <a:pt x="71" y="484"/>
                    <a:pt x="69" y="485"/>
                  </a:cubicBezTo>
                  <a:cubicBezTo>
                    <a:pt x="68" y="486"/>
                    <a:pt x="68" y="487"/>
                    <a:pt x="67" y="489"/>
                  </a:cubicBezTo>
                  <a:cubicBezTo>
                    <a:pt x="65" y="491"/>
                    <a:pt x="62" y="491"/>
                    <a:pt x="65" y="494"/>
                  </a:cubicBezTo>
                  <a:cubicBezTo>
                    <a:pt x="67" y="497"/>
                    <a:pt x="72" y="498"/>
                    <a:pt x="72" y="498"/>
                  </a:cubicBezTo>
                  <a:cubicBezTo>
                    <a:pt x="72" y="498"/>
                    <a:pt x="74" y="499"/>
                    <a:pt x="72" y="502"/>
                  </a:cubicBezTo>
                  <a:cubicBezTo>
                    <a:pt x="70" y="506"/>
                    <a:pt x="66" y="503"/>
                    <a:pt x="65" y="503"/>
                  </a:cubicBezTo>
                  <a:cubicBezTo>
                    <a:pt x="64" y="502"/>
                    <a:pt x="60" y="499"/>
                    <a:pt x="59" y="500"/>
                  </a:cubicBezTo>
                  <a:cubicBezTo>
                    <a:pt x="58" y="501"/>
                    <a:pt x="55" y="506"/>
                    <a:pt x="55" y="506"/>
                  </a:cubicBezTo>
                  <a:cubicBezTo>
                    <a:pt x="55" y="506"/>
                    <a:pt x="52" y="507"/>
                    <a:pt x="51" y="506"/>
                  </a:cubicBezTo>
                  <a:cubicBezTo>
                    <a:pt x="50" y="506"/>
                    <a:pt x="47" y="501"/>
                    <a:pt x="46" y="502"/>
                  </a:cubicBezTo>
                  <a:cubicBezTo>
                    <a:pt x="45" y="503"/>
                    <a:pt x="44" y="505"/>
                    <a:pt x="44" y="506"/>
                  </a:cubicBezTo>
                  <a:cubicBezTo>
                    <a:pt x="44" y="507"/>
                    <a:pt x="46" y="509"/>
                    <a:pt x="45" y="510"/>
                  </a:cubicBezTo>
                  <a:cubicBezTo>
                    <a:pt x="45" y="511"/>
                    <a:pt x="40" y="512"/>
                    <a:pt x="39" y="513"/>
                  </a:cubicBezTo>
                  <a:cubicBezTo>
                    <a:pt x="39" y="514"/>
                    <a:pt x="39" y="512"/>
                    <a:pt x="37" y="516"/>
                  </a:cubicBezTo>
                  <a:cubicBezTo>
                    <a:pt x="36" y="520"/>
                    <a:pt x="37" y="520"/>
                    <a:pt x="36" y="520"/>
                  </a:cubicBezTo>
                  <a:cubicBezTo>
                    <a:pt x="34" y="521"/>
                    <a:pt x="30" y="518"/>
                    <a:pt x="30" y="518"/>
                  </a:cubicBezTo>
                  <a:cubicBezTo>
                    <a:pt x="30" y="518"/>
                    <a:pt x="27" y="515"/>
                    <a:pt x="27" y="518"/>
                  </a:cubicBezTo>
                  <a:cubicBezTo>
                    <a:pt x="27" y="522"/>
                    <a:pt x="26" y="526"/>
                    <a:pt x="26" y="526"/>
                  </a:cubicBezTo>
                  <a:cubicBezTo>
                    <a:pt x="29" y="528"/>
                    <a:pt x="29" y="528"/>
                    <a:pt x="29" y="528"/>
                  </a:cubicBezTo>
                  <a:cubicBezTo>
                    <a:pt x="29" y="528"/>
                    <a:pt x="28" y="530"/>
                    <a:pt x="27" y="530"/>
                  </a:cubicBezTo>
                  <a:cubicBezTo>
                    <a:pt x="27" y="530"/>
                    <a:pt x="25" y="529"/>
                    <a:pt x="24" y="527"/>
                  </a:cubicBezTo>
                  <a:cubicBezTo>
                    <a:pt x="23" y="526"/>
                    <a:pt x="24" y="526"/>
                    <a:pt x="21" y="525"/>
                  </a:cubicBezTo>
                  <a:cubicBezTo>
                    <a:pt x="18" y="524"/>
                    <a:pt x="16" y="522"/>
                    <a:pt x="16" y="524"/>
                  </a:cubicBezTo>
                  <a:cubicBezTo>
                    <a:pt x="16" y="525"/>
                    <a:pt x="15" y="527"/>
                    <a:pt x="16" y="528"/>
                  </a:cubicBezTo>
                  <a:cubicBezTo>
                    <a:pt x="17" y="530"/>
                    <a:pt x="19" y="532"/>
                    <a:pt x="19" y="532"/>
                  </a:cubicBezTo>
                  <a:cubicBezTo>
                    <a:pt x="20" y="532"/>
                    <a:pt x="20" y="532"/>
                    <a:pt x="20" y="532"/>
                  </a:cubicBezTo>
                  <a:cubicBezTo>
                    <a:pt x="20" y="532"/>
                    <a:pt x="19" y="535"/>
                    <a:pt x="18" y="535"/>
                  </a:cubicBezTo>
                  <a:cubicBezTo>
                    <a:pt x="17" y="536"/>
                    <a:pt x="16" y="534"/>
                    <a:pt x="15" y="534"/>
                  </a:cubicBezTo>
                  <a:cubicBezTo>
                    <a:pt x="15" y="534"/>
                    <a:pt x="12" y="536"/>
                    <a:pt x="12" y="536"/>
                  </a:cubicBezTo>
                  <a:cubicBezTo>
                    <a:pt x="12" y="536"/>
                    <a:pt x="13" y="538"/>
                    <a:pt x="13" y="539"/>
                  </a:cubicBezTo>
                  <a:cubicBezTo>
                    <a:pt x="13" y="540"/>
                    <a:pt x="10" y="541"/>
                    <a:pt x="10" y="542"/>
                  </a:cubicBezTo>
                  <a:cubicBezTo>
                    <a:pt x="9" y="542"/>
                    <a:pt x="8" y="543"/>
                    <a:pt x="8" y="544"/>
                  </a:cubicBezTo>
                  <a:cubicBezTo>
                    <a:pt x="8" y="545"/>
                    <a:pt x="9" y="548"/>
                    <a:pt x="10" y="547"/>
                  </a:cubicBezTo>
                  <a:cubicBezTo>
                    <a:pt x="11" y="547"/>
                    <a:pt x="16" y="548"/>
                    <a:pt x="16" y="548"/>
                  </a:cubicBezTo>
                  <a:cubicBezTo>
                    <a:pt x="16" y="548"/>
                    <a:pt x="15" y="550"/>
                    <a:pt x="14" y="551"/>
                  </a:cubicBezTo>
                  <a:cubicBezTo>
                    <a:pt x="13" y="551"/>
                    <a:pt x="12" y="553"/>
                    <a:pt x="11" y="554"/>
                  </a:cubicBezTo>
                  <a:cubicBezTo>
                    <a:pt x="10" y="556"/>
                    <a:pt x="12" y="560"/>
                    <a:pt x="14" y="561"/>
                  </a:cubicBezTo>
                  <a:cubicBezTo>
                    <a:pt x="17" y="562"/>
                    <a:pt x="20" y="562"/>
                    <a:pt x="20" y="564"/>
                  </a:cubicBezTo>
                  <a:cubicBezTo>
                    <a:pt x="19" y="565"/>
                    <a:pt x="14" y="569"/>
                    <a:pt x="13" y="570"/>
                  </a:cubicBezTo>
                  <a:cubicBezTo>
                    <a:pt x="12" y="570"/>
                    <a:pt x="10" y="571"/>
                    <a:pt x="10" y="573"/>
                  </a:cubicBezTo>
                  <a:cubicBezTo>
                    <a:pt x="10" y="575"/>
                    <a:pt x="10" y="576"/>
                    <a:pt x="8" y="577"/>
                  </a:cubicBezTo>
                  <a:cubicBezTo>
                    <a:pt x="6" y="578"/>
                    <a:pt x="5" y="577"/>
                    <a:pt x="5" y="580"/>
                  </a:cubicBezTo>
                  <a:cubicBezTo>
                    <a:pt x="5" y="582"/>
                    <a:pt x="6" y="583"/>
                    <a:pt x="7" y="583"/>
                  </a:cubicBezTo>
                  <a:cubicBezTo>
                    <a:pt x="8" y="583"/>
                    <a:pt x="8" y="583"/>
                    <a:pt x="8" y="583"/>
                  </a:cubicBezTo>
                  <a:cubicBezTo>
                    <a:pt x="16" y="582"/>
                    <a:pt x="16" y="582"/>
                    <a:pt x="16" y="582"/>
                  </a:cubicBezTo>
                  <a:cubicBezTo>
                    <a:pt x="16" y="582"/>
                    <a:pt x="15" y="585"/>
                    <a:pt x="15" y="586"/>
                  </a:cubicBezTo>
                  <a:cubicBezTo>
                    <a:pt x="15" y="587"/>
                    <a:pt x="9" y="593"/>
                    <a:pt x="9" y="593"/>
                  </a:cubicBezTo>
                  <a:cubicBezTo>
                    <a:pt x="9" y="593"/>
                    <a:pt x="10" y="596"/>
                    <a:pt x="9" y="596"/>
                  </a:cubicBezTo>
                  <a:cubicBezTo>
                    <a:pt x="7" y="597"/>
                    <a:pt x="5" y="598"/>
                    <a:pt x="4" y="599"/>
                  </a:cubicBezTo>
                  <a:cubicBezTo>
                    <a:pt x="4" y="600"/>
                    <a:pt x="4" y="602"/>
                    <a:pt x="4" y="603"/>
                  </a:cubicBezTo>
                  <a:cubicBezTo>
                    <a:pt x="5" y="605"/>
                    <a:pt x="7" y="608"/>
                    <a:pt x="7" y="609"/>
                  </a:cubicBezTo>
                  <a:cubicBezTo>
                    <a:pt x="8" y="610"/>
                    <a:pt x="6" y="612"/>
                    <a:pt x="6" y="612"/>
                  </a:cubicBezTo>
                  <a:cubicBezTo>
                    <a:pt x="4" y="620"/>
                    <a:pt x="4" y="620"/>
                    <a:pt x="4" y="620"/>
                  </a:cubicBezTo>
                  <a:cubicBezTo>
                    <a:pt x="4" y="620"/>
                    <a:pt x="4" y="624"/>
                    <a:pt x="4" y="625"/>
                  </a:cubicBezTo>
                  <a:cubicBezTo>
                    <a:pt x="4" y="626"/>
                    <a:pt x="0" y="627"/>
                    <a:pt x="2" y="630"/>
                  </a:cubicBezTo>
                  <a:cubicBezTo>
                    <a:pt x="4" y="632"/>
                    <a:pt x="5" y="633"/>
                    <a:pt x="6" y="634"/>
                  </a:cubicBezTo>
                  <a:cubicBezTo>
                    <a:pt x="8" y="634"/>
                    <a:pt x="13" y="634"/>
                    <a:pt x="13" y="635"/>
                  </a:cubicBezTo>
                  <a:cubicBezTo>
                    <a:pt x="13" y="635"/>
                    <a:pt x="13" y="636"/>
                    <a:pt x="10" y="637"/>
                  </a:cubicBezTo>
                  <a:cubicBezTo>
                    <a:pt x="8" y="637"/>
                    <a:pt x="6" y="636"/>
                    <a:pt x="6" y="638"/>
                  </a:cubicBezTo>
                  <a:cubicBezTo>
                    <a:pt x="5" y="639"/>
                    <a:pt x="1" y="645"/>
                    <a:pt x="1" y="645"/>
                  </a:cubicBezTo>
                  <a:cubicBezTo>
                    <a:pt x="6" y="651"/>
                    <a:pt x="6" y="651"/>
                    <a:pt x="6" y="651"/>
                  </a:cubicBezTo>
                  <a:cubicBezTo>
                    <a:pt x="6" y="651"/>
                    <a:pt x="8" y="649"/>
                    <a:pt x="9" y="649"/>
                  </a:cubicBezTo>
                  <a:cubicBezTo>
                    <a:pt x="10" y="648"/>
                    <a:pt x="13" y="649"/>
                    <a:pt x="13" y="650"/>
                  </a:cubicBezTo>
                  <a:cubicBezTo>
                    <a:pt x="13" y="650"/>
                    <a:pt x="11" y="653"/>
                    <a:pt x="10" y="653"/>
                  </a:cubicBezTo>
                  <a:cubicBezTo>
                    <a:pt x="10" y="654"/>
                    <a:pt x="7" y="655"/>
                    <a:pt x="7" y="656"/>
                  </a:cubicBezTo>
                  <a:cubicBezTo>
                    <a:pt x="7" y="656"/>
                    <a:pt x="10" y="660"/>
                    <a:pt x="10" y="660"/>
                  </a:cubicBezTo>
                  <a:cubicBezTo>
                    <a:pt x="10" y="660"/>
                    <a:pt x="12" y="660"/>
                    <a:pt x="12" y="662"/>
                  </a:cubicBezTo>
                  <a:cubicBezTo>
                    <a:pt x="12" y="663"/>
                    <a:pt x="8" y="665"/>
                    <a:pt x="8" y="665"/>
                  </a:cubicBezTo>
                  <a:cubicBezTo>
                    <a:pt x="9" y="668"/>
                    <a:pt x="9" y="668"/>
                    <a:pt x="9" y="668"/>
                  </a:cubicBezTo>
                  <a:cubicBezTo>
                    <a:pt x="6" y="674"/>
                    <a:pt x="6" y="674"/>
                    <a:pt x="6" y="674"/>
                  </a:cubicBezTo>
                  <a:cubicBezTo>
                    <a:pt x="11" y="677"/>
                    <a:pt x="11" y="677"/>
                    <a:pt x="11" y="677"/>
                  </a:cubicBezTo>
                  <a:cubicBezTo>
                    <a:pt x="11" y="677"/>
                    <a:pt x="15" y="677"/>
                    <a:pt x="14" y="680"/>
                  </a:cubicBezTo>
                  <a:cubicBezTo>
                    <a:pt x="12" y="682"/>
                    <a:pt x="9" y="684"/>
                    <a:pt x="9" y="685"/>
                  </a:cubicBezTo>
                  <a:cubicBezTo>
                    <a:pt x="9" y="687"/>
                    <a:pt x="8" y="689"/>
                    <a:pt x="10" y="690"/>
                  </a:cubicBezTo>
                  <a:cubicBezTo>
                    <a:pt x="12" y="690"/>
                    <a:pt x="12" y="691"/>
                    <a:pt x="13" y="690"/>
                  </a:cubicBezTo>
                  <a:cubicBezTo>
                    <a:pt x="15" y="689"/>
                    <a:pt x="17" y="688"/>
                    <a:pt x="17" y="688"/>
                  </a:cubicBezTo>
                  <a:cubicBezTo>
                    <a:pt x="17" y="688"/>
                    <a:pt x="20" y="686"/>
                    <a:pt x="22" y="686"/>
                  </a:cubicBezTo>
                  <a:cubicBezTo>
                    <a:pt x="23" y="686"/>
                    <a:pt x="25" y="687"/>
                    <a:pt x="26" y="688"/>
                  </a:cubicBezTo>
                  <a:cubicBezTo>
                    <a:pt x="26" y="689"/>
                    <a:pt x="26" y="690"/>
                    <a:pt x="27" y="691"/>
                  </a:cubicBezTo>
                  <a:cubicBezTo>
                    <a:pt x="28" y="691"/>
                    <a:pt x="26" y="696"/>
                    <a:pt x="26" y="696"/>
                  </a:cubicBezTo>
                  <a:cubicBezTo>
                    <a:pt x="23" y="700"/>
                    <a:pt x="23" y="700"/>
                    <a:pt x="23" y="700"/>
                  </a:cubicBezTo>
                  <a:cubicBezTo>
                    <a:pt x="23" y="700"/>
                    <a:pt x="26" y="704"/>
                    <a:pt x="25" y="704"/>
                  </a:cubicBezTo>
                  <a:cubicBezTo>
                    <a:pt x="25" y="704"/>
                    <a:pt x="20" y="705"/>
                    <a:pt x="19" y="705"/>
                  </a:cubicBezTo>
                  <a:cubicBezTo>
                    <a:pt x="18" y="705"/>
                    <a:pt x="17" y="704"/>
                    <a:pt x="17" y="706"/>
                  </a:cubicBezTo>
                  <a:cubicBezTo>
                    <a:pt x="16" y="708"/>
                    <a:pt x="13" y="713"/>
                    <a:pt x="13" y="713"/>
                  </a:cubicBezTo>
                  <a:cubicBezTo>
                    <a:pt x="13" y="713"/>
                    <a:pt x="12" y="715"/>
                    <a:pt x="13" y="717"/>
                  </a:cubicBezTo>
                  <a:cubicBezTo>
                    <a:pt x="14" y="719"/>
                    <a:pt x="18" y="726"/>
                    <a:pt x="18" y="726"/>
                  </a:cubicBezTo>
                  <a:cubicBezTo>
                    <a:pt x="18" y="727"/>
                    <a:pt x="20" y="730"/>
                    <a:pt x="23" y="732"/>
                  </a:cubicBezTo>
                  <a:cubicBezTo>
                    <a:pt x="26" y="734"/>
                    <a:pt x="28" y="734"/>
                    <a:pt x="28" y="736"/>
                  </a:cubicBezTo>
                  <a:cubicBezTo>
                    <a:pt x="29" y="738"/>
                    <a:pt x="29" y="738"/>
                    <a:pt x="29" y="738"/>
                  </a:cubicBezTo>
                  <a:cubicBezTo>
                    <a:pt x="33" y="742"/>
                    <a:pt x="33" y="742"/>
                    <a:pt x="33" y="742"/>
                  </a:cubicBezTo>
                  <a:cubicBezTo>
                    <a:pt x="33" y="742"/>
                    <a:pt x="35" y="743"/>
                    <a:pt x="38" y="743"/>
                  </a:cubicBezTo>
                  <a:cubicBezTo>
                    <a:pt x="41" y="744"/>
                    <a:pt x="45" y="744"/>
                    <a:pt x="45" y="745"/>
                  </a:cubicBezTo>
                  <a:cubicBezTo>
                    <a:pt x="46" y="745"/>
                    <a:pt x="42" y="748"/>
                    <a:pt x="42" y="748"/>
                  </a:cubicBezTo>
                  <a:cubicBezTo>
                    <a:pt x="42" y="748"/>
                    <a:pt x="37" y="752"/>
                    <a:pt x="39" y="753"/>
                  </a:cubicBezTo>
                  <a:cubicBezTo>
                    <a:pt x="41" y="754"/>
                    <a:pt x="55" y="757"/>
                    <a:pt x="55" y="757"/>
                  </a:cubicBezTo>
                  <a:cubicBezTo>
                    <a:pt x="55" y="757"/>
                    <a:pt x="57" y="758"/>
                    <a:pt x="57" y="759"/>
                  </a:cubicBezTo>
                  <a:cubicBezTo>
                    <a:pt x="57" y="760"/>
                    <a:pt x="60" y="758"/>
                    <a:pt x="60" y="758"/>
                  </a:cubicBezTo>
                  <a:cubicBezTo>
                    <a:pt x="61" y="757"/>
                    <a:pt x="65" y="759"/>
                    <a:pt x="66" y="759"/>
                  </a:cubicBezTo>
                  <a:cubicBezTo>
                    <a:pt x="66" y="759"/>
                    <a:pt x="72" y="758"/>
                    <a:pt x="72" y="758"/>
                  </a:cubicBezTo>
                  <a:cubicBezTo>
                    <a:pt x="77" y="756"/>
                    <a:pt x="77" y="756"/>
                    <a:pt x="77" y="756"/>
                  </a:cubicBezTo>
                  <a:cubicBezTo>
                    <a:pt x="77" y="756"/>
                    <a:pt x="80" y="751"/>
                    <a:pt x="82" y="752"/>
                  </a:cubicBezTo>
                  <a:cubicBezTo>
                    <a:pt x="85" y="753"/>
                    <a:pt x="84" y="755"/>
                    <a:pt x="86" y="755"/>
                  </a:cubicBezTo>
                  <a:cubicBezTo>
                    <a:pt x="87" y="755"/>
                    <a:pt x="89" y="755"/>
                    <a:pt x="91" y="752"/>
                  </a:cubicBezTo>
                  <a:cubicBezTo>
                    <a:pt x="93" y="750"/>
                    <a:pt x="95" y="748"/>
                    <a:pt x="96" y="747"/>
                  </a:cubicBezTo>
                  <a:cubicBezTo>
                    <a:pt x="97" y="747"/>
                    <a:pt x="109" y="740"/>
                    <a:pt x="109" y="740"/>
                  </a:cubicBezTo>
                  <a:cubicBezTo>
                    <a:pt x="117" y="726"/>
                    <a:pt x="117" y="726"/>
                    <a:pt x="117" y="726"/>
                  </a:cubicBezTo>
                  <a:cubicBezTo>
                    <a:pt x="120" y="716"/>
                    <a:pt x="120" y="716"/>
                    <a:pt x="120" y="716"/>
                  </a:cubicBezTo>
                  <a:cubicBezTo>
                    <a:pt x="120" y="716"/>
                    <a:pt x="124" y="711"/>
                    <a:pt x="127" y="711"/>
                  </a:cubicBezTo>
                  <a:cubicBezTo>
                    <a:pt x="129" y="711"/>
                    <a:pt x="136" y="708"/>
                    <a:pt x="135" y="706"/>
                  </a:cubicBezTo>
                  <a:cubicBezTo>
                    <a:pt x="135" y="703"/>
                    <a:pt x="138" y="702"/>
                    <a:pt x="138" y="706"/>
                  </a:cubicBezTo>
                  <a:cubicBezTo>
                    <a:pt x="139" y="710"/>
                    <a:pt x="138" y="714"/>
                    <a:pt x="140" y="712"/>
                  </a:cubicBezTo>
                  <a:cubicBezTo>
                    <a:pt x="143" y="710"/>
                    <a:pt x="148" y="704"/>
                    <a:pt x="148" y="704"/>
                  </a:cubicBezTo>
                  <a:cubicBezTo>
                    <a:pt x="148" y="704"/>
                    <a:pt x="151" y="701"/>
                    <a:pt x="153" y="700"/>
                  </a:cubicBezTo>
                  <a:cubicBezTo>
                    <a:pt x="155" y="700"/>
                    <a:pt x="158" y="693"/>
                    <a:pt x="158" y="693"/>
                  </a:cubicBezTo>
                  <a:cubicBezTo>
                    <a:pt x="158" y="693"/>
                    <a:pt x="162" y="690"/>
                    <a:pt x="164" y="693"/>
                  </a:cubicBezTo>
                  <a:cubicBezTo>
                    <a:pt x="165" y="697"/>
                    <a:pt x="169" y="702"/>
                    <a:pt x="169" y="704"/>
                  </a:cubicBezTo>
                  <a:cubicBezTo>
                    <a:pt x="169" y="704"/>
                    <a:pt x="171" y="705"/>
                    <a:pt x="173" y="706"/>
                  </a:cubicBezTo>
                  <a:cubicBezTo>
                    <a:pt x="173" y="704"/>
                    <a:pt x="173" y="704"/>
                    <a:pt x="173" y="704"/>
                  </a:cubicBezTo>
                  <a:cubicBezTo>
                    <a:pt x="173" y="698"/>
                    <a:pt x="173" y="698"/>
                    <a:pt x="173" y="698"/>
                  </a:cubicBezTo>
                  <a:cubicBezTo>
                    <a:pt x="173" y="698"/>
                    <a:pt x="180" y="704"/>
                    <a:pt x="180" y="704"/>
                  </a:cubicBezTo>
                  <a:cubicBezTo>
                    <a:pt x="181" y="705"/>
                    <a:pt x="181" y="711"/>
                    <a:pt x="181" y="711"/>
                  </a:cubicBezTo>
                  <a:cubicBezTo>
                    <a:pt x="183" y="711"/>
                    <a:pt x="183" y="711"/>
                    <a:pt x="183" y="711"/>
                  </a:cubicBezTo>
                  <a:cubicBezTo>
                    <a:pt x="183" y="710"/>
                    <a:pt x="183" y="710"/>
                    <a:pt x="183" y="710"/>
                  </a:cubicBezTo>
                  <a:cubicBezTo>
                    <a:pt x="185" y="711"/>
                    <a:pt x="185" y="711"/>
                    <a:pt x="185" y="711"/>
                  </a:cubicBezTo>
                  <a:cubicBezTo>
                    <a:pt x="186" y="710"/>
                    <a:pt x="186" y="710"/>
                    <a:pt x="186" y="710"/>
                  </a:cubicBezTo>
                  <a:cubicBezTo>
                    <a:pt x="187" y="704"/>
                    <a:pt x="187" y="704"/>
                    <a:pt x="187" y="704"/>
                  </a:cubicBezTo>
                  <a:cubicBezTo>
                    <a:pt x="188" y="697"/>
                    <a:pt x="188" y="697"/>
                    <a:pt x="188" y="697"/>
                  </a:cubicBezTo>
                  <a:cubicBezTo>
                    <a:pt x="191" y="691"/>
                    <a:pt x="191" y="691"/>
                    <a:pt x="191" y="691"/>
                  </a:cubicBezTo>
                  <a:cubicBezTo>
                    <a:pt x="191" y="685"/>
                    <a:pt x="191" y="685"/>
                    <a:pt x="191" y="685"/>
                  </a:cubicBezTo>
                  <a:cubicBezTo>
                    <a:pt x="187" y="678"/>
                    <a:pt x="187" y="678"/>
                    <a:pt x="187" y="678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8" y="671"/>
                    <a:pt x="188" y="671"/>
                    <a:pt x="188" y="671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9" y="670"/>
                    <a:pt x="189" y="670"/>
                    <a:pt x="189" y="670"/>
                  </a:cubicBezTo>
                  <a:cubicBezTo>
                    <a:pt x="191" y="668"/>
                    <a:pt x="191" y="668"/>
                    <a:pt x="191" y="668"/>
                  </a:cubicBezTo>
                  <a:cubicBezTo>
                    <a:pt x="192" y="663"/>
                    <a:pt x="192" y="663"/>
                    <a:pt x="192" y="663"/>
                  </a:cubicBezTo>
                  <a:cubicBezTo>
                    <a:pt x="190" y="661"/>
                    <a:pt x="190" y="661"/>
                    <a:pt x="190" y="661"/>
                  </a:cubicBezTo>
                  <a:cubicBezTo>
                    <a:pt x="190" y="658"/>
                    <a:pt x="190" y="658"/>
                    <a:pt x="190" y="658"/>
                  </a:cubicBezTo>
                  <a:cubicBezTo>
                    <a:pt x="190" y="658"/>
                    <a:pt x="192" y="656"/>
                    <a:pt x="192" y="656"/>
                  </a:cubicBezTo>
                  <a:cubicBezTo>
                    <a:pt x="192" y="656"/>
                    <a:pt x="192" y="656"/>
                    <a:pt x="192" y="656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5" y="654"/>
                    <a:pt x="195" y="654"/>
                  </a:cubicBezTo>
                  <a:cubicBezTo>
                    <a:pt x="196" y="654"/>
                    <a:pt x="198" y="654"/>
                    <a:pt x="198" y="654"/>
                  </a:cubicBezTo>
                  <a:cubicBezTo>
                    <a:pt x="199" y="654"/>
                    <a:pt x="199" y="654"/>
                    <a:pt x="199" y="654"/>
                  </a:cubicBezTo>
                  <a:cubicBezTo>
                    <a:pt x="201" y="652"/>
                    <a:pt x="201" y="652"/>
                    <a:pt x="201" y="652"/>
                  </a:cubicBezTo>
                  <a:cubicBezTo>
                    <a:pt x="201" y="652"/>
                    <a:pt x="205" y="649"/>
                    <a:pt x="205" y="648"/>
                  </a:cubicBezTo>
                  <a:cubicBezTo>
                    <a:pt x="205" y="647"/>
                    <a:pt x="207" y="644"/>
                    <a:pt x="207" y="644"/>
                  </a:cubicBezTo>
                  <a:cubicBezTo>
                    <a:pt x="207" y="639"/>
                    <a:pt x="207" y="639"/>
                    <a:pt x="207" y="639"/>
                  </a:cubicBezTo>
                  <a:cubicBezTo>
                    <a:pt x="205" y="634"/>
                    <a:pt x="205" y="634"/>
                    <a:pt x="205" y="634"/>
                  </a:cubicBezTo>
                  <a:cubicBezTo>
                    <a:pt x="207" y="631"/>
                    <a:pt x="207" y="631"/>
                    <a:pt x="207" y="631"/>
                  </a:cubicBezTo>
                  <a:cubicBezTo>
                    <a:pt x="210" y="625"/>
                    <a:pt x="210" y="625"/>
                    <a:pt x="210" y="625"/>
                  </a:cubicBezTo>
                  <a:cubicBezTo>
                    <a:pt x="208" y="619"/>
                    <a:pt x="208" y="619"/>
                    <a:pt x="208" y="619"/>
                  </a:cubicBezTo>
                  <a:cubicBezTo>
                    <a:pt x="202" y="612"/>
                    <a:pt x="202" y="612"/>
                    <a:pt x="202" y="612"/>
                  </a:cubicBezTo>
                  <a:cubicBezTo>
                    <a:pt x="199" y="603"/>
                    <a:pt x="199" y="603"/>
                    <a:pt x="199" y="603"/>
                  </a:cubicBezTo>
                  <a:cubicBezTo>
                    <a:pt x="197" y="597"/>
                    <a:pt x="197" y="597"/>
                    <a:pt x="197" y="597"/>
                  </a:cubicBezTo>
                  <a:cubicBezTo>
                    <a:pt x="202" y="592"/>
                    <a:pt x="202" y="592"/>
                    <a:pt x="202" y="592"/>
                  </a:cubicBezTo>
                  <a:cubicBezTo>
                    <a:pt x="203" y="591"/>
                    <a:pt x="203" y="591"/>
                    <a:pt x="203" y="591"/>
                  </a:cubicBezTo>
                  <a:cubicBezTo>
                    <a:pt x="203" y="591"/>
                    <a:pt x="203" y="591"/>
                    <a:pt x="203" y="591"/>
                  </a:cubicBezTo>
                  <a:cubicBezTo>
                    <a:pt x="204" y="591"/>
                    <a:pt x="204" y="591"/>
                    <a:pt x="204" y="591"/>
                  </a:cubicBezTo>
                  <a:cubicBezTo>
                    <a:pt x="207" y="591"/>
                    <a:pt x="207" y="591"/>
                    <a:pt x="207" y="591"/>
                  </a:cubicBezTo>
                  <a:cubicBezTo>
                    <a:pt x="207" y="591"/>
                    <a:pt x="212" y="591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4" y="583"/>
                    <a:pt x="214" y="583"/>
                    <a:pt x="214" y="583"/>
                  </a:cubicBezTo>
                  <a:cubicBezTo>
                    <a:pt x="214" y="583"/>
                    <a:pt x="214" y="583"/>
                    <a:pt x="214" y="583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3" y="573"/>
                    <a:pt x="213" y="573"/>
                    <a:pt x="213" y="573"/>
                  </a:cubicBezTo>
                  <a:cubicBezTo>
                    <a:pt x="207" y="568"/>
                    <a:pt x="207" y="568"/>
                    <a:pt x="207" y="568"/>
                  </a:cubicBezTo>
                  <a:cubicBezTo>
                    <a:pt x="200" y="563"/>
                    <a:pt x="200" y="563"/>
                    <a:pt x="200" y="563"/>
                  </a:cubicBezTo>
                  <a:cubicBezTo>
                    <a:pt x="197" y="555"/>
                    <a:pt x="197" y="555"/>
                    <a:pt x="197" y="555"/>
                  </a:cubicBezTo>
                  <a:cubicBezTo>
                    <a:pt x="196" y="524"/>
                    <a:pt x="196" y="524"/>
                    <a:pt x="196" y="524"/>
                  </a:cubicBezTo>
                  <a:cubicBezTo>
                    <a:pt x="196" y="524"/>
                    <a:pt x="189" y="511"/>
                    <a:pt x="189" y="510"/>
                  </a:cubicBezTo>
                  <a:cubicBezTo>
                    <a:pt x="188" y="508"/>
                    <a:pt x="188" y="506"/>
                    <a:pt x="190" y="504"/>
                  </a:cubicBezTo>
                  <a:cubicBezTo>
                    <a:pt x="191" y="503"/>
                    <a:pt x="190" y="501"/>
                    <a:pt x="190" y="501"/>
                  </a:cubicBezTo>
                  <a:cubicBezTo>
                    <a:pt x="189" y="494"/>
                    <a:pt x="189" y="494"/>
                    <a:pt x="189" y="494"/>
                  </a:cubicBezTo>
                  <a:cubicBezTo>
                    <a:pt x="191" y="491"/>
                    <a:pt x="191" y="491"/>
                    <a:pt x="191" y="491"/>
                  </a:cubicBezTo>
                  <a:cubicBezTo>
                    <a:pt x="191" y="485"/>
                    <a:pt x="191" y="485"/>
                    <a:pt x="191" y="485"/>
                  </a:cubicBezTo>
                  <a:cubicBezTo>
                    <a:pt x="187" y="477"/>
                    <a:pt x="187" y="477"/>
                    <a:pt x="187" y="477"/>
                  </a:cubicBezTo>
                  <a:cubicBezTo>
                    <a:pt x="187" y="477"/>
                    <a:pt x="187" y="471"/>
                    <a:pt x="187" y="470"/>
                  </a:cubicBezTo>
                  <a:cubicBezTo>
                    <a:pt x="187" y="468"/>
                    <a:pt x="190" y="464"/>
                    <a:pt x="190" y="464"/>
                  </a:cubicBezTo>
                  <a:cubicBezTo>
                    <a:pt x="191" y="457"/>
                    <a:pt x="191" y="457"/>
                    <a:pt x="191" y="457"/>
                  </a:cubicBezTo>
                  <a:cubicBezTo>
                    <a:pt x="193" y="447"/>
                    <a:pt x="193" y="447"/>
                    <a:pt x="193" y="447"/>
                  </a:cubicBezTo>
                  <a:cubicBezTo>
                    <a:pt x="206" y="430"/>
                    <a:pt x="206" y="430"/>
                    <a:pt x="206" y="430"/>
                  </a:cubicBezTo>
                  <a:cubicBezTo>
                    <a:pt x="209" y="430"/>
                    <a:pt x="209" y="430"/>
                    <a:pt x="209" y="430"/>
                  </a:cubicBezTo>
                  <a:cubicBezTo>
                    <a:pt x="230" y="429"/>
                    <a:pt x="230" y="429"/>
                    <a:pt x="230" y="429"/>
                  </a:cubicBezTo>
                  <a:cubicBezTo>
                    <a:pt x="231" y="427"/>
                    <a:pt x="231" y="427"/>
                    <a:pt x="231" y="427"/>
                  </a:cubicBezTo>
                  <a:cubicBezTo>
                    <a:pt x="232" y="426"/>
                    <a:pt x="232" y="426"/>
                    <a:pt x="232" y="426"/>
                  </a:cubicBezTo>
                  <a:cubicBezTo>
                    <a:pt x="234" y="420"/>
                    <a:pt x="234" y="420"/>
                    <a:pt x="234" y="420"/>
                  </a:cubicBezTo>
                  <a:cubicBezTo>
                    <a:pt x="233" y="404"/>
                    <a:pt x="233" y="404"/>
                    <a:pt x="233" y="404"/>
                  </a:cubicBezTo>
                  <a:cubicBezTo>
                    <a:pt x="224" y="402"/>
                    <a:pt x="224" y="402"/>
                    <a:pt x="224" y="402"/>
                  </a:cubicBezTo>
                  <a:cubicBezTo>
                    <a:pt x="222" y="397"/>
                    <a:pt x="222" y="397"/>
                    <a:pt x="222" y="397"/>
                  </a:cubicBezTo>
                  <a:cubicBezTo>
                    <a:pt x="237" y="371"/>
                    <a:pt x="237" y="371"/>
                    <a:pt x="237" y="371"/>
                  </a:cubicBezTo>
                  <a:cubicBezTo>
                    <a:pt x="236" y="365"/>
                    <a:pt x="236" y="365"/>
                    <a:pt x="236" y="365"/>
                  </a:cubicBezTo>
                  <a:cubicBezTo>
                    <a:pt x="240" y="362"/>
                    <a:pt x="240" y="362"/>
                    <a:pt x="240" y="362"/>
                  </a:cubicBezTo>
                  <a:cubicBezTo>
                    <a:pt x="240" y="362"/>
                    <a:pt x="239" y="358"/>
                    <a:pt x="238" y="356"/>
                  </a:cubicBezTo>
                  <a:cubicBezTo>
                    <a:pt x="237" y="355"/>
                    <a:pt x="239" y="349"/>
                    <a:pt x="239" y="349"/>
                  </a:cubicBezTo>
                  <a:cubicBezTo>
                    <a:pt x="240" y="342"/>
                    <a:pt x="240" y="342"/>
                    <a:pt x="240" y="342"/>
                  </a:cubicBezTo>
                  <a:cubicBezTo>
                    <a:pt x="242" y="334"/>
                    <a:pt x="242" y="334"/>
                    <a:pt x="242" y="334"/>
                  </a:cubicBezTo>
                  <a:cubicBezTo>
                    <a:pt x="237" y="317"/>
                    <a:pt x="237" y="317"/>
                    <a:pt x="237" y="317"/>
                  </a:cubicBezTo>
                  <a:cubicBezTo>
                    <a:pt x="240" y="314"/>
                    <a:pt x="240" y="314"/>
                    <a:pt x="240" y="314"/>
                  </a:cubicBezTo>
                  <a:cubicBezTo>
                    <a:pt x="244" y="314"/>
                    <a:pt x="244" y="314"/>
                    <a:pt x="244" y="314"/>
                  </a:cubicBezTo>
                  <a:cubicBezTo>
                    <a:pt x="245" y="314"/>
                    <a:pt x="247" y="313"/>
                    <a:pt x="249" y="313"/>
                  </a:cubicBezTo>
                  <a:cubicBezTo>
                    <a:pt x="251" y="312"/>
                    <a:pt x="252" y="311"/>
                    <a:pt x="255" y="308"/>
                  </a:cubicBezTo>
                  <a:cubicBezTo>
                    <a:pt x="256" y="306"/>
                    <a:pt x="256" y="306"/>
                    <a:pt x="256" y="306"/>
                  </a:cubicBezTo>
                  <a:cubicBezTo>
                    <a:pt x="257" y="301"/>
                    <a:pt x="257" y="301"/>
                    <a:pt x="257" y="301"/>
                  </a:cubicBezTo>
                  <a:cubicBezTo>
                    <a:pt x="257" y="292"/>
                    <a:pt x="257" y="292"/>
                    <a:pt x="257" y="292"/>
                  </a:cubicBezTo>
                  <a:cubicBezTo>
                    <a:pt x="262" y="279"/>
                    <a:pt x="262" y="279"/>
                    <a:pt x="262" y="279"/>
                  </a:cubicBezTo>
                  <a:cubicBezTo>
                    <a:pt x="262" y="279"/>
                    <a:pt x="270" y="269"/>
                    <a:pt x="271" y="267"/>
                  </a:cubicBezTo>
                  <a:cubicBezTo>
                    <a:pt x="272" y="265"/>
                    <a:pt x="275" y="258"/>
                    <a:pt x="275" y="258"/>
                  </a:cubicBezTo>
                  <a:cubicBezTo>
                    <a:pt x="275" y="258"/>
                    <a:pt x="273" y="250"/>
                    <a:pt x="272" y="248"/>
                  </a:cubicBezTo>
                  <a:cubicBezTo>
                    <a:pt x="270" y="247"/>
                    <a:pt x="267" y="241"/>
                    <a:pt x="267" y="241"/>
                  </a:cubicBezTo>
                  <a:cubicBezTo>
                    <a:pt x="267" y="236"/>
                    <a:pt x="267" y="236"/>
                    <a:pt x="267" y="236"/>
                  </a:cubicBezTo>
                  <a:cubicBezTo>
                    <a:pt x="273" y="232"/>
                    <a:pt x="273" y="232"/>
                    <a:pt x="273" y="232"/>
                  </a:cubicBezTo>
                  <a:cubicBezTo>
                    <a:pt x="275" y="228"/>
                    <a:pt x="275" y="228"/>
                    <a:pt x="275" y="228"/>
                  </a:cubicBezTo>
                  <a:cubicBezTo>
                    <a:pt x="275" y="228"/>
                    <a:pt x="275" y="221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7" y="216"/>
                    <a:pt x="277" y="216"/>
                    <a:pt x="277" y="216"/>
                  </a:cubicBezTo>
                  <a:cubicBezTo>
                    <a:pt x="277" y="216"/>
                    <a:pt x="277" y="216"/>
                    <a:pt x="277" y="216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3"/>
                    <a:pt x="281" y="209"/>
                    <a:pt x="281" y="209"/>
                  </a:cubicBezTo>
                  <a:cubicBezTo>
                    <a:pt x="285" y="201"/>
                    <a:pt x="285" y="201"/>
                    <a:pt x="285" y="201"/>
                  </a:cubicBezTo>
                  <a:cubicBezTo>
                    <a:pt x="295" y="206"/>
                    <a:pt x="295" y="206"/>
                    <a:pt x="295" y="206"/>
                  </a:cubicBezTo>
                  <a:cubicBezTo>
                    <a:pt x="300" y="206"/>
                    <a:pt x="300" y="206"/>
                    <a:pt x="300" y="206"/>
                  </a:cubicBezTo>
                  <a:cubicBezTo>
                    <a:pt x="302" y="202"/>
                    <a:pt x="302" y="202"/>
                    <a:pt x="302" y="202"/>
                  </a:cubicBezTo>
                  <a:cubicBezTo>
                    <a:pt x="301" y="199"/>
                    <a:pt x="300" y="178"/>
                    <a:pt x="303" y="174"/>
                  </a:cubicBezTo>
                  <a:cubicBezTo>
                    <a:pt x="303" y="174"/>
                    <a:pt x="317" y="175"/>
                    <a:pt x="319" y="174"/>
                  </a:cubicBezTo>
                  <a:cubicBezTo>
                    <a:pt x="320" y="174"/>
                    <a:pt x="325" y="176"/>
                    <a:pt x="326" y="177"/>
                  </a:cubicBezTo>
                  <a:cubicBezTo>
                    <a:pt x="326" y="177"/>
                    <a:pt x="326" y="177"/>
                    <a:pt x="326" y="177"/>
                  </a:cubicBezTo>
                  <a:cubicBezTo>
                    <a:pt x="326" y="177"/>
                    <a:pt x="326" y="177"/>
                    <a:pt x="326" y="177"/>
                  </a:cubicBezTo>
                  <a:cubicBezTo>
                    <a:pt x="327" y="178"/>
                    <a:pt x="328" y="178"/>
                    <a:pt x="329" y="178"/>
                  </a:cubicBezTo>
                  <a:cubicBezTo>
                    <a:pt x="331" y="179"/>
                    <a:pt x="333" y="179"/>
                    <a:pt x="333" y="179"/>
                  </a:cubicBezTo>
                  <a:cubicBezTo>
                    <a:pt x="339" y="178"/>
                    <a:pt x="339" y="178"/>
                    <a:pt x="339" y="178"/>
                  </a:cubicBezTo>
                  <a:cubicBezTo>
                    <a:pt x="343" y="173"/>
                    <a:pt x="343" y="173"/>
                    <a:pt x="343" y="173"/>
                  </a:cubicBezTo>
                  <a:cubicBezTo>
                    <a:pt x="339" y="169"/>
                    <a:pt x="339" y="169"/>
                    <a:pt x="339" y="169"/>
                  </a:cubicBezTo>
                  <a:cubicBezTo>
                    <a:pt x="343" y="164"/>
                    <a:pt x="343" y="157"/>
                    <a:pt x="342" y="156"/>
                  </a:cubicBezTo>
                  <a:cubicBezTo>
                    <a:pt x="341" y="154"/>
                    <a:pt x="339" y="145"/>
                    <a:pt x="338" y="144"/>
                  </a:cubicBezTo>
                  <a:cubicBezTo>
                    <a:pt x="338" y="143"/>
                    <a:pt x="340" y="142"/>
                    <a:pt x="340" y="142"/>
                  </a:cubicBezTo>
                  <a:cubicBezTo>
                    <a:pt x="342" y="142"/>
                    <a:pt x="342" y="142"/>
                    <a:pt x="342" y="142"/>
                  </a:cubicBezTo>
                  <a:cubicBezTo>
                    <a:pt x="342" y="142"/>
                    <a:pt x="343" y="141"/>
                    <a:pt x="344" y="141"/>
                  </a:cubicBezTo>
                  <a:cubicBezTo>
                    <a:pt x="349" y="137"/>
                    <a:pt x="349" y="137"/>
                    <a:pt x="349" y="137"/>
                  </a:cubicBezTo>
                  <a:cubicBezTo>
                    <a:pt x="354" y="138"/>
                    <a:pt x="354" y="138"/>
                    <a:pt x="354" y="138"/>
                  </a:cubicBezTo>
                  <a:cubicBezTo>
                    <a:pt x="354" y="138"/>
                    <a:pt x="354" y="137"/>
                    <a:pt x="355" y="137"/>
                  </a:cubicBezTo>
                  <a:cubicBezTo>
                    <a:pt x="356" y="137"/>
                    <a:pt x="356" y="136"/>
                    <a:pt x="356" y="136"/>
                  </a:cubicBezTo>
                  <a:cubicBezTo>
                    <a:pt x="356" y="136"/>
                    <a:pt x="353" y="130"/>
                    <a:pt x="355" y="127"/>
                  </a:cubicBezTo>
                  <a:cubicBezTo>
                    <a:pt x="356" y="125"/>
                    <a:pt x="357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lose/>
                </a:path>
              </a:pathLst>
            </a:custGeom>
            <a:grpFill/>
            <a:ln w="6350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Source Sans Pro" charset="0"/>
              </a:endParaRPr>
            </a:p>
          </p:txBody>
        </p:sp>
        <p:sp>
          <p:nvSpPr>
            <p:cNvPr id="78" name="Freeform 102"/>
            <p:cNvSpPr>
              <a:spLocks noEditPoints="1"/>
            </p:cNvSpPr>
            <p:nvPr/>
          </p:nvSpPr>
          <p:spPr bwMode="auto">
            <a:xfrm>
              <a:off x="5828550" y="-33603"/>
              <a:ext cx="3373052" cy="3300666"/>
            </a:xfrm>
            <a:custGeom>
              <a:avLst/>
              <a:gdLst>
                <a:gd name="T0" fmla="*/ 395 w 1479"/>
                <a:gd name="T1" fmla="*/ 1054 h 1493"/>
                <a:gd name="T2" fmla="*/ 339 w 1479"/>
                <a:gd name="T3" fmla="*/ 1061 h 1493"/>
                <a:gd name="T4" fmla="*/ 359 w 1479"/>
                <a:gd name="T5" fmla="*/ 1012 h 1493"/>
                <a:gd name="T6" fmla="*/ 298 w 1479"/>
                <a:gd name="T7" fmla="*/ 970 h 1493"/>
                <a:gd name="T8" fmla="*/ 266 w 1479"/>
                <a:gd name="T9" fmla="*/ 914 h 1493"/>
                <a:gd name="T10" fmla="*/ 197 w 1479"/>
                <a:gd name="T11" fmla="*/ 908 h 1493"/>
                <a:gd name="T12" fmla="*/ 159 w 1479"/>
                <a:gd name="T13" fmla="*/ 875 h 1493"/>
                <a:gd name="T14" fmla="*/ 149 w 1479"/>
                <a:gd name="T15" fmla="*/ 820 h 1493"/>
                <a:gd name="T16" fmla="*/ 130 w 1479"/>
                <a:gd name="T17" fmla="*/ 737 h 1493"/>
                <a:gd name="T18" fmla="*/ 185 w 1479"/>
                <a:gd name="T19" fmla="*/ 696 h 1493"/>
                <a:gd name="T20" fmla="*/ 122 w 1479"/>
                <a:gd name="T21" fmla="*/ 671 h 1493"/>
                <a:gd name="T22" fmla="*/ 160 w 1479"/>
                <a:gd name="T23" fmla="*/ 558 h 1493"/>
                <a:gd name="T24" fmla="*/ 101 w 1479"/>
                <a:gd name="T25" fmla="*/ 459 h 1493"/>
                <a:gd name="T26" fmla="*/ 76 w 1479"/>
                <a:gd name="T27" fmla="*/ 383 h 1493"/>
                <a:gd name="T28" fmla="*/ 12 w 1479"/>
                <a:gd name="T29" fmla="*/ 272 h 1493"/>
                <a:gd name="T30" fmla="*/ 0 w 1479"/>
                <a:gd name="T31" fmla="*/ 237 h 1493"/>
                <a:gd name="T32" fmla="*/ 0 w 1479"/>
                <a:gd name="T33" fmla="*/ 237 h 1493"/>
                <a:gd name="T34" fmla="*/ 1 w 1479"/>
                <a:gd name="T35" fmla="*/ 236 h 1493"/>
                <a:gd name="T36" fmla="*/ 3 w 1479"/>
                <a:gd name="T37" fmla="*/ 234 h 1493"/>
                <a:gd name="T38" fmla="*/ 8 w 1479"/>
                <a:gd name="T39" fmla="*/ 229 h 1493"/>
                <a:gd name="T40" fmla="*/ 47 w 1479"/>
                <a:gd name="T41" fmla="*/ 167 h 1493"/>
                <a:gd name="T42" fmla="*/ 56 w 1479"/>
                <a:gd name="T43" fmla="*/ 176 h 1493"/>
                <a:gd name="T44" fmla="*/ 92 w 1479"/>
                <a:gd name="T45" fmla="*/ 183 h 1493"/>
                <a:gd name="T46" fmla="*/ 196 w 1479"/>
                <a:gd name="T47" fmla="*/ 194 h 1493"/>
                <a:gd name="T48" fmla="*/ 258 w 1479"/>
                <a:gd name="T49" fmla="*/ 207 h 1493"/>
                <a:gd name="T50" fmla="*/ 281 w 1479"/>
                <a:gd name="T51" fmla="*/ 280 h 1493"/>
                <a:gd name="T52" fmla="*/ 161 w 1479"/>
                <a:gd name="T53" fmla="*/ 320 h 1493"/>
                <a:gd name="T54" fmla="*/ 109 w 1479"/>
                <a:gd name="T55" fmla="*/ 310 h 1493"/>
                <a:gd name="T56" fmla="*/ 150 w 1479"/>
                <a:gd name="T57" fmla="*/ 340 h 1493"/>
                <a:gd name="T58" fmla="*/ 189 w 1479"/>
                <a:gd name="T59" fmla="*/ 388 h 1493"/>
                <a:gd name="T60" fmla="*/ 232 w 1479"/>
                <a:gd name="T61" fmla="*/ 422 h 1493"/>
                <a:gd name="T62" fmla="*/ 288 w 1479"/>
                <a:gd name="T63" fmla="*/ 416 h 1493"/>
                <a:gd name="T64" fmla="*/ 239 w 1479"/>
                <a:gd name="T65" fmla="*/ 380 h 1493"/>
                <a:gd name="T66" fmla="*/ 322 w 1479"/>
                <a:gd name="T67" fmla="*/ 369 h 1493"/>
                <a:gd name="T68" fmla="*/ 315 w 1479"/>
                <a:gd name="T69" fmla="*/ 253 h 1493"/>
                <a:gd name="T70" fmla="*/ 350 w 1479"/>
                <a:gd name="T71" fmla="*/ 213 h 1493"/>
                <a:gd name="T72" fmla="*/ 283 w 1479"/>
                <a:gd name="T73" fmla="*/ 136 h 1493"/>
                <a:gd name="T74" fmla="*/ 351 w 1479"/>
                <a:gd name="T75" fmla="*/ 157 h 1493"/>
                <a:gd name="T76" fmla="*/ 407 w 1479"/>
                <a:gd name="T77" fmla="*/ 178 h 1493"/>
                <a:gd name="T78" fmla="*/ 420 w 1479"/>
                <a:gd name="T79" fmla="*/ 84 h 1493"/>
                <a:gd name="T80" fmla="*/ 447 w 1479"/>
                <a:gd name="T81" fmla="*/ 17 h 1493"/>
                <a:gd name="T82" fmla="*/ 1446 w 1479"/>
                <a:gd name="T83" fmla="*/ 837 h 1493"/>
                <a:gd name="T84" fmla="*/ 1247 w 1479"/>
                <a:gd name="T85" fmla="*/ 947 h 1493"/>
                <a:gd name="T86" fmla="*/ 1027 w 1479"/>
                <a:gd name="T87" fmla="*/ 1015 h 1493"/>
                <a:gd name="T88" fmla="*/ 1113 w 1479"/>
                <a:gd name="T89" fmla="*/ 1192 h 1493"/>
                <a:gd name="T90" fmla="*/ 1187 w 1479"/>
                <a:gd name="T91" fmla="*/ 1460 h 1493"/>
                <a:gd name="T92" fmla="*/ 1119 w 1479"/>
                <a:gd name="T93" fmla="*/ 1449 h 1493"/>
                <a:gd name="T94" fmla="*/ 1105 w 1479"/>
                <a:gd name="T95" fmla="*/ 1486 h 1493"/>
                <a:gd name="T96" fmla="*/ 1061 w 1479"/>
                <a:gd name="T97" fmla="*/ 1452 h 1493"/>
                <a:gd name="T98" fmla="*/ 988 w 1479"/>
                <a:gd name="T99" fmla="*/ 1445 h 1493"/>
                <a:gd name="T100" fmla="*/ 919 w 1479"/>
                <a:gd name="T101" fmla="*/ 1435 h 1493"/>
                <a:gd name="T102" fmla="*/ 899 w 1479"/>
                <a:gd name="T103" fmla="*/ 1437 h 1493"/>
                <a:gd name="T104" fmla="*/ 898 w 1479"/>
                <a:gd name="T105" fmla="*/ 1438 h 1493"/>
                <a:gd name="T106" fmla="*/ 883 w 1479"/>
                <a:gd name="T107" fmla="*/ 1439 h 1493"/>
                <a:gd name="T108" fmla="*/ 693 w 1479"/>
                <a:gd name="T109" fmla="*/ 1413 h 1493"/>
                <a:gd name="T110" fmla="*/ 650 w 1479"/>
                <a:gd name="T111" fmla="*/ 1303 h 1493"/>
                <a:gd name="T112" fmla="*/ 648 w 1479"/>
                <a:gd name="T113" fmla="*/ 1232 h 1493"/>
                <a:gd name="T114" fmla="*/ 664 w 1479"/>
                <a:gd name="T115" fmla="*/ 1146 h 1493"/>
                <a:gd name="T116" fmla="*/ 594 w 1479"/>
                <a:gd name="T117" fmla="*/ 1113 h 1493"/>
                <a:gd name="T118" fmla="*/ 521 w 1479"/>
                <a:gd name="T119" fmla="*/ 1124 h 1493"/>
                <a:gd name="T120" fmla="*/ 382 w 1479"/>
                <a:gd name="T121" fmla="*/ 71 h 1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79" h="1493">
                  <a:moveTo>
                    <a:pt x="460" y="1096"/>
                  </a:moveTo>
                  <a:cubicBezTo>
                    <a:pt x="452" y="1098"/>
                    <a:pt x="452" y="1098"/>
                    <a:pt x="452" y="1098"/>
                  </a:cubicBezTo>
                  <a:cubicBezTo>
                    <a:pt x="452" y="1098"/>
                    <a:pt x="447" y="1103"/>
                    <a:pt x="447" y="1101"/>
                  </a:cubicBezTo>
                  <a:cubicBezTo>
                    <a:pt x="446" y="1099"/>
                    <a:pt x="448" y="1095"/>
                    <a:pt x="448" y="1093"/>
                  </a:cubicBezTo>
                  <a:cubicBezTo>
                    <a:pt x="447" y="1092"/>
                    <a:pt x="442" y="1095"/>
                    <a:pt x="443" y="1091"/>
                  </a:cubicBezTo>
                  <a:cubicBezTo>
                    <a:pt x="444" y="1089"/>
                    <a:pt x="443" y="1086"/>
                    <a:pt x="442" y="1085"/>
                  </a:cubicBezTo>
                  <a:cubicBezTo>
                    <a:pt x="440" y="1083"/>
                    <a:pt x="434" y="1083"/>
                    <a:pt x="436" y="1079"/>
                  </a:cubicBezTo>
                  <a:cubicBezTo>
                    <a:pt x="438" y="1076"/>
                    <a:pt x="443" y="1074"/>
                    <a:pt x="443" y="1074"/>
                  </a:cubicBezTo>
                  <a:cubicBezTo>
                    <a:pt x="443" y="1072"/>
                    <a:pt x="443" y="1072"/>
                    <a:pt x="443" y="1072"/>
                  </a:cubicBezTo>
                  <a:cubicBezTo>
                    <a:pt x="439" y="1068"/>
                    <a:pt x="439" y="1068"/>
                    <a:pt x="439" y="1068"/>
                  </a:cubicBezTo>
                  <a:cubicBezTo>
                    <a:pt x="428" y="1063"/>
                    <a:pt x="428" y="1063"/>
                    <a:pt x="428" y="1063"/>
                  </a:cubicBezTo>
                  <a:cubicBezTo>
                    <a:pt x="428" y="1063"/>
                    <a:pt x="427" y="1057"/>
                    <a:pt x="425" y="1057"/>
                  </a:cubicBezTo>
                  <a:cubicBezTo>
                    <a:pt x="424" y="1056"/>
                    <a:pt x="421" y="1053"/>
                    <a:pt x="421" y="1053"/>
                  </a:cubicBezTo>
                  <a:cubicBezTo>
                    <a:pt x="421" y="1053"/>
                    <a:pt x="418" y="1049"/>
                    <a:pt x="414" y="1048"/>
                  </a:cubicBezTo>
                  <a:cubicBezTo>
                    <a:pt x="410" y="1046"/>
                    <a:pt x="407" y="1055"/>
                    <a:pt x="407" y="1055"/>
                  </a:cubicBezTo>
                  <a:cubicBezTo>
                    <a:pt x="403" y="1051"/>
                    <a:pt x="403" y="1051"/>
                    <a:pt x="403" y="1051"/>
                  </a:cubicBezTo>
                  <a:cubicBezTo>
                    <a:pt x="395" y="1054"/>
                    <a:pt x="395" y="1054"/>
                    <a:pt x="395" y="1054"/>
                  </a:cubicBezTo>
                  <a:cubicBezTo>
                    <a:pt x="389" y="1063"/>
                    <a:pt x="389" y="1063"/>
                    <a:pt x="389" y="1063"/>
                  </a:cubicBezTo>
                  <a:cubicBezTo>
                    <a:pt x="385" y="1064"/>
                    <a:pt x="385" y="1064"/>
                    <a:pt x="385" y="1064"/>
                  </a:cubicBezTo>
                  <a:cubicBezTo>
                    <a:pt x="379" y="1065"/>
                    <a:pt x="379" y="1065"/>
                    <a:pt x="379" y="1065"/>
                  </a:cubicBezTo>
                  <a:cubicBezTo>
                    <a:pt x="370" y="1067"/>
                    <a:pt x="370" y="1067"/>
                    <a:pt x="370" y="1067"/>
                  </a:cubicBezTo>
                  <a:cubicBezTo>
                    <a:pt x="368" y="1073"/>
                    <a:pt x="368" y="1073"/>
                    <a:pt x="368" y="1073"/>
                  </a:cubicBezTo>
                  <a:cubicBezTo>
                    <a:pt x="369" y="1079"/>
                    <a:pt x="369" y="1079"/>
                    <a:pt x="369" y="1079"/>
                  </a:cubicBezTo>
                  <a:cubicBezTo>
                    <a:pt x="364" y="1083"/>
                    <a:pt x="364" y="1083"/>
                    <a:pt x="364" y="1083"/>
                  </a:cubicBezTo>
                  <a:cubicBezTo>
                    <a:pt x="352" y="1082"/>
                    <a:pt x="352" y="1082"/>
                    <a:pt x="352" y="1082"/>
                  </a:cubicBezTo>
                  <a:cubicBezTo>
                    <a:pt x="354" y="1082"/>
                    <a:pt x="354" y="1082"/>
                    <a:pt x="354" y="1082"/>
                  </a:cubicBezTo>
                  <a:cubicBezTo>
                    <a:pt x="347" y="1078"/>
                    <a:pt x="347" y="1078"/>
                    <a:pt x="347" y="1078"/>
                  </a:cubicBezTo>
                  <a:cubicBezTo>
                    <a:pt x="347" y="1075"/>
                    <a:pt x="347" y="1075"/>
                    <a:pt x="347" y="1075"/>
                  </a:cubicBezTo>
                  <a:cubicBezTo>
                    <a:pt x="343" y="1075"/>
                    <a:pt x="343" y="1075"/>
                    <a:pt x="343" y="1075"/>
                  </a:cubicBezTo>
                  <a:cubicBezTo>
                    <a:pt x="340" y="1074"/>
                    <a:pt x="340" y="1074"/>
                    <a:pt x="340" y="1074"/>
                  </a:cubicBezTo>
                  <a:cubicBezTo>
                    <a:pt x="342" y="1072"/>
                    <a:pt x="342" y="1072"/>
                    <a:pt x="342" y="1072"/>
                  </a:cubicBezTo>
                  <a:cubicBezTo>
                    <a:pt x="340" y="1069"/>
                    <a:pt x="340" y="1069"/>
                    <a:pt x="340" y="1069"/>
                  </a:cubicBezTo>
                  <a:cubicBezTo>
                    <a:pt x="337" y="1063"/>
                    <a:pt x="337" y="1063"/>
                    <a:pt x="337" y="1063"/>
                  </a:cubicBezTo>
                  <a:cubicBezTo>
                    <a:pt x="339" y="1061"/>
                    <a:pt x="339" y="1061"/>
                    <a:pt x="339" y="1061"/>
                  </a:cubicBezTo>
                  <a:cubicBezTo>
                    <a:pt x="335" y="1059"/>
                    <a:pt x="335" y="1059"/>
                    <a:pt x="335" y="1059"/>
                  </a:cubicBezTo>
                  <a:cubicBezTo>
                    <a:pt x="333" y="1057"/>
                    <a:pt x="333" y="1057"/>
                    <a:pt x="333" y="1057"/>
                  </a:cubicBezTo>
                  <a:cubicBezTo>
                    <a:pt x="335" y="1053"/>
                    <a:pt x="335" y="1053"/>
                    <a:pt x="335" y="1053"/>
                  </a:cubicBezTo>
                  <a:cubicBezTo>
                    <a:pt x="333" y="1050"/>
                    <a:pt x="333" y="1050"/>
                    <a:pt x="333" y="1050"/>
                  </a:cubicBezTo>
                  <a:cubicBezTo>
                    <a:pt x="330" y="1046"/>
                    <a:pt x="330" y="1046"/>
                    <a:pt x="330" y="1046"/>
                  </a:cubicBezTo>
                  <a:cubicBezTo>
                    <a:pt x="325" y="1045"/>
                    <a:pt x="325" y="1045"/>
                    <a:pt x="325" y="1045"/>
                  </a:cubicBezTo>
                  <a:cubicBezTo>
                    <a:pt x="321" y="1042"/>
                    <a:pt x="321" y="1042"/>
                    <a:pt x="321" y="1042"/>
                  </a:cubicBezTo>
                  <a:cubicBezTo>
                    <a:pt x="321" y="1039"/>
                    <a:pt x="321" y="1039"/>
                    <a:pt x="321" y="1039"/>
                  </a:cubicBezTo>
                  <a:cubicBezTo>
                    <a:pt x="323" y="1032"/>
                    <a:pt x="323" y="1032"/>
                    <a:pt x="323" y="1032"/>
                  </a:cubicBezTo>
                  <a:cubicBezTo>
                    <a:pt x="323" y="1032"/>
                    <a:pt x="323" y="1031"/>
                    <a:pt x="327" y="1029"/>
                  </a:cubicBezTo>
                  <a:cubicBezTo>
                    <a:pt x="331" y="1028"/>
                    <a:pt x="332" y="1029"/>
                    <a:pt x="332" y="1029"/>
                  </a:cubicBezTo>
                  <a:cubicBezTo>
                    <a:pt x="338" y="1031"/>
                    <a:pt x="338" y="1031"/>
                    <a:pt x="338" y="1031"/>
                  </a:cubicBezTo>
                  <a:cubicBezTo>
                    <a:pt x="345" y="1029"/>
                    <a:pt x="345" y="1029"/>
                    <a:pt x="345" y="1029"/>
                  </a:cubicBezTo>
                  <a:cubicBezTo>
                    <a:pt x="345" y="1029"/>
                    <a:pt x="352" y="1023"/>
                    <a:pt x="353" y="1022"/>
                  </a:cubicBezTo>
                  <a:cubicBezTo>
                    <a:pt x="355" y="1021"/>
                    <a:pt x="353" y="1016"/>
                    <a:pt x="353" y="1016"/>
                  </a:cubicBezTo>
                  <a:cubicBezTo>
                    <a:pt x="357" y="1015"/>
                    <a:pt x="357" y="1015"/>
                    <a:pt x="357" y="1015"/>
                  </a:cubicBezTo>
                  <a:cubicBezTo>
                    <a:pt x="359" y="1012"/>
                    <a:pt x="359" y="1012"/>
                    <a:pt x="359" y="1012"/>
                  </a:cubicBezTo>
                  <a:cubicBezTo>
                    <a:pt x="359" y="1006"/>
                    <a:pt x="359" y="1006"/>
                    <a:pt x="359" y="1006"/>
                  </a:cubicBezTo>
                  <a:cubicBezTo>
                    <a:pt x="354" y="1004"/>
                    <a:pt x="354" y="1004"/>
                    <a:pt x="354" y="1004"/>
                  </a:cubicBezTo>
                  <a:cubicBezTo>
                    <a:pt x="350" y="1003"/>
                    <a:pt x="350" y="1003"/>
                    <a:pt x="350" y="1003"/>
                  </a:cubicBezTo>
                  <a:cubicBezTo>
                    <a:pt x="346" y="1000"/>
                    <a:pt x="346" y="1000"/>
                    <a:pt x="346" y="1000"/>
                  </a:cubicBezTo>
                  <a:cubicBezTo>
                    <a:pt x="348" y="995"/>
                    <a:pt x="348" y="995"/>
                    <a:pt x="348" y="995"/>
                  </a:cubicBezTo>
                  <a:cubicBezTo>
                    <a:pt x="343" y="995"/>
                    <a:pt x="343" y="995"/>
                    <a:pt x="343" y="995"/>
                  </a:cubicBezTo>
                  <a:cubicBezTo>
                    <a:pt x="338" y="994"/>
                    <a:pt x="338" y="994"/>
                    <a:pt x="338" y="994"/>
                  </a:cubicBezTo>
                  <a:cubicBezTo>
                    <a:pt x="334" y="993"/>
                    <a:pt x="334" y="993"/>
                    <a:pt x="334" y="993"/>
                  </a:cubicBezTo>
                  <a:cubicBezTo>
                    <a:pt x="331" y="994"/>
                    <a:pt x="331" y="994"/>
                    <a:pt x="331" y="994"/>
                  </a:cubicBezTo>
                  <a:cubicBezTo>
                    <a:pt x="328" y="997"/>
                    <a:pt x="328" y="997"/>
                    <a:pt x="328" y="997"/>
                  </a:cubicBezTo>
                  <a:cubicBezTo>
                    <a:pt x="323" y="997"/>
                    <a:pt x="323" y="997"/>
                    <a:pt x="323" y="997"/>
                  </a:cubicBezTo>
                  <a:cubicBezTo>
                    <a:pt x="322" y="988"/>
                    <a:pt x="322" y="988"/>
                    <a:pt x="322" y="988"/>
                  </a:cubicBezTo>
                  <a:cubicBezTo>
                    <a:pt x="320" y="984"/>
                    <a:pt x="320" y="984"/>
                    <a:pt x="320" y="984"/>
                  </a:cubicBezTo>
                  <a:cubicBezTo>
                    <a:pt x="315" y="982"/>
                    <a:pt x="315" y="982"/>
                    <a:pt x="315" y="982"/>
                  </a:cubicBezTo>
                  <a:cubicBezTo>
                    <a:pt x="304" y="980"/>
                    <a:pt x="304" y="980"/>
                    <a:pt x="304" y="980"/>
                  </a:cubicBezTo>
                  <a:cubicBezTo>
                    <a:pt x="299" y="973"/>
                    <a:pt x="299" y="973"/>
                    <a:pt x="299" y="973"/>
                  </a:cubicBezTo>
                  <a:cubicBezTo>
                    <a:pt x="298" y="970"/>
                    <a:pt x="298" y="970"/>
                    <a:pt x="298" y="970"/>
                  </a:cubicBezTo>
                  <a:cubicBezTo>
                    <a:pt x="298" y="970"/>
                    <a:pt x="297" y="970"/>
                    <a:pt x="294" y="969"/>
                  </a:cubicBezTo>
                  <a:cubicBezTo>
                    <a:pt x="291" y="969"/>
                    <a:pt x="293" y="966"/>
                    <a:pt x="293" y="966"/>
                  </a:cubicBezTo>
                  <a:cubicBezTo>
                    <a:pt x="293" y="961"/>
                    <a:pt x="293" y="961"/>
                    <a:pt x="293" y="961"/>
                  </a:cubicBezTo>
                  <a:cubicBezTo>
                    <a:pt x="289" y="961"/>
                    <a:pt x="289" y="961"/>
                    <a:pt x="289" y="961"/>
                  </a:cubicBezTo>
                  <a:cubicBezTo>
                    <a:pt x="285" y="957"/>
                    <a:pt x="285" y="957"/>
                    <a:pt x="285" y="957"/>
                  </a:cubicBezTo>
                  <a:cubicBezTo>
                    <a:pt x="278" y="955"/>
                    <a:pt x="278" y="955"/>
                    <a:pt x="278" y="955"/>
                  </a:cubicBezTo>
                  <a:cubicBezTo>
                    <a:pt x="281" y="947"/>
                    <a:pt x="281" y="947"/>
                    <a:pt x="281" y="947"/>
                  </a:cubicBezTo>
                  <a:cubicBezTo>
                    <a:pt x="281" y="944"/>
                    <a:pt x="281" y="944"/>
                    <a:pt x="281" y="944"/>
                  </a:cubicBezTo>
                  <a:cubicBezTo>
                    <a:pt x="282" y="939"/>
                    <a:pt x="282" y="939"/>
                    <a:pt x="282" y="939"/>
                  </a:cubicBezTo>
                  <a:cubicBezTo>
                    <a:pt x="279" y="936"/>
                    <a:pt x="279" y="936"/>
                    <a:pt x="279" y="936"/>
                  </a:cubicBezTo>
                  <a:cubicBezTo>
                    <a:pt x="273" y="932"/>
                    <a:pt x="273" y="932"/>
                    <a:pt x="273" y="932"/>
                  </a:cubicBezTo>
                  <a:cubicBezTo>
                    <a:pt x="273" y="929"/>
                    <a:pt x="273" y="929"/>
                    <a:pt x="273" y="929"/>
                  </a:cubicBezTo>
                  <a:cubicBezTo>
                    <a:pt x="273" y="926"/>
                    <a:pt x="273" y="926"/>
                    <a:pt x="273" y="926"/>
                  </a:cubicBezTo>
                  <a:cubicBezTo>
                    <a:pt x="273" y="918"/>
                    <a:pt x="273" y="918"/>
                    <a:pt x="273" y="918"/>
                  </a:cubicBezTo>
                  <a:cubicBezTo>
                    <a:pt x="271" y="914"/>
                    <a:pt x="271" y="914"/>
                    <a:pt x="271" y="914"/>
                  </a:cubicBezTo>
                  <a:cubicBezTo>
                    <a:pt x="267" y="916"/>
                    <a:pt x="267" y="916"/>
                    <a:pt x="267" y="916"/>
                  </a:cubicBezTo>
                  <a:cubicBezTo>
                    <a:pt x="266" y="914"/>
                    <a:pt x="266" y="914"/>
                    <a:pt x="266" y="914"/>
                  </a:cubicBezTo>
                  <a:cubicBezTo>
                    <a:pt x="263" y="915"/>
                    <a:pt x="263" y="915"/>
                    <a:pt x="263" y="915"/>
                  </a:cubicBezTo>
                  <a:cubicBezTo>
                    <a:pt x="260" y="913"/>
                    <a:pt x="260" y="913"/>
                    <a:pt x="260" y="913"/>
                  </a:cubicBezTo>
                  <a:cubicBezTo>
                    <a:pt x="257" y="910"/>
                    <a:pt x="257" y="910"/>
                    <a:pt x="257" y="910"/>
                  </a:cubicBezTo>
                  <a:cubicBezTo>
                    <a:pt x="248" y="908"/>
                    <a:pt x="248" y="908"/>
                    <a:pt x="248" y="908"/>
                  </a:cubicBezTo>
                  <a:cubicBezTo>
                    <a:pt x="248" y="908"/>
                    <a:pt x="245" y="909"/>
                    <a:pt x="241" y="910"/>
                  </a:cubicBezTo>
                  <a:cubicBezTo>
                    <a:pt x="238" y="911"/>
                    <a:pt x="239" y="912"/>
                    <a:pt x="237" y="912"/>
                  </a:cubicBezTo>
                  <a:cubicBezTo>
                    <a:pt x="235" y="913"/>
                    <a:pt x="234" y="915"/>
                    <a:pt x="234" y="917"/>
                  </a:cubicBezTo>
                  <a:cubicBezTo>
                    <a:pt x="233" y="919"/>
                    <a:pt x="229" y="920"/>
                    <a:pt x="228" y="920"/>
                  </a:cubicBezTo>
                  <a:cubicBezTo>
                    <a:pt x="226" y="921"/>
                    <a:pt x="224" y="918"/>
                    <a:pt x="224" y="918"/>
                  </a:cubicBezTo>
                  <a:cubicBezTo>
                    <a:pt x="224" y="915"/>
                    <a:pt x="224" y="915"/>
                    <a:pt x="224" y="915"/>
                  </a:cubicBezTo>
                  <a:cubicBezTo>
                    <a:pt x="223" y="909"/>
                    <a:pt x="223" y="909"/>
                    <a:pt x="223" y="909"/>
                  </a:cubicBezTo>
                  <a:cubicBezTo>
                    <a:pt x="215" y="909"/>
                    <a:pt x="215" y="909"/>
                    <a:pt x="215" y="909"/>
                  </a:cubicBezTo>
                  <a:cubicBezTo>
                    <a:pt x="208" y="911"/>
                    <a:pt x="208" y="911"/>
                    <a:pt x="208" y="911"/>
                  </a:cubicBezTo>
                  <a:cubicBezTo>
                    <a:pt x="207" y="913"/>
                    <a:pt x="207" y="913"/>
                    <a:pt x="207" y="913"/>
                  </a:cubicBezTo>
                  <a:cubicBezTo>
                    <a:pt x="202" y="913"/>
                    <a:pt x="202" y="913"/>
                    <a:pt x="202" y="913"/>
                  </a:cubicBezTo>
                  <a:cubicBezTo>
                    <a:pt x="200" y="909"/>
                    <a:pt x="200" y="909"/>
                    <a:pt x="200" y="909"/>
                  </a:cubicBezTo>
                  <a:cubicBezTo>
                    <a:pt x="197" y="908"/>
                    <a:pt x="197" y="908"/>
                    <a:pt x="197" y="908"/>
                  </a:cubicBezTo>
                  <a:cubicBezTo>
                    <a:pt x="192" y="910"/>
                    <a:pt x="192" y="910"/>
                    <a:pt x="192" y="910"/>
                  </a:cubicBezTo>
                  <a:cubicBezTo>
                    <a:pt x="192" y="910"/>
                    <a:pt x="191" y="912"/>
                    <a:pt x="190" y="912"/>
                  </a:cubicBezTo>
                  <a:cubicBezTo>
                    <a:pt x="189" y="913"/>
                    <a:pt x="188" y="912"/>
                    <a:pt x="187" y="912"/>
                  </a:cubicBezTo>
                  <a:cubicBezTo>
                    <a:pt x="186" y="912"/>
                    <a:pt x="184" y="911"/>
                    <a:pt x="183" y="910"/>
                  </a:cubicBezTo>
                  <a:cubicBezTo>
                    <a:pt x="183" y="909"/>
                    <a:pt x="183" y="908"/>
                    <a:pt x="183" y="907"/>
                  </a:cubicBezTo>
                  <a:cubicBezTo>
                    <a:pt x="183" y="906"/>
                    <a:pt x="183" y="904"/>
                    <a:pt x="183" y="904"/>
                  </a:cubicBezTo>
                  <a:cubicBezTo>
                    <a:pt x="184" y="899"/>
                    <a:pt x="184" y="899"/>
                    <a:pt x="184" y="899"/>
                  </a:cubicBezTo>
                  <a:cubicBezTo>
                    <a:pt x="184" y="899"/>
                    <a:pt x="180" y="896"/>
                    <a:pt x="179" y="895"/>
                  </a:cubicBezTo>
                  <a:cubicBezTo>
                    <a:pt x="179" y="893"/>
                    <a:pt x="178" y="890"/>
                    <a:pt x="178" y="890"/>
                  </a:cubicBezTo>
                  <a:cubicBezTo>
                    <a:pt x="178" y="890"/>
                    <a:pt x="176" y="889"/>
                    <a:pt x="175" y="888"/>
                  </a:cubicBezTo>
                  <a:cubicBezTo>
                    <a:pt x="174" y="888"/>
                    <a:pt x="173" y="887"/>
                    <a:pt x="173" y="887"/>
                  </a:cubicBezTo>
                  <a:cubicBezTo>
                    <a:pt x="174" y="884"/>
                    <a:pt x="174" y="884"/>
                    <a:pt x="174" y="884"/>
                  </a:cubicBezTo>
                  <a:cubicBezTo>
                    <a:pt x="170" y="882"/>
                    <a:pt x="170" y="882"/>
                    <a:pt x="170" y="882"/>
                  </a:cubicBezTo>
                  <a:cubicBezTo>
                    <a:pt x="165" y="878"/>
                    <a:pt x="165" y="878"/>
                    <a:pt x="165" y="878"/>
                  </a:cubicBezTo>
                  <a:cubicBezTo>
                    <a:pt x="167" y="875"/>
                    <a:pt x="167" y="875"/>
                    <a:pt x="167" y="875"/>
                  </a:cubicBezTo>
                  <a:cubicBezTo>
                    <a:pt x="163" y="872"/>
                    <a:pt x="163" y="872"/>
                    <a:pt x="163" y="872"/>
                  </a:cubicBezTo>
                  <a:cubicBezTo>
                    <a:pt x="159" y="875"/>
                    <a:pt x="159" y="875"/>
                    <a:pt x="159" y="875"/>
                  </a:cubicBezTo>
                  <a:cubicBezTo>
                    <a:pt x="159" y="871"/>
                    <a:pt x="159" y="871"/>
                    <a:pt x="159" y="871"/>
                  </a:cubicBezTo>
                  <a:cubicBezTo>
                    <a:pt x="157" y="863"/>
                    <a:pt x="157" y="863"/>
                    <a:pt x="157" y="863"/>
                  </a:cubicBezTo>
                  <a:cubicBezTo>
                    <a:pt x="159" y="860"/>
                    <a:pt x="159" y="860"/>
                    <a:pt x="159" y="860"/>
                  </a:cubicBezTo>
                  <a:cubicBezTo>
                    <a:pt x="158" y="850"/>
                    <a:pt x="158" y="850"/>
                    <a:pt x="158" y="850"/>
                  </a:cubicBezTo>
                  <a:cubicBezTo>
                    <a:pt x="158" y="850"/>
                    <a:pt x="156" y="849"/>
                    <a:pt x="155" y="849"/>
                  </a:cubicBezTo>
                  <a:cubicBezTo>
                    <a:pt x="154" y="849"/>
                    <a:pt x="151" y="847"/>
                    <a:pt x="151" y="847"/>
                  </a:cubicBezTo>
                  <a:cubicBezTo>
                    <a:pt x="147" y="846"/>
                    <a:pt x="147" y="846"/>
                    <a:pt x="147" y="846"/>
                  </a:cubicBezTo>
                  <a:cubicBezTo>
                    <a:pt x="147" y="843"/>
                    <a:pt x="147" y="843"/>
                    <a:pt x="147" y="843"/>
                  </a:cubicBezTo>
                  <a:cubicBezTo>
                    <a:pt x="144" y="840"/>
                    <a:pt x="144" y="840"/>
                    <a:pt x="144" y="840"/>
                  </a:cubicBezTo>
                  <a:cubicBezTo>
                    <a:pt x="141" y="841"/>
                    <a:pt x="141" y="841"/>
                    <a:pt x="141" y="841"/>
                  </a:cubicBezTo>
                  <a:cubicBezTo>
                    <a:pt x="141" y="841"/>
                    <a:pt x="140" y="841"/>
                    <a:pt x="140" y="840"/>
                  </a:cubicBezTo>
                  <a:cubicBezTo>
                    <a:pt x="140" y="839"/>
                    <a:pt x="138" y="835"/>
                    <a:pt x="138" y="835"/>
                  </a:cubicBezTo>
                  <a:cubicBezTo>
                    <a:pt x="141" y="832"/>
                    <a:pt x="141" y="832"/>
                    <a:pt x="141" y="832"/>
                  </a:cubicBezTo>
                  <a:cubicBezTo>
                    <a:pt x="141" y="832"/>
                    <a:pt x="141" y="828"/>
                    <a:pt x="141" y="827"/>
                  </a:cubicBezTo>
                  <a:cubicBezTo>
                    <a:pt x="141" y="825"/>
                    <a:pt x="146" y="825"/>
                    <a:pt x="146" y="825"/>
                  </a:cubicBezTo>
                  <a:cubicBezTo>
                    <a:pt x="148" y="824"/>
                    <a:pt x="148" y="824"/>
                    <a:pt x="148" y="824"/>
                  </a:cubicBezTo>
                  <a:cubicBezTo>
                    <a:pt x="149" y="820"/>
                    <a:pt x="149" y="820"/>
                    <a:pt x="149" y="820"/>
                  </a:cubicBezTo>
                  <a:cubicBezTo>
                    <a:pt x="149" y="820"/>
                    <a:pt x="146" y="820"/>
                    <a:pt x="144" y="818"/>
                  </a:cubicBezTo>
                  <a:cubicBezTo>
                    <a:pt x="143" y="816"/>
                    <a:pt x="144" y="818"/>
                    <a:pt x="144" y="817"/>
                  </a:cubicBezTo>
                  <a:cubicBezTo>
                    <a:pt x="144" y="816"/>
                    <a:pt x="143" y="817"/>
                    <a:pt x="143" y="817"/>
                  </a:cubicBezTo>
                  <a:cubicBezTo>
                    <a:pt x="143" y="817"/>
                    <a:pt x="142" y="816"/>
                    <a:pt x="142" y="815"/>
                  </a:cubicBezTo>
                  <a:cubicBezTo>
                    <a:pt x="142" y="814"/>
                    <a:pt x="142" y="812"/>
                    <a:pt x="141" y="811"/>
                  </a:cubicBezTo>
                  <a:cubicBezTo>
                    <a:pt x="140" y="810"/>
                    <a:pt x="138" y="809"/>
                    <a:pt x="138" y="809"/>
                  </a:cubicBezTo>
                  <a:cubicBezTo>
                    <a:pt x="137" y="808"/>
                    <a:pt x="137" y="809"/>
                    <a:pt x="135" y="807"/>
                  </a:cubicBezTo>
                  <a:cubicBezTo>
                    <a:pt x="134" y="805"/>
                    <a:pt x="134" y="804"/>
                    <a:pt x="134" y="804"/>
                  </a:cubicBezTo>
                  <a:cubicBezTo>
                    <a:pt x="131" y="802"/>
                    <a:pt x="133" y="797"/>
                    <a:pt x="131" y="795"/>
                  </a:cubicBezTo>
                  <a:cubicBezTo>
                    <a:pt x="127" y="791"/>
                    <a:pt x="127" y="784"/>
                    <a:pt x="125" y="782"/>
                  </a:cubicBezTo>
                  <a:cubicBezTo>
                    <a:pt x="122" y="777"/>
                    <a:pt x="124" y="776"/>
                    <a:pt x="125" y="773"/>
                  </a:cubicBezTo>
                  <a:cubicBezTo>
                    <a:pt x="126" y="767"/>
                    <a:pt x="129" y="762"/>
                    <a:pt x="130" y="752"/>
                  </a:cubicBezTo>
                  <a:cubicBezTo>
                    <a:pt x="130" y="745"/>
                    <a:pt x="130" y="745"/>
                    <a:pt x="130" y="745"/>
                  </a:cubicBezTo>
                  <a:cubicBezTo>
                    <a:pt x="135" y="741"/>
                    <a:pt x="135" y="741"/>
                    <a:pt x="135" y="741"/>
                  </a:cubicBezTo>
                  <a:cubicBezTo>
                    <a:pt x="135" y="739"/>
                    <a:pt x="135" y="739"/>
                    <a:pt x="135" y="739"/>
                  </a:cubicBezTo>
                  <a:cubicBezTo>
                    <a:pt x="130" y="737"/>
                    <a:pt x="130" y="737"/>
                    <a:pt x="130" y="737"/>
                  </a:cubicBezTo>
                  <a:cubicBezTo>
                    <a:pt x="130" y="737"/>
                    <a:pt x="130" y="737"/>
                    <a:pt x="130" y="737"/>
                  </a:cubicBezTo>
                  <a:cubicBezTo>
                    <a:pt x="130" y="735"/>
                    <a:pt x="130" y="735"/>
                    <a:pt x="130" y="735"/>
                  </a:cubicBezTo>
                  <a:cubicBezTo>
                    <a:pt x="127" y="724"/>
                    <a:pt x="127" y="724"/>
                    <a:pt x="127" y="724"/>
                  </a:cubicBezTo>
                  <a:cubicBezTo>
                    <a:pt x="128" y="719"/>
                    <a:pt x="128" y="719"/>
                    <a:pt x="128" y="719"/>
                  </a:cubicBezTo>
                  <a:cubicBezTo>
                    <a:pt x="131" y="722"/>
                    <a:pt x="131" y="722"/>
                    <a:pt x="131" y="722"/>
                  </a:cubicBezTo>
                  <a:cubicBezTo>
                    <a:pt x="134" y="723"/>
                    <a:pt x="134" y="723"/>
                    <a:pt x="134" y="723"/>
                  </a:cubicBezTo>
                  <a:cubicBezTo>
                    <a:pt x="137" y="720"/>
                    <a:pt x="137" y="720"/>
                    <a:pt x="137" y="720"/>
                  </a:cubicBezTo>
                  <a:cubicBezTo>
                    <a:pt x="136" y="715"/>
                    <a:pt x="136" y="715"/>
                    <a:pt x="136" y="715"/>
                  </a:cubicBezTo>
                  <a:cubicBezTo>
                    <a:pt x="136" y="715"/>
                    <a:pt x="137" y="712"/>
                    <a:pt x="138" y="712"/>
                  </a:cubicBezTo>
                  <a:cubicBezTo>
                    <a:pt x="139" y="713"/>
                    <a:pt x="145" y="713"/>
                    <a:pt x="145" y="713"/>
                  </a:cubicBezTo>
                  <a:cubicBezTo>
                    <a:pt x="148" y="710"/>
                    <a:pt x="148" y="710"/>
                    <a:pt x="148" y="710"/>
                  </a:cubicBezTo>
                  <a:cubicBezTo>
                    <a:pt x="148" y="704"/>
                    <a:pt x="148" y="704"/>
                    <a:pt x="148" y="704"/>
                  </a:cubicBezTo>
                  <a:cubicBezTo>
                    <a:pt x="151" y="700"/>
                    <a:pt x="151" y="700"/>
                    <a:pt x="151" y="700"/>
                  </a:cubicBezTo>
                  <a:cubicBezTo>
                    <a:pt x="157" y="699"/>
                    <a:pt x="157" y="699"/>
                    <a:pt x="157" y="699"/>
                  </a:cubicBezTo>
                  <a:cubicBezTo>
                    <a:pt x="157" y="699"/>
                    <a:pt x="168" y="699"/>
                    <a:pt x="169" y="700"/>
                  </a:cubicBezTo>
                  <a:cubicBezTo>
                    <a:pt x="170" y="700"/>
                    <a:pt x="175" y="700"/>
                    <a:pt x="176" y="700"/>
                  </a:cubicBezTo>
                  <a:cubicBezTo>
                    <a:pt x="177" y="700"/>
                    <a:pt x="183" y="700"/>
                    <a:pt x="183" y="700"/>
                  </a:cubicBezTo>
                  <a:cubicBezTo>
                    <a:pt x="185" y="696"/>
                    <a:pt x="185" y="696"/>
                    <a:pt x="185" y="696"/>
                  </a:cubicBezTo>
                  <a:cubicBezTo>
                    <a:pt x="177" y="694"/>
                    <a:pt x="177" y="694"/>
                    <a:pt x="177" y="694"/>
                  </a:cubicBezTo>
                  <a:cubicBezTo>
                    <a:pt x="171" y="693"/>
                    <a:pt x="171" y="693"/>
                    <a:pt x="171" y="693"/>
                  </a:cubicBezTo>
                  <a:cubicBezTo>
                    <a:pt x="168" y="688"/>
                    <a:pt x="168" y="688"/>
                    <a:pt x="168" y="688"/>
                  </a:cubicBezTo>
                  <a:cubicBezTo>
                    <a:pt x="162" y="688"/>
                    <a:pt x="162" y="688"/>
                    <a:pt x="162" y="688"/>
                  </a:cubicBezTo>
                  <a:cubicBezTo>
                    <a:pt x="154" y="690"/>
                    <a:pt x="154" y="690"/>
                    <a:pt x="154" y="690"/>
                  </a:cubicBezTo>
                  <a:cubicBezTo>
                    <a:pt x="149" y="691"/>
                    <a:pt x="149" y="691"/>
                    <a:pt x="149" y="691"/>
                  </a:cubicBezTo>
                  <a:cubicBezTo>
                    <a:pt x="142" y="690"/>
                    <a:pt x="142" y="690"/>
                    <a:pt x="142" y="690"/>
                  </a:cubicBezTo>
                  <a:cubicBezTo>
                    <a:pt x="140" y="687"/>
                    <a:pt x="140" y="687"/>
                    <a:pt x="140" y="687"/>
                  </a:cubicBezTo>
                  <a:cubicBezTo>
                    <a:pt x="140" y="687"/>
                    <a:pt x="135" y="686"/>
                    <a:pt x="134" y="686"/>
                  </a:cubicBezTo>
                  <a:cubicBezTo>
                    <a:pt x="133" y="686"/>
                    <a:pt x="132" y="686"/>
                    <a:pt x="131" y="685"/>
                  </a:cubicBezTo>
                  <a:cubicBezTo>
                    <a:pt x="129" y="685"/>
                    <a:pt x="126" y="678"/>
                    <a:pt x="126" y="678"/>
                  </a:cubicBezTo>
                  <a:cubicBezTo>
                    <a:pt x="126" y="674"/>
                    <a:pt x="126" y="674"/>
                    <a:pt x="126" y="674"/>
                  </a:cubicBezTo>
                  <a:cubicBezTo>
                    <a:pt x="129" y="678"/>
                    <a:pt x="129" y="678"/>
                    <a:pt x="129" y="678"/>
                  </a:cubicBezTo>
                  <a:cubicBezTo>
                    <a:pt x="129" y="678"/>
                    <a:pt x="131" y="679"/>
                    <a:pt x="131" y="678"/>
                  </a:cubicBezTo>
                  <a:cubicBezTo>
                    <a:pt x="131" y="677"/>
                    <a:pt x="130" y="671"/>
                    <a:pt x="130" y="671"/>
                  </a:cubicBezTo>
                  <a:cubicBezTo>
                    <a:pt x="130" y="671"/>
                    <a:pt x="131" y="665"/>
                    <a:pt x="128" y="666"/>
                  </a:cubicBezTo>
                  <a:cubicBezTo>
                    <a:pt x="125" y="667"/>
                    <a:pt x="122" y="669"/>
                    <a:pt x="122" y="671"/>
                  </a:cubicBezTo>
                  <a:cubicBezTo>
                    <a:pt x="122" y="672"/>
                    <a:pt x="120" y="675"/>
                    <a:pt x="120" y="677"/>
                  </a:cubicBezTo>
                  <a:cubicBezTo>
                    <a:pt x="119" y="678"/>
                    <a:pt x="118" y="679"/>
                    <a:pt x="117" y="680"/>
                  </a:cubicBezTo>
                  <a:cubicBezTo>
                    <a:pt x="116" y="681"/>
                    <a:pt x="111" y="682"/>
                    <a:pt x="111" y="682"/>
                  </a:cubicBezTo>
                  <a:cubicBezTo>
                    <a:pt x="107" y="682"/>
                    <a:pt x="107" y="682"/>
                    <a:pt x="107" y="682"/>
                  </a:cubicBezTo>
                  <a:cubicBezTo>
                    <a:pt x="110" y="678"/>
                    <a:pt x="110" y="678"/>
                    <a:pt x="110" y="678"/>
                  </a:cubicBezTo>
                  <a:cubicBezTo>
                    <a:pt x="112" y="673"/>
                    <a:pt x="112" y="673"/>
                    <a:pt x="112" y="673"/>
                  </a:cubicBezTo>
                  <a:cubicBezTo>
                    <a:pt x="112" y="673"/>
                    <a:pt x="117" y="664"/>
                    <a:pt x="117" y="662"/>
                  </a:cubicBezTo>
                  <a:cubicBezTo>
                    <a:pt x="118" y="659"/>
                    <a:pt x="119" y="657"/>
                    <a:pt x="120" y="654"/>
                  </a:cubicBezTo>
                  <a:cubicBezTo>
                    <a:pt x="121" y="652"/>
                    <a:pt x="124" y="651"/>
                    <a:pt x="124" y="651"/>
                  </a:cubicBezTo>
                  <a:cubicBezTo>
                    <a:pt x="127" y="641"/>
                    <a:pt x="127" y="641"/>
                    <a:pt x="127" y="641"/>
                  </a:cubicBezTo>
                  <a:cubicBezTo>
                    <a:pt x="140" y="615"/>
                    <a:pt x="140" y="615"/>
                    <a:pt x="140" y="615"/>
                  </a:cubicBezTo>
                  <a:cubicBezTo>
                    <a:pt x="140" y="615"/>
                    <a:pt x="142" y="607"/>
                    <a:pt x="143" y="606"/>
                  </a:cubicBezTo>
                  <a:cubicBezTo>
                    <a:pt x="143" y="604"/>
                    <a:pt x="146" y="598"/>
                    <a:pt x="146" y="596"/>
                  </a:cubicBezTo>
                  <a:cubicBezTo>
                    <a:pt x="146" y="594"/>
                    <a:pt x="149" y="587"/>
                    <a:pt x="149" y="587"/>
                  </a:cubicBezTo>
                  <a:cubicBezTo>
                    <a:pt x="149" y="587"/>
                    <a:pt x="152" y="576"/>
                    <a:pt x="152" y="574"/>
                  </a:cubicBezTo>
                  <a:cubicBezTo>
                    <a:pt x="152" y="572"/>
                    <a:pt x="154" y="571"/>
                    <a:pt x="156" y="570"/>
                  </a:cubicBezTo>
                  <a:cubicBezTo>
                    <a:pt x="157" y="569"/>
                    <a:pt x="160" y="560"/>
                    <a:pt x="160" y="558"/>
                  </a:cubicBezTo>
                  <a:cubicBezTo>
                    <a:pt x="161" y="556"/>
                    <a:pt x="163" y="538"/>
                    <a:pt x="163" y="538"/>
                  </a:cubicBezTo>
                  <a:cubicBezTo>
                    <a:pt x="161" y="526"/>
                    <a:pt x="161" y="526"/>
                    <a:pt x="161" y="526"/>
                  </a:cubicBezTo>
                  <a:cubicBezTo>
                    <a:pt x="155" y="521"/>
                    <a:pt x="155" y="521"/>
                    <a:pt x="155" y="521"/>
                  </a:cubicBezTo>
                  <a:cubicBezTo>
                    <a:pt x="149" y="518"/>
                    <a:pt x="149" y="518"/>
                    <a:pt x="149" y="518"/>
                  </a:cubicBezTo>
                  <a:cubicBezTo>
                    <a:pt x="149" y="518"/>
                    <a:pt x="142" y="514"/>
                    <a:pt x="141" y="513"/>
                  </a:cubicBezTo>
                  <a:cubicBezTo>
                    <a:pt x="140" y="512"/>
                    <a:pt x="136" y="510"/>
                    <a:pt x="135" y="510"/>
                  </a:cubicBezTo>
                  <a:cubicBezTo>
                    <a:pt x="133" y="509"/>
                    <a:pt x="128" y="508"/>
                    <a:pt x="127" y="508"/>
                  </a:cubicBezTo>
                  <a:cubicBezTo>
                    <a:pt x="126" y="508"/>
                    <a:pt x="122" y="505"/>
                    <a:pt x="119" y="503"/>
                  </a:cubicBezTo>
                  <a:cubicBezTo>
                    <a:pt x="116" y="501"/>
                    <a:pt x="112" y="496"/>
                    <a:pt x="112" y="496"/>
                  </a:cubicBezTo>
                  <a:cubicBezTo>
                    <a:pt x="117" y="488"/>
                    <a:pt x="117" y="488"/>
                    <a:pt x="117" y="488"/>
                  </a:cubicBezTo>
                  <a:cubicBezTo>
                    <a:pt x="117" y="488"/>
                    <a:pt x="118" y="482"/>
                    <a:pt x="118" y="480"/>
                  </a:cubicBezTo>
                  <a:cubicBezTo>
                    <a:pt x="118" y="479"/>
                    <a:pt x="118" y="476"/>
                    <a:pt x="118" y="476"/>
                  </a:cubicBezTo>
                  <a:cubicBezTo>
                    <a:pt x="116" y="472"/>
                    <a:pt x="116" y="472"/>
                    <a:pt x="116" y="472"/>
                  </a:cubicBezTo>
                  <a:cubicBezTo>
                    <a:pt x="113" y="467"/>
                    <a:pt x="113" y="467"/>
                    <a:pt x="113" y="467"/>
                  </a:cubicBezTo>
                  <a:cubicBezTo>
                    <a:pt x="113" y="467"/>
                    <a:pt x="109" y="466"/>
                    <a:pt x="107" y="466"/>
                  </a:cubicBezTo>
                  <a:cubicBezTo>
                    <a:pt x="106" y="467"/>
                    <a:pt x="106" y="464"/>
                    <a:pt x="105" y="462"/>
                  </a:cubicBezTo>
                  <a:cubicBezTo>
                    <a:pt x="105" y="460"/>
                    <a:pt x="103" y="460"/>
                    <a:pt x="101" y="459"/>
                  </a:cubicBezTo>
                  <a:cubicBezTo>
                    <a:pt x="98" y="457"/>
                    <a:pt x="97" y="454"/>
                    <a:pt x="97" y="454"/>
                  </a:cubicBezTo>
                  <a:cubicBezTo>
                    <a:pt x="100" y="448"/>
                    <a:pt x="100" y="448"/>
                    <a:pt x="100" y="448"/>
                  </a:cubicBezTo>
                  <a:cubicBezTo>
                    <a:pt x="100" y="448"/>
                    <a:pt x="99" y="445"/>
                    <a:pt x="98" y="444"/>
                  </a:cubicBezTo>
                  <a:cubicBezTo>
                    <a:pt x="98" y="443"/>
                    <a:pt x="94" y="443"/>
                    <a:pt x="94" y="443"/>
                  </a:cubicBezTo>
                  <a:cubicBezTo>
                    <a:pt x="87" y="442"/>
                    <a:pt x="87" y="442"/>
                    <a:pt x="87" y="442"/>
                  </a:cubicBezTo>
                  <a:cubicBezTo>
                    <a:pt x="82" y="434"/>
                    <a:pt x="82" y="434"/>
                    <a:pt x="82" y="434"/>
                  </a:cubicBezTo>
                  <a:cubicBezTo>
                    <a:pt x="82" y="434"/>
                    <a:pt x="83" y="427"/>
                    <a:pt x="84" y="426"/>
                  </a:cubicBezTo>
                  <a:cubicBezTo>
                    <a:pt x="85" y="424"/>
                    <a:pt x="84" y="423"/>
                    <a:pt x="84" y="423"/>
                  </a:cubicBezTo>
                  <a:cubicBezTo>
                    <a:pt x="79" y="421"/>
                    <a:pt x="79" y="421"/>
                    <a:pt x="79" y="421"/>
                  </a:cubicBezTo>
                  <a:cubicBezTo>
                    <a:pt x="81" y="417"/>
                    <a:pt x="81" y="417"/>
                    <a:pt x="81" y="417"/>
                  </a:cubicBezTo>
                  <a:cubicBezTo>
                    <a:pt x="78" y="411"/>
                    <a:pt x="78" y="411"/>
                    <a:pt x="78" y="411"/>
                  </a:cubicBezTo>
                  <a:cubicBezTo>
                    <a:pt x="79" y="407"/>
                    <a:pt x="79" y="407"/>
                    <a:pt x="79" y="407"/>
                  </a:cubicBezTo>
                  <a:cubicBezTo>
                    <a:pt x="76" y="403"/>
                    <a:pt x="76" y="403"/>
                    <a:pt x="76" y="403"/>
                  </a:cubicBezTo>
                  <a:cubicBezTo>
                    <a:pt x="76" y="400"/>
                    <a:pt x="76" y="400"/>
                    <a:pt x="76" y="400"/>
                  </a:cubicBezTo>
                  <a:cubicBezTo>
                    <a:pt x="79" y="395"/>
                    <a:pt x="79" y="395"/>
                    <a:pt x="79" y="395"/>
                  </a:cubicBezTo>
                  <a:cubicBezTo>
                    <a:pt x="80" y="390"/>
                    <a:pt x="80" y="390"/>
                    <a:pt x="80" y="390"/>
                  </a:cubicBezTo>
                  <a:cubicBezTo>
                    <a:pt x="76" y="383"/>
                    <a:pt x="76" y="383"/>
                    <a:pt x="76" y="383"/>
                  </a:cubicBezTo>
                  <a:cubicBezTo>
                    <a:pt x="76" y="383"/>
                    <a:pt x="73" y="378"/>
                    <a:pt x="73" y="377"/>
                  </a:cubicBezTo>
                  <a:cubicBezTo>
                    <a:pt x="73" y="376"/>
                    <a:pt x="65" y="371"/>
                    <a:pt x="65" y="371"/>
                  </a:cubicBezTo>
                  <a:cubicBezTo>
                    <a:pt x="62" y="364"/>
                    <a:pt x="62" y="364"/>
                    <a:pt x="62" y="364"/>
                  </a:cubicBezTo>
                  <a:cubicBezTo>
                    <a:pt x="54" y="355"/>
                    <a:pt x="54" y="355"/>
                    <a:pt x="54" y="355"/>
                  </a:cubicBezTo>
                  <a:cubicBezTo>
                    <a:pt x="48" y="348"/>
                    <a:pt x="48" y="348"/>
                    <a:pt x="48" y="348"/>
                  </a:cubicBezTo>
                  <a:cubicBezTo>
                    <a:pt x="44" y="344"/>
                    <a:pt x="44" y="344"/>
                    <a:pt x="44" y="344"/>
                  </a:cubicBezTo>
                  <a:cubicBezTo>
                    <a:pt x="41" y="337"/>
                    <a:pt x="41" y="337"/>
                    <a:pt x="41" y="337"/>
                  </a:cubicBezTo>
                  <a:cubicBezTo>
                    <a:pt x="41" y="337"/>
                    <a:pt x="43" y="329"/>
                    <a:pt x="43" y="328"/>
                  </a:cubicBezTo>
                  <a:cubicBezTo>
                    <a:pt x="43" y="326"/>
                    <a:pt x="46" y="319"/>
                    <a:pt x="46" y="314"/>
                  </a:cubicBezTo>
                  <a:cubicBezTo>
                    <a:pt x="45" y="310"/>
                    <a:pt x="48" y="305"/>
                    <a:pt x="48" y="305"/>
                  </a:cubicBezTo>
                  <a:cubicBezTo>
                    <a:pt x="49" y="296"/>
                    <a:pt x="49" y="296"/>
                    <a:pt x="49" y="296"/>
                  </a:cubicBezTo>
                  <a:cubicBezTo>
                    <a:pt x="46" y="293"/>
                    <a:pt x="46" y="293"/>
                    <a:pt x="46" y="293"/>
                  </a:cubicBezTo>
                  <a:cubicBezTo>
                    <a:pt x="40" y="289"/>
                    <a:pt x="40" y="289"/>
                    <a:pt x="40" y="289"/>
                  </a:cubicBezTo>
                  <a:cubicBezTo>
                    <a:pt x="36" y="284"/>
                    <a:pt x="36" y="284"/>
                    <a:pt x="36" y="284"/>
                  </a:cubicBezTo>
                  <a:cubicBezTo>
                    <a:pt x="36" y="284"/>
                    <a:pt x="34" y="278"/>
                    <a:pt x="27" y="276"/>
                  </a:cubicBezTo>
                  <a:cubicBezTo>
                    <a:pt x="20" y="275"/>
                    <a:pt x="19" y="276"/>
                    <a:pt x="19" y="276"/>
                  </a:cubicBezTo>
                  <a:cubicBezTo>
                    <a:pt x="12" y="272"/>
                    <a:pt x="12" y="272"/>
                    <a:pt x="12" y="272"/>
                  </a:cubicBezTo>
                  <a:cubicBezTo>
                    <a:pt x="7" y="264"/>
                    <a:pt x="7" y="264"/>
                    <a:pt x="7" y="264"/>
                  </a:cubicBezTo>
                  <a:cubicBezTo>
                    <a:pt x="3" y="258"/>
                    <a:pt x="3" y="258"/>
                    <a:pt x="3" y="258"/>
                  </a:cubicBezTo>
                  <a:cubicBezTo>
                    <a:pt x="6" y="254"/>
                    <a:pt x="6" y="254"/>
                    <a:pt x="6" y="254"/>
                  </a:cubicBezTo>
                  <a:cubicBezTo>
                    <a:pt x="7" y="248"/>
                    <a:pt x="7" y="248"/>
                    <a:pt x="7" y="248"/>
                  </a:cubicBezTo>
                  <a:cubicBezTo>
                    <a:pt x="7" y="244"/>
                    <a:pt x="7" y="244"/>
                    <a:pt x="7" y="244"/>
                  </a:cubicBezTo>
                  <a:cubicBezTo>
                    <a:pt x="7" y="239"/>
                    <a:pt x="7" y="239"/>
                    <a:pt x="7" y="239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3"/>
                    <a:pt x="3" y="233"/>
                    <a:pt x="3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2"/>
                    <a:pt x="4" y="232"/>
                    <a:pt x="4" y="232"/>
                  </a:cubicBezTo>
                  <a:cubicBezTo>
                    <a:pt x="4" y="232"/>
                    <a:pt x="4" y="232"/>
                    <a:pt x="4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6" y="230"/>
                    <a:pt x="7" y="229"/>
                    <a:pt x="8" y="229"/>
                  </a:cubicBezTo>
                  <a:cubicBezTo>
                    <a:pt x="8" y="229"/>
                    <a:pt x="8" y="228"/>
                    <a:pt x="8" y="228"/>
                  </a:cubicBezTo>
                  <a:cubicBezTo>
                    <a:pt x="9" y="228"/>
                    <a:pt x="10" y="228"/>
                    <a:pt x="12" y="228"/>
                  </a:cubicBezTo>
                  <a:cubicBezTo>
                    <a:pt x="12" y="228"/>
                    <a:pt x="14" y="219"/>
                    <a:pt x="13" y="216"/>
                  </a:cubicBezTo>
                  <a:cubicBezTo>
                    <a:pt x="12" y="212"/>
                    <a:pt x="17" y="208"/>
                    <a:pt x="17" y="208"/>
                  </a:cubicBezTo>
                  <a:cubicBezTo>
                    <a:pt x="24" y="201"/>
                    <a:pt x="24" y="201"/>
                    <a:pt x="24" y="201"/>
                  </a:cubicBezTo>
                  <a:cubicBezTo>
                    <a:pt x="23" y="193"/>
                    <a:pt x="23" y="193"/>
                    <a:pt x="23" y="193"/>
                  </a:cubicBezTo>
                  <a:cubicBezTo>
                    <a:pt x="31" y="194"/>
                    <a:pt x="31" y="194"/>
                    <a:pt x="31" y="194"/>
                  </a:cubicBezTo>
                  <a:cubicBezTo>
                    <a:pt x="31" y="194"/>
                    <a:pt x="37" y="191"/>
                    <a:pt x="35" y="187"/>
                  </a:cubicBezTo>
                  <a:cubicBezTo>
                    <a:pt x="34" y="185"/>
                    <a:pt x="33" y="182"/>
                    <a:pt x="32" y="180"/>
                  </a:cubicBezTo>
                  <a:cubicBezTo>
                    <a:pt x="33" y="179"/>
                    <a:pt x="33" y="179"/>
                    <a:pt x="33" y="178"/>
                  </a:cubicBezTo>
                  <a:cubicBezTo>
                    <a:pt x="33" y="178"/>
                    <a:pt x="35" y="175"/>
                    <a:pt x="35" y="175"/>
                  </a:cubicBezTo>
                  <a:cubicBezTo>
                    <a:pt x="38" y="175"/>
                    <a:pt x="38" y="175"/>
                    <a:pt x="38" y="175"/>
                  </a:cubicBezTo>
                  <a:cubicBezTo>
                    <a:pt x="41" y="176"/>
                    <a:pt x="41" y="176"/>
                    <a:pt x="41" y="176"/>
                  </a:cubicBezTo>
                  <a:cubicBezTo>
                    <a:pt x="41" y="176"/>
                    <a:pt x="43" y="177"/>
                    <a:pt x="44" y="177"/>
                  </a:cubicBezTo>
                  <a:cubicBezTo>
                    <a:pt x="46" y="177"/>
                    <a:pt x="49" y="175"/>
                    <a:pt x="49" y="175"/>
                  </a:cubicBezTo>
                  <a:cubicBezTo>
                    <a:pt x="46" y="171"/>
                    <a:pt x="46" y="171"/>
                    <a:pt x="46" y="171"/>
                  </a:cubicBezTo>
                  <a:cubicBezTo>
                    <a:pt x="47" y="167"/>
                    <a:pt x="47" y="167"/>
                    <a:pt x="47" y="167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3" y="167"/>
                    <a:pt x="53" y="167"/>
                  </a:cubicBezTo>
                  <a:cubicBezTo>
                    <a:pt x="49" y="161"/>
                    <a:pt x="49" y="161"/>
                    <a:pt x="49" y="161"/>
                  </a:cubicBezTo>
                  <a:cubicBezTo>
                    <a:pt x="49" y="161"/>
                    <a:pt x="50" y="158"/>
                    <a:pt x="52" y="159"/>
                  </a:cubicBezTo>
                  <a:cubicBezTo>
                    <a:pt x="53" y="159"/>
                    <a:pt x="54" y="161"/>
                    <a:pt x="55" y="161"/>
                  </a:cubicBezTo>
                  <a:cubicBezTo>
                    <a:pt x="56" y="161"/>
                    <a:pt x="59" y="162"/>
                    <a:pt x="59" y="162"/>
                  </a:cubicBezTo>
                  <a:cubicBezTo>
                    <a:pt x="63" y="163"/>
                    <a:pt x="63" y="163"/>
                    <a:pt x="63" y="163"/>
                  </a:cubicBezTo>
                  <a:cubicBezTo>
                    <a:pt x="67" y="163"/>
                    <a:pt x="67" y="163"/>
                    <a:pt x="67" y="163"/>
                  </a:cubicBezTo>
                  <a:cubicBezTo>
                    <a:pt x="72" y="163"/>
                    <a:pt x="72" y="163"/>
                    <a:pt x="72" y="163"/>
                  </a:cubicBezTo>
                  <a:cubicBezTo>
                    <a:pt x="74" y="166"/>
                    <a:pt x="74" y="166"/>
                    <a:pt x="74" y="166"/>
                  </a:cubicBezTo>
                  <a:cubicBezTo>
                    <a:pt x="74" y="166"/>
                    <a:pt x="75" y="168"/>
                    <a:pt x="74" y="169"/>
                  </a:cubicBezTo>
                  <a:cubicBezTo>
                    <a:pt x="74" y="170"/>
                    <a:pt x="73" y="173"/>
                    <a:pt x="73" y="173"/>
                  </a:cubicBezTo>
                  <a:cubicBezTo>
                    <a:pt x="72" y="173"/>
                    <a:pt x="71" y="173"/>
                    <a:pt x="70" y="174"/>
                  </a:cubicBezTo>
                  <a:cubicBezTo>
                    <a:pt x="69" y="174"/>
                    <a:pt x="64" y="174"/>
                    <a:pt x="64" y="174"/>
                  </a:cubicBezTo>
                  <a:cubicBezTo>
                    <a:pt x="60" y="174"/>
                    <a:pt x="60" y="174"/>
                    <a:pt x="60" y="174"/>
                  </a:cubicBezTo>
                  <a:cubicBezTo>
                    <a:pt x="57" y="174"/>
                    <a:pt x="57" y="174"/>
                    <a:pt x="57" y="174"/>
                  </a:cubicBezTo>
                  <a:cubicBezTo>
                    <a:pt x="56" y="176"/>
                    <a:pt x="56" y="176"/>
                    <a:pt x="56" y="176"/>
                  </a:cubicBezTo>
                  <a:cubicBezTo>
                    <a:pt x="56" y="176"/>
                    <a:pt x="59" y="177"/>
                    <a:pt x="60" y="178"/>
                  </a:cubicBezTo>
                  <a:cubicBezTo>
                    <a:pt x="62" y="178"/>
                    <a:pt x="62" y="178"/>
                    <a:pt x="62" y="178"/>
                  </a:cubicBezTo>
                  <a:cubicBezTo>
                    <a:pt x="63" y="179"/>
                    <a:pt x="65" y="181"/>
                    <a:pt x="65" y="181"/>
                  </a:cubicBezTo>
                  <a:cubicBezTo>
                    <a:pt x="64" y="184"/>
                    <a:pt x="64" y="184"/>
                    <a:pt x="64" y="184"/>
                  </a:cubicBezTo>
                  <a:cubicBezTo>
                    <a:pt x="64" y="184"/>
                    <a:pt x="67" y="180"/>
                    <a:pt x="67" y="180"/>
                  </a:cubicBezTo>
                  <a:cubicBezTo>
                    <a:pt x="68" y="180"/>
                    <a:pt x="73" y="180"/>
                    <a:pt x="73" y="180"/>
                  </a:cubicBezTo>
                  <a:cubicBezTo>
                    <a:pt x="73" y="180"/>
                    <a:pt x="77" y="178"/>
                    <a:pt x="78" y="178"/>
                  </a:cubicBezTo>
                  <a:cubicBezTo>
                    <a:pt x="78" y="178"/>
                    <a:pt x="77" y="181"/>
                    <a:pt x="77" y="181"/>
                  </a:cubicBezTo>
                  <a:cubicBezTo>
                    <a:pt x="81" y="179"/>
                    <a:pt x="81" y="179"/>
                    <a:pt x="81" y="179"/>
                  </a:cubicBezTo>
                  <a:cubicBezTo>
                    <a:pt x="85" y="177"/>
                    <a:pt x="85" y="177"/>
                    <a:pt x="85" y="177"/>
                  </a:cubicBezTo>
                  <a:cubicBezTo>
                    <a:pt x="87" y="177"/>
                    <a:pt x="87" y="177"/>
                    <a:pt x="87" y="177"/>
                  </a:cubicBezTo>
                  <a:cubicBezTo>
                    <a:pt x="87" y="177"/>
                    <a:pt x="88" y="180"/>
                    <a:pt x="88" y="181"/>
                  </a:cubicBezTo>
                  <a:cubicBezTo>
                    <a:pt x="87" y="182"/>
                    <a:pt x="87" y="182"/>
                    <a:pt x="87" y="184"/>
                  </a:cubicBezTo>
                  <a:cubicBezTo>
                    <a:pt x="87" y="185"/>
                    <a:pt x="86" y="186"/>
                    <a:pt x="87" y="187"/>
                  </a:cubicBezTo>
                  <a:cubicBezTo>
                    <a:pt x="87" y="187"/>
                    <a:pt x="87" y="188"/>
                    <a:pt x="88" y="188"/>
                  </a:cubicBezTo>
                  <a:cubicBezTo>
                    <a:pt x="89" y="189"/>
                    <a:pt x="90" y="188"/>
                    <a:pt x="90" y="188"/>
                  </a:cubicBezTo>
                  <a:cubicBezTo>
                    <a:pt x="92" y="183"/>
                    <a:pt x="92" y="183"/>
                    <a:pt x="92" y="183"/>
                  </a:cubicBezTo>
                  <a:cubicBezTo>
                    <a:pt x="92" y="183"/>
                    <a:pt x="94" y="181"/>
                    <a:pt x="94" y="181"/>
                  </a:cubicBezTo>
                  <a:cubicBezTo>
                    <a:pt x="95" y="181"/>
                    <a:pt x="98" y="179"/>
                    <a:pt x="98" y="179"/>
                  </a:cubicBezTo>
                  <a:cubicBezTo>
                    <a:pt x="103" y="179"/>
                    <a:pt x="103" y="179"/>
                    <a:pt x="103" y="179"/>
                  </a:cubicBezTo>
                  <a:cubicBezTo>
                    <a:pt x="103" y="179"/>
                    <a:pt x="108" y="178"/>
                    <a:pt x="109" y="178"/>
                  </a:cubicBezTo>
                  <a:cubicBezTo>
                    <a:pt x="109" y="179"/>
                    <a:pt x="111" y="179"/>
                    <a:pt x="112" y="179"/>
                  </a:cubicBezTo>
                  <a:cubicBezTo>
                    <a:pt x="114" y="179"/>
                    <a:pt x="115" y="179"/>
                    <a:pt x="117" y="179"/>
                  </a:cubicBezTo>
                  <a:cubicBezTo>
                    <a:pt x="118" y="179"/>
                    <a:pt x="119" y="179"/>
                    <a:pt x="119" y="179"/>
                  </a:cubicBezTo>
                  <a:cubicBezTo>
                    <a:pt x="119" y="179"/>
                    <a:pt x="121" y="177"/>
                    <a:pt x="121" y="177"/>
                  </a:cubicBezTo>
                  <a:cubicBezTo>
                    <a:pt x="121" y="176"/>
                    <a:pt x="121" y="175"/>
                    <a:pt x="121" y="175"/>
                  </a:cubicBezTo>
                  <a:cubicBezTo>
                    <a:pt x="122" y="174"/>
                    <a:pt x="123" y="172"/>
                    <a:pt x="124" y="172"/>
                  </a:cubicBezTo>
                  <a:cubicBezTo>
                    <a:pt x="125" y="172"/>
                    <a:pt x="140" y="174"/>
                    <a:pt x="140" y="174"/>
                  </a:cubicBezTo>
                  <a:cubicBezTo>
                    <a:pt x="153" y="178"/>
                    <a:pt x="153" y="178"/>
                    <a:pt x="153" y="178"/>
                  </a:cubicBezTo>
                  <a:cubicBezTo>
                    <a:pt x="162" y="180"/>
                    <a:pt x="162" y="180"/>
                    <a:pt x="162" y="180"/>
                  </a:cubicBezTo>
                  <a:cubicBezTo>
                    <a:pt x="162" y="180"/>
                    <a:pt x="169" y="184"/>
                    <a:pt x="170" y="184"/>
                  </a:cubicBezTo>
                  <a:cubicBezTo>
                    <a:pt x="171" y="185"/>
                    <a:pt x="184" y="187"/>
                    <a:pt x="184" y="187"/>
                  </a:cubicBezTo>
                  <a:cubicBezTo>
                    <a:pt x="190" y="191"/>
                    <a:pt x="190" y="191"/>
                    <a:pt x="190" y="191"/>
                  </a:cubicBezTo>
                  <a:cubicBezTo>
                    <a:pt x="190" y="191"/>
                    <a:pt x="196" y="193"/>
                    <a:pt x="196" y="194"/>
                  </a:cubicBezTo>
                  <a:cubicBezTo>
                    <a:pt x="196" y="195"/>
                    <a:pt x="200" y="197"/>
                    <a:pt x="200" y="197"/>
                  </a:cubicBezTo>
                  <a:cubicBezTo>
                    <a:pt x="204" y="195"/>
                    <a:pt x="204" y="195"/>
                    <a:pt x="204" y="195"/>
                  </a:cubicBezTo>
                  <a:cubicBezTo>
                    <a:pt x="204" y="195"/>
                    <a:pt x="209" y="196"/>
                    <a:pt x="209" y="196"/>
                  </a:cubicBezTo>
                  <a:cubicBezTo>
                    <a:pt x="210" y="197"/>
                    <a:pt x="220" y="200"/>
                    <a:pt x="220" y="200"/>
                  </a:cubicBezTo>
                  <a:cubicBezTo>
                    <a:pt x="220" y="200"/>
                    <a:pt x="227" y="202"/>
                    <a:pt x="228" y="202"/>
                  </a:cubicBezTo>
                  <a:cubicBezTo>
                    <a:pt x="229" y="202"/>
                    <a:pt x="233" y="201"/>
                    <a:pt x="233" y="201"/>
                  </a:cubicBezTo>
                  <a:cubicBezTo>
                    <a:pt x="233" y="198"/>
                    <a:pt x="233" y="198"/>
                    <a:pt x="233" y="198"/>
                  </a:cubicBezTo>
                  <a:cubicBezTo>
                    <a:pt x="233" y="198"/>
                    <a:pt x="232" y="196"/>
                    <a:pt x="234" y="197"/>
                  </a:cubicBezTo>
                  <a:cubicBezTo>
                    <a:pt x="236" y="197"/>
                    <a:pt x="237" y="197"/>
                    <a:pt x="238" y="198"/>
                  </a:cubicBezTo>
                  <a:cubicBezTo>
                    <a:pt x="238" y="199"/>
                    <a:pt x="240" y="199"/>
                    <a:pt x="241" y="200"/>
                  </a:cubicBezTo>
                  <a:cubicBezTo>
                    <a:pt x="242" y="202"/>
                    <a:pt x="246" y="203"/>
                    <a:pt x="246" y="203"/>
                  </a:cubicBezTo>
                  <a:cubicBezTo>
                    <a:pt x="251" y="205"/>
                    <a:pt x="251" y="205"/>
                    <a:pt x="251" y="205"/>
                  </a:cubicBezTo>
                  <a:cubicBezTo>
                    <a:pt x="252" y="208"/>
                    <a:pt x="252" y="208"/>
                    <a:pt x="252" y="208"/>
                  </a:cubicBezTo>
                  <a:cubicBezTo>
                    <a:pt x="253" y="209"/>
                    <a:pt x="253" y="209"/>
                    <a:pt x="253" y="209"/>
                  </a:cubicBezTo>
                  <a:cubicBezTo>
                    <a:pt x="254" y="207"/>
                    <a:pt x="254" y="207"/>
                    <a:pt x="254" y="207"/>
                  </a:cubicBezTo>
                  <a:cubicBezTo>
                    <a:pt x="255" y="206"/>
                    <a:pt x="256" y="206"/>
                    <a:pt x="256" y="206"/>
                  </a:cubicBezTo>
                  <a:cubicBezTo>
                    <a:pt x="258" y="207"/>
                    <a:pt x="258" y="207"/>
                    <a:pt x="258" y="207"/>
                  </a:cubicBezTo>
                  <a:cubicBezTo>
                    <a:pt x="258" y="207"/>
                    <a:pt x="260" y="207"/>
                    <a:pt x="260" y="207"/>
                  </a:cubicBezTo>
                  <a:cubicBezTo>
                    <a:pt x="261" y="207"/>
                    <a:pt x="264" y="206"/>
                    <a:pt x="264" y="206"/>
                  </a:cubicBezTo>
                  <a:cubicBezTo>
                    <a:pt x="264" y="207"/>
                    <a:pt x="266" y="209"/>
                    <a:pt x="267" y="209"/>
                  </a:cubicBezTo>
                  <a:cubicBezTo>
                    <a:pt x="267" y="210"/>
                    <a:pt x="269" y="213"/>
                    <a:pt x="269" y="213"/>
                  </a:cubicBezTo>
                  <a:cubicBezTo>
                    <a:pt x="269" y="213"/>
                    <a:pt x="269" y="214"/>
                    <a:pt x="269" y="216"/>
                  </a:cubicBezTo>
                  <a:cubicBezTo>
                    <a:pt x="269" y="217"/>
                    <a:pt x="270" y="218"/>
                    <a:pt x="270" y="218"/>
                  </a:cubicBezTo>
                  <a:cubicBezTo>
                    <a:pt x="272" y="220"/>
                    <a:pt x="272" y="220"/>
                    <a:pt x="272" y="220"/>
                  </a:cubicBezTo>
                  <a:cubicBezTo>
                    <a:pt x="277" y="228"/>
                    <a:pt x="277" y="228"/>
                    <a:pt x="277" y="228"/>
                  </a:cubicBezTo>
                  <a:cubicBezTo>
                    <a:pt x="279" y="230"/>
                    <a:pt x="279" y="230"/>
                    <a:pt x="279" y="230"/>
                  </a:cubicBezTo>
                  <a:cubicBezTo>
                    <a:pt x="281" y="228"/>
                    <a:pt x="281" y="228"/>
                    <a:pt x="281" y="228"/>
                  </a:cubicBezTo>
                  <a:cubicBezTo>
                    <a:pt x="284" y="228"/>
                    <a:pt x="284" y="228"/>
                    <a:pt x="284" y="228"/>
                  </a:cubicBezTo>
                  <a:cubicBezTo>
                    <a:pt x="287" y="235"/>
                    <a:pt x="287" y="235"/>
                    <a:pt x="287" y="235"/>
                  </a:cubicBezTo>
                  <a:cubicBezTo>
                    <a:pt x="290" y="244"/>
                    <a:pt x="290" y="244"/>
                    <a:pt x="290" y="244"/>
                  </a:cubicBezTo>
                  <a:cubicBezTo>
                    <a:pt x="288" y="256"/>
                    <a:pt x="288" y="256"/>
                    <a:pt x="288" y="256"/>
                  </a:cubicBezTo>
                  <a:cubicBezTo>
                    <a:pt x="288" y="264"/>
                    <a:pt x="288" y="264"/>
                    <a:pt x="288" y="264"/>
                  </a:cubicBezTo>
                  <a:cubicBezTo>
                    <a:pt x="288" y="264"/>
                    <a:pt x="286" y="270"/>
                    <a:pt x="286" y="271"/>
                  </a:cubicBezTo>
                  <a:cubicBezTo>
                    <a:pt x="286" y="273"/>
                    <a:pt x="281" y="280"/>
                    <a:pt x="281" y="280"/>
                  </a:cubicBezTo>
                  <a:cubicBezTo>
                    <a:pt x="281" y="280"/>
                    <a:pt x="278" y="286"/>
                    <a:pt x="277" y="287"/>
                  </a:cubicBezTo>
                  <a:cubicBezTo>
                    <a:pt x="276" y="289"/>
                    <a:pt x="272" y="297"/>
                    <a:pt x="272" y="297"/>
                  </a:cubicBezTo>
                  <a:cubicBezTo>
                    <a:pt x="260" y="309"/>
                    <a:pt x="260" y="309"/>
                    <a:pt x="260" y="309"/>
                  </a:cubicBezTo>
                  <a:cubicBezTo>
                    <a:pt x="260" y="309"/>
                    <a:pt x="254" y="312"/>
                    <a:pt x="252" y="313"/>
                  </a:cubicBezTo>
                  <a:cubicBezTo>
                    <a:pt x="251" y="315"/>
                    <a:pt x="241" y="316"/>
                    <a:pt x="241" y="316"/>
                  </a:cubicBezTo>
                  <a:cubicBezTo>
                    <a:pt x="233" y="316"/>
                    <a:pt x="233" y="316"/>
                    <a:pt x="233" y="316"/>
                  </a:cubicBezTo>
                  <a:cubicBezTo>
                    <a:pt x="221" y="313"/>
                    <a:pt x="221" y="313"/>
                    <a:pt x="221" y="313"/>
                  </a:cubicBezTo>
                  <a:cubicBezTo>
                    <a:pt x="214" y="315"/>
                    <a:pt x="214" y="315"/>
                    <a:pt x="214" y="315"/>
                  </a:cubicBezTo>
                  <a:cubicBezTo>
                    <a:pt x="205" y="318"/>
                    <a:pt x="205" y="318"/>
                    <a:pt x="205" y="318"/>
                  </a:cubicBezTo>
                  <a:cubicBezTo>
                    <a:pt x="197" y="318"/>
                    <a:pt x="197" y="318"/>
                    <a:pt x="197" y="318"/>
                  </a:cubicBezTo>
                  <a:cubicBezTo>
                    <a:pt x="187" y="320"/>
                    <a:pt x="187" y="320"/>
                    <a:pt x="187" y="320"/>
                  </a:cubicBezTo>
                  <a:cubicBezTo>
                    <a:pt x="187" y="320"/>
                    <a:pt x="185" y="320"/>
                    <a:pt x="183" y="320"/>
                  </a:cubicBezTo>
                  <a:cubicBezTo>
                    <a:pt x="182" y="320"/>
                    <a:pt x="176" y="318"/>
                    <a:pt x="176" y="318"/>
                  </a:cubicBezTo>
                  <a:cubicBezTo>
                    <a:pt x="169" y="316"/>
                    <a:pt x="169" y="316"/>
                    <a:pt x="169" y="316"/>
                  </a:cubicBezTo>
                  <a:cubicBezTo>
                    <a:pt x="164" y="316"/>
                    <a:pt x="164" y="316"/>
                    <a:pt x="164" y="316"/>
                  </a:cubicBezTo>
                  <a:cubicBezTo>
                    <a:pt x="163" y="320"/>
                    <a:pt x="163" y="320"/>
                    <a:pt x="163" y="320"/>
                  </a:cubicBezTo>
                  <a:cubicBezTo>
                    <a:pt x="163" y="320"/>
                    <a:pt x="163" y="320"/>
                    <a:pt x="161" y="320"/>
                  </a:cubicBezTo>
                  <a:cubicBezTo>
                    <a:pt x="159" y="320"/>
                    <a:pt x="157" y="320"/>
                    <a:pt x="157" y="320"/>
                  </a:cubicBezTo>
                  <a:cubicBezTo>
                    <a:pt x="157" y="316"/>
                    <a:pt x="157" y="316"/>
                    <a:pt x="157" y="316"/>
                  </a:cubicBezTo>
                  <a:cubicBezTo>
                    <a:pt x="150" y="316"/>
                    <a:pt x="150" y="316"/>
                    <a:pt x="150" y="316"/>
                  </a:cubicBezTo>
                  <a:cubicBezTo>
                    <a:pt x="150" y="316"/>
                    <a:pt x="147" y="317"/>
                    <a:pt x="145" y="317"/>
                  </a:cubicBezTo>
                  <a:cubicBezTo>
                    <a:pt x="142" y="317"/>
                    <a:pt x="139" y="314"/>
                    <a:pt x="138" y="314"/>
                  </a:cubicBezTo>
                  <a:cubicBezTo>
                    <a:pt x="137" y="314"/>
                    <a:pt x="137" y="315"/>
                    <a:pt x="137" y="315"/>
                  </a:cubicBezTo>
                  <a:cubicBezTo>
                    <a:pt x="137" y="318"/>
                    <a:pt x="137" y="318"/>
                    <a:pt x="137" y="318"/>
                  </a:cubicBezTo>
                  <a:cubicBezTo>
                    <a:pt x="132" y="318"/>
                    <a:pt x="132" y="318"/>
                    <a:pt x="132" y="318"/>
                  </a:cubicBezTo>
                  <a:cubicBezTo>
                    <a:pt x="126" y="316"/>
                    <a:pt x="126" y="316"/>
                    <a:pt x="126" y="316"/>
                  </a:cubicBezTo>
                  <a:cubicBezTo>
                    <a:pt x="121" y="312"/>
                    <a:pt x="121" y="312"/>
                    <a:pt x="121" y="312"/>
                  </a:cubicBezTo>
                  <a:cubicBezTo>
                    <a:pt x="117" y="308"/>
                    <a:pt x="117" y="308"/>
                    <a:pt x="117" y="308"/>
                  </a:cubicBezTo>
                  <a:cubicBezTo>
                    <a:pt x="117" y="306"/>
                    <a:pt x="117" y="306"/>
                    <a:pt x="117" y="306"/>
                  </a:cubicBezTo>
                  <a:cubicBezTo>
                    <a:pt x="112" y="306"/>
                    <a:pt x="112" y="306"/>
                    <a:pt x="112" y="306"/>
                  </a:cubicBezTo>
                  <a:cubicBezTo>
                    <a:pt x="105" y="306"/>
                    <a:pt x="105" y="306"/>
                    <a:pt x="105" y="306"/>
                  </a:cubicBezTo>
                  <a:cubicBezTo>
                    <a:pt x="101" y="308"/>
                    <a:pt x="101" y="308"/>
                    <a:pt x="101" y="308"/>
                  </a:cubicBezTo>
                  <a:cubicBezTo>
                    <a:pt x="106" y="309"/>
                    <a:pt x="106" y="309"/>
                    <a:pt x="106" y="309"/>
                  </a:cubicBezTo>
                  <a:cubicBezTo>
                    <a:pt x="109" y="310"/>
                    <a:pt x="109" y="310"/>
                    <a:pt x="109" y="310"/>
                  </a:cubicBezTo>
                  <a:cubicBezTo>
                    <a:pt x="109" y="310"/>
                    <a:pt x="113" y="309"/>
                    <a:pt x="113" y="312"/>
                  </a:cubicBezTo>
                  <a:cubicBezTo>
                    <a:pt x="113" y="314"/>
                    <a:pt x="111" y="314"/>
                    <a:pt x="113" y="316"/>
                  </a:cubicBezTo>
                  <a:cubicBezTo>
                    <a:pt x="114" y="318"/>
                    <a:pt x="118" y="320"/>
                    <a:pt x="118" y="320"/>
                  </a:cubicBezTo>
                  <a:cubicBezTo>
                    <a:pt x="118" y="320"/>
                    <a:pt x="120" y="320"/>
                    <a:pt x="121" y="320"/>
                  </a:cubicBezTo>
                  <a:cubicBezTo>
                    <a:pt x="122" y="320"/>
                    <a:pt x="123" y="320"/>
                    <a:pt x="123" y="320"/>
                  </a:cubicBezTo>
                  <a:cubicBezTo>
                    <a:pt x="125" y="323"/>
                    <a:pt x="125" y="323"/>
                    <a:pt x="125" y="323"/>
                  </a:cubicBezTo>
                  <a:cubicBezTo>
                    <a:pt x="125" y="323"/>
                    <a:pt x="124" y="324"/>
                    <a:pt x="126" y="324"/>
                  </a:cubicBezTo>
                  <a:cubicBezTo>
                    <a:pt x="127" y="324"/>
                    <a:pt x="132" y="324"/>
                    <a:pt x="132" y="324"/>
                  </a:cubicBezTo>
                  <a:cubicBezTo>
                    <a:pt x="137" y="326"/>
                    <a:pt x="137" y="326"/>
                    <a:pt x="137" y="326"/>
                  </a:cubicBezTo>
                  <a:cubicBezTo>
                    <a:pt x="137" y="329"/>
                    <a:pt x="137" y="329"/>
                    <a:pt x="137" y="329"/>
                  </a:cubicBezTo>
                  <a:cubicBezTo>
                    <a:pt x="137" y="329"/>
                    <a:pt x="136" y="331"/>
                    <a:pt x="138" y="331"/>
                  </a:cubicBezTo>
                  <a:cubicBezTo>
                    <a:pt x="139" y="332"/>
                    <a:pt x="143" y="331"/>
                    <a:pt x="143" y="331"/>
                  </a:cubicBezTo>
                  <a:cubicBezTo>
                    <a:pt x="143" y="331"/>
                    <a:pt x="142" y="330"/>
                    <a:pt x="144" y="331"/>
                  </a:cubicBezTo>
                  <a:cubicBezTo>
                    <a:pt x="145" y="332"/>
                    <a:pt x="146" y="333"/>
                    <a:pt x="146" y="333"/>
                  </a:cubicBezTo>
                  <a:cubicBezTo>
                    <a:pt x="146" y="333"/>
                    <a:pt x="147" y="335"/>
                    <a:pt x="147" y="336"/>
                  </a:cubicBezTo>
                  <a:cubicBezTo>
                    <a:pt x="147" y="337"/>
                    <a:pt x="148" y="339"/>
                    <a:pt x="148" y="339"/>
                  </a:cubicBezTo>
                  <a:cubicBezTo>
                    <a:pt x="148" y="339"/>
                    <a:pt x="145" y="340"/>
                    <a:pt x="150" y="340"/>
                  </a:cubicBezTo>
                  <a:cubicBezTo>
                    <a:pt x="155" y="340"/>
                    <a:pt x="155" y="340"/>
                    <a:pt x="155" y="340"/>
                  </a:cubicBezTo>
                  <a:cubicBezTo>
                    <a:pt x="159" y="340"/>
                    <a:pt x="159" y="340"/>
                    <a:pt x="159" y="340"/>
                  </a:cubicBezTo>
                  <a:cubicBezTo>
                    <a:pt x="163" y="341"/>
                    <a:pt x="163" y="341"/>
                    <a:pt x="163" y="341"/>
                  </a:cubicBezTo>
                  <a:cubicBezTo>
                    <a:pt x="170" y="344"/>
                    <a:pt x="170" y="344"/>
                    <a:pt x="170" y="344"/>
                  </a:cubicBezTo>
                  <a:cubicBezTo>
                    <a:pt x="177" y="348"/>
                    <a:pt x="177" y="348"/>
                    <a:pt x="177" y="348"/>
                  </a:cubicBezTo>
                  <a:cubicBezTo>
                    <a:pt x="177" y="348"/>
                    <a:pt x="176" y="351"/>
                    <a:pt x="178" y="351"/>
                  </a:cubicBezTo>
                  <a:cubicBezTo>
                    <a:pt x="179" y="351"/>
                    <a:pt x="183" y="351"/>
                    <a:pt x="183" y="351"/>
                  </a:cubicBezTo>
                  <a:cubicBezTo>
                    <a:pt x="186" y="359"/>
                    <a:pt x="186" y="359"/>
                    <a:pt x="186" y="359"/>
                  </a:cubicBezTo>
                  <a:cubicBezTo>
                    <a:pt x="181" y="359"/>
                    <a:pt x="181" y="359"/>
                    <a:pt x="181" y="359"/>
                  </a:cubicBezTo>
                  <a:cubicBezTo>
                    <a:pt x="184" y="367"/>
                    <a:pt x="184" y="367"/>
                    <a:pt x="184" y="367"/>
                  </a:cubicBezTo>
                  <a:cubicBezTo>
                    <a:pt x="186" y="371"/>
                    <a:pt x="186" y="371"/>
                    <a:pt x="186" y="371"/>
                  </a:cubicBezTo>
                  <a:cubicBezTo>
                    <a:pt x="185" y="376"/>
                    <a:pt x="185" y="376"/>
                    <a:pt x="185" y="376"/>
                  </a:cubicBezTo>
                  <a:cubicBezTo>
                    <a:pt x="182" y="379"/>
                    <a:pt x="182" y="379"/>
                    <a:pt x="182" y="379"/>
                  </a:cubicBezTo>
                  <a:cubicBezTo>
                    <a:pt x="182" y="379"/>
                    <a:pt x="182" y="381"/>
                    <a:pt x="182" y="381"/>
                  </a:cubicBezTo>
                  <a:cubicBezTo>
                    <a:pt x="182" y="382"/>
                    <a:pt x="184" y="382"/>
                    <a:pt x="184" y="382"/>
                  </a:cubicBezTo>
                  <a:cubicBezTo>
                    <a:pt x="184" y="382"/>
                    <a:pt x="186" y="384"/>
                    <a:pt x="186" y="385"/>
                  </a:cubicBezTo>
                  <a:cubicBezTo>
                    <a:pt x="186" y="386"/>
                    <a:pt x="189" y="387"/>
                    <a:pt x="189" y="388"/>
                  </a:cubicBezTo>
                  <a:cubicBezTo>
                    <a:pt x="190" y="389"/>
                    <a:pt x="193" y="392"/>
                    <a:pt x="193" y="392"/>
                  </a:cubicBezTo>
                  <a:cubicBezTo>
                    <a:pt x="194" y="394"/>
                    <a:pt x="194" y="394"/>
                    <a:pt x="194" y="394"/>
                  </a:cubicBezTo>
                  <a:cubicBezTo>
                    <a:pt x="198" y="396"/>
                    <a:pt x="198" y="396"/>
                    <a:pt x="198" y="396"/>
                  </a:cubicBezTo>
                  <a:cubicBezTo>
                    <a:pt x="198" y="396"/>
                    <a:pt x="198" y="396"/>
                    <a:pt x="198" y="397"/>
                  </a:cubicBezTo>
                  <a:cubicBezTo>
                    <a:pt x="198" y="399"/>
                    <a:pt x="200" y="401"/>
                    <a:pt x="200" y="401"/>
                  </a:cubicBezTo>
                  <a:cubicBezTo>
                    <a:pt x="204" y="404"/>
                    <a:pt x="204" y="404"/>
                    <a:pt x="204" y="404"/>
                  </a:cubicBezTo>
                  <a:cubicBezTo>
                    <a:pt x="204" y="404"/>
                    <a:pt x="204" y="403"/>
                    <a:pt x="204" y="405"/>
                  </a:cubicBezTo>
                  <a:cubicBezTo>
                    <a:pt x="204" y="407"/>
                    <a:pt x="204" y="410"/>
                    <a:pt x="204" y="410"/>
                  </a:cubicBezTo>
                  <a:cubicBezTo>
                    <a:pt x="208" y="410"/>
                    <a:pt x="208" y="410"/>
                    <a:pt x="208" y="410"/>
                  </a:cubicBezTo>
                  <a:cubicBezTo>
                    <a:pt x="207" y="414"/>
                    <a:pt x="207" y="414"/>
                    <a:pt x="207" y="414"/>
                  </a:cubicBezTo>
                  <a:cubicBezTo>
                    <a:pt x="207" y="414"/>
                    <a:pt x="205" y="414"/>
                    <a:pt x="207" y="417"/>
                  </a:cubicBezTo>
                  <a:cubicBezTo>
                    <a:pt x="209" y="419"/>
                    <a:pt x="209" y="421"/>
                    <a:pt x="209" y="421"/>
                  </a:cubicBezTo>
                  <a:cubicBezTo>
                    <a:pt x="216" y="426"/>
                    <a:pt x="216" y="426"/>
                    <a:pt x="216" y="426"/>
                  </a:cubicBezTo>
                  <a:cubicBezTo>
                    <a:pt x="220" y="426"/>
                    <a:pt x="220" y="426"/>
                    <a:pt x="220" y="426"/>
                  </a:cubicBezTo>
                  <a:cubicBezTo>
                    <a:pt x="224" y="425"/>
                    <a:pt x="224" y="425"/>
                    <a:pt x="224" y="425"/>
                  </a:cubicBezTo>
                  <a:cubicBezTo>
                    <a:pt x="226" y="421"/>
                    <a:pt x="226" y="421"/>
                    <a:pt x="226" y="421"/>
                  </a:cubicBezTo>
                  <a:cubicBezTo>
                    <a:pt x="226" y="421"/>
                    <a:pt x="229" y="421"/>
                    <a:pt x="232" y="422"/>
                  </a:cubicBezTo>
                  <a:cubicBezTo>
                    <a:pt x="234" y="423"/>
                    <a:pt x="238" y="422"/>
                    <a:pt x="238" y="422"/>
                  </a:cubicBezTo>
                  <a:cubicBezTo>
                    <a:pt x="238" y="422"/>
                    <a:pt x="238" y="422"/>
                    <a:pt x="238" y="424"/>
                  </a:cubicBezTo>
                  <a:cubicBezTo>
                    <a:pt x="239" y="426"/>
                    <a:pt x="241" y="425"/>
                    <a:pt x="241" y="425"/>
                  </a:cubicBezTo>
                  <a:cubicBezTo>
                    <a:pt x="241" y="425"/>
                    <a:pt x="244" y="425"/>
                    <a:pt x="244" y="426"/>
                  </a:cubicBezTo>
                  <a:cubicBezTo>
                    <a:pt x="244" y="427"/>
                    <a:pt x="246" y="428"/>
                    <a:pt x="247" y="430"/>
                  </a:cubicBezTo>
                  <a:cubicBezTo>
                    <a:pt x="248" y="432"/>
                    <a:pt x="248" y="431"/>
                    <a:pt x="249" y="432"/>
                  </a:cubicBezTo>
                  <a:cubicBezTo>
                    <a:pt x="249" y="433"/>
                    <a:pt x="245" y="434"/>
                    <a:pt x="250" y="434"/>
                  </a:cubicBezTo>
                  <a:cubicBezTo>
                    <a:pt x="254" y="435"/>
                    <a:pt x="264" y="436"/>
                    <a:pt x="264" y="436"/>
                  </a:cubicBezTo>
                  <a:cubicBezTo>
                    <a:pt x="264" y="436"/>
                    <a:pt x="270" y="434"/>
                    <a:pt x="273" y="434"/>
                  </a:cubicBezTo>
                  <a:cubicBezTo>
                    <a:pt x="276" y="434"/>
                    <a:pt x="276" y="435"/>
                    <a:pt x="276" y="435"/>
                  </a:cubicBezTo>
                  <a:cubicBezTo>
                    <a:pt x="279" y="435"/>
                    <a:pt x="279" y="435"/>
                    <a:pt x="279" y="435"/>
                  </a:cubicBezTo>
                  <a:cubicBezTo>
                    <a:pt x="279" y="435"/>
                    <a:pt x="281" y="434"/>
                    <a:pt x="281" y="433"/>
                  </a:cubicBezTo>
                  <a:cubicBezTo>
                    <a:pt x="281" y="432"/>
                    <a:pt x="282" y="429"/>
                    <a:pt x="282" y="429"/>
                  </a:cubicBezTo>
                  <a:cubicBezTo>
                    <a:pt x="282" y="429"/>
                    <a:pt x="281" y="427"/>
                    <a:pt x="283" y="427"/>
                  </a:cubicBezTo>
                  <a:cubicBezTo>
                    <a:pt x="285" y="427"/>
                    <a:pt x="286" y="426"/>
                    <a:pt x="286" y="426"/>
                  </a:cubicBezTo>
                  <a:cubicBezTo>
                    <a:pt x="289" y="424"/>
                    <a:pt x="289" y="424"/>
                    <a:pt x="289" y="424"/>
                  </a:cubicBezTo>
                  <a:cubicBezTo>
                    <a:pt x="288" y="416"/>
                    <a:pt x="288" y="416"/>
                    <a:pt x="288" y="416"/>
                  </a:cubicBezTo>
                  <a:cubicBezTo>
                    <a:pt x="288" y="416"/>
                    <a:pt x="288" y="413"/>
                    <a:pt x="287" y="412"/>
                  </a:cubicBezTo>
                  <a:cubicBezTo>
                    <a:pt x="285" y="411"/>
                    <a:pt x="282" y="408"/>
                    <a:pt x="282" y="408"/>
                  </a:cubicBezTo>
                  <a:cubicBezTo>
                    <a:pt x="281" y="405"/>
                    <a:pt x="281" y="405"/>
                    <a:pt x="281" y="405"/>
                  </a:cubicBezTo>
                  <a:cubicBezTo>
                    <a:pt x="277" y="402"/>
                    <a:pt x="277" y="402"/>
                    <a:pt x="277" y="402"/>
                  </a:cubicBezTo>
                  <a:cubicBezTo>
                    <a:pt x="277" y="402"/>
                    <a:pt x="276" y="400"/>
                    <a:pt x="275" y="400"/>
                  </a:cubicBezTo>
                  <a:cubicBezTo>
                    <a:pt x="274" y="401"/>
                    <a:pt x="275" y="401"/>
                    <a:pt x="273" y="404"/>
                  </a:cubicBezTo>
                  <a:cubicBezTo>
                    <a:pt x="271" y="406"/>
                    <a:pt x="268" y="407"/>
                    <a:pt x="268" y="407"/>
                  </a:cubicBezTo>
                  <a:cubicBezTo>
                    <a:pt x="262" y="409"/>
                    <a:pt x="262" y="409"/>
                    <a:pt x="262" y="409"/>
                  </a:cubicBezTo>
                  <a:cubicBezTo>
                    <a:pt x="262" y="409"/>
                    <a:pt x="258" y="407"/>
                    <a:pt x="257" y="405"/>
                  </a:cubicBezTo>
                  <a:cubicBezTo>
                    <a:pt x="256" y="404"/>
                    <a:pt x="249" y="398"/>
                    <a:pt x="249" y="398"/>
                  </a:cubicBezTo>
                  <a:cubicBezTo>
                    <a:pt x="249" y="398"/>
                    <a:pt x="245" y="395"/>
                    <a:pt x="244" y="395"/>
                  </a:cubicBezTo>
                  <a:cubicBezTo>
                    <a:pt x="242" y="395"/>
                    <a:pt x="240" y="395"/>
                    <a:pt x="240" y="395"/>
                  </a:cubicBezTo>
                  <a:cubicBezTo>
                    <a:pt x="237" y="390"/>
                    <a:pt x="237" y="390"/>
                    <a:pt x="237" y="390"/>
                  </a:cubicBezTo>
                  <a:cubicBezTo>
                    <a:pt x="236" y="389"/>
                    <a:pt x="236" y="389"/>
                    <a:pt x="236" y="389"/>
                  </a:cubicBezTo>
                  <a:cubicBezTo>
                    <a:pt x="236" y="389"/>
                    <a:pt x="233" y="386"/>
                    <a:pt x="235" y="386"/>
                  </a:cubicBezTo>
                  <a:cubicBezTo>
                    <a:pt x="238" y="386"/>
                    <a:pt x="239" y="383"/>
                    <a:pt x="239" y="383"/>
                  </a:cubicBezTo>
                  <a:cubicBezTo>
                    <a:pt x="239" y="380"/>
                    <a:pt x="239" y="380"/>
                    <a:pt x="239" y="380"/>
                  </a:cubicBezTo>
                  <a:cubicBezTo>
                    <a:pt x="239" y="378"/>
                    <a:pt x="239" y="378"/>
                    <a:pt x="239" y="378"/>
                  </a:cubicBezTo>
                  <a:cubicBezTo>
                    <a:pt x="238" y="373"/>
                    <a:pt x="238" y="373"/>
                    <a:pt x="238" y="373"/>
                  </a:cubicBezTo>
                  <a:cubicBezTo>
                    <a:pt x="238" y="373"/>
                    <a:pt x="237" y="368"/>
                    <a:pt x="238" y="367"/>
                  </a:cubicBezTo>
                  <a:cubicBezTo>
                    <a:pt x="240" y="367"/>
                    <a:pt x="246" y="366"/>
                    <a:pt x="246" y="366"/>
                  </a:cubicBezTo>
                  <a:cubicBezTo>
                    <a:pt x="246" y="366"/>
                    <a:pt x="249" y="367"/>
                    <a:pt x="252" y="368"/>
                  </a:cubicBezTo>
                  <a:cubicBezTo>
                    <a:pt x="254" y="368"/>
                    <a:pt x="256" y="369"/>
                    <a:pt x="256" y="369"/>
                  </a:cubicBezTo>
                  <a:cubicBezTo>
                    <a:pt x="256" y="369"/>
                    <a:pt x="262" y="372"/>
                    <a:pt x="263" y="373"/>
                  </a:cubicBezTo>
                  <a:cubicBezTo>
                    <a:pt x="263" y="374"/>
                    <a:pt x="265" y="375"/>
                    <a:pt x="267" y="376"/>
                  </a:cubicBezTo>
                  <a:cubicBezTo>
                    <a:pt x="270" y="378"/>
                    <a:pt x="276" y="376"/>
                    <a:pt x="276" y="376"/>
                  </a:cubicBezTo>
                  <a:cubicBezTo>
                    <a:pt x="276" y="376"/>
                    <a:pt x="279" y="375"/>
                    <a:pt x="281" y="375"/>
                  </a:cubicBezTo>
                  <a:cubicBezTo>
                    <a:pt x="282" y="375"/>
                    <a:pt x="291" y="375"/>
                    <a:pt x="291" y="375"/>
                  </a:cubicBezTo>
                  <a:cubicBezTo>
                    <a:pt x="291" y="375"/>
                    <a:pt x="295" y="375"/>
                    <a:pt x="296" y="375"/>
                  </a:cubicBezTo>
                  <a:cubicBezTo>
                    <a:pt x="297" y="375"/>
                    <a:pt x="301" y="375"/>
                    <a:pt x="301" y="375"/>
                  </a:cubicBezTo>
                  <a:cubicBezTo>
                    <a:pt x="309" y="377"/>
                    <a:pt x="309" y="377"/>
                    <a:pt x="309" y="377"/>
                  </a:cubicBezTo>
                  <a:cubicBezTo>
                    <a:pt x="315" y="374"/>
                    <a:pt x="315" y="374"/>
                    <a:pt x="315" y="374"/>
                  </a:cubicBezTo>
                  <a:cubicBezTo>
                    <a:pt x="315" y="374"/>
                    <a:pt x="315" y="369"/>
                    <a:pt x="317" y="369"/>
                  </a:cubicBezTo>
                  <a:cubicBezTo>
                    <a:pt x="318" y="369"/>
                    <a:pt x="320" y="369"/>
                    <a:pt x="322" y="369"/>
                  </a:cubicBezTo>
                  <a:cubicBezTo>
                    <a:pt x="324" y="370"/>
                    <a:pt x="330" y="368"/>
                    <a:pt x="330" y="368"/>
                  </a:cubicBezTo>
                  <a:cubicBezTo>
                    <a:pt x="324" y="360"/>
                    <a:pt x="324" y="360"/>
                    <a:pt x="324" y="360"/>
                  </a:cubicBezTo>
                  <a:cubicBezTo>
                    <a:pt x="324" y="360"/>
                    <a:pt x="324" y="360"/>
                    <a:pt x="322" y="356"/>
                  </a:cubicBezTo>
                  <a:cubicBezTo>
                    <a:pt x="321" y="352"/>
                    <a:pt x="318" y="348"/>
                    <a:pt x="318" y="348"/>
                  </a:cubicBezTo>
                  <a:cubicBezTo>
                    <a:pt x="318" y="348"/>
                    <a:pt x="314" y="347"/>
                    <a:pt x="311" y="346"/>
                  </a:cubicBezTo>
                  <a:cubicBezTo>
                    <a:pt x="308" y="345"/>
                    <a:pt x="310" y="346"/>
                    <a:pt x="308" y="344"/>
                  </a:cubicBezTo>
                  <a:cubicBezTo>
                    <a:pt x="306" y="343"/>
                    <a:pt x="297" y="338"/>
                    <a:pt x="297" y="338"/>
                  </a:cubicBezTo>
                  <a:cubicBezTo>
                    <a:pt x="297" y="338"/>
                    <a:pt x="293" y="337"/>
                    <a:pt x="292" y="335"/>
                  </a:cubicBezTo>
                  <a:cubicBezTo>
                    <a:pt x="291" y="332"/>
                    <a:pt x="292" y="323"/>
                    <a:pt x="292" y="323"/>
                  </a:cubicBezTo>
                  <a:cubicBezTo>
                    <a:pt x="293" y="318"/>
                    <a:pt x="293" y="318"/>
                    <a:pt x="293" y="318"/>
                  </a:cubicBezTo>
                  <a:cubicBezTo>
                    <a:pt x="298" y="308"/>
                    <a:pt x="298" y="308"/>
                    <a:pt x="298" y="308"/>
                  </a:cubicBezTo>
                  <a:cubicBezTo>
                    <a:pt x="300" y="299"/>
                    <a:pt x="300" y="299"/>
                    <a:pt x="300" y="299"/>
                  </a:cubicBezTo>
                  <a:cubicBezTo>
                    <a:pt x="310" y="287"/>
                    <a:pt x="310" y="287"/>
                    <a:pt x="310" y="287"/>
                  </a:cubicBezTo>
                  <a:cubicBezTo>
                    <a:pt x="313" y="278"/>
                    <a:pt x="313" y="278"/>
                    <a:pt x="313" y="278"/>
                  </a:cubicBezTo>
                  <a:cubicBezTo>
                    <a:pt x="315" y="269"/>
                    <a:pt x="315" y="269"/>
                    <a:pt x="315" y="269"/>
                  </a:cubicBezTo>
                  <a:cubicBezTo>
                    <a:pt x="315" y="260"/>
                    <a:pt x="315" y="260"/>
                    <a:pt x="315" y="260"/>
                  </a:cubicBezTo>
                  <a:cubicBezTo>
                    <a:pt x="315" y="253"/>
                    <a:pt x="315" y="253"/>
                    <a:pt x="315" y="253"/>
                  </a:cubicBezTo>
                  <a:cubicBezTo>
                    <a:pt x="328" y="253"/>
                    <a:pt x="328" y="253"/>
                    <a:pt x="328" y="253"/>
                  </a:cubicBezTo>
                  <a:cubicBezTo>
                    <a:pt x="328" y="256"/>
                    <a:pt x="328" y="256"/>
                    <a:pt x="328" y="256"/>
                  </a:cubicBezTo>
                  <a:cubicBezTo>
                    <a:pt x="328" y="256"/>
                    <a:pt x="330" y="252"/>
                    <a:pt x="331" y="252"/>
                  </a:cubicBezTo>
                  <a:cubicBezTo>
                    <a:pt x="332" y="252"/>
                    <a:pt x="340" y="247"/>
                    <a:pt x="340" y="247"/>
                  </a:cubicBezTo>
                  <a:cubicBezTo>
                    <a:pt x="343" y="249"/>
                    <a:pt x="343" y="249"/>
                    <a:pt x="343" y="249"/>
                  </a:cubicBezTo>
                  <a:cubicBezTo>
                    <a:pt x="351" y="251"/>
                    <a:pt x="351" y="251"/>
                    <a:pt x="351" y="251"/>
                  </a:cubicBezTo>
                  <a:cubicBezTo>
                    <a:pt x="351" y="251"/>
                    <a:pt x="354" y="252"/>
                    <a:pt x="353" y="254"/>
                  </a:cubicBezTo>
                  <a:cubicBezTo>
                    <a:pt x="352" y="256"/>
                    <a:pt x="352" y="256"/>
                    <a:pt x="353" y="256"/>
                  </a:cubicBezTo>
                  <a:cubicBezTo>
                    <a:pt x="354" y="256"/>
                    <a:pt x="358" y="253"/>
                    <a:pt x="358" y="253"/>
                  </a:cubicBezTo>
                  <a:cubicBezTo>
                    <a:pt x="365" y="256"/>
                    <a:pt x="365" y="256"/>
                    <a:pt x="365" y="256"/>
                  </a:cubicBezTo>
                  <a:cubicBezTo>
                    <a:pt x="359" y="249"/>
                    <a:pt x="359" y="249"/>
                    <a:pt x="359" y="249"/>
                  </a:cubicBezTo>
                  <a:cubicBezTo>
                    <a:pt x="359" y="249"/>
                    <a:pt x="358" y="244"/>
                    <a:pt x="358" y="242"/>
                  </a:cubicBezTo>
                  <a:cubicBezTo>
                    <a:pt x="358" y="240"/>
                    <a:pt x="357" y="232"/>
                    <a:pt x="357" y="232"/>
                  </a:cubicBezTo>
                  <a:cubicBezTo>
                    <a:pt x="356" y="226"/>
                    <a:pt x="356" y="226"/>
                    <a:pt x="356" y="226"/>
                  </a:cubicBezTo>
                  <a:cubicBezTo>
                    <a:pt x="354" y="221"/>
                    <a:pt x="354" y="221"/>
                    <a:pt x="354" y="221"/>
                  </a:cubicBezTo>
                  <a:cubicBezTo>
                    <a:pt x="351" y="218"/>
                    <a:pt x="351" y="218"/>
                    <a:pt x="351" y="218"/>
                  </a:cubicBezTo>
                  <a:cubicBezTo>
                    <a:pt x="350" y="213"/>
                    <a:pt x="350" y="213"/>
                    <a:pt x="350" y="213"/>
                  </a:cubicBezTo>
                  <a:cubicBezTo>
                    <a:pt x="348" y="209"/>
                    <a:pt x="348" y="209"/>
                    <a:pt x="348" y="209"/>
                  </a:cubicBezTo>
                  <a:cubicBezTo>
                    <a:pt x="341" y="205"/>
                    <a:pt x="341" y="205"/>
                    <a:pt x="341" y="205"/>
                  </a:cubicBezTo>
                  <a:cubicBezTo>
                    <a:pt x="336" y="204"/>
                    <a:pt x="336" y="204"/>
                    <a:pt x="336" y="204"/>
                  </a:cubicBezTo>
                  <a:cubicBezTo>
                    <a:pt x="332" y="205"/>
                    <a:pt x="332" y="205"/>
                    <a:pt x="332" y="205"/>
                  </a:cubicBezTo>
                  <a:cubicBezTo>
                    <a:pt x="328" y="205"/>
                    <a:pt x="328" y="205"/>
                    <a:pt x="328" y="205"/>
                  </a:cubicBezTo>
                  <a:cubicBezTo>
                    <a:pt x="325" y="200"/>
                    <a:pt x="325" y="200"/>
                    <a:pt x="325" y="200"/>
                  </a:cubicBezTo>
                  <a:cubicBezTo>
                    <a:pt x="325" y="200"/>
                    <a:pt x="324" y="193"/>
                    <a:pt x="324" y="192"/>
                  </a:cubicBezTo>
                  <a:cubicBezTo>
                    <a:pt x="324" y="191"/>
                    <a:pt x="322" y="184"/>
                    <a:pt x="322" y="184"/>
                  </a:cubicBezTo>
                  <a:cubicBezTo>
                    <a:pt x="321" y="176"/>
                    <a:pt x="321" y="176"/>
                    <a:pt x="321" y="176"/>
                  </a:cubicBezTo>
                  <a:cubicBezTo>
                    <a:pt x="318" y="168"/>
                    <a:pt x="318" y="168"/>
                    <a:pt x="318" y="168"/>
                  </a:cubicBezTo>
                  <a:cubicBezTo>
                    <a:pt x="318" y="168"/>
                    <a:pt x="316" y="163"/>
                    <a:pt x="315" y="161"/>
                  </a:cubicBezTo>
                  <a:cubicBezTo>
                    <a:pt x="314" y="159"/>
                    <a:pt x="312" y="155"/>
                    <a:pt x="312" y="155"/>
                  </a:cubicBezTo>
                  <a:cubicBezTo>
                    <a:pt x="310" y="148"/>
                    <a:pt x="310" y="148"/>
                    <a:pt x="310" y="148"/>
                  </a:cubicBezTo>
                  <a:cubicBezTo>
                    <a:pt x="302" y="146"/>
                    <a:pt x="302" y="146"/>
                    <a:pt x="302" y="146"/>
                  </a:cubicBezTo>
                  <a:cubicBezTo>
                    <a:pt x="289" y="142"/>
                    <a:pt x="289" y="142"/>
                    <a:pt x="289" y="142"/>
                  </a:cubicBezTo>
                  <a:cubicBezTo>
                    <a:pt x="282" y="139"/>
                    <a:pt x="282" y="139"/>
                    <a:pt x="282" y="139"/>
                  </a:cubicBezTo>
                  <a:cubicBezTo>
                    <a:pt x="283" y="136"/>
                    <a:pt x="283" y="136"/>
                    <a:pt x="283" y="136"/>
                  </a:cubicBezTo>
                  <a:cubicBezTo>
                    <a:pt x="287" y="135"/>
                    <a:pt x="287" y="135"/>
                    <a:pt x="287" y="135"/>
                  </a:cubicBezTo>
                  <a:cubicBezTo>
                    <a:pt x="287" y="135"/>
                    <a:pt x="289" y="135"/>
                    <a:pt x="291" y="135"/>
                  </a:cubicBezTo>
                  <a:cubicBezTo>
                    <a:pt x="294" y="135"/>
                    <a:pt x="296" y="135"/>
                    <a:pt x="298" y="135"/>
                  </a:cubicBezTo>
                  <a:cubicBezTo>
                    <a:pt x="300" y="135"/>
                    <a:pt x="303" y="135"/>
                    <a:pt x="303" y="135"/>
                  </a:cubicBezTo>
                  <a:cubicBezTo>
                    <a:pt x="307" y="130"/>
                    <a:pt x="307" y="130"/>
                    <a:pt x="307" y="130"/>
                  </a:cubicBezTo>
                  <a:cubicBezTo>
                    <a:pt x="322" y="122"/>
                    <a:pt x="322" y="122"/>
                    <a:pt x="322" y="122"/>
                  </a:cubicBezTo>
                  <a:cubicBezTo>
                    <a:pt x="329" y="121"/>
                    <a:pt x="329" y="121"/>
                    <a:pt x="329" y="121"/>
                  </a:cubicBezTo>
                  <a:cubicBezTo>
                    <a:pt x="336" y="121"/>
                    <a:pt x="336" y="121"/>
                    <a:pt x="336" y="121"/>
                  </a:cubicBezTo>
                  <a:cubicBezTo>
                    <a:pt x="336" y="121"/>
                    <a:pt x="336" y="125"/>
                    <a:pt x="338" y="126"/>
                  </a:cubicBezTo>
                  <a:cubicBezTo>
                    <a:pt x="340" y="127"/>
                    <a:pt x="341" y="127"/>
                    <a:pt x="342" y="128"/>
                  </a:cubicBezTo>
                  <a:cubicBezTo>
                    <a:pt x="344" y="128"/>
                    <a:pt x="350" y="129"/>
                    <a:pt x="350" y="129"/>
                  </a:cubicBezTo>
                  <a:cubicBezTo>
                    <a:pt x="354" y="131"/>
                    <a:pt x="354" y="131"/>
                    <a:pt x="354" y="131"/>
                  </a:cubicBezTo>
                  <a:cubicBezTo>
                    <a:pt x="358" y="137"/>
                    <a:pt x="358" y="137"/>
                    <a:pt x="358" y="137"/>
                  </a:cubicBezTo>
                  <a:cubicBezTo>
                    <a:pt x="365" y="141"/>
                    <a:pt x="365" y="141"/>
                    <a:pt x="365" y="141"/>
                  </a:cubicBezTo>
                  <a:cubicBezTo>
                    <a:pt x="365" y="141"/>
                    <a:pt x="366" y="144"/>
                    <a:pt x="365" y="145"/>
                  </a:cubicBezTo>
                  <a:cubicBezTo>
                    <a:pt x="364" y="146"/>
                    <a:pt x="365" y="149"/>
                    <a:pt x="361" y="151"/>
                  </a:cubicBezTo>
                  <a:cubicBezTo>
                    <a:pt x="357" y="153"/>
                    <a:pt x="352" y="157"/>
                    <a:pt x="351" y="157"/>
                  </a:cubicBezTo>
                  <a:cubicBezTo>
                    <a:pt x="350" y="158"/>
                    <a:pt x="347" y="162"/>
                    <a:pt x="347" y="162"/>
                  </a:cubicBezTo>
                  <a:cubicBezTo>
                    <a:pt x="345" y="166"/>
                    <a:pt x="345" y="166"/>
                    <a:pt x="345" y="166"/>
                  </a:cubicBezTo>
                  <a:cubicBezTo>
                    <a:pt x="346" y="169"/>
                    <a:pt x="346" y="169"/>
                    <a:pt x="346" y="169"/>
                  </a:cubicBezTo>
                  <a:cubicBezTo>
                    <a:pt x="346" y="169"/>
                    <a:pt x="346" y="170"/>
                    <a:pt x="346" y="171"/>
                  </a:cubicBezTo>
                  <a:cubicBezTo>
                    <a:pt x="345" y="173"/>
                    <a:pt x="344" y="176"/>
                    <a:pt x="344" y="176"/>
                  </a:cubicBezTo>
                  <a:cubicBezTo>
                    <a:pt x="345" y="181"/>
                    <a:pt x="345" y="181"/>
                    <a:pt x="345" y="181"/>
                  </a:cubicBezTo>
                  <a:cubicBezTo>
                    <a:pt x="345" y="181"/>
                    <a:pt x="346" y="183"/>
                    <a:pt x="347" y="185"/>
                  </a:cubicBezTo>
                  <a:cubicBezTo>
                    <a:pt x="347" y="186"/>
                    <a:pt x="356" y="188"/>
                    <a:pt x="356" y="188"/>
                  </a:cubicBezTo>
                  <a:cubicBezTo>
                    <a:pt x="365" y="189"/>
                    <a:pt x="365" y="189"/>
                    <a:pt x="365" y="189"/>
                  </a:cubicBezTo>
                  <a:cubicBezTo>
                    <a:pt x="372" y="196"/>
                    <a:pt x="372" y="196"/>
                    <a:pt x="372" y="196"/>
                  </a:cubicBezTo>
                  <a:cubicBezTo>
                    <a:pt x="378" y="199"/>
                    <a:pt x="378" y="199"/>
                    <a:pt x="378" y="199"/>
                  </a:cubicBezTo>
                  <a:cubicBezTo>
                    <a:pt x="385" y="198"/>
                    <a:pt x="385" y="198"/>
                    <a:pt x="385" y="198"/>
                  </a:cubicBezTo>
                  <a:cubicBezTo>
                    <a:pt x="392" y="193"/>
                    <a:pt x="392" y="193"/>
                    <a:pt x="392" y="193"/>
                  </a:cubicBezTo>
                  <a:cubicBezTo>
                    <a:pt x="397" y="190"/>
                    <a:pt x="397" y="190"/>
                    <a:pt x="397" y="190"/>
                  </a:cubicBezTo>
                  <a:cubicBezTo>
                    <a:pt x="397" y="190"/>
                    <a:pt x="400" y="186"/>
                    <a:pt x="401" y="185"/>
                  </a:cubicBezTo>
                  <a:cubicBezTo>
                    <a:pt x="402" y="184"/>
                    <a:pt x="405" y="181"/>
                    <a:pt x="405" y="181"/>
                  </a:cubicBezTo>
                  <a:cubicBezTo>
                    <a:pt x="405" y="181"/>
                    <a:pt x="407" y="179"/>
                    <a:pt x="407" y="178"/>
                  </a:cubicBezTo>
                  <a:cubicBezTo>
                    <a:pt x="407" y="177"/>
                    <a:pt x="406" y="169"/>
                    <a:pt x="406" y="169"/>
                  </a:cubicBezTo>
                  <a:cubicBezTo>
                    <a:pt x="404" y="163"/>
                    <a:pt x="404" y="163"/>
                    <a:pt x="404" y="163"/>
                  </a:cubicBezTo>
                  <a:cubicBezTo>
                    <a:pt x="401" y="156"/>
                    <a:pt x="401" y="156"/>
                    <a:pt x="401" y="156"/>
                  </a:cubicBezTo>
                  <a:cubicBezTo>
                    <a:pt x="401" y="156"/>
                    <a:pt x="399" y="153"/>
                    <a:pt x="399" y="151"/>
                  </a:cubicBezTo>
                  <a:cubicBezTo>
                    <a:pt x="399" y="150"/>
                    <a:pt x="398" y="146"/>
                    <a:pt x="398" y="146"/>
                  </a:cubicBezTo>
                  <a:cubicBezTo>
                    <a:pt x="394" y="142"/>
                    <a:pt x="394" y="142"/>
                    <a:pt x="394" y="142"/>
                  </a:cubicBezTo>
                  <a:cubicBezTo>
                    <a:pt x="396" y="138"/>
                    <a:pt x="396" y="138"/>
                    <a:pt x="396" y="138"/>
                  </a:cubicBezTo>
                  <a:cubicBezTo>
                    <a:pt x="398" y="135"/>
                    <a:pt x="398" y="135"/>
                    <a:pt x="398" y="135"/>
                  </a:cubicBezTo>
                  <a:cubicBezTo>
                    <a:pt x="403" y="129"/>
                    <a:pt x="403" y="129"/>
                    <a:pt x="403" y="129"/>
                  </a:cubicBezTo>
                  <a:cubicBezTo>
                    <a:pt x="405" y="125"/>
                    <a:pt x="405" y="125"/>
                    <a:pt x="405" y="125"/>
                  </a:cubicBezTo>
                  <a:cubicBezTo>
                    <a:pt x="401" y="120"/>
                    <a:pt x="401" y="120"/>
                    <a:pt x="401" y="120"/>
                  </a:cubicBezTo>
                  <a:cubicBezTo>
                    <a:pt x="398" y="119"/>
                    <a:pt x="398" y="119"/>
                    <a:pt x="398" y="119"/>
                  </a:cubicBezTo>
                  <a:cubicBezTo>
                    <a:pt x="404" y="116"/>
                    <a:pt x="404" y="116"/>
                    <a:pt x="404" y="116"/>
                  </a:cubicBezTo>
                  <a:cubicBezTo>
                    <a:pt x="408" y="114"/>
                    <a:pt x="408" y="114"/>
                    <a:pt x="408" y="114"/>
                  </a:cubicBezTo>
                  <a:cubicBezTo>
                    <a:pt x="413" y="102"/>
                    <a:pt x="413" y="102"/>
                    <a:pt x="413" y="102"/>
                  </a:cubicBezTo>
                  <a:cubicBezTo>
                    <a:pt x="416" y="95"/>
                    <a:pt x="416" y="95"/>
                    <a:pt x="416" y="95"/>
                  </a:cubicBezTo>
                  <a:cubicBezTo>
                    <a:pt x="420" y="84"/>
                    <a:pt x="420" y="84"/>
                    <a:pt x="420" y="84"/>
                  </a:cubicBezTo>
                  <a:cubicBezTo>
                    <a:pt x="420" y="84"/>
                    <a:pt x="422" y="76"/>
                    <a:pt x="422" y="75"/>
                  </a:cubicBezTo>
                  <a:cubicBezTo>
                    <a:pt x="422" y="74"/>
                    <a:pt x="425" y="72"/>
                    <a:pt x="425" y="72"/>
                  </a:cubicBezTo>
                  <a:cubicBezTo>
                    <a:pt x="429" y="67"/>
                    <a:pt x="429" y="67"/>
                    <a:pt x="429" y="67"/>
                  </a:cubicBezTo>
                  <a:cubicBezTo>
                    <a:pt x="432" y="61"/>
                    <a:pt x="432" y="61"/>
                    <a:pt x="432" y="61"/>
                  </a:cubicBezTo>
                  <a:cubicBezTo>
                    <a:pt x="434" y="57"/>
                    <a:pt x="434" y="57"/>
                    <a:pt x="434" y="57"/>
                  </a:cubicBezTo>
                  <a:cubicBezTo>
                    <a:pt x="439" y="49"/>
                    <a:pt x="439" y="49"/>
                    <a:pt x="439" y="49"/>
                  </a:cubicBezTo>
                  <a:cubicBezTo>
                    <a:pt x="443" y="51"/>
                    <a:pt x="443" y="51"/>
                    <a:pt x="443" y="51"/>
                  </a:cubicBezTo>
                  <a:cubicBezTo>
                    <a:pt x="443" y="51"/>
                    <a:pt x="445" y="53"/>
                    <a:pt x="445" y="55"/>
                  </a:cubicBezTo>
                  <a:cubicBezTo>
                    <a:pt x="445" y="57"/>
                    <a:pt x="444" y="58"/>
                    <a:pt x="445" y="58"/>
                  </a:cubicBezTo>
                  <a:cubicBezTo>
                    <a:pt x="447" y="58"/>
                    <a:pt x="446" y="58"/>
                    <a:pt x="447" y="57"/>
                  </a:cubicBezTo>
                  <a:cubicBezTo>
                    <a:pt x="449" y="55"/>
                    <a:pt x="450" y="51"/>
                    <a:pt x="450" y="50"/>
                  </a:cubicBezTo>
                  <a:cubicBezTo>
                    <a:pt x="450" y="49"/>
                    <a:pt x="452" y="49"/>
                    <a:pt x="450" y="48"/>
                  </a:cubicBezTo>
                  <a:cubicBezTo>
                    <a:pt x="447" y="47"/>
                    <a:pt x="443" y="45"/>
                    <a:pt x="443" y="45"/>
                  </a:cubicBezTo>
                  <a:cubicBezTo>
                    <a:pt x="443" y="45"/>
                    <a:pt x="439" y="44"/>
                    <a:pt x="439" y="43"/>
                  </a:cubicBezTo>
                  <a:cubicBezTo>
                    <a:pt x="440" y="42"/>
                    <a:pt x="443" y="33"/>
                    <a:pt x="443" y="33"/>
                  </a:cubicBezTo>
                  <a:cubicBezTo>
                    <a:pt x="447" y="23"/>
                    <a:pt x="447" y="23"/>
                    <a:pt x="447" y="23"/>
                  </a:cubicBezTo>
                  <a:cubicBezTo>
                    <a:pt x="447" y="17"/>
                    <a:pt x="447" y="17"/>
                    <a:pt x="447" y="17"/>
                  </a:cubicBezTo>
                  <a:cubicBezTo>
                    <a:pt x="450" y="12"/>
                    <a:pt x="450" y="12"/>
                    <a:pt x="450" y="12"/>
                  </a:cubicBezTo>
                  <a:cubicBezTo>
                    <a:pt x="453" y="8"/>
                    <a:pt x="455" y="2"/>
                    <a:pt x="460" y="0"/>
                  </a:cubicBezTo>
                  <a:cubicBezTo>
                    <a:pt x="1479" y="0"/>
                    <a:pt x="1479" y="0"/>
                    <a:pt x="1479" y="0"/>
                  </a:cubicBezTo>
                  <a:cubicBezTo>
                    <a:pt x="1479" y="736"/>
                    <a:pt x="1479" y="736"/>
                    <a:pt x="1479" y="736"/>
                  </a:cubicBezTo>
                  <a:cubicBezTo>
                    <a:pt x="1465" y="741"/>
                    <a:pt x="1465" y="741"/>
                    <a:pt x="1465" y="741"/>
                  </a:cubicBezTo>
                  <a:cubicBezTo>
                    <a:pt x="1463" y="741"/>
                    <a:pt x="1435" y="737"/>
                    <a:pt x="1436" y="746"/>
                  </a:cubicBezTo>
                  <a:cubicBezTo>
                    <a:pt x="1437" y="751"/>
                    <a:pt x="1442" y="752"/>
                    <a:pt x="1442" y="752"/>
                  </a:cubicBezTo>
                  <a:cubicBezTo>
                    <a:pt x="1455" y="764"/>
                    <a:pt x="1455" y="764"/>
                    <a:pt x="1455" y="764"/>
                  </a:cubicBezTo>
                  <a:cubicBezTo>
                    <a:pt x="1454" y="771"/>
                    <a:pt x="1454" y="771"/>
                    <a:pt x="1454" y="771"/>
                  </a:cubicBezTo>
                  <a:cubicBezTo>
                    <a:pt x="1462" y="773"/>
                    <a:pt x="1462" y="773"/>
                    <a:pt x="1462" y="773"/>
                  </a:cubicBezTo>
                  <a:cubicBezTo>
                    <a:pt x="1479" y="773"/>
                    <a:pt x="1479" y="773"/>
                    <a:pt x="1479" y="773"/>
                  </a:cubicBezTo>
                  <a:cubicBezTo>
                    <a:pt x="1479" y="785"/>
                    <a:pt x="1479" y="785"/>
                    <a:pt x="1479" y="785"/>
                  </a:cubicBezTo>
                  <a:cubicBezTo>
                    <a:pt x="1469" y="786"/>
                    <a:pt x="1458" y="788"/>
                    <a:pt x="1456" y="789"/>
                  </a:cubicBezTo>
                  <a:cubicBezTo>
                    <a:pt x="1445" y="801"/>
                    <a:pt x="1445" y="801"/>
                    <a:pt x="1445" y="801"/>
                  </a:cubicBezTo>
                  <a:cubicBezTo>
                    <a:pt x="1458" y="818"/>
                    <a:pt x="1458" y="818"/>
                    <a:pt x="1458" y="818"/>
                  </a:cubicBezTo>
                  <a:cubicBezTo>
                    <a:pt x="1457" y="829"/>
                    <a:pt x="1457" y="829"/>
                    <a:pt x="1457" y="829"/>
                  </a:cubicBezTo>
                  <a:cubicBezTo>
                    <a:pt x="1446" y="837"/>
                    <a:pt x="1446" y="837"/>
                    <a:pt x="1446" y="837"/>
                  </a:cubicBezTo>
                  <a:cubicBezTo>
                    <a:pt x="1455" y="846"/>
                    <a:pt x="1455" y="846"/>
                    <a:pt x="1455" y="846"/>
                  </a:cubicBezTo>
                  <a:cubicBezTo>
                    <a:pt x="1471" y="846"/>
                    <a:pt x="1471" y="846"/>
                    <a:pt x="1471" y="846"/>
                  </a:cubicBezTo>
                  <a:cubicBezTo>
                    <a:pt x="1479" y="852"/>
                    <a:pt x="1479" y="852"/>
                    <a:pt x="1479" y="852"/>
                  </a:cubicBezTo>
                  <a:cubicBezTo>
                    <a:pt x="1479" y="899"/>
                    <a:pt x="1479" y="899"/>
                    <a:pt x="1479" y="899"/>
                  </a:cubicBezTo>
                  <a:cubicBezTo>
                    <a:pt x="1476" y="899"/>
                    <a:pt x="1472" y="900"/>
                    <a:pt x="1467" y="900"/>
                  </a:cubicBezTo>
                  <a:cubicBezTo>
                    <a:pt x="1460" y="912"/>
                    <a:pt x="1460" y="912"/>
                    <a:pt x="1460" y="912"/>
                  </a:cubicBezTo>
                  <a:cubicBezTo>
                    <a:pt x="1409" y="903"/>
                    <a:pt x="1409" y="903"/>
                    <a:pt x="1409" y="903"/>
                  </a:cubicBezTo>
                  <a:cubicBezTo>
                    <a:pt x="1392" y="893"/>
                    <a:pt x="1392" y="893"/>
                    <a:pt x="1392" y="893"/>
                  </a:cubicBezTo>
                  <a:cubicBezTo>
                    <a:pt x="1379" y="902"/>
                    <a:pt x="1382" y="898"/>
                    <a:pt x="1371" y="910"/>
                  </a:cubicBezTo>
                  <a:cubicBezTo>
                    <a:pt x="1341" y="902"/>
                    <a:pt x="1341" y="902"/>
                    <a:pt x="1341" y="902"/>
                  </a:cubicBezTo>
                  <a:cubicBezTo>
                    <a:pt x="1322" y="911"/>
                    <a:pt x="1322" y="911"/>
                    <a:pt x="1322" y="911"/>
                  </a:cubicBezTo>
                  <a:cubicBezTo>
                    <a:pt x="1300" y="933"/>
                    <a:pt x="1300" y="933"/>
                    <a:pt x="1300" y="933"/>
                  </a:cubicBezTo>
                  <a:cubicBezTo>
                    <a:pt x="1263" y="931"/>
                    <a:pt x="1263" y="931"/>
                    <a:pt x="1263" y="931"/>
                  </a:cubicBezTo>
                  <a:cubicBezTo>
                    <a:pt x="1255" y="920"/>
                    <a:pt x="1255" y="920"/>
                    <a:pt x="1255" y="920"/>
                  </a:cubicBezTo>
                  <a:cubicBezTo>
                    <a:pt x="1253" y="930"/>
                    <a:pt x="1253" y="930"/>
                    <a:pt x="1253" y="930"/>
                  </a:cubicBezTo>
                  <a:cubicBezTo>
                    <a:pt x="1261" y="940"/>
                    <a:pt x="1261" y="940"/>
                    <a:pt x="1261" y="940"/>
                  </a:cubicBezTo>
                  <a:cubicBezTo>
                    <a:pt x="1247" y="947"/>
                    <a:pt x="1247" y="947"/>
                    <a:pt x="1247" y="947"/>
                  </a:cubicBezTo>
                  <a:cubicBezTo>
                    <a:pt x="1242" y="933"/>
                    <a:pt x="1242" y="933"/>
                    <a:pt x="1242" y="933"/>
                  </a:cubicBezTo>
                  <a:cubicBezTo>
                    <a:pt x="1230" y="918"/>
                    <a:pt x="1230" y="918"/>
                    <a:pt x="1230" y="918"/>
                  </a:cubicBezTo>
                  <a:cubicBezTo>
                    <a:pt x="1212" y="914"/>
                    <a:pt x="1212" y="914"/>
                    <a:pt x="1212" y="914"/>
                  </a:cubicBezTo>
                  <a:cubicBezTo>
                    <a:pt x="1202" y="907"/>
                    <a:pt x="1202" y="907"/>
                    <a:pt x="1202" y="907"/>
                  </a:cubicBezTo>
                  <a:cubicBezTo>
                    <a:pt x="1200" y="906"/>
                    <a:pt x="1163" y="910"/>
                    <a:pt x="1156" y="911"/>
                  </a:cubicBezTo>
                  <a:cubicBezTo>
                    <a:pt x="1147" y="905"/>
                    <a:pt x="1146" y="905"/>
                    <a:pt x="1136" y="900"/>
                  </a:cubicBezTo>
                  <a:cubicBezTo>
                    <a:pt x="1126" y="908"/>
                    <a:pt x="1126" y="908"/>
                    <a:pt x="1126" y="908"/>
                  </a:cubicBezTo>
                  <a:cubicBezTo>
                    <a:pt x="1126" y="908"/>
                    <a:pt x="1121" y="917"/>
                    <a:pt x="1113" y="917"/>
                  </a:cubicBezTo>
                  <a:cubicBezTo>
                    <a:pt x="1104" y="917"/>
                    <a:pt x="1105" y="905"/>
                    <a:pt x="1105" y="905"/>
                  </a:cubicBezTo>
                  <a:cubicBezTo>
                    <a:pt x="1092" y="907"/>
                    <a:pt x="1092" y="907"/>
                    <a:pt x="1092" y="907"/>
                  </a:cubicBezTo>
                  <a:cubicBezTo>
                    <a:pt x="1075" y="931"/>
                    <a:pt x="1075" y="931"/>
                    <a:pt x="1075" y="931"/>
                  </a:cubicBezTo>
                  <a:cubicBezTo>
                    <a:pt x="1054" y="949"/>
                    <a:pt x="1054" y="949"/>
                    <a:pt x="1054" y="949"/>
                  </a:cubicBezTo>
                  <a:cubicBezTo>
                    <a:pt x="1042" y="967"/>
                    <a:pt x="1042" y="967"/>
                    <a:pt x="1042" y="967"/>
                  </a:cubicBezTo>
                  <a:cubicBezTo>
                    <a:pt x="1019" y="976"/>
                    <a:pt x="1019" y="976"/>
                    <a:pt x="1019" y="976"/>
                  </a:cubicBezTo>
                  <a:cubicBezTo>
                    <a:pt x="1020" y="984"/>
                    <a:pt x="1020" y="984"/>
                    <a:pt x="1020" y="984"/>
                  </a:cubicBezTo>
                  <a:cubicBezTo>
                    <a:pt x="1043" y="1004"/>
                    <a:pt x="1043" y="1004"/>
                    <a:pt x="1043" y="1004"/>
                  </a:cubicBezTo>
                  <a:cubicBezTo>
                    <a:pt x="1027" y="1015"/>
                    <a:pt x="1027" y="1015"/>
                    <a:pt x="1027" y="1015"/>
                  </a:cubicBezTo>
                  <a:cubicBezTo>
                    <a:pt x="1003" y="990"/>
                    <a:pt x="1012" y="1009"/>
                    <a:pt x="982" y="986"/>
                  </a:cubicBezTo>
                  <a:cubicBezTo>
                    <a:pt x="977" y="1004"/>
                    <a:pt x="976" y="999"/>
                    <a:pt x="979" y="1014"/>
                  </a:cubicBezTo>
                  <a:cubicBezTo>
                    <a:pt x="966" y="1023"/>
                    <a:pt x="966" y="1023"/>
                    <a:pt x="966" y="1023"/>
                  </a:cubicBezTo>
                  <a:cubicBezTo>
                    <a:pt x="973" y="1050"/>
                    <a:pt x="968" y="1041"/>
                    <a:pt x="985" y="1059"/>
                  </a:cubicBezTo>
                  <a:cubicBezTo>
                    <a:pt x="975" y="1080"/>
                    <a:pt x="977" y="1071"/>
                    <a:pt x="978" y="1096"/>
                  </a:cubicBezTo>
                  <a:cubicBezTo>
                    <a:pt x="1001" y="1103"/>
                    <a:pt x="1001" y="1103"/>
                    <a:pt x="1001" y="1103"/>
                  </a:cubicBezTo>
                  <a:cubicBezTo>
                    <a:pt x="1007" y="1117"/>
                    <a:pt x="1007" y="1117"/>
                    <a:pt x="1007" y="1117"/>
                  </a:cubicBezTo>
                  <a:cubicBezTo>
                    <a:pt x="1022" y="1124"/>
                    <a:pt x="1022" y="1124"/>
                    <a:pt x="1022" y="1124"/>
                  </a:cubicBezTo>
                  <a:cubicBezTo>
                    <a:pt x="1037" y="1114"/>
                    <a:pt x="1037" y="1114"/>
                    <a:pt x="1037" y="1114"/>
                  </a:cubicBezTo>
                  <a:cubicBezTo>
                    <a:pt x="1059" y="1125"/>
                    <a:pt x="1059" y="1125"/>
                    <a:pt x="1059" y="1125"/>
                  </a:cubicBezTo>
                  <a:cubicBezTo>
                    <a:pt x="1088" y="1147"/>
                    <a:pt x="1088" y="1147"/>
                    <a:pt x="1088" y="1147"/>
                  </a:cubicBezTo>
                  <a:cubicBezTo>
                    <a:pt x="1105" y="1168"/>
                    <a:pt x="1105" y="1168"/>
                    <a:pt x="1105" y="1168"/>
                  </a:cubicBezTo>
                  <a:cubicBezTo>
                    <a:pt x="1095" y="1160"/>
                    <a:pt x="1095" y="1160"/>
                    <a:pt x="1095" y="1160"/>
                  </a:cubicBezTo>
                  <a:cubicBezTo>
                    <a:pt x="1089" y="1163"/>
                    <a:pt x="1089" y="1163"/>
                    <a:pt x="1089" y="1163"/>
                  </a:cubicBezTo>
                  <a:cubicBezTo>
                    <a:pt x="1093" y="1170"/>
                    <a:pt x="1093" y="1170"/>
                    <a:pt x="1093" y="1170"/>
                  </a:cubicBezTo>
                  <a:cubicBezTo>
                    <a:pt x="1114" y="1176"/>
                    <a:pt x="1114" y="1176"/>
                    <a:pt x="1114" y="1176"/>
                  </a:cubicBezTo>
                  <a:cubicBezTo>
                    <a:pt x="1113" y="1192"/>
                    <a:pt x="1113" y="1192"/>
                    <a:pt x="1113" y="1192"/>
                  </a:cubicBezTo>
                  <a:cubicBezTo>
                    <a:pt x="1097" y="1252"/>
                    <a:pt x="1097" y="1252"/>
                    <a:pt x="1097" y="1252"/>
                  </a:cubicBezTo>
                  <a:cubicBezTo>
                    <a:pt x="1084" y="1280"/>
                    <a:pt x="1084" y="1280"/>
                    <a:pt x="1084" y="1280"/>
                  </a:cubicBezTo>
                  <a:cubicBezTo>
                    <a:pt x="1081" y="1297"/>
                    <a:pt x="1081" y="1297"/>
                    <a:pt x="1081" y="1297"/>
                  </a:cubicBezTo>
                  <a:cubicBezTo>
                    <a:pt x="1079" y="1314"/>
                    <a:pt x="1079" y="1314"/>
                    <a:pt x="1079" y="1314"/>
                  </a:cubicBezTo>
                  <a:cubicBezTo>
                    <a:pt x="1083" y="1328"/>
                    <a:pt x="1083" y="1328"/>
                    <a:pt x="1083" y="1328"/>
                  </a:cubicBezTo>
                  <a:cubicBezTo>
                    <a:pt x="1083" y="1328"/>
                    <a:pt x="1083" y="1332"/>
                    <a:pt x="1087" y="1336"/>
                  </a:cubicBezTo>
                  <a:cubicBezTo>
                    <a:pt x="1091" y="1340"/>
                    <a:pt x="1092" y="1344"/>
                    <a:pt x="1097" y="1348"/>
                  </a:cubicBezTo>
                  <a:cubicBezTo>
                    <a:pt x="1102" y="1351"/>
                    <a:pt x="1100" y="1353"/>
                    <a:pt x="1118" y="1354"/>
                  </a:cubicBezTo>
                  <a:cubicBezTo>
                    <a:pt x="1135" y="1356"/>
                    <a:pt x="1119" y="1364"/>
                    <a:pt x="1120" y="1367"/>
                  </a:cubicBezTo>
                  <a:cubicBezTo>
                    <a:pt x="1121" y="1369"/>
                    <a:pt x="1122" y="1383"/>
                    <a:pt x="1129" y="1397"/>
                  </a:cubicBezTo>
                  <a:cubicBezTo>
                    <a:pt x="1136" y="1411"/>
                    <a:pt x="1140" y="1409"/>
                    <a:pt x="1151" y="1415"/>
                  </a:cubicBezTo>
                  <a:cubicBezTo>
                    <a:pt x="1162" y="1420"/>
                    <a:pt x="1157" y="1422"/>
                    <a:pt x="1164" y="1436"/>
                  </a:cubicBezTo>
                  <a:cubicBezTo>
                    <a:pt x="1171" y="1449"/>
                    <a:pt x="1188" y="1443"/>
                    <a:pt x="1191" y="1443"/>
                  </a:cubicBezTo>
                  <a:cubicBezTo>
                    <a:pt x="1193" y="1443"/>
                    <a:pt x="1195" y="1446"/>
                    <a:pt x="1198" y="1450"/>
                  </a:cubicBezTo>
                  <a:cubicBezTo>
                    <a:pt x="1198" y="1450"/>
                    <a:pt x="1198" y="1450"/>
                    <a:pt x="1198" y="1450"/>
                  </a:cubicBezTo>
                  <a:cubicBezTo>
                    <a:pt x="1198" y="1450"/>
                    <a:pt x="1192" y="1456"/>
                    <a:pt x="1190" y="1457"/>
                  </a:cubicBezTo>
                  <a:cubicBezTo>
                    <a:pt x="1189" y="1458"/>
                    <a:pt x="1188" y="1459"/>
                    <a:pt x="1187" y="1460"/>
                  </a:cubicBezTo>
                  <a:cubicBezTo>
                    <a:pt x="1186" y="1462"/>
                    <a:pt x="1189" y="1463"/>
                    <a:pt x="1187" y="1464"/>
                  </a:cubicBezTo>
                  <a:cubicBezTo>
                    <a:pt x="1185" y="1465"/>
                    <a:pt x="1183" y="1469"/>
                    <a:pt x="1183" y="1471"/>
                  </a:cubicBezTo>
                  <a:cubicBezTo>
                    <a:pt x="1184" y="1473"/>
                    <a:pt x="1182" y="1476"/>
                    <a:pt x="1182" y="1476"/>
                  </a:cubicBezTo>
                  <a:cubicBezTo>
                    <a:pt x="1182" y="1476"/>
                    <a:pt x="1178" y="1481"/>
                    <a:pt x="1173" y="1481"/>
                  </a:cubicBezTo>
                  <a:cubicBezTo>
                    <a:pt x="1169" y="1482"/>
                    <a:pt x="1166" y="1480"/>
                    <a:pt x="1162" y="1479"/>
                  </a:cubicBezTo>
                  <a:cubicBezTo>
                    <a:pt x="1158" y="1478"/>
                    <a:pt x="1158" y="1478"/>
                    <a:pt x="1158" y="1478"/>
                  </a:cubicBezTo>
                  <a:cubicBezTo>
                    <a:pt x="1158" y="1478"/>
                    <a:pt x="1155" y="1478"/>
                    <a:pt x="1151" y="1477"/>
                  </a:cubicBezTo>
                  <a:cubicBezTo>
                    <a:pt x="1147" y="1475"/>
                    <a:pt x="1150" y="1475"/>
                    <a:pt x="1150" y="1475"/>
                  </a:cubicBezTo>
                  <a:cubicBezTo>
                    <a:pt x="1146" y="1471"/>
                    <a:pt x="1146" y="1471"/>
                    <a:pt x="1146" y="1471"/>
                  </a:cubicBezTo>
                  <a:cubicBezTo>
                    <a:pt x="1142" y="1466"/>
                    <a:pt x="1142" y="1466"/>
                    <a:pt x="1142" y="1466"/>
                  </a:cubicBezTo>
                  <a:cubicBezTo>
                    <a:pt x="1142" y="1466"/>
                    <a:pt x="1141" y="1465"/>
                    <a:pt x="1141" y="1463"/>
                  </a:cubicBezTo>
                  <a:cubicBezTo>
                    <a:pt x="1140" y="1461"/>
                    <a:pt x="1140" y="1463"/>
                    <a:pt x="1138" y="1463"/>
                  </a:cubicBezTo>
                  <a:cubicBezTo>
                    <a:pt x="1136" y="1463"/>
                    <a:pt x="1135" y="1464"/>
                    <a:pt x="1133" y="1463"/>
                  </a:cubicBezTo>
                  <a:cubicBezTo>
                    <a:pt x="1132" y="1462"/>
                    <a:pt x="1132" y="1461"/>
                    <a:pt x="1132" y="1460"/>
                  </a:cubicBezTo>
                  <a:cubicBezTo>
                    <a:pt x="1132" y="1459"/>
                    <a:pt x="1129" y="1457"/>
                    <a:pt x="1126" y="1457"/>
                  </a:cubicBezTo>
                  <a:cubicBezTo>
                    <a:pt x="1123" y="1456"/>
                    <a:pt x="1124" y="1454"/>
                    <a:pt x="1120" y="1454"/>
                  </a:cubicBezTo>
                  <a:cubicBezTo>
                    <a:pt x="1116" y="1454"/>
                    <a:pt x="1119" y="1451"/>
                    <a:pt x="1119" y="1449"/>
                  </a:cubicBezTo>
                  <a:cubicBezTo>
                    <a:pt x="1118" y="1448"/>
                    <a:pt x="1115" y="1451"/>
                    <a:pt x="1114" y="1452"/>
                  </a:cubicBezTo>
                  <a:cubicBezTo>
                    <a:pt x="1113" y="1453"/>
                    <a:pt x="1112" y="1455"/>
                    <a:pt x="1110" y="1455"/>
                  </a:cubicBezTo>
                  <a:cubicBezTo>
                    <a:pt x="1109" y="1456"/>
                    <a:pt x="1108" y="1450"/>
                    <a:pt x="1108" y="1450"/>
                  </a:cubicBezTo>
                  <a:cubicBezTo>
                    <a:pt x="1108" y="1450"/>
                    <a:pt x="1108" y="1450"/>
                    <a:pt x="1104" y="1450"/>
                  </a:cubicBezTo>
                  <a:cubicBezTo>
                    <a:pt x="1099" y="1450"/>
                    <a:pt x="1102" y="1452"/>
                    <a:pt x="1102" y="1452"/>
                  </a:cubicBezTo>
                  <a:cubicBezTo>
                    <a:pt x="1099" y="1459"/>
                    <a:pt x="1099" y="1459"/>
                    <a:pt x="1099" y="1459"/>
                  </a:cubicBezTo>
                  <a:cubicBezTo>
                    <a:pt x="1094" y="1463"/>
                    <a:pt x="1094" y="1463"/>
                    <a:pt x="1094" y="1463"/>
                  </a:cubicBezTo>
                  <a:cubicBezTo>
                    <a:pt x="1094" y="1463"/>
                    <a:pt x="1095" y="1466"/>
                    <a:pt x="1096" y="1468"/>
                  </a:cubicBezTo>
                  <a:cubicBezTo>
                    <a:pt x="1096" y="1470"/>
                    <a:pt x="1099" y="1471"/>
                    <a:pt x="1099" y="1471"/>
                  </a:cubicBezTo>
                  <a:cubicBezTo>
                    <a:pt x="1099" y="1471"/>
                    <a:pt x="1102" y="1473"/>
                    <a:pt x="1105" y="1475"/>
                  </a:cubicBezTo>
                  <a:cubicBezTo>
                    <a:pt x="1108" y="1477"/>
                    <a:pt x="1107" y="1477"/>
                    <a:pt x="1109" y="1477"/>
                  </a:cubicBezTo>
                  <a:cubicBezTo>
                    <a:pt x="1111" y="1478"/>
                    <a:pt x="1114" y="1479"/>
                    <a:pt x="1118" y="1481"/>
                  </a:cubicBezTo>
                  <a:cubicBezTo>
                    <a:pt x="1122" y="1482"/>
                    <a:pt x="1120" y="1481"/>
                    <a:pt x="1126" y="1486"/>
                  </a:cubicBezTo>
                  <a:cubicBezTo>
                    <a:pt x="1131" y="1490"/>
                    <a:pt x="1125" y="1486"/>
                    <a:pt x="1124" y="1489"/>
                  </a:cubicBezTo>
                  <a:cubicBezTo>
                    <a:pt x="1123" y="1493"/>
                    <a:pt x="1117" y="1485"/>
                    <a:pt x="1113" y="1487"/>
                  </a:cubicBezTo>
                  <a:cubicBezTo>
                    <a:pt x="1109" y="1488"/>
                    <a:pt x="1108" y="1485"/>
                    <a:pt x="1105" y="1486"/>
                  </a:cubicBezTo>
                  <a:cubicBezTo>
                    <a:pt x="1105" y="1486"/>
                    <a:pt x="1105" y="1486"/>
                    <a:pt x="1105" y="1486"/>
                  </a:cubicBezTo>
                  <a:cubicBezTo>
                    <a:pt x="1104" y="1486"/>
                    <a:pt x="1104" y="1486"/>
                    <a:pt x="1104" y="1486"/>
                  </a:cubicBezTo>
                  <a:cubicBezTo>
                    <a:pt x="1104" y="1485"/>
                    <a:pt x="1103" y="1484"/>
                    <a:pt x="1103" y="1483"/>
                  </a:cubicBezTo>
                  <a:cubicBezTo>
                    <a:pt x="1102" y="1482"/>
                    <a:pt x="1097" y="1482"/>
                    <a:pt x="1097" y="1482"/>
                  </a:cubicBezTo>
                  <a:cubicBezTo>
                    <a:pt x="1093" y="1481"/>
                    <a:pt x="1093" y="1481"/>
                    <a:pt x="1093" y="1481"/>
                  </a:cubicBezTo>
                  <a:cubicBezTo>
                    <a:pt x="1090" y="1480"/>
                    <a:pt x="1090" y="1480"/>
                    <a:pt x="1090" y="1480"/>
                  </a:cubicBezTo>
                  <a:cubicBezTo>
                    <a:pt x="1087" y="1475"/>
                    <a:pt x="1087" y="1475"/>
                    <a:pt x="1087" y="1475"/>
                  </a:cubicBezTo>
                  <a:cubicBezTo>
                    <a:pt x="1084" y="1473"/>
                    <a:pt x="1084" y="1473"/>
                    <a:pt x="1084" y="1473"/>
                  </a:cubicBezTo>
                  <a:cubicBezTo>
                    <a:pt x="1081" y="1469"/>
                    <a:pt x="1081" y="1469"/>
                    <a:pt x="1081" y="1469"/>
                  </a:cubicBezTo>
                  <a:cubicBezTo>
                    <a:pt x="1082" y="1467"/>
                    <a:pt x="1082" y="1467"/>
                    <a:pt x="1082" y="1467"/>
                  </a:cubicBezTo>
                  <a:cubicBezTo>
                    <a:pt x="1085" y="1463"/>
                    <a:pt x="1085" y="1463"/>
                    <a:pt x="1085" y="1463"/>
                  </a:cubicBezTo>
                  <a:cubicBezTo>
                    <a:pt x="1085" y="1463"/>
                    <a:pt x="1086" y="1463"/>
                    <a:pt x="1087" y="1461"/>
                  </a:cubicBezTo>
                  <a:cubicBezTo>
                    <a:pt x="1089" y="1458"/>
                    <a:pt x="1087" y="1458"/>
                    <a:pt x="1087" y="1458"/>
                  </a:cubicBezTo>
                  <a:cubicBezTo>
                    <a:pt x="1087" y="1458"/>
                    <a:pt x="1083" y="1456"/>
                    <a:pt x="1081" y="1455"/>
                  </a:cubicBezTo>
                  <a:cubicBezTo>
                    <a:pt x="1079" y="1454"/>
                    <a:pt x="1076" y="1457"/>
                    <a:pt x="1076" y="1457"/>
                  </a:cubicBezTo>
                  <a:cubicBezTo>
                    <a:pt x="1070" y="1456"/>
                    <a:pt x="1070" y="1456"/>
                    <a:pt x="1070" y="1456"/>
                  </a:cubicBezTo>
                  <a:cubicBezTo>
                    <a:pt x="1065" y="1456"/>
                    <a:pt x="1065" y="1456"/>
                    <a:pt x="1065" y="1456"/>
                  </a:cubicBezTo>
                  <a:cubicBezTo>
                    <a:pt x="1061" y="1452"/>
                    <a:pt x="1061" y="1452"/>
                    <a:pt x="1061" y="1452"/>
                  </a:cubicBezTo>
                  <a:cubicBezTo>
                    <a:pt x="1054" y="1450"/>
                    <a:pt x="1054" y="1450"/>
                    <a:pt x="1054" y="1450"/>
                  </a:cubicBezTo>
                  <a:cubicBezTo>
                    <a:pt x="1050" y="1448"/>
                    <a:pt x="1050" y="1448"/>
                    <a:pt x="1050" y="1448"/>
                  </a:cubicBezTo>
                  <a:cubicBezTo>
                    <a:pt x="1050" y="1448"/>
                    <a:pt x="1050" y="1440"/>
                    <a:pt x="1050" y="1439"/>
                  </a:cubicBezTo>
                  <a:cubicBezTo>
                    <a:pt x="1050" y="1437"/>
                    <a:pt x="1050" y="1434"/>
                    <a:pt x="1050" y="1434"/>
                  </a:cubicBezTo>
                  <a:cubicBezTo>
                    <a:pt x="1050" y="1434"/>
                    <a:pt x="1044" y="1433"/>
                    <a:pt x="1041" y="1434"/>
                  </a:cubicBezTo>
                  <a:cubicBezTo>
                    <a:pt x="1039" y="1435"/>
                    <a:pt x="1036" y="1434"/>
                    <a:pt x="1036" y="1434"/>
                  </a:cubicBezTo>
                  <a:cubicBezTo>
                    <a:pt x="1036" y="1434"/>
                    <a:pt x="1028" y="1433"/>
                    <a:pt x="1027" y="1431"/>
                  </a:cubicBezTo>
                  <a:cubicBezTo>
                    <a:pt x="1027" y="1429"/>
                    <a:pt x="1027" y="1430"/>
                    <a:pt x="1026" y="1430"/>
                  </a:cubicBezTo>
                  <a:cubicBezTo>
                    <a:pt x="1024" y="1430"/>
                    <a:pt x="1018" y="1430"/>
                    <a:pt x="1018" y="1430"/>
                  </a:cubicBezTo>
                  <a:cubicBezTo>
                    <a:pt x="1012" y="1428"/>
                    <a:pt x="1012" y="1428"/>
                    <a:pt x="1012" y="1428"/>
                  </a:cubicBezTo>
                  <a:cubicBezTo>
                    <a:pt x="1012" y="1437"/>
                    <a:pt x="1012" y="1437"/>
                    <a:pt x="1012" y="1437"/>
                  </a:cubicBezTo>
                  <a:cubicBezTo>
                    <a:pt x="1011" y="1435"/>
                    <a:pt x="1011" y="1435"/>
                    <a:pt x="1011" y="1435"/>
                  </a:cubicBezTo>
                  <a:cubicBezTo>
                    <a:pt x="1001" y="1434"/>
                    <a:pt x="1001" y="1434"/>
                    <a:pt x="1001" y="1434"/>
                  </a:cubicBezTo>
                  <a:cubicBezTo>
                    <a:pt x="995" y="1437"/>
                    <a:pt x="995" y="1437"/>
                    <a:pt x="995" y="1437"/>
                  </a:cubicBezTo>
                  <a:cubicBezTo>
                    <a:pt x="990" y="1439"/>
                    <a:pt x="990" y="1439"/>
                    <a:pt x="990" y="1439"/>
                  </a:cubicBezTo>
                  <a:cubicBezTo>
                    <a:pt x="990" y="1442"/>
                    <a:pt x="990" y="1442"/>
                    <a:pt x="990" y="1442"/>
                  </a:cubicBezTo>
                  <a:cubicBezTo>
                    <a:pt x="988" y="1445"/>
                    <a:pt x="988" y="1445"/>
                    <a:pt x="988" y="1445"/>
                  </a:cubicBezTo>
                  <a:cubicBezTo>
                    <a:pt x="988" y="1445"/>
                    <a:pt x="985" y="1446"/>
                    <a:pt x="983" y="1446"/>
                  </a:cubicBezTo>
                  <a:cubicBezTo>
                    <a:pt x="983" y="1447"/>
                    <a:pt x="982" y="1449"/>
                    <a:pt x="982" y="1450"/>
                  </a:cubicBezTo>
                  <a:cubicBezTo>
                    <a:pt x="981" y="1451"/>
                    <a:pt x="979" y="1451"/>
                    <a:pt x="979" y="1451"/>
                  </a:cubicBezTo>
                  <a:cubicBezTo>
                    <a:pt x="975" y="1450"/>
                    <a:pt x="975" y="1450"/>
                    <a:pt x="975" y="1450"/>
                  </a:cubicBezTo>
                  <a:cubicBezTo>
                    <a:pt x="972" y="1450"/>
                    <a:pt x="972" y="1450"/>
                    <a:pt x="972" y="1450"/>
                  </a:cubicBezTo>
                  <a:cubicBezTo>
                    <a:pt x="970" y="1448"/>
                    <a:pt x="970" y="1448"/>
                    <a:pt x="970" y="1448"/>
                  </a:cubicBezTo>
                  <a:cubicBezTo>
                    <a:pt x="972" y="1444"/>
                    <a:pt x="972" y="1444"/>
                    <a:pt x="972" y="1444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66" y="1442"/>
                    <a:pt x="966" y="1442"/>
                    <a:pt x="966" y="1442"/>
                  </a:cubicBezTo>
                  <a:cubicBezTo>
                    <a:pt x="960" y="1440"/>
                    <a:pt x="960" y="1440"/>
                    <a:pt x="960" y="1440"/>
                  </a:cubicBezTo>
                  <a:cubicBezTo>
                    <a:pt x="947" y="1439"/>
                    <a:pt x="947" y="1439"/>
                    <a:pt x="947" y="1439"/>
                  </a:cubicBezTo>
                  <a:cubicBezTo>
                    <a:pt x="939" y="1437"/>
                    <a:pt x="939" y="1437"/>
                    <a:pt x="939" y="1437"/>
                  </a:cubicBezTo>
                  <a:cubicBezTo>
                    <a:pt x="934" y="1432"/>
                    <a:pt x="934" y="1432"/>
                    <a:pt x="934" y="1432"/>
                  </a:cubicBezTo>
                  <a:cubicBezTo>
                    <a:pt x="926" y="1430"/>
                    <a:pt x="926" y="1430"/>
                    <a:pt x="926" y="1430"/>
                  </a:cubicBezTo>
                  <a:cubicBezTo>
                    <a:pt x="919" y="1435"/>
                    <a:pt x="919" y="1435"/>
                    <a:pt x="919" y="1435"/>
                  </a:cubicBezTo>
                  <a:cubicBezTo>
                    <a:pt x="919" y="1435"/>
                    <a:pt x="912" y="1432"/>
                    <a:pt x="909" y="1432"/>
                  </a:cubicBezTo>
                  <a:cubicBezTo>
                    <a:pt x="907" y="1433"/>
                    <a:pt x="903" y="1434"/>
                    <a:pt x="902" y="1435"/>
                  </a:cubicBezTo>
                  <a:cubicBezTo>
                    <a:pt x="901" y="1435"/>
                    <a:pt x="901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6" y="1439"/>
                    <a:pt x="894" y="1438"/>
                    <a:pt x="892" y="1438"/>
                  </a:cubicBezTo>
                  <a:cubicBezTo>
                    <a:pt x="891" y="1439"/>
                    <a:pt x="890" y="1440"/>
                    <a:pt x="888" y="1440"/>
                  </a:cubicBezTo>
                  <a:cubicBezTo>
                    <a:pt x="886" y="1440"/>
                    <a:pt x="885" y="1439"/>
                    <a:pt x="883" y="1439"/>
                  </a:cubicBezTo>
                  <a:cubicBezTo>
                    <a:pt x="882" y="1440"/>
                    <a:pt x="881" y="1441"/>
                    <a:pt x="879" y="1441"/>
                  </a:cubicBezTo>
                  <a:cubicBezTo>
                    <a:pt x="877" y="1441"/>
                    <a:pt x="876" y="1439"/>
                    <a:pt x="876" y="1439"/>
                  </a:cubicBezTo>
                  <a:cubicBezTo>
                    <a:pt x="873" y="1439"/>
                    <a:pt x="873" y="1439"/>
                    <a:pt x="873" y="1439"/>
                  </a:cubicBezTo>
                  <a:cubicBezTo>
                    <a:pt x="870" y="1436"/>
                    <a:pt x="870" y="1436"/>
                    <a:pt x="870" y="1436"/>
                  </a:cubicBezTo>
                  <a:cubicBezTo>
                    <a:pt x="870" y="1436"/>
                    <a:pt x="869" y="1438"/>
                    <a:pt x="866" y="1438"/>
                  </a:cubicBezTo>
                  <a:cubicBezTo>
                    <a:pt x="864" y="1437"/>
                    <a:pt x="862" y="1436"/>
                    <a:pt x="860" y="1437"/>
                  </a:cubicBezTo>
                  <a:cubicBezTo>
                    <a:pt x="858" y="1437"/>
                    <a:pt x="855" y="1438"/>
                    <a:pt x="855" y="1438"/>
                  </a:cubicBezTo>
                  <a:cubicBezTo>
                    <a:pt x="847" y="1435"/>
                    <a:pt x="847" y="1435"/>
                    <a:pt x="847" y="1435"/>
                  </a:cubicBezTo>
                  <a:cubicBezTo>
                    <a:pt x="842" y="1434"/>
                    <a:pt x="842" y="1434"/>
                    <a:pt x="842" y="1434"/>
                  </a:cubicBezTo>
                  <a:cubicBezTo>
                    <a:pt x="838" y="1433"/>
                    <a:pt x="838" y="1433"/>
                    <a:pt x="838" y="1433"/>
                  </a:cubicBezTo>
                  <a:cubicBezTo>
                    <a:pt x="836" y="1436"/>
                    <a:pt x="836" y="1436"/>
                    <a:pt x="836" y="1436"/>
                  </a:cubicBezTo>
                  <a:cubicBezTo>
                    <a:pt x="831" y="1436"/>
                    <a:pt x="831" y="1436"/>
                    <a:pt x="831" y="1436"/>
                  </a:cubicBezTo>
                  <a:cubicBezTo>
                    <a:pt x="831" y="1436"/>
                    <a:pt x="825" y="1434"/>
                    <a:pt x="821" y="1435"/>
                  </a:cubicBezTo>
                  <a:cubicBezTo>
                    <a:pt x="820" y="1435"/>
                    <a:pt x="817" y="1438"/>
                    <a:pt x="816" y="1438"/>
                  </a:cubicBezTo>
                  <a:cubicBezTo>
                    <a:pt x="815" y="1439"/>
                    <a:pt x="819" y="1442"/>
                    <a:pt x="817" y="1442"/>
                  </a:cubicBezTo>
                  <a:cubicBezTo>
                    <a:pt x="787" y="1439"/>
                    <a:pt x="752" y="1427"/>
                    <a:pt x="722" y="1419"/>
                  </a:cubicBezTo>
                  <a:cubicBezTo>
                    <a:pt x="722" y="1419"/>
                    <a:pt x="697" y="1413"/>
                    <a:pt x="693" y="1413"/>
                  </a:cubicBezTo>
                  <a:cubicBezTo>
                    <a:pt x="689" y="1413"/>
                    <a:pt x="681" y="1402"/>
                    <a:pt x="681" y="1399"/>
                  </a:cubicBezTo>
                  <a:cubicBezTo>
                    <a:pt x="681" y="1396"/>
                    <a:pt x="680" y="1387"/>
                    <a:pt x="684" y="1385"/>
                  </a:cubicBezTo>
                  <a:cubicBezTo>
                    <a:pt x="688" y="1383"/>
                    <a:pt x="688" y="1383"/>
                    <a:pt x="695" y="1377"/>
                  </a:cubicBezTo>
                  <a:cubicBezTo>
                    <a:pt x="701" y="1370"/>
                    <a:pt x="701" y="1365"/>
                    <a:pt x="701" y="1365"/>
                  </a:cubicBezTo>
                  <a:cubicBezTo>
                    <a:pt x="686" y="1356"/>
                    <a:pt x="686" y="1356"/>
                    <a:pt x="686" y="1356"/>
                  </a:cubicBezTo>
                  <a:cubicBezTo>
                    <a:pt x="686" y="1356"/>
                    <a:pt x="669" y="1365"/>
                    <a:pt x="666" y="1363"/>
                  </a:cubicBezTo>
                  <a:cubicBezTo>
                    <a:pt x="662" y="1361"/>
                    <a:pt x="646" y="1372"/>
                    <a:pt x="646" y="1372"/>
                  </a:cubicBezTo>
                  <a:cubicBezTo>
                    <a:pt x="630" y="1373"/>
                    <a:pt x="630" y="1373"/>
                    <a:pt x="630" y="1373"/>
                  </a:cubicBezTo>
                  <a:cubicBezTo>
                    <a:pt x="630" y="1371"/>
                    <a:pt x="630" y="1371"/>
                    <a:pt x="630" y="1371"/>
                  </a:cubicBezTo>
                  <a:cubicBezTo>
                    <a:pt x="630" y="1371"/>
                    <a:pt x="633" y="1361"/>
                    <a:pt x="637" y="1363"/>
                  </a:cubicBezTo>
                  <a:cubicBezTo>
                    <a:pt x="641" y="1351"/>
                    <a:pt x="641" y="1351"/>
                    <a:pt x="641" y="1351"/>
                  </a:cubicBezTo>
                  <a:cubicBezTo>
                    <a:pt x="639" y="1337"/>
                    <a:pt x="639" y="1337"/>
                    <a:pt x="639" y="1337"/>
                  </a:cubicBezTo>
                  <a:cubicBezTo>
                    <a:pt x="635" y="1318"/>
                    <a:pt x="635" y="1318"/>
                    <a:pt x="635" y="1318"/>
                  </a:cubicBezTo>
                  <a:cubicBezTo>
                    <a:pt x="655" y="1317"/>
                    <a:pt x="655" y="1317"/>
                    <a:pt x="655" y="1317"/>
                  </a:cubicBezTo>
                  <a:cubicBezTo>
                    <a:pt x="673" y="1307"/>
                    <a:pt x="673" y="1307"/>
                    <a:pt x="673" y="1307"/>
                  </a:cubicBezTo>
                  <a:cubicBezTo>
                    <a:pt x="667" y="1297"/>
                    <a:pt x="667" y="1297"/>
                    <a:pt x="667" y="1297"/>
                  </a:cubicBezTo>
                  <a:cubicBezTo>
                    <a:pt x="650" y="1303"/>
                    <a:pt x="650" y="1303"/>
                    <a:pt x="650" y="1303"/>
                  </a:cubicBezTo>
                  <a:cubicBezTo>
                    <a:pt x="634" y="1300"/>
                    <a:pt x="634" y="1300"/>
                    <a:pt x="634" y="1300"/>
                  </a:cubicBezTo>
                  <a:cubicBezTo>
                    <a:pt x="613" y="1318"/>
                    <a:pt x="613" y="1318"/>
                    <a:pt x="613" y="1318"/>
                  </a:cubicBezTo>
                  <a:cubicBezTo>
                    <a:pt x="589" y="1318"/>
                    <a:pt x="589" y="1318"/>
                    <a:pt x="589" y="1318"/>
                  </a:cubicBezTo>
                  <a:cubicBezTo>
                    <a:pt x="581" y="1317"/>
                    <a:pt x="581" y="1317"/>
                    <a:pt x="581" y="1317"/>
                  </a:cubicBezTo>
                  <a:cubicBezTo>
                    <a:pt x="582" y="1315"/>
                    <a:pt x="582" y="1313"/>
                    <a:pt x="583" y="1313"/>
                  </a:cubicBezTo>
                  <a:cubicBezTo>
                    <a:pt x="585" y="1312"/>
                    <a:pt x="600" y="1307"/>
                    <a:pt x="600" y="1307"/>
                  </a:cubicBezTo>
                  <a:cubicBezTo>
                    <a:pt x="610" y="1301"/>
                    <a:pt x="610" y="1301"/>
                    <a:pt x="610" y="1301"/>
                  </a:cubicBezTo>
                  <a:cubicBezTo>
                    <a:pt x="610" y="1301"/>
                    <a:pt x="615" y="1294"/>
                    <a:pt x="617" y="1293"/>
                  </a:cubicBezTo>
                  <a:cubicBezTo>
                    <a:pt x="619" y="1293"/>
                    <a:pt x="621" y="1289"/>
                    <a:pt x="623" y="1284"/>
                  </a:cubicBezTo>
                  <a:cubicBezTo>
                    <a:pt x="626" y="1280"/>
                    <a:pt x="628" y="1277"/>
                    <a:pt x="628" y="1277"/>
                  </a:cubicBezTo>
                  <a:cubicBezTo>
                    <a:pt x="628" y="1277"/>
                    <a:pt x="640" y="1274"/>
                    <a:pt x="639" y="1273"/>
                  </a:cubicBezTo>
                  <a:cubicBezTo>
                    <a:pt x="639" y="1271"/>
                    <a:pt x="634" y="1267"/>
                    <a:pt x="640" y="1267"/>
                  </a:cubicBezTo>
                  <a:cubicBezTo>
                    <a:pt x="646" y="1267"/>
                    <a:pt x="646" y="1267"/>
                    <a:pt x="649" y="1265"/>
                  </a:cubicBezTo>
                  <a:cubicBezTo>
                    <a:pt x="651" y="1264"/>
                    <a:pt x="650" y="1263"/>
                    <a:pt x="651" y="1260"/>
                  </a:cubicBezTo>
                  <a:cubicBezTo>
                    <a:pt x="653" y="1258"/>
                    <a:pt x="654" y="1255"/>
                    <a:pt x="654" y="1253"/>
                  </a:cubicBezTo>
                  <a:cubicBezTo>
                    <a:pt x="653" y="1251"/>
                    <a:pt x="648" y="1243"/>
                    <a:pt x="648" y="1241"/>
                  </a:cubicBezTo>
                  <a:cubicBezTo>
                    <a:pt x="647" y="1238"/>
                    <a:pt x="648" y="1232"/>
                    <a:pt x="648" y="1232"/>
                  </a:cubicBezTo>
                  <a:cubicBezTo>
                    <a:pt x="648" y="1232"/>
                    <a:pt x="651" y="1231"/>
                    <a:pt x="654" y="1230"/>
                  </a:cubicBezTo>
                  <a:cubicBezTo>
                    <a:pt x="656" y="1228"/>
                    <a:pt x="660" y="1221"/>
                    <a:pt x="660" y="1221"/>
                  </a:cubicBezTo>
                  <a:cubicBezTo>
                    <a:pt x="661" y="1216"/>
                    <a:pt x="661" y="1216"/>
                    <a:pt x="661" y="1216"/>
                  </a:cubicBezTo>
                  <a:cubicBezTo>
                    <a:pt x="661" y="1216"/>
                    <a:pt x="665" y="1213"/>
                    <a:pt x="666" y="1213"/>
                  </a:cubicBezTo>
                  <a:cubicBezTo>
                    <a:pt x="668" y="1212"/>
                    <a:pt x="684" y="1206"/>
                    <a:pt x="685" y="1206"/>
                  </a:cubicBezTo>
                  <a:cubicBezTo>
                    <a:pt x="686" y="1206"/>
                    <a:pt x="696" y="1207"/>
                    <a:pt x="693" y="1202"/>
                  </a:cubicBezTo>
                  <a:cubicBezTo>
                    <a:pt x="690" y="1198"/>
                    <a:pt x="689" y="1196"/>
                    <a:pt x="688" y="1193"/>
                  </a:cubicBezTo>
                  <a:cubicBezTo>
                    <a:pt x="687" y="1190"/>
                    <a:pt x="687" y="1183"/>
                    <a:pt x="687" y="1182"/>
                  </a:cubicBezTo>
                  <a:cubicBezTo>
                    <a:pt x="688" y="1181"/>
                    <a:pt x="696" y="1178"/>
                    <a:pt x="687" y="1177"/>
                  </a:cubicBezTo>
                  <a:cubicBezTo>
                    <a:pt x="678" y="1176"/>
                    <a:pt x="685" y="1173"/>
                    <a:pt x="683" y="1171"/>
                  </a:cubicBezTo>
                  <a:cubicBezTo>
                    <a:pt x="680" y="1169"/>
                    <a:pt x="674" y="1165"/>
                    <a:pt x="674" y="1165"/>
                  </a:cubicBezTo>
                  <a:cubicBezTo>
                    <a:pt x="671" y="1165"/>
                    <a:pt x="671" y="1165"/>
                    <a:pt x="671" y="1165"/>
                  </a:cubicBezTo>
                  <a:cubicBezTo>
                    <a:pt x="672" y="1155"/>
                    <a:pt x="672" y="1155"/>
                    <a:pt x="672" y="1155"/>
                  </a:cubicBezTo>
                  <a:cubicBezTo>
                    <a:pt x="672" y="1155"/>
                    <a:pt x="675" y="1151"/>
                    <a:pt x="676" y="1151"/>
                  </a:cubicBezTo>
                  <a:cubicBezTo>
                    <a:pt x="677" y="1150"/>
                    <a:pt x="678" y="1146"/>
                    <a:pt x="676" y="1146"/>
                  </a:cubicBezTo>
                  <a:cubicBezTo>
                    <a:pt x="674" y="1147"/>
                    <a:pt x="668" y="1148"/>
                    <a:pt x="668" y="1148"/>
                  </a:cubicBezTo>
                  <a:cubicBezTo>
                    <a:pt x="668" y="1148"/>
                    <a:pt x="663" y="1148"/>
                    <a:pt x="664" y="1146"/>
                  </a:cubicBezTo>
                  <a:cubicBezTo>
                    <a:pt x="664" y="1143"/>
                    <a:pt x="666" y="1143"/>
                    <a:pt x="669" y="1140"/>
                  </a:cubicBezTo>
                  <a:cubicBezTo>
                    <a:pt x="672" y="1137"/>
                    <a:pt x="673" y="1135"/>
                    <a:pt x="673" y="1135"/>
                  </a:cubicBezTo>
                  <a:cubicBezTo>
                    <a:pt x="672" y="1129"/>
                    <a:pt x="672" y="1129"/>
                    <a:pt x="672" y="1129"/>
                  </a:cubicBezTo>
                  <a:cubicBezTo>
                    <a:pt x="672" y="1129"/>
                    <a:pt x="672" y="1125"/>
                    <a:pt x="671" y="1125"/>
                  </a:cubicBezTo>
                  <a:cubicBezTo>
                    <a:pt x="671" y="1124"/>
                    <a:pt x="665" y="1112"/>
                    <a:pt x="665" y="1112"/>
                  </a:cubicBezTo>
                  <a:cubicBezTo>
                    <a:pt x="665" y="1112"/>
                    <a:pt x="659" y="1110"/>
                    <a:pt x="658" y="1112"/>
                  </a:cubicBezTo>
                  <a:cubicBezTo>
                    <a:pt x="658" y="1114"/>
                    <a:pt x="656" y="1118"/>
                    <a:pt x="656" y="1118"/>
                  </a:cubicBezTo>
                  <a:cubicBezTo>
                    <a:pt x="649" y="1118"/>
                    <a:pt x="649" y="1118"/>
                    <a:pt x="649" y="1118"/>
                  </a:cubicBezTo>
                  <a:cubicBezTo>
                    <a:pt x="645" y="1115"/>
                    <a:pt x="645" y="1115"/>
                    <a:pt x="645" y="1115"/>
                  </a:cubicBezTo>
                  <a:cubicBezTo>
                    <a:pt x="637" y="1113"/>
                    <a:pt x="637" y="1113"/>
                    <a:pt x="637" y="1113"/>
                  </a:cubicBezTo>
                  <a:cubicBezTo>
                    <a:pt x="637" y="1113"/>
                    <a:pt x="636" y="1114"/>
                    <a:pt x="635" y="1115"/>
                  </a:cubicBezTo>
                  <a:cubicBezTo>
                    <a:pt x="635" y="1116"/>
                    <a:pt x="627" y="1111"/>
                    <a:pt x="627" y="1111"/>
                  </a:cubicBezTo>
                  <a:cubicBezTo>
                    <a:pt x="627" y="1111"/>
                    <a:pt x="624" y="1115"/>
                    <a:pt x="623" y="1116"/>
                  </a:cubicBezTo>
                  <a:cubicBezTo>
                    <a:pt x="623" y="1116"/>
                    <a:pt x="615" y="1114"/>
                    <a:pt x="615" y="1114"/>
                  </a:cubicBezTo>
                  <a:cubicBezTo>
                    <a:pt x="607" y="1115"/>
                    <a:pt x="607" y="1115"/>
                    <a:pt x="607" y="1115"/>
                  </a:cubicBezTo>
                  <a:cubicBezTo>
                    <a:pt x="600" y="1116"/>
                    <a:pt x="600" y="1116"/>
                    <a:pt x="600" y="1116"/>
                  </a:cubicBezTo>
                  <a:cubicBezTo>
                    <a:pt x="594" y="1113"/>
                    <a:pt x="594" y="1113"/>
                    <a:pt x="594" y="1113"/>
                  </a:cubicBezTo>
                  <a:cubicBezTo>
                    <a:pt x="592" y="1116"/>
                    <a:pt x="592" y="1116"/>
                    <a:pt x="592" y="1116"/>
                  </a:cubicBezTo>
                  <a:cubicBezTo>
                    <a:pt x="593" y="1121"/>
                    <a:pt x="593" y="1121"/>
                    <a:pt x="593" y="1121"/>
                  </a:cubicBezTo>
                  <a:cubicBezTo>
                    <a:pt x="588" y="1124"/>
                    <a:pt x="588" y="1124"/>
                    <a:pt x="588" y="1124"/>
                  </a:cubicBezTo>
                  <a:cubicBezTo>
                    <a:pt x="582" y="1120"/>
                    <a:pt x="582" y="1120"/>
                    <a:pt x="582" y="1120"/>
                  </a:cubicBezTo>
                  <a:cubicBezTo>
                    <a:pt x="577" y="1119"/>
                    <a:pt x="577" y="1119"/>
                    <a:pt x="577" y="1119"/>
                  </a:cubicBezTo>
                  <a:cubicBezTo>
                    <a:pt x="570" y="1112"/>
                    <a:pt x="570" y="1112"/>
                    <a:pt x="570" y="1112"/>
                  </a:cubicBezTo>
                  <a:cubicBezTo>
                    <a:pt x="564" y="1110"/>
                    <a:pt x="564" y="1110"/>
                    <a:pt x="564" y="1110"/>
                  </a:cubicBezTo>
                  <a:cubicBezTo>
                    <a:pt x="558" y="1107"/>
                    <a:pt x="558" y="1107"/>
                    <a:pt x="558" y="1107"/>
                  </a:cubicBezTo>
                  <a:cubicBezTo>
                    <a:pt x="558" y="1107"/>
                    <a:pt x="555" y="1115"/>
                    <a:pt x="554" y="1116"/>
                  </a:cubicBezTo>
                  <a:cubicBezTo>
                    <a:pt x="553" y="1116"/>
                    <a:pt x="548" y="1118"/>
                    <a:pt x="547" y="1118"/>
                  </a:cubicBezTo>
                  <a:cubicBezTo>
                    <a:pt x="545" y="1119"/>
                    <a:pt x="544" y="1124"/>
                    <a:pt x="544" y="1124"/>
                  </a:cubicBezTo>
                  <a:cubicBezTo>
                    <a:pt x="539" y="1127"/>
                    <a:pt x="539" y="1127"/>
                    <a:pt x="539" y="1127"/>
                  </a:cubicBezTo>
                  <a:cubicBezTo>
                    <a:pt x="539" y="1127"/>
                    <a:pt x="536" y="1125"/>
                    <a:pt x="534" y="1125"/>
                  </a:cubicBezTo>
                  <a:cubicBezTo>
                    <a:pt x="533" y="1125"/>
                    <a:pt x="532" y="1126"/>
                    <a:pt x="532" y="1126"/>
                  </a:cubicBezTo>
                  <a:cubicBezTo>
                    <a:pt x="530" y="1129"/>
                    <a:pt x="530" y="1129"/>
                    <a:pt x="530" y="1129"/>
                  </a:cubicBezTo>
                  <a:cubicBezTo>
                    <a:pt x="530" y="1129"/>
                    <a:pt x="529" y="1129"/>
                    <a:pt x="526" y="1127"/>
                  </a:cubicBezTo>
                  <a:cubicBezTo>
                    <a:pt x="524" y="1126"/>
                    <a:pt x="521" y="1124"/>
                    <a:pt x="521" y="1124"/>
                  </a:cubicBezTo>
                  <a:cubicBezTo>
                    <a:pt x="518" y="1123"/>
                    <a:pt x="518" y="1123"/>
                    <a:pt x="518" y="1123"/>
                  </a:cubicBezTo>
                  <a:cubicBezTo>
                    <a:pt x="518" y="1123"/>
                    <a:pt x="509" y="1127"/>
                    <a:pt x="508" y="1128"/>
                  </a:cubicBezTo>
                  <a:cubicBezTo>
                    <a:pt x="508" y="1129"/>
                    <a:pt x="506" y="1132"/>
                    <a:pt x="506" y="1132"/>
                  </a:cubicBezTo>
                  <a:cubicBezTo>
                    <a:pt x="501" y="1128"/>
                    <a:pt x="501" y="1128"/>
                    <a:pt x="501" y="1128"/>
                  </a:cubicBezTo>
                  <a:cubicBezTo>
                    <a:pt x="495" y="1124"/>
                    <a:pt x="495" y="1124"/>
                    <a:pt x="495" y="1124"/>
                  </a:cubicBezTo>
                  <a:cubicBezTo>
                    <a:pt x="494" y="1117"/>
                    <a:pt x="494" y="1117"/>
                    <a:pt x="494" y="1117"/>
                  </a:cubicBezTo>
                  <a:cubicBezTo>
                    <a:pt x="483" y="1107"/>
                    <a:pt x="483" y="1107"/>
                    <a:pt x="483" y="1107"/>
                  </a:cubicBezTo>
                  <a:cubicBezTo>
                    <a:pt x="481" y="1097"/>
                    <a:pt x="481" y="1097"/>
                    <a:pt x="481" y="1097"/>
                  </a:cubicBezTo>
                  <a:cubicBezTo>
                    <a:pt x="473" y="1091"/>
                    <a:pt x="473" y="1091"/>
                    <a:pt x="473" y="1091"/>
                  </a:cubicBezTo>
                  <a:cubicBezTo>
                    <a:pt x="468" y="1097"/>
                    <a:pt x="468" y="1097"/>
                    <a:pt x="468" y="1097"/>
                  </a:cubicBezTo>
                  <a:cubicBezTo>
                    <a:pt x="460" y="1096"/>
                    <a:pt x="460" y="1096"/>
                    <a:pt x="460" y="1096"/>
                  </a:cubicBezTo>
                  <a:close/>
                  <a:moveTo>
                    <a:pt x="357" y="73"/>
                  </a:moveTo>
                  <a:cubicBezTo>
                    <a:pt x="357" y="73"/>
                    <a:pt x="357" y="73"/>
                    <a:pt x="357" y="73"/>
                  </a:cubicBezTo>
                  <a:cubicBezTo>
                    <a:pt x="358" y="74"/>
                    <a:pt x="358" y="74"/>
                    <a:pt x="358" y="74"/>
                  </a:cubicBezTo>
                  <a:cubicBezTo>
                    <a:pt x="358" y="74"/>
                    <a:pt x="364" y="80"/>
                    <a:pt x="369" y="80"/>
                  </a:cubicBezTo>
                  <a:cubicBezTo>
                    <a:pt x="374" y="80"/>
                    <a:pt x="370" y="80"/>
                    <a:pt x="375" y="79"/>
                  </a:cubicBezTo>
                  <a:cubicBezTo>
                    <a:pt x="379" y="77"/>
                    <a:pt x="380" y="74"/>
                    <a:pt x="382" y="71"/>
                  </a:cubicBezTo>
                  <a:cubicBezTo>
                    <a:pt x="384" y="68"/>
                    <a:pt x="384" y="68"/>
                    <a:pt x="384" y="65"/>
                  </a:cubicBezTo>
                  <a:cubicBezTo>
                    <a:pt x="384" y="62"/>
                    <a:pt x="384" y="57"/>
                    <a:pt x="384" y="54"/>
                  </a:cubicBezTo>
                  <a:cubicBezTo>
                    <a:pt x="384" y="51"/>
                    <a:pt x="387" y="52"/>
                    <a:pt x="390" y="52"/>
                  </a:cubicBezTo>
                  <a:cubicBezTo>
                    <a:pt x="392" y="52"/>
                    <a:pt x="388" y="44"/>
                    <a:pt x="388" y="44"/>
                  </a:cubicBezTo>
                  <a:cubicBezTo>
                    <a:pt x="388" y="44"/>
                    <a:pt x="379" y="40"/>
                    <a:pt x="375" y="40"/>
                  </a:cubicBezTo>
                  <a:cubicBezTo>
                    <a:pt x="371" y="40"/>
                    <a:pt x="362" y="39"/>
                    <a:pt x="362" y="39"/>
                  </a:cubicBezTo>
                  <a:cubicBezTo>
                    <a:pt x="351" y="53"/>
                    <a:pt x="351" y="53"/>
                    <a:pt x="351" y="53"/>
                  </a:cubicBezTo>
                  <a:cubicBezTo>
                    <a:pt x="351" y="53"/>
                    <a:pt x="355" y="72"/>
                    <a:pt x="357" y="73"/>
                  </a:cubicBezTo>
                  <a:close/>
                </a:path>
              </a:pathLst>
            </a:custGeom>
            <a:grpFill/>
            <a:ln w="6350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Source Sans Pro" charset="0"/>
              </a:endParaRPr>
            </a:p>
          </p:txBody>
        </p:sp>
        <p:sp>
          <p:nvSpPr>
            <p:cNvPr id="79" name="Freeform 109"/>
            <p:cNvSpPr>
              <a:spLocks noEditPoints="1"/>
            </p:cNvSpPr>
            <p:nvPr/>
          </p:nvSpPr>
          <p:spPr bwMode="auto">
            <a:xfrm>
              <a:off x="3733036" y="1542151"/>
              <a:ext cx="664056" cy="1216708"/>
            </a:xfrm>
            <a:custGeom>
              <a:avLst/>
              <a:gdLst>
                <a:gd name="T0" fmla="*/ 29 w 291"/>
                <a:gd name="T1" fmla="*/ 540 h 550"/>
                <a:gd name="T2" fmla="*/ 96 w 291"/>
                <a:gd name="T3" fmla="*/ 541 h 550"/>
                <a:gd name="T4" fmla="*/ 173 w 291"/>
                <a:gd name="T5" fmla="*/ 531 h 550"/>
                <a:gd name="T6" fmla="*/ 212 w 291"/>
                <a:gd name="T7" fmla="*/ 534 h 550"/>
                <a:gd name="T8" fmla="*/ 254 w 291"/>
                <a:gd name="T9" fmla="*/ 506 h 550"/>
                <a:gd name="T10" fmla="*/ 285 w 291"/>
                <a:gd name="T11" fmla="*/ 469 h 550"/>
                <a:gd name="T12" fmla="*/ 250 w 291"/>
                <a:gd name="T13" fmla="*/ 407 h 550"/>
                <a:gd name="T14" fmla="*/ 238 w 291"/>
                <a:gd name="T15" fmla="*/ 368 h 550"/>
                <a:gd name="T16" fmla="*/ 207 w 291"/>
                <a:gd name="T17" fmla="*/ 282 h 550"/>
                <a:gd name="T18" fmla="*/ 158 w 291"/>
                <a:gd name="T19" fmla="*/ 243 h 550"/>
                <a:gd name="T20" fmla="*/ 165 w 291"/>
                <a:gd name="T21" fmla="*/ 227 h 550"/>
                <a:gd name="T22" fmla="*/ 220 w 291"/>
                <a:gd name="T23" fmla="*/ 173 h 550"/>
                <a:gd name="T24" fmla="*/ 167 w 291"/>
                <a:gd name="T25" fmla="*/ 157 h 550"/>
                <a:gd name="T26" fmla="*/ 143 w 291"/>
                <a:gd name="T27" fmla="*/ 156 h 550"/>
                <a:gd name="T28" fmla="*/ 166 w 291"/>
                <a:gd name="T29" fmla="*/ 136 h 550"/>
                <a:gd name="T30" fmla="*/ 157 w 291"/>
                <a:gd name="T31" fmla="*/ 107 h 550"/>
                <a:gd name="T32" fmla="*/ 136 w 291"/>
                <a:gd name="T33" fmla="*/ 106 h 550"/>
                <a:gd name="T34" fmla="*/ 128 w 291"/>
                <a:gd name="T35" fmla="*/ 138 h 550"/>
                <a:gd name="T36" fmla="*/ 111 w 291"/>
                <a:gd name="T37" fmla="*/ 142 h 550"/>
                <a:gd name="T38" fmla="*/ 107 w 291"/>
                <a:gd name="T39" fmla="*/ 165 h 550"/>
                <a:gd name="T40" fmla="*/ 90 w 291"/>
                <a:gd name="T41" fmla="*/ 144 h 550"/>
                <a:gd name="T42" fmla="*/ 84 w 291"/>
                <a:gd name="T43" fmla="*/ 159 h 550"/>
                <a:gd name="T44" fmla="*/ 104 w 291"/>
                <a:gd name="T45" fmla="*/ 172 h 550"/>
                <a:gd name="T46" fmla="*/ 84 w 291"/>
                <a:gd name="T47" fmla="*/ 191 h 550"/>
                <a:gd name="T48" fmla="*/ 95 w 291"/>
                <a:gd name="T49" fmla="*/ 210 h 550"/>
                <a:gd name="T50" fmla="*/ 65 w 291"/>
                <a:gd name="T51" fmla="*/ 241 h 550"/>
                <a:gd name="T52" fmla="*/ 87 w 291"/>
                <a:gd name="T53" fmla="*/ 231 h 550"/>
                <a:gd name="T54" fmla="*/ 83 w 291"/>
                <a:gd name="T55" fmla="*/ 256 h 550"/>
                <a:gd name="T56" fmla="*/ 101 w 291"/>
                <a:gd name="T57" fmla="*/ 237 h 550"/>
                <a:gd name="T58" fmla="*/ 98 w 291"/>
                <a:gd name="T59" fmla="*/ 306 h 550"/>
                <a:gd name="T60" fmla="*/ 133 w 291"/>
                <a:gd name="T61" fmla="*/ 306 h 550"/>
                <a:gd name="T62" fmla="*/ 142 w 291"/>
                <a:gd name="T63" fmla="*/ 337 h 550"/>
                <a:gd name="T64" fmla="*/ 144 w 291"/>
                <a:gd name="T65" fmla="*/ 382 h 550"/>
                <a:gd name="T66" fmla="*/ 97 w 291"/>
                <a:gd name="T67" fmla="*/ 376 h 550"/>
                <a:gd name="T68" fmla="*/ 103 w 291"/>
                <a:gd name="T69" fmla="*/ 422 h 550"/>
                <a:gd name="T70" fmla="*/ 62 w 291"/>
                <a:gd name="T71" fmla="*/ 461 h 550"/>
                <a:gd name="T72" fmla="*/ 101 w 291"/>
                <a:gd name="T73" fmla="*/ 472 h 550"/>
                <a:gd name="T74" fmla="*/ 139 w 291"/>
                <a:gd name="T75" fmla="*/ 482 h 550"/>
                <a:gd name="T76" fmla="*/ 50 w 291"/>
                <a:gd name="T77" fmla="*/ 266 h 550"/>
                <a:gd name="T78" fmla="*/ 80 w 291"/>
                <a:gd name="T79" fmla="*/ 314 h 550"/>
                <a:gd name="T80" fmla="*/ 41 w 291"/>
                <a:gd name="T81" fmla="*/ 324 h 550"/>
                <a:gd name="T82" fmla="*/ 13 w 291"/>
                <a:gd name="T83" fmla="*/ 287 h 550"/>
                <a:gd name="T84" fmla="*/ 75 w 291"/>
                <a:gd name="T85" fmla="*/ 227 h 550"/>
                <a:gd name="T86" fmla="*/ 103 w 291"/>
                <a:gd name="T87" fmla="*/ 263 h 550"/>
                <a:gd name="T88" fmla="*/ 65 w 291"/>
                <a:gd name="T89" fmla="*/ 199 h 550"/>
                <a:gd name="T90" fmla="*/ 78 w 291"/>
                <a:gd name="T91" fmla="*/ 171 h 550"/>
                <a:gd name="T92" fmla="*/ 46 w 291"/>
                <a:gd name="T93" fmla="*/ 177 h 550"/>
                <a:gd name="T94" fmla="*/ 59 w 291"/>
                <a:gd name="T95" fmla="*/ 158 h 550"/>
                <a:gd name="T96" fmla="*/ 69 w 291"/>
                <a:gd name="T97" fmla="*/ 132 h 550"/>
                <a:gd name="T98" fmla="*/ 80 w 291"/>
                <a:gd name="T99" fmla="*/ 106 h 550"/>
                <a:gd name="T100" fmla="*/ 94 w 291"/>
                <a:gd name="T101" fmla="*/ 116 h 550"/>
                <a:gd name="T102" fmla="*/ 267 w 291"/>
                <a:gd name="T103" fmla="*/ 15 h 550"/>
                <a:gd name="T104" fmla="*/ 245 w 291"/>
                <a:gd name="T105" fmla="*/ 27 h 550"/>
                <a:gd name="T106" fmla="*/ 269 w 291"/>
                <a:gd name="T107" fmla="*/ 2 h 550"/>
                <a:gd name="T108" fmla="*/ 259 w 291"/>
                <a:gd name="T109" fmla="*/ 29 h 550"/>
                <a:gd name="T110" fmla="*/ 243 w 291"/>
                <a:gd name="T111" fmla="*/ 64 h 550"/>
                <a:gd name="T112" fmla="*/ 221 w 291"/>
                <a:gd name="T113" fmla="*/ 72 h 550"/>
                <a:gd name="T114" fmla="*/ 205 w 291"/>
                <a:gd name="T115" fmla="*/ 80 h 550"/>
                <a:gd name="T116" fmla="*/ 204 w 291"/>
                <a:gd name="T117" fmla="*/ 75 h 550"/>
                <a:gd name="T118" fmla="*/ 191 w 291"/>
                <a:gd name="T119" fmla="*/ 91 h 550"/>
                <a:gd name="T120" fmla="*/ 187 w 291"/>
                <a:gd name="T121" fmla="*/ 92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1" h="550">
                  <a:moveTo>
                    <a:pt x="73" y="501"/>
                  </a:moveTo>
                  <a:cubicBezTo>
                    <a:pt x="69" y="504"/>
                    <a:pt x="69" y="504"/>
                    <a:pt x="69" y="504"/>
                  </a:cubicBezTo>
                  <a:cubicBezTo>
                    <a:pt x="69" y="508"/>
                    <a:pt x="69" y="508"/>
                    <a:pt x="69" y="508"/>
                  </a:cubicBezTo>
                  <a:cubicBezTo>
                    <a:pt x="67" y="512"/>
                    <a:pt x="67" y="512"/>
                    <a:pt x="67" y="512"/>
                  </a:cubicBezTo>
                  <a:cubicBezTo>
                    <a:pt x="67" y="512"/>
                    <a:pt x="65" y="513"/>
                    <a:pt x="65" y="514"/>
                  </a:cubicBezTo>
                  <a:cubicBezTo>
                    <a:pt x="64" y="515"/>
                    <a:pt x="60" y="518"/>
                    <a:pt x="60" y="518"/>
                  </a:cubicBezTo>
                  <a:cubicBezTo>
                    <a:pt x="60" y="518"/>
                    <a:pt x="60" y="519"/>
                    <a:pt x="59" y="519"/>
                  </a:cubicBezTo>
                  <a:cubicBezTo>
                    <a:pt x="58" y="519"/>
                    <a:pt x="51" y="522"/>
                    <a:pt x="51" y="522"/>
                  </a:cubicBezTo>
                  <a:cubicBezTo>
                    <a:pt x="49" y="526"/>
                    <a:pt x="49" y="526"/>
                    <a:pt x="49" y="526"/>
                  </a:cubicBezTo>
                  <a:cubicBezTo>
                    <a:pt x="45" y="527"/>
                    <a:pt x="45" y="527"/>
                    <a:pt x="45" y="527"/>
                  </a:cubicBezTo>
                  <a:cubicBezTo>
                    <a:pt x="42" y="532"/>
                    <a:pt x="42" y="532"/>
                    <a:pt x="42" y="532"/>
                  </a:cubicBezTo>
                  <a:cubicBezTo>
                    <a:pt x="37" y="534"/>
                    <a:pt x="37" y="534"/>
                    <a:pt x="37" y="534"/>
                  </a:cubicBezTo>
                  <a:cubicBezTo>
                    <a:pt x="33" y="535"/>
                    <a:pt x="33" y="535"/>
                    <a:pt x="33" y="535"/>
                  </a:cubicBezTo>
                  <a:cubicBezTo>
                    <a:pt x="29" y="533"/>
                    <a:pt x="29" y="533"/>
                    <a:pt x="29" y="533"/>
                  </a:cubicBezTo>
                  <a:cubicBezTo>
                    <a:pt x="26" y="535"/>
                    <a:pt x="26" y="535"/>
                    <a:pt x="26" y="535"/>
                  </a:cubicBezTo>
                  <a:cubicBezTo>
                    <a:pt x="23" y="537"/>
                    <a:pt x="23" y="537"/>
                    <a:pt x="23" y="537"/>
                  </a:cubicBezTo>
                  <a:cubicBezTo>
                    <a:pt x="24" y="541"/>
                    <a:pt x="24" y="541"/>
                    <a:pt x="24" y="541"/>
                  </a:cubicBezTo>
                  <a:cubicBezTo>
                    <a:pt x="27" y="543"/>
                    <a:pt x="27" y="543"/>
                    <a:pt x="27" y="543"/>
                  </a:cubicBezTo>
                  <a:cubicBezTo>
                    <a:pt x="29" y="540"/>
                    <a:pt x="29" y="540"/>
                    <a:pt x="29" y="540"/>
                  </a:cubicBezTo>
                  <a:cubicBezTo>
                    <a:pt x="35" y="542"/>
                    <a:pt x="35" y="542"/>
                    <a:pt x="35" y="542"/>
                  </a:cubicBezTo>
                  <a:cubicBezTo>
                    <a:pt x="35" y="542"/>
                    <a:pt x="37" y="545"/>
                    <a:pt x="38" y="546"/>
                  </a:cubicBezTo>
                  <a:cubicBezTo>
                    <a:pt x="38" y="547"/>
                    <a:pt x="38" y="550"/>
                    <a:pt x="39" y="550"/>
                  </a:cubicBezTo>
                  <a:cubicBezTo>
                    <a:pt x="40" y="549"/>
                    <a:pt x="45" y="546"/>
                    <a:pt x="45" y="546"/>
                  </a:cubicBezTo>
                  <a:cubicBezTo>
                    <a:pt x="43" y="542"/>
                    <a:pt x="43" y="542"/>
                    <a:pt x="43" y="542"/>
                  </a:cubicBezTo>
                  <a:cubicBezTo>
                    <a:pt x="43" y="542"/>
                    <a:pt x="46" y="541"/>
                    <a:pt x="48" y="541"/>
                  </a:cubicBezTo>
                  <a:cubicBezTo>
                    <a:pt x="50" y="541"/>
                    <a:pt x="52" y="542"/>
                    <a:pt x="53" y="540"/>
                  </a:cubicBezTo>
                  <a:cubicBezTo>
                    <a:pt x="53" y="539"/>
                    <a:pt x="56" y="539"/>
                    <a:pt x="56" y="539"/>
                  </a:cubicBezTo>
                  <a:cubicBezTo>
                    <a:pt x="56" y="539"/>
                    <a:pt x="58" y="536"/>
                    <a:pt x="58" y="536"/>
                  </a:cubicBezTo>
                  <a:cubicBezTo>
                    <a:pt x="58" y="535"/>
                    <a:pt x="61" y="533"/>
                    <a:pt x="61" y="533"/>
                  </a:cubicBezTo>
                  <a:cubicBezTo>
                    <a:pt x="61" y="533"/>
                    <a:pt x="68" y="536"/>
                    <a:pt x="69" y="536"/>
                  </a:cubicBezTo>
                  <a:cubicBezTo>
                    <a:pt x="70" y="536"/>
                    <a:pt x="77" y="534"/>
                    <a:pt x="77" y="534"/>
                  </a:cubicBezTo>
                  <a:cubicBezTo>
                    <a:pt x="80" y="537"/>
                    <a:pt x="80" y="537"/>
                    <a:pt x="80" y="537"/>
                  </a:cubicBezTo>
                  <a:cubicBezTo>
                    <a:pt x="80" y="537"/>
                    <a:pt x="80" y="539"/>
                    <a:pt x="82" y="540"/>
                  </a:cubicBezTo>
                  <a:cubicBezTo>
                    <a:pt x="84" y="540"/>
                    <a:pt x="85" y="540"/>
                    <a:pt x="85" y="540"/>
                  </a:cubicBezTo>
                  <a:cubicBezTo>
                    <a:pt x="88" y="544"/>
                    <a:pt x="88" y="544"/>
                    <a:pt x="88" y="544"/>
                  </a:cubicBezTo>
                  <a:cubicBezTo>
                    <a:pt x="91" y="546"/>
                    <a:pt x="91" y="546"/>
                    <a:pt x="91" y="546"/>
                  </a:cubicBezTo>
                  <a:cubicBezTo>
                    <a:pt x="91" y="546"/>
                    <a:pt x="94" y="546"/>
                    <a:pt x="94" y="545"/>
                  </a:cubicBezTo>
                  <a:cubicBezTo>
                    <a:pt x="94" y="544"/>
                    <a:pt x="95" y="542"/>
                    <a:pt x="96" y="541"/>
                  </a:cubicBezTo>
                  <a:cubicBezTo>
                    <a:pt x="97" y="541"/>
                    <a:pt x="100" y="540"/>
                    <a:pt x="100" y="540"/>
                  </a:cubicBezTo>
                  <a:cubicBezTo>
                    <a:pt x="100" y="540"/>
                    <a:pt x="100" y="538"/>
                    <a:pt x="100" y="537"/>
                  </a:cubicBezTo>
                  <a:cubicBezTo>
                    <a:pt x="100" y="535"/>
                    <a:pt x="100" y="532"/>
                    <a:pt x="101" y="531"/>
                  </a:cubicBezTo>
                  <a:cubicBezTo>
                    <a:pt x="101" y="531"/>
                    <a:pt x="104" y="527"/>
                    <a:pt x="104" y="527"/>
                  </a:cubicBezTo>
                  <a:cubicBezTo>
                    <a:pt x="109" y="526"/>
                    <a:pt x="109" y="526"/>
                    <a:pt x="109" y="526"/>
                  </a:cubicBezTo>
                  <a:cubicBezTo>
                    <a:pt x="121" y="525"/>
                    <a:pt x="121" y="525"/>
                    <a:pt x="121" y="525"/>
                  </a:cubicBezTo>
                  <a:cubicBezTo>
                    <a:pt x="125" y="525"/>
                    <a:pt x="125" y="525"/>
                    <a:pt x="125" y="525"/>
                  </a:cubicBezTo>
                  <a:cubicBezTo>
                    <a:pt x="130" y="529"/>
                    <a:pt x="130" y="529"/>
                    <a:pt x="130" y="529"/>
                  </a:cubicBezTo>
                  <a:cubicBezTo>
                    <a:pt x="135" y="534"/>
                    <a:pt x="135" y="534"/>
                    <a:pt x="135" y="534"/>
                  </a:cubicBezTo>
                  <a:cubicBezTo>
                    <a:pt x="135" y="534"/>
                    <a:pt x="138" y="538"/>
                    <a:pt x="138" y="537"/>
                  </a:cubicBezTo>
                  <a:cubicBezTo>
                    <a:pt x="139" y="535"/>
                    <a:pt x="140" y="531"/>
                    <a:pt x="141" y="531"/>
                  </a:cubicBezTo>
                  <a:cubicBezTo>
                    <a:pt x="142" y="531"/>
                    <a:pt x="145" y="535"/>
                    <a:pt x="145" y="535"/>
                  </a:cubicBezTo>
                  <a:cubicBezTo>
                    <a:pt x="149" y="536"/>
                    <a:pt x="149" y="536"/>
                    <a:pt x="149" y="536"/>
                  </a:cubicBezTo>
                  <a:cubicBezTo>
                    <a:pt x="152" y="536"/>
                    <a:pt x="152" y="536"/>
                    <a:pt x="152" y="536"/>
                  </a:cubicBezTo>
                  <a:cubicBezTo>
                    <a:pt x="155" y="533"/>
                    <a:pt x="155" y="533"/>
                    <a:pt x="155" y="533"/>
                  </a:cubicBezTo>
                  <a:cubicBezTo>
                    <a:pt x="153" y="530"/>
                    <a:pt x="153" y="530"/>
                    <a:pt x="153" y="530"/>
                  </a:cubicBezTo>
                  <a:cubicBezTo>
                    <a:pt x="157" y="531"/>
                    <a:pt x="157" y="531"/>
                    <a:pt x="157" y="531"/>
                  </a:cubicBezTo>
                  <a:cubicBezTo>
                    <a:pt x="168" y="532"/>
                    <a:pt x="168" y="532"/>
                    <a:pt x="168" y="532"/>
                  </a:cubicBezTo>
                  <a:cubicBezTo>
                    <a:pt x="173" y="531"/>
                    <a:pt x="173" y="531"/>
                    <a:pt x="173" y="531"/>
                  </a:cubicBezTo>
                  <a:cubicBezTo>
                    <a:pt x="177" y="530"/>
                    <a:pt x="177" y="530"/>
                    <a:pt x="177" y="530"/>
                  </a:cubicBezTo>
                  <a:cubicBezTo>
                    <a:pt x="177" y="532"/>
                    <a:pt x="177" y="532"/>
                    <a:pt x="177" y="532"/>
                  </a:cubicBezTo>
                  <a:cubicBezTo>
                    <a:pt x="171" y="534"/>
                    <a:pt x="171" y="534"/>
                    <a:pt x="171" y="534"/>
                  </a:cubicBezTo>
                  <a:cubicBezTo>
                    <a:pt x="171" y="534"/>
                    <a:pt x="168" y="534"/>
                    <a:pt x="169" y="535"/>
                  </a:cubicBezTo>
                  <a:cubicBezTo>
                    <a:pt x="170" y="537"/>
                    <a:pt x="175" y="539"/>
                    <a:pt x="175" y="539"/>
                  </a:cubicBezTo>
                  <a:cubicBezTo>
                    <a:pt x="175" y="539"/>
                    <a:pt x="172" y="540"/>
                    <a:pt x="176" y="540"/>
                  </a:cubicBezTo>
                  <a:cubicBezTo>
                    <a:pt x="180" y="540"/>
                    <a:pt x="182" y="539"/>
                    <a:pt x="182" y="539"/>
                  </a:cubicBezTo>
                  <a:cubicBezTo>
                    <a:pt x="185" y="536"/>
                    <a:pt x="185" y="536"/>
                    <a:pt x="185" y="536"/>
                  </a:cubicBezTo>
                  <a:cubicBezTo>
                    <a:pt x="183" y="534"/>
                    <a:pt x="183" y="534"/>
                    <a:pt x="183" y="534"/>
                  </a:cubicBezTo>
                  <a:cubicBezTo>
                    <a:pt x="178" y="533"/>
                    <a:pt x="178" y="533"/>
                    <a:pt x="178" y="533"/>
                  </a:cubicBezTo>
                  <a:cubicBezTo>
                    <a:pt x="179" y="529"/>
                    <a:pt x="179" y="529"/>
                    <a:pt x="179" y="529"/>
                  </a:cubicBezTo>
                  <a:cubicBezTo>
                    <a:pt x="180" y="529"/>
                    <a:pt x="180" y="529"/>
                    <a:pt x="180" y="529"/>
                  </a:cubicBezTo>
                  <a:cubicBezTo>
                    <a:pt x="183" y="532"/>
                    <a:pt x="183" y="532"/>
                    <a:pt x="183" y="532"/>
                  </a:cubicBezTo>
                  <a:cubicBezTo>
                    <a:pt x="186" y="530"/>
                    <a:pt x="186" y="530"/>
                    <a:pt x="186" y="530"/>
                  </a:cubicBezTo>
                  <a:cubicBezTo>
                    <a:pt x="190" y="531"/>
                    <a:pt x="190" y="531"/>
                    <a:pt x="190" y="531"/>
                  </a:cubicBezTo>
                  <a:cubicBezTo>
                    <a:pt x="192" y="535"/>
                    <a:pt x="192" y="535"/>
                    <a:pt x="192" y="535"/>
                  </a:cubicBezTo>
                  <a:cubicBezTo>
                    <a:pt x="192" y="535"/>
                    <a:pt x="194" y="537"/>
                    <a:pt x="196" y="535"/>
                  </a:cubicBezTo>
                  <a:cubicBezTo>
                    <a:pt x="198" y="534"/>
                    <a:pt x="200" y="533"/>
                    <a:pt x="200" y="533"/>
                  </a:cubicBezTo>
                  <a:cubicBezTo>
                    <a:pt x="212" y="534"/>
                    <a:pt x="212" y="534"/>
                    <a:pt x="212" y="534"/>
                  </a:cubicBezTo>
                  <a:cubicBezTo>
                    <a:pt x="212" y="534"/>
                    <a:pt x="218" y="533"/>
                    <a:pt x="219" y="535"/>
                  </a:cubicBezTo>
                  <a:cubicBezTo>
                    <a:pt x="220" y="536"/>
                    <a:pt x="223" y="538"/>
                    <a:pt x="223" y="538"/>
                  </a:cubicBezTo>
                  <a:cubicBezTo>
                    <a:pt x="228" y="539"/>
                    <a:pt x="228" y="539"/>
                    <a:pt x="228" y="539"/>
                  </a:cubicBezTo>
                  <a:cubicBezTo>
                    <a:pt x="233" y="539"/>
                    <a:pt x="233" y="539"/>
                    <a:pt x="233" y="539"/>
                  </a:cubicBezTo>
                  <a:cubicBezTo>
                    <a:pt x="233" y="539"/>
                    <a:pt x="235" y="537"/>
                    <a:pt x="236" y="536"/>
                  </a:cubicBezTo>
                  <a:cubicBezTo>
                    <a:pt x="238" y="536"/>
                    <a:pt x="241" y="534"/>
                    <a:pt x="242" y="534"/>
                  </a:cubicBezTo>
                  <a:cubicBezTo>
                    <a:pt x="244" y="534"/>
                    <a:pt x="249" y="533"/>
                    <a:pt x="249" y="533"/>
                  </a:cubicBezTo>
                  <a:cubicBezTo>
                    <a:pt x="250" y="533"/>
                    <a:pt x="251" y="534"/>
                    <a:pt x="253" y="533"/>
                  </a:cubicBezTo>
                  <a:cubicBezTo>
                    <a:pt x="254" y="533"/>
                    <a:pt x="257" y="528"/>
                    <a:pt x="257" y="528"/>
                  </a:cubicBezTo>
                  <a:cubicBezTo>
                    <a:pt x="257" y="528"/>
                    <a:pt x="258" y="526"/>
                    <a:pt x="260" y="526"/>
                  </a:cubicBezTo>
                  <a:cubicBezTo>
                    <a:pt x="262" y="526"/>
                    <a:pt x="265" y="526"/>
                    <a:pt x="266" y="525"/>
                  </a:cubicBezTo>
                  <a:cubicBezTo>
                    <a:pt x="267" y="523"/>
                    <a:pt x="268" y="522"/>
                    <a:pt x="269" y="521"/>
                  </a:cubicBezTo>
                  <a:cubicBezTo>
                    <a:pt x="270" y="520"/>
                    <a:pt x="272" y="517"/>
                    <a:pt x="271" y="516"/>
                  </a:cubicBezTo>
                  <a:cubicBezTo>
                    <a:pt x="271" y="515"/>
                    <a:pt x="272" y="511"/>
                    <a:pt x="272" y="511"/>
                  </a:cubicBezTo>
                  <a:cubicBezTo>
                    <a:pt x="272" y="511"/>
                    <a:pt x="269" y="511"/>
                    <a:pt x="268" y="511"/>
                  </a:cubicBezTo>
                  <a:cubicBezTo>
                    <a:pt x="267" y="510"/>
                    <a:pt x="263" y="511"/>
                    <a:pt x="262" y="510"/>
                  </a:cubicBezTo>
                  <a:cubicBezTo>
                    <a:pt x="261" y="510"/>
                    <a:pt x="257" y="510"/>
                    <a:pt x="257" y="510"/>
                  </a:cubicBezTo>
                  <a:cubicBezTo>
                    <a:pt x="256" y="508"/>
                    <a:pt x="256" y="508"/>
                    <a:pt x="256" y="508"/>
                  </a:cubicBezTo>
                  <a:cubicBezTo>
                    <a:pt x="256" y="508"/>
                    <a:pt x="255" y="507"/>
                    <a:pt x="254" y="506"/>
                  </a:cubicBezTo>
                  <a:cubicBezTo>
                    <a:pt x="253" y="506"/>
                    <a:pt x="254" y="506"/>
                    <a:pt x="252" y="505"/>
                  </a:cubicBezTo>
                  <a:cubicBezTo>
                    <a:pt x="251" y="505"/>
                    <a:pt x="249" y="503"/>
                    <a:pt x="249" y="503"/>
                  </a:cubicBezTo>
                  <a:cubicBezTo>
                    <a:pt x="246" y="502"/>
                    <a:pt x="246" y="502"/>
                    <a:pt x="246" y="502"/>
                  </a:cubicBezTo>
                  <a:cubicBezTo>
                    <a:pt x="242" y="502"/>
                    <a:pt x="242" y="502"/>
                    <a:pt x="242" y="502"/>
                  </a:cubicBezTo>
                  <a:cubicBezTo>
                    <a:pt x="246" y="500"/>
                    <a:pt x="246" y="500"/>
                    <a:pt x="246" y="500"/>
                  </a:cubicBezTo>
                  <a:cubicBezTo>
                    <a:pt x="246" y="500"/>
                    <a:pt x="250" y="500"/>
                    <a:pt x="251" y="500"/>
                  </a:cubicBezTo>
                  <a:cubicBezTo>
                    <a:pt x="252" y="501"/>
                    <a:pt x="256" y="501"/>
                    <a:pt x="256" y="500"/>
                  </a:cubicBezTo>
                  <a:cubicBezTo>
                    <a:pt x="257" y="500"/>
                    <a:pt x="260" y="495"/>
                    <a:pt x="260" y="495"/>
                  </a:cubicBezTo>
                  <a:cubicBezTo>
                    <a:pt x="259" y="492"/>
                    <a:pt x="259" y="492"/>
                    <a:pt x="259" y="492"/>
                  </a:cubicBezTo>
                  <a:cubicBezTo>
                    <a:pt x="257" y="490"/>
                    <a:pt x="257" y="490"/>
                    <a:pt x="257" y="490"/>
                  </a:cubicBezTo>
                  <a:cubicBezTo>
                    <a:pt x="253" y="491"/>
                    <a:pt x="253" y="491"/>
                    <a:pt x="253" y="491"/>
                  </a:cubicBezTo>
                  <a:cubicBezTo>
                    <a:pt x="259" y="488"/>
                    <a:pt x="259" y="488"/>
                    <a:pt x="259" y="488"/>
                  </a:cubicBezTo>
                  <a:cubicBezTo>
                    <a:pt x="261" y="486"/>
                    <a:pt x="261" y="486"/>
                    <a:pt x="261" y="486"/>
                  </a:cubicBezTo>
                  <a:cubicBezTo>
                    <a:pt x="264" y="488"/>
                    <a:pt x="264" y="488"/>
                    <a:pt x="264" y="488"/>
                  </a:cubicBezTo>
                  <a:cubicBezTo>
                    <a:pt x="264" y="488"/>
                    <a:pt x="269" y="489"/>
                    <a:pt x="269" y="488"/>
                  </a:cubicBezTo>
                  <a:cubicBezTo>
                    <a:pt x="270" y="487"/>
                    <a:pt x="271" y="485"/>
                    <a:pt x="271" y="485"/>
                  </a:cubicBezTo>
                  <a:cubicBezTo>
                    <a:pt x="271" y="482"/>
                    <a:pt x="271" y="482"/>
                    <a:pt x="271" y="482"/>
                  </a:cubicBezTo>
                  <a:cubicBezTo>
                    <a:pt x="281" y="475"/>
                    <a:pt x="281" y="475"/>
                    <a:pt x="281" y="475"/>
                  </a:cubicBezTo>
                  <a:cubicBezTo>
                    <a:pt x="285" y="469"/>
                    <a:pt x="285" y="469"/>
                    <a:pt x="285" y="469"/>
                  </a:cubicBezTo>
                  <a:cubicBezTo>
                    <a:pt x="286" y="463"/>
                    <a:pt x="286" y="463"/>
                    <a:pt x="286" y="463"/>
                  </a:cubicBezTo>
                  <a:cubicBezTo>
                    <a:pt x="291" y="454"/>
                    <a:pt x="291" y="454"/>
                    <a:pt x="291" y="454"/>
                  </a:cubicBezTo>
                  <a:cubicBezTo>
                    <a:pt x="290" y="442"/>
                    <a:pt x="290" y="442"/>
                    <a:pt x="290" y="442"/>
                  </a:cubicBezTo>
                  <a:cubicBezTo>
                    <a:pt x="285" y="434"/>
                    <a:pt x="285" y="434"/>
                    <a:pt x="285" y="434"/>
                  </a:cubicBezTo>
                  <a:cubicBezTo>
                    <a:pt x="285" y="434"/>
                    <a:pt x="279" y="429"/>
                    <a:pt x="277" y="428"/>
                  </a:cubicBezTo>
                  <a:cubicBezTo>
                    <a:pt x="275" y="428"/>
                    <a:pt x="264" y="425"/>
                    <a:pt x="264" y="425"/>
                  </a:cubicBezTo>
                  <a:cubicBezTo>
                    <a:pt x="256" y="423"/>
                    <a:pt x="256" y="423"/>
                    <a:pt x="256" y="423"/>
                  </a:cubicBezTo>
                  <a:cubicBezTo>
                    <a:pt x="252" y="425"/>
                    <a:pt x="252" y="425"/>
                    <a:pt x="252" y="425"/>
                  </a:cubicBezTo>
                  <a:cubicBezTo>
                    <a:pt x="251" y="428"/>
                    <a:pt x="251" y="428"/>
                    <a:pt x="251" y="428"/>
                  </a:cubicBezTo>
                  <a:cubicBezTo>
                    <a:pt x="248" y="430"/>
                    <a:pt x="248" y="430"/>
                    <a:pt x="248" y="430"/>
                  </a:cubicBezTo>
                  <a:cubicBezTo>
                    <a:pt x="248" y="430"/>
                    <a:pt x="245" y="432"/>
                    <a:pt x="245" y="432"/>
                  </a:cubicBezTo>
                  <a:cubicBezTo>
                    <a:pt x="244" y="432"/>
                    <a:pt x="242" y="429"/>
                    <a:pt x="242" y="429"/>
                  </a:cubicBezTo>
                  <a:cubicBezTo>
                    <a:pt x="242" y="429"/>
                    <a:pt x="239" y="426"/>
                    <a:pt x="239" y="426"/>
                  </a:cubicBezTo>
                  <a:cubicBezTo>
                    <a:pt x="238" y="426"/>
                    <a:pt x="235" y="425"/>
                    <a:pt x="235" y="425"/>
                  </a:cubicBezTo>
                  <a:cubicBezTo>
                    <a:pt x="239" y="422"/>
                    <a:pt x="239" y="422"/>
                    <a:pt x="239" y="422"/>
                  </a:cubicBezTo>
                  <a:cubicBezTo>
                    <a:pt x="244" y="420"/>
                    <a:pt x="244" y="420"/>
                    <a:pt x="244" y="420"/>
                  </a:cubicBezTo>
                  <a:cubicBezTo>
                    <a:pt x="244" y="420"/>
                    <a:pt x="246" y="418"/>
                    <a:pt x="246" y="417"/>
                  </a:cubicBezTo>
                  <a:cubicBezTo>
                    <a:pt x="247" y="417"/>
                    <a:pt x="249" y="415"/>
                    <a:pt x="249" y="415"/>
                  </a:cubicBezTo>
                  <a:cubicBezTo>
                    <a:pt x="250" y="407"/>
                    <a:pt x="250" y="407"/>
                    <a:pt x="250" y="407"/>
                  </a:cubicBezTo>
                  <a:cubicBezTo>
                    <a:pt x="248" y="399"/>
                    <a:pt x="248" y="399"/>
                    <a:pt x="248" y="399"/>
                  </a:cubicBezTo>
                  <a:cubicBezTo>
                    <a:pt x="245" y="395"/>
                    <a:pt x="245" y="395"/>
                    <a:pt x="245" y="395"/>
                  </a:cubicBezTo>
                  <a:cubicBezTo>
                    <a:pt x="243" y="391"/>
                    <a:pt x="243" y="391"/>
                    <a:pt x="243" y="391"/>
                  </a:cubicBezTo>
                  <a:cubicBezTo>
                    <a:pt x="241" y="391"/>
                    <a:pt x="241" y="391"/>
                    <a:pt x="241" y="391"/>
                  </a:cubicBezTo>
                  <a:cubicBezTo>
                    <a:pt x="237" y="388"/>
                    <a:pt x="237" y="388"/>
                    <a:pt x="237" y="388"/>
                  </a:cubicBezTo>
                  <a:cubicBezTo>
                    <a:pt x="234" y="384"/>
                    <a:pt x="234" y="384"/>
                    <a:pt x="234" y="384"/>
                  </a:cubicBezTo>
                  <a:cubicBezTo>
                    <a:pt x="233" y="381"/>
                    <a:pt x="233" y="381"/>
                    <a:pt x="233" y="381"/>
                  </a:cubicBezTo>
                  <a:cubicBezTo>
                    <a:pt x="234" y="379"/>
                    <a:pt x="234" y="379"/>
                    <a:pt x="234" y="379"/>
                  </a:cubicBezTo>
                  <a:cubicBezTo>
                    <a:pt x="235" y="380"/>
                    <a:pt x="235" y="380"/>
                    <a:pt x="235" y="380"/>
                  </a:cubicBezTo>
                  <a:cubicBezTo>
                    <a:pt x="235" y="380"/>
                    <a:pt x="235" y="382"/>
                    <a:pt x="236" y="382"/>
                  </a:cubicBezTo>
                  <a:cubicBezTo>
                    <a:pt x="236" y="383"/>
                    <a:pt x="237" y="384"/>
                    <a:pt x="237" y="384"/>
                  </a:cubicBezTo>
                  <a:cubicBezTo>
                    <a:pt x="238" y="385"/>
                    <a:pt x="242" y="387"/>
                    <a:pt x="242" y="387"/>
                  </a:cubicBezTo>
                  <a:cubicBezTo>
                    <a:pt x="244" y="387"/>
                    <a:pt x="244" y="387"/>
                    <a:pt x="244" y="387"/>
                  </a:cubicBezTo>
                  <a:cubicBezTo>
                    <a:pt x="246" y="390"/>
                    <a:pt x="246" y="390"/>
                    <a:pt x="246" y="390"/>
                  </a:cubicBezTo>
                  <a:cubicBezTo>
                    <a:pt x="246" y="390"/>
                    <a:pt x="247" y="387"/>
                    <a:pt x="247" y="387"/>
                  </a:cubicBezTo>
                  <a:cubicBezTo>
                    <a:pt x="247" y="386"/>
                    <a:pt x="244" y="382"/>
                    <a:pt x="244" y="382"/>
                  </a:cubicBezTo>
                  <a:cubicBezTo>
                    <a:pt x="243" y="382"/>
                    <a:pt x="242" y="378"/>
                    <a:pt x="242" y="378"/>
                  </a:cubicBezTo>
                  <a:cubicBezTo>
                    <a:pt x="241" y="377"/>
                    <a:pt x="239" y="371"/>
                    <a:pt x="239" y="371"/>
                  </a:cubicBezTo>
                  <a:cubicBezTo>
                    <a:pt x="239" y="371"/>
                    <a:pt x="238" y="369"/>
                    <a:pt x="238" y="368"/>
                  </a:cubicBezTo>
                  <a:cubicBezTo>
                    <a:pt x="238" y="368"/>
                    <a:pt x="238" y="363"/>
                    <a:pt x="238" y="363"/>
                  </a:cubicBezTo>
                  <a:cubicBezTo>
                    <a:pt x="240" y="362"/>
                    <a:pt x="240" y="362"/>
                    <a:pt x="240" y="362"/>
                  </a:cubicBezTo>
                  <a:cubicBezTo>
                    <a:pt x="242" y="360"/>
                    <a:pt x="242" y="360"/>
                    <a:pt x="242" y="360"/>
                  </a:cubicBezTo>
                  <a:cubicBezTo>
                    <a:pt x="242" y="360"/>
                    <a:pt x="241" y="360"/>
                    <a:pt x="241" y="359"/>
                  </a:cubicBezTo>
                  <a:cubicBezTo>
                    <a:pt x="240" y="357"/>
                    <a:pt x="238" y="355"/>
                    <a:pt x="238" y="355"/>
                  </a:cubicBezTo>
                  <a:cubicBezTo>
                    <a:pt x="238" y="355"/>
                    <a:pt x="236" y="354"/>
                    <a:pt x="235" y="353"/>
                  </a:cubicBezTo>
                  <a:cubicBezTo>
                    <a:pt x="235" y="351"/>
                    <a:pt x="234" y="349"/>
                    <a:pt x="234" y="349"/>
                  </a:cubicBezTo>
                  <a:cubicBezTo>
                    <a:pt x="234" y="348"/>
                    <a:pt x="233" y="342"/>
                    <a:pt x="233" y="342"/>
                  </a:cubicBezTo>
                  <a:cubicBezTo>
                    <a:pt x="228" y="337"/>
                    <a:pt x="228" y="337"/>
                    <a:pt x="228" y="337"/>
                  </a:cubicBezTo>
                  <a:cubicBezTo>
                    <a:pt x="228" y="337"/>
                    <a:pt x="226" y="335"/>
                    <a:pt x="225" y="334"/>
                  </a:cubicBezTo>
                  <a:cubicBezTo>
                    <a:pt x="225" y="334"/>
                    <a:pt x="222" y="333"/>
                    <a:pt x="222" y="333"/>
                  </a:cubicBezTo>
                  <a:cubicBezTo>
                    <a:pt x="221" y="333"/>
                    <a:pt x="216" y="330"/>
                    <a:pt x="216" y="330"/>
                  </a:cubicBezTo>
                  <a:cubicBezTo>
                    <a:pt x="216" y="330"/>
                    <a:pt x="212" y="325"/>
                    <a:pt x="212" y="324"/>
                  </a:cubicBezTo>
                  <a:cubicBezTo>
                    <a:pt x="212" y="323"/>
                    <a:pt x="210" y="317"/>
                    <a:pt x="210" y="317"/>
                  </a:cubicBezTo>
                  <a:cubicBezTo>
                    <a:pt x="210" y="313"/>
                    <a:pt x="210" y="313"/>
                    <a:pt x="210" y="313"/>
                  </a:cubicBezTo>
                  <a:cubicBezTo>
                    <a:pt x="208" y="305"/>
                    <a:pt x="208" y="305"/>
                    <a:pt x="208" y="305"/>
                  </a:cubicBezTo>
                  <a:cubicBezTo>
                    <a:pt x="207" y="297"/>
                    <a:pt x="207" y="297"/>
                    <a:pt x="207" y="297"/>
                  </a:cubicBezTo>
                  <a:cubicBezTo>
                    <a:pt x="207" y="289"/>
                    <a:pt x="207" y="289"/>
                    <a:pt x="207" y="289"/>
                  </a:cubicBezTo>
                  <a:cubicBezTo>
                    <a:pt x="207" y="282"/>
                    <a:pt x="207" y="282"/>
                    <a:pt x="207" y="282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02" y="270"/>
                    <a:pt x="202" y="270"/>
                    <a:pt x="202" y="270"/>
                  </a:cubicBezTo>
                  <a:cubicBezTo>
                    <a:pt x="200" y="264"/>
                    <a:pt x="200" y="264"/>
                    <a:pt x="200" y="264"/>
                  </a:cubicBezTo>
                  <a:cubicBezTo>
                    <a:pt x="194" y="258"/>
                    <a:pt x="194" y="258"/>
                    <a:pt x="194" y="258"/>
                  </a:cubicBezTo>
                  <a:cubicBezTo>
                    <a:pt x="190" y="253"/>
                    <a:pt x="190" y="253"/>
                    <a:pt x="190" y="253"/>
                  </a:cubicBezTo>
                  <a:cubicBezTo>
                    <a:pt x="187" y="252"/>
                    <a:pt x="187" y="252"/>
                    <a:pt x="187" y="252"/>
                  </a:cubicBezTo>
                  <a:cubicBezTo>
                    <a:pt x="182" y="246"/>
                    <a:pt x="182" y="246"/>
                    <a:pt x="182" y="246"/>
                  </a:cubicBezTo>
                  <a:cubicBezTo>
                    <a:pt x="178" y="245"/>
                    <a:pt x="178" y="245"/>
                    <a:pt x="178" y="245"/>
                  </a:cubicBezTo>
                  <a:cubicBezTo>
                    <a:pt x="174" y="247"/>
                    <a:pt x="174" y="247"/>
                    <a:pt x="174" y="247"/>
                  </a:cubicBezTo>
                  <a:cubicBezTo>
                    <a:pt x="170" y="248"/>
                    <a:pt x="170" y="248"/>
                    <a:pt x="170" y="248"/>
                  </a:cubicBezTo>
                  <a:cubicBezTo>
                    <a:pt x="166" y="249"/>
                    <a:pt x="166" y="249"/>
                    <a:pt x="166" y="249"/>
                  </a:cubicBezTo>
                  <a:cubicBezTo>
                    <a:pt x="159" y="246"/>
                    <a:pt x="159" y="246"/>
                    <a:pt x="159" y="246"/>
                  </a:cubicBezTo>
                  <a:cubicBezTo>
                    <a:pt x="156" y="243"/>
                    <a:pt x="156" y="243"/>
                    <a:pt x="156" y="243"/>
                  </a:cubicBezTo>
                  <a:cubicBezTo>
                    <a:pt x="152" y="242"/>
                    <a:pt x="152" y="242"/>
                    <a:pt x="152" y="242"/>
                  </a:cubicBezTo>
                  <a:cubicBezTo>
                    <a:pt x="150" y="242"/>
                    <a:pt x="150" y="242"/>
                    <a:pt x="150" y="242"/>
                  </a:cubicBezTo>
                  <a:cubicBezTo>
                    <a:pt x="150" y="242"/>
                    <a:pt x="150" y="241"/>
                    <a:pt x="150" y="241"/>
                  </a:cubicBezTo>
                  <a:cubicBezTo>
                    <a:pt x="150" y="241"/>
                    <a:pt x="152" y="241"/>
                    <a:pt x="152" y="241"/>
                  </a:cubicBezTo>
                  <a:cubicBezTo>
                    <a:pt x="152" y="241"/>
                    <a:pt x="154" y="242"/>
                    <a:pt x="155" y="242"/>
                  </a:cubicBezTo>
                  <a:cubicBezTo>
                    <a:pt x="155" y="242"/>
                    <a:pt x="158" y="243"/>
                    <a:pt x="158" y="243"/>
                  </a:cubicBezTo>
                  <a:cubicBezTo>
                    <a:pt x="158" y="243"/>
                    <a:pt x="159" y="244"/>
                    <a:pt x="160" y="244"/>
                  </a:cubicBezTo>
                  <a:cubicBezTo>
                    <a:pt x="161" y="244"/>
                    <a:pt x="164" y="244"/>
                    <a:pt x="164" y="244"/>
                  </a:cubicBezTo>
                  <a:cubicBezTo>
                    <a:pt x="167" y="242"/>
                    <a:pt x="167" y="242"/>
                    <a:pt x="167" y="242"/>
                  </a:cubicBezTo>
                  <a:cubicBezTo>
                    <a:pt x="168" y="239"/>
                    <a:pt x="168" y="239"/>
                    <a:pt x="168" y="239"/>
                  </a:cubicBezTo>
                  <a:cubicBezTo>
                    <a:pt x="171" y="238"/>
                    <a:pt x="171" y="238"/>
                    <a:pt x="171" y="238"/>
                  </a:cubicBezTo>
                  <a:cubicBezTo>
                    <a:pt x="173" y="237"/>
                    <a:pt x="173" y="237"/>
                    <a:pt x="173" y="237"/>
                  </a:cubicBezTo>
                  <a:cubicBezTo>
                    <a:pt x="175" y="237"/>
                    <a:pt x="175" y="237"/>
                    <a:pt x="175" y="237"/>
                  </a:cubicBezTo>
                  <a:cubicBezTo>
                    <a:pt x="175" y="237"/>
                    <a:pt x="176" y="239"/>
                    <a:pt x="178" y="238"/>
                  </a:cubicBezTo>
                  <a:cubicBezTo>
                    <a:pt x="180" y="238"/>
                    <a:pt x="181" y="237"/>
                    <a:pt x="181" y="237"/>
                  </a:cubicBezTo>
                  <a:cubicBezTo>
                    <a:pt x="181" y="237"/>
                    <a:pt x="185" y="235"/>
                    <a:pt x="184" y="235"/>
                  </a:cubicBezTo>
                  <a:cubicBezTo>
                    <a:pt x="184" y="234"/>
                    <a:pt x="184" y="233"/>
                    <a:pt x="183" y="233"/>
                  </a:cubicBezTo>
                  <a:cubicBezTo>
                    <a:pt x="183" y="232"/>
                    <a:pt x="181" y="230"/>
                    <a:pt x="181" y="230"/>
                  </a:cubicBezTo>
                  <a:cubicBezTo>
                    <a:pt x="181" y="230"/>
                    <a:pt x="180" y="230"/>
                    <a:pt x="180" y="229"/>
                  </a:cubicBezTo>
                  <a:cubicBezTo>
                    <a:pt x="180" y="228"/>
                    <a:pt x="180" y="226"/>
                    <a:pt x="180" y="226"/>
                  </a:cubicBezTo>
                  <a:cubicBezTo>
                    <a:pt x="178" y="224"/>
                    <a:pt x="178" y="224"/>
                    <a:pt x="178" y="224"/>
                  </a:cubicBezTo>
                  <a:cubicBezTo>
                    <a:pt x="178" y="224"/>
                    <a:pt x="177" y="224"/>
                    <a:pt x="176" y="224"/>
                  </a:cubicBezTo>
                  <a:cubicBezTo>
                    <a:pt x="175" y="224"/>
                    <a:pt x="174" y="225"/>
                    <a:pt x="174" y="225"/>
                  </a:cubicBezTo>
                  <a:cubicBezTo>
                    <a:pt x="170" y="226"/>
                    <a:pt x="170" y="226"/>
                    <a:pt x="170" y="226"/>
                  </a:cubicBezTo>
                  <a:cubicBezTo>
                    <a:pt x="165" y="227"/>
                    <a:pt x="165" y="227"/>
                    <a:pt x="165" y="227"/>
                  </a:cubicBezTo>
                  <a:cubicBezTo>
                    <a:pt x="165" y="226"/>
                    <a:pt x="165" y="226"/>
                    <a:pt x="165" y="226"/>
                  </a:cubicBezTo>
                  <a:cubicBezTo>
                    <a:pt x="170" y="225"/>
                    <a:pt x="170" y="225"/>
                    <a:pt x="170" y="225"/>
                  </a:cubicBezTo>
                  <a:cubicBezTo>
                    <a:pt x="173" y="223"/>
                    <a:pt x="173" y="223"/>
                    <a:pt x="173" y="223"/>
                  </a:cubicBezTo>
                  <a:cubicBezTo>
                    <a:pt x="173" y="223"/>
                    <a:pt x="173" y="222"/>
                    <a:pt x="174" y="222"/>
                  </a:cubicBezTo>
                  <a:cubicBezTo>
                    <a:pt x="175" y="222"/>
                    <a:pt x="178" y="223"/>
                    <a:pt x="178" y="223"/>
                  </a:cubicBezTo>
                  <a:cubicBezTo>
                    <a:pt x="179" y="223"/>
                    <a:pt x="183" y="223"/>
                    <a:pt x="183" y="223"/>
                  </a:cubicBezTo>
                  <a:cubicBezTo>
                    <a:pt x="183" y="223"/>
                    <a:pt x="186" y="221"/>
                    <a:pt x="186" y="220"/>
                  </a:cubicBezTo>
                  <a:cubicBezTo>
                    <a:pt x="187" y="220"/>
                    <a:pt x="191" y="218"/>
                    <a:pt x="191" y="218"/>
                  </a:cubicBezTo>
                  <a:cubicBezTo>
                    <a:pt x="191" y="215"/>
                    <a:pt x="191" y="215"/>
                    <a:pt x="191" y="215"/>
                  </a:cubicBezTo>
                  <a:cubicBezTo>
                    <a:pt x="191" y="215"/>
                    <a:pt x="192" y="212"/>
                    <a:pt x="193" y="212"/>
                  </a:cubicBezTo>
                  <a:cubicBezTo>
                    <a:pt x="193" y="212"/>
                    <a:pt x="197" y="209"/>
                    <a:pt x="197" y="209"/>
                  </a:cubicBezTo>
                  <a:cubicBezTo>
                    <a:pt x="201" y="205"/>
                    <a:pt x="201" y="205"/>
                    <a:pt x="201" y="205"/>
                  </a:cubicBezTo>
                  <a:cubicBezTo>
                    <a:pt x="203" y="200"/>
                    <a:pt x="203" y="200"/>
                    <a:pt x="203" y="200"/>
                  </a:cubicBezTo>
                  <a:cubicBezTo>
                    <a:pt x="205" y="196"/>
                    <a:pt x="205" y="196"/>
                    <a:pt x="205" y="196"/>
                  </a:cubicBezTo>
                  <a:cubicBezTo>
                    <a:pt x="205" y="196"/>
                    <a:pt x="209" y="193"/>
                    <a:pt x="208" y="192"/>
                  </a:cubicBezTo>
                  <a:cubicBezTo>
                    <a:pt x="208" y="190"/>
                    <a:pt x="208" y="187"/>
                    <a:pt x="208" y="187"/>
                  </a:cubicBezTo>
                  <a:cubicBezTo>
                    <a:pt x="208" y="187"/>
                    <a:pt x="211" y="185"/>
                    <a:pt x="212" y="184"/>
                  </a:cubicBezTo>
                  <a:cubicBezTo>
                    <a:pt x="212" y="183"/>
                    <a:pt x="219" y="178"/>
                    <a:pt x="219" y="178"/>
                  </a:cubicBezTo>
                  <a:cubicBezTo>
                    <a:pt x="220" y="173"/>
                    <a:pt x="220" y="173"/>
                    <a:pt x="220" y="173"/>
                  </a:cubicBezTo>
                  <a:cubicBezTo>
                    <a:pt x="219" y="171"/>
                    <a:pt x="219" y="171"/>
                    <a:pt x="219" y="171"/>
                  </a:cubicBezTo>
                  <a:cubicBezTo>
                    <a:pt x="218" y="168"/>
                    <a:pt x="218" y="168"/>
                    <a:pt x="218" y="168"/>
                  </a:cubicBezTo>
                  <a:cubicBezTo>
                    <a:pt x="216" y="165"/>
                    <a:pt x="216" y="165"/>
                    <a:pt x="216" y="165"/>
                  </a:cubicBezTo>
                  <a:cubicBezTo>
                    <a:pt x="214" y="162"/>
                    <a:pt x="214" y="162"/>
                    <a:pt x="214" y="162"/>
                  </a:cubicBezTo>
                  <a:cubicBezTo>
                    <a:pt x="210" y="162"/>
                    <a:pt x="210" y="162"/>
                    <a:pt x="210" y="162"/>
                  </a:cubicBezTo>
                  <a:cubicBezTo>
                    <a:pt x="210" y="162"/>
                    <a:pt x="209" y="164"/>
                    <a:pt x="209" y="163"/>
                  </a:cubicBezTo>
                  <a:cubicBezTo>
                    <a:pt x="208" y="163"/>
                    <a:pt x="206" y="161"/>
                    <a:pt x="206" y="161"/>
                  </a:cubicBezTo>
                  <a:cubicBezTo>
                    <a:pt x="202" y="162"/>
                    <a:pt x="202" y="162"/>
                    <a:pt x="202" y="162"/>
                  </a:cubicBezTo>
                  <a:cubicBezTo>
                    <a:pt x="197" y="161"/>
                    <a:pt x="197" y="161"/>
                    <a:pt x="197" y="161"/>
                  </a:cubicBezTo>
                  <a:cubicBezTo>
                    <a:pt x="196" y="159"/>
                    <a:pt x="196" y="159"/>
                    <a:pt x="196" y="159"/>
                  </a:cubicBezTo>
                  <a:cubicBezTo>
                    <a:pt x="192" y="159"/>
                    <a:pt x="192" y="159"/>
                    <a:pt x="192" y="159"/>
                  </a:cubicBezTo>
                  <a:cubicBezTo>
                    <a:pt x="190" y="158"/>
                    <a:pt x="190" y="158"/>
                    <a:pt x="190" y="158"/>
                  </a:cubicBezTo>
                  <a:cubicBezTo>
                    <a:pt x="186" y="159"/>
                    <a:pt x="186" y="159"/>
                    <a:pt x="186" y="159"/>
                  </a:cubicBezTo>
                  <a:cubicBezTo>
                    <a:pt x="183" y="159"/>
                    <a:pt x="183" y="159"/>
                    <a:pt x="183" y="159"/>
                  </a:cubicBezTo>
                  <a:cubicBezTo>
                    <a:pt x="181" y="158"/>
                    <a:pt x="181" y="158"/>
                    <a:pt x="181" y="158"/>
                  </a:cubicBezTo>
                  <a:cubicBezTo>
                    <a:pt x="178" y="155"/>
                    <a:pt x="178" y="155"/>
                    <a:pt x="178" y="155"/>
                  </a:cubicBezTo>
                  <a:cubicBezTo>
                    <a:pt x="172" y="155"/>
                    <a:pt x="172" y="155"/>
                    <a:pt x="172" y="155"/>
                  </a:cubicBezTo>
                  <a:cubicBezTo>
                    <a:pt x="171" y="157"/>
                    <a:pt x="171" y="157"/>
                    <a:pt x="171" y="157"/>
                  </a:cubicBezTo>
                  <a:cubicBezTo>
                    <a:pt x="167" y="157"/>
                    <a:pt x="167" y="157"/>
                    <a:pt x="167" y="157"/>
                  </a:cubicBezTo>
                  <a:cubicBezTo>
                    <a:pt x="167" y="157"/>
                    <a:pt x="166" y="157"/>
                    <a:pt x="165" y="157"/>
                  </a:cubicBezTo>
                  <a:cubicBezTo>
                    <a:pt x="165" y="157"/>
                    <a:pt x="163" y="158"/>
                    <a:pt x="163" y="158"/>
                  </a:cubicBezTo>
                  <a:cubicBezTo>
                    <a:pt x="161" y="159"/>
                    <a:pt x="161" y="159"/>
                    <a:pt x="161" y="159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5" y="158"/>
                    <a:pt x="155" y="158"/>
                    <a:pt x="155" y="158"/>
                  </a:cubicBezTo>
                  <a:cubicBezTo>
                    <a:pt x="153" y="161"/>
                    <a:pt x="153" y="161"/>
                    <a:pt x="153" y="161"/>
                  </a:cubicBezTo>
                  <a:cubicBezTo>
                    <a:pt x="150" y="162"/>
                    <a:pt x="150" y="162"/>
                    <a:pt x="150" y="162"/>
                  </a:cubicBezTo>
                  <a:cubicBezTo>
                    <a:pt x="147" y="165"/>
                    <a:pt x="147" y="165"/>
                    <a:pt x="147" y="165"/>
                  </a:cubicBezTo>
                  <a:cubicBezTo>
                    <a:pt x="148" y="162"/>
                    <a:pt x="148" y="162"/>
                    <a:pt x="148" y="162"/>
                  </a:cubicBezTo>
                  <a:cubicBezTo>
                    <a:pt x="150" y="160"/>
                    <a:pt x="150" y="160"/>
                    <a:pt x="150" y="160"/>
                  </a:cubicBezTo>
                  <a:cubicBezTo>
                    <a:pt x="153" y="159"/>
                    <a:pt x="153" y="159"/>
                    <a:pt x="153" y="159"/>
                  </a:cubicBezTo>
                  <a:cubicBezTo>
                    <a:pt x="155" y="156"/>
                    <a:pt x="155" y="156"/>
                    <a:pt x="155" y="156"/>
                  </a:cubicBezTo>
                  <a:cubicBezTo>
                    <a:pt x="155" y="156"/>
                    <a:pt x="157" y="155"/>
                    <a:pt x="157" y="154"/>
                  </a:cubicBezTo>
                  <a:cubicBezTo>
                    <a:pt x="158" y="154"/>
                    <a:pt x="160" y="152"/>
                    <a:pt x="160" y="152"/>
                  </a:cubicBezTo>
                  <a:cubicBezTo>
                    <a:pt x="157" y="151"/>
                    <a:pt x="157" y="151"/>
                    <a:pt x="157" y="151"/>
                  </a:cubicBezTo>
                  <a:cubicBezTo>
                    <a:pt x="154" y="153"/>
                    <a:pt x="154" y="153"/>
                    <a:pt x="154" y="153"/>
                  </a:cubicBezTo>
                  <a:cubicBezTo>
                    <a:pt x="154" y="153"/>
                    <a:pt x="153" y="153"/>
                    <a:pt x="152" y="153"/>
                  </a:cubicBezTo>
                  <a:cubicBezTo>
                    <a:pt x="152" y="153"/>
                    <a:pt x="149" y="154"/>
                    <a:pt x="149" y="154"/>
                  </a:cubicBezTo>
                  <a:cubicBezTo>
                    <a:pt x="143" y="156"/>
                    <a:pt x="143" y="156"/>
                    <a:pt x="143" y="156"/>
                  </a:cubicBezTo>
                  <a:cubicBezTo>
                    <a:pt x="149" y="153"/>
                    <a:pt x="149" y="153"/>
                    <a:pt x="149" y="153"/>
                  </a:cubicBezTo>
                  <a:cubicBezTo>
                    <a:pt x="149" y="153"/>
                    <a:pt x="151" y="152"/>
                    <a:pt x="152" y="151"/>
                  </a:cubicBezTo>
                  <a:cubicBezTo>
                    <a:pt x="153" y="151"/>
                    <a:pt x="155" y="150"/>
                    <a:pt x="155" y="150"/>
                  </a:cubicBezTo>
                  <a:cubicBezTo>
                    <a:pt x="156" y="150"/>
                    <a:pt x="158" y="149"/>
                    <a:pt x="158" y="149"/>
                  </a:cubicBezTo>
                  <a:cubicBezTo>
                    <a:pt x="159" y="150"/>
                    <a:pt x="161" y="151"/>
                    <a:pt x="162" y="150"/>
                  </a:cubicBezTo>
                  <a:cubicBezTo>
                    <a:pt x="162" y="150"/>
                    <a:pt x="163" y="148"/>
                    <a:pt x="164" y="148"/>
                  </a:cubicBezTo>
                  <a:cubicBezTo>
                    <a:pt x="164" y="147"/>
                    <a:pt x="166" y="145"/>
                    <a:pt x="166" y="145"/>
                  </a:cubicBezTo>
                  <a:cubicBezTo>
                    <a:pt x="160" y="145"/>
                    <a:pt x="160" y="145"/>
                    <a:pt x="160" y="145"/>
                  </a:cubicBezTo>
                  <a:cubicBezTo>
                    <a:pt x="160" y="145"/>
                    <a:pt x="159" y="146"/>
                    <a:pt x="158" y="146"/>
                  </a:cubicBezTo>
                  <a:cubicBezTo>
                    <a:pt x="157" y="145"/>
                    <a:pt x="155" y="145"/>
                    <a:pt x="154" y="144"/>
                  </a:cubicBezTo>
                  <a:cubicBezTo>
                    <a:pt x="154" y="144"/>
                    <a:pt x="153" y="143"/>
                    <a:pt x="153" y="143"/>
                  </a:cubicBezTo>
                  <a:cubicBezTo>
                    <a:pt x="152" y="143"/>
                    <a:pt x="150" y="141"/>
                    <a:pt x="150" y="141"/>
                  </a:cubicBezTo>
                  <a:cubicBezTo>
                    <a:pt x="151" y="140"/>
                    <a:pt x="151" y="140"/>
                    <a:pt x="151" y="140"/>
                  </a:cubicBezTo>
                  <a:cubicBezTo>
                    <a:pt x="153" y="142"/>
                    <a:pt x="153" y="142"/>
                    <a:pt x="153" y="142"/>
                  </a:cubicBezTo>
                  <a:cubicBezTo>
                    <a:pt x="153" y="142"/>
                    <a:pt x="154" y="143"/>
                    <a:pt x="155" y="143"/>
                  </a:cubicBezTo>
                  <a:cubicBezTo>
                    <a:pt x="156" y="143"/>
                    <a:pt x="157" y="142"/>
                    <a:pt x="159" y="142"/>
                  </a:cubicBezTo>
                  <a:cubicBezTo>
                    <a:pt x="160" y="143"/>
                    <a:pt x="162" y="140"/>
                    <a:pt x="162" y="140"/>
                  </a:cubicBezTo>
                  <a:cubicBezTo>
                    <a:pt x="162" y="140"/>
                    <a:pt x="160" y="140"/>
                    <a:pt x="163" y="139"/>
                  </a:cubicBezTo>
                  <a:cubicBezTo>
                    <a:pt x="165" y="137"/>
                    <a:pt x="164" y="138"/>
                    <a:pt x="166" y="136"/>
                  </a:cubicBezTo>
                  <a:cubicBezTo>
                    <a:pt x="168" y="135"/>
                    <a:pt x="173" y="132"/>
                    <a:pt x="173" y="132"/>
                  </a:cubicBezTo>
                  <a:cubicBezTo>
                    <a:pt x="179" y="130"/>
                    <a:pt x="179" y="130"/>
                    <a:pt x="179" y="130"/>
                  </a:cubicBezTo>
                  <a:cubicBezTo>
                    <a:pt x="183" y="125"/>
                    <a:pt x="183" y="125"/>
                    <a:pt x="183" y="125"/>
                  </a:cubicBezTo>
                  <a:cubicBezTo>
                    <a:pt x="186" y="125"/>
                    <a:pt x="186" y="125"/>
                    <a:pt x="186" y="125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192" y="119"/>
                    <a:pt x="192" y="119"/>
                    <a:pt x="192" y="119"/>
                  </a:cubicBezTo>
                  <a:cubicBezTo>
                    <a:pt x="191" y="114"/>
                    <a:pt x="191" y="114"/>
                    <a:pt x="191" y="114"/>
                  </a:cubicBezTo>
                  <a:cubicBezTo>
                    <a:pt x="193" y="110"/>
                    <a:pt x="193" y="110"/>
                    <a:pt x="193" y="110"/>
                  </a:cubicBezTo>
                  <a:cubicBezTo>
                    <a:pt x="193" y="107"/>
                    <a:pt x="193" y="107"/>
                    <a:pt x="193" y="107"/>
                  </a:cubicBezTo>
                  <a:cubicBezTo>
                    <a:pt x="190" y="106"/>
                    <a:pt x="190" y="106"/>
                    <a:pt x="190" y="106"/>
                  </a:cubicBezTo>
                  <a:cubicBezTo>
                    <a:pt x="184" y="106"/>
                    <a:pt x="184" y="106"/>
                    <a:pt x="184" y="106"/>
                  </a:cubicBezTo>
                  <a:cubicBezTo>
                    <a:pt x="184" y="106"/>
                    <a:pt x="183" y="109"/>
                    <a:pt x="182" y="108"/>
                  </a:cubicBezTo>
                  <a:cubicBezTo>
                    <a:pt x="182" y="108"/>
                    <a:pt x="178" y="105"/>
                    <a:pt x="177" y="105"/>
                  </a:cubicBezTo>
                  <a:cubicBezTo>
                    <a:pt x="177" y="105"/>
                    <a:pt x="173" y="108"/>
                    <a:pt x="173" y="108"/>
                  </a:cubicBezTo>
                  <a:cubicBezTo>
                    <a:pt x="171" y="108"/>
                    <a:pt x="171" y="108"/>
                    <a:pt x="171" y="108"/>
                  </a:cubicBezTo>
                  <a:cubicBezTo>
                    <a:pt x="171" y="108"/>
                    <a:pt x="170" y="108"/>
                    <a:pt x="168" y="108"/>
                  </a:cubicBezTo>
                  <a:cubicBezTo>
                    <a:pt x="166" y="107"/>
                    <a:pt x="162" y="106"/>
                    <a:pt x="162" y="106"/>
                  </a:cubicBezTo>
                  <a:cubicBezTo>
                    <a:pt x="159" y="108"/>
                    <a:pt x="159" y="108"/>
                    <a:pt x="159" y="108"/>
                  </a:cubicBezTo>
                  <a:cubicBezTo>
                    <a:pt x="157" y="107"/>
                    <a:pt x="157" y="107"/>
                    <a:pt x="157" y="107"/>
                  </a:cubicBezTo>
                  <a:cubicBezTo>
                    <a:pt x="153" y="110"/>
                    <a:pt x="153" y="110"/>
                    <a:pt x="153" y="110"/>
                  </a:cubicBezTo>
                  <a:cubicBezTo>
                    <a:pt x="153" y="108"/>
                    <a:pt x="153" y="108"/>
                    <a:pt x="153" y="108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5" y="105"/>
                    <a:pt x="154" y="104"/>
                    <a:pt x="153" y="104"/>
                  </a:cubicBezTo>
                  <a:cubicBezTo>
                    <a:pt x="153" y="104"/>
                    <a:pt x="151" y="103"/>
                    <a:pt x="151" y="103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5" y="108"/>
                    <a:pt x="145" y="108"/>
                    <a:pt x="145" y="108"/>
                  </a:cubicBezTo>
                  <a:cubicBezTo>
                    <a:pt x="146" y="107"/>
                    <a:pt x="146" y="107"/>
                    <a:pt x="146" y="107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3"/>
                    <a:pt x="149" y="103"/>
                    <a:pt x="149" y="103"/>
                  </a:cubicBezTo>
                  <a:cubicBezTo>
                    <a:pt x="149" y="103"/>
                    <a:pt x="148" y="103"/>
                    <a:pt x="148" y="103"/>
                  </a:cubicBezTo>
                  <a:cubicBezTo>
                    <a:pt x="147" y="103"/>
                    <a:pt x="146" y="102"/>
                    <a:pt x="146" y="102"/>
                  </a:cubicBezTo>
                  <a:cubicBezTo>
                    <a:pt x="144" y="101"/>
                    <a:pt x="144" y="101"/>
                    <a:pt x="144" y="101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39" y="102"/>
                    <a:pt x="139" y="102"/>
                    <a:pt x="139" y="102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5" y="103"/>
                    <a:pt x="135" y="103"/>
                    <a:pt x="135" y="103"/>
                  </a:cubicBezTo>
                  <a:cubicBezTo>
                    <a:pt x="136" y="106"/>
                    <a:pt x="136" y="106"/>
                    <a:pt x="136" y="106"/>
                  </a:cubicBezTo>
                  <a:cubicBezTo>
                    <a:pt x="135" y="109"/>
                    <a:pt x="135" y="109"/>
                    <a:pt x="135" y="109"/>
                  </a:cubicBezTo>
                  <a:cubicBezTo>
                    <a:pt x="132" y="109"/>
                    <a:pt x="132" y="109"/>
                    <a:pt x="132" y="109"/>
                  </a:cubicBezTo>
                  <a:cubicBezTo>
                    <a:pt x="132" y="109"/>
                    <a:pt x="132" y="113"/>
                    <a:pt x="133" y="113"/>
                  </a:cubicBezTo>
                  <a:cubicBezTo>
                    <a:pt x="133" y="113"/>
                    <a:pt x="134" y="115"/>
                    <a:pt x="134" y="115"/>
                  </a:cubicBezTo>
                  <a:cubicBezTo>
                    <a:pt x="134" y="117"/>
                    <a:pt x="134" y="117"/>
                    <a:pt x="134" y="117"/>
                  </a:cubicBezTo>
                  <a:cubicBezTo>
                    <a:pt x="135" y="118"/>
                    <a:pt x="135" y="118"/>
                    <a:pt x="135" y="118"/>
                  </a:cubicBezTo>
                  <a:cubicBezTo>
                    <a:pt x="135" y="118"/>
                    <a:pt x="134" y="118"/>
                    <a:pt x="133" y="118"/>
                  </a:cubicBezTo>
                  <a:cubicBezTo>
                    <a:pt x="133" y="118"/>
                    <a:pt x="132" y="116"/>
                    <a:pt x="132" y="116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7" y="116"/>
                    <a:pt x="127" y="116"/>
                    <a:pt x="127" y="116"/>
                  </a:cubicBezTo>
                  <a:cubicBezTo>
                    <a:pt x="126" y="119"/>
                    <a:pt x="126" y="119"/>
                    <a:pt x="126" y="119"/>
                  </a:cubicBezTo>
                  <a:cubicBezTo>
                    <a:pt x="127" y="122"/>
                    <a:pt x="127" y="122"/>
                    <a:pt x="127" y="122"/>
                  </a:cubicBezTo>
                  <a:cubicBezTo>
                    <a:pt x="126" y="124"/>
                    <a:pt x="126" y="124"/>
                    <a:pt x="126" y="124"/>
                  </a:cubicBezTo>
                  <a:cubicBezTo>
                    <a:pt x="125" y="125"/>
                    <a:pt x="125" y="125"/>
                    <a:pt x="125" y="125"/>
                  </a:cubicBezTo>
                  <a:cubicBezTo>
                    <a:pt x="125" y="125"/>
                    <a:pt x="123" y="127"/>
                    <a:pt x="123" y="127"/>
                  </a:cubicBezTo>
                  <a:cubicBezTo>
                    <a:pt x="123" y="128"/>
                    <a:pt x="124" y="131"/>
                    <a:pt x="124" y="131"/>
                  </a:cubicBezTo>
                  <a:cubicBezTo>
                    <a:pt x="124" y="131"/>
                    <a:pt x="125" y="133"/>
                    <a:pt x="126" y="133"/>
                  </a:cubicBezTo>
                  <a:cubicBezTo>
                    <a:pt x="126" y="134"/>
                    <a:pt x="128" y="135"/>
                    <a:pt x="128" y="135"/>
                  </a:cubicBezTo>
                  <a:cubicBezTo>
                    <a:pt x="128" y="138"/>
                    <a:pt x="128" y="138"/>
                    <a:pt x="128" y="138"/>
                  </a:cubicBezTo>
                  <a:cubicBezTo>
                    <a:pt x="126" y="135"/>
                    <a:pt x="126" y="135"/>
                    <a:pt x="126" y="135"/>
                  </a:cubicBezTo>
                  <a:cubicBezTo>
                    <a:pt x="126" y="135"/>
                    <a:pt x="125" y="134"/>
                    <a:pt x="124" y="133"/>
                  </a:cubicBezTo>
                  <a:cubicBezTo>
                    <a:pt x="124" y="133"/>
                    <a:pt x="123" y="131"/>
                    <a:pt x="123" y="131"/>
                  </a:cubicBezTo>
                  <a:cubicBezTo>
                    <a:pt x="123" y="131"/>
                    <a:pt x="121" y="132"/>
                    <a:pt x="121" y="132"/>
                  </a:cubicBezTo>
                  <a:cubicBezTo>
                    <a:pt x="121" y="132"/>
                    <a:pt x="120" y="132"/>
                    <a:pt x="121" y="133"/>
                  </a:cubicBezTo>
                  <a:cubicBezTo>
                    <a:pt x="121" y="134"/>
                    <a:pt x="119" y="135"/>
                    <a:pt x="119" y="135"/>
                  </a:cubicBezTo>
                  <a:cubicBezTo>
                    <a:pt x="119" y="135"/>
                    <a:pt x="116" y="136"/>
                    <a:pt x="116" y="135"/>
                  </a:cubicBezTo>
                  <a:cubicBezTo>
                    <a:pt x="116" y="134"/>
                    <a:pt x="116" y="133"/>
                    <a:pt x="115" y="132"/>
                  </a:cubicBezTo>
                  <a:cubicBezTo>
                    <a:pt x="115" y="132"/>
                    <a:pt x="114" y="132"/>
                    <a:pt x="114" y="132"/>
                  </a:cubicBezTo>
                  <a:cubicBezTo>
                    <a:pt x="114" y="133"/>
                    <a:pt x="113" y="134"/>
                    <a:pt x="113" y="134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3" y="139"/>
                    <a:pt x="113" y="139"/>
                  </a:cubicBezTo>
                  <a:cubicBezTo>
                    <a:pt x="113" y="138"/>
                    <a:pt x="112" y="136"/>
                    <a:pt x="112" y="135"/>
                  </a:cubicBezTo>
                  <a:cubicBezTo>
                    <a:pt x="112" y="135"/>
                    <a:pt x="112" y="133"/>
                    <a:pt x="111" y="133"/>
                  </a:cubicBezTo>
                  <a:cubicBezTo>
                    <a:pt x="111" y="133"/>
                    <a:pt x="109" y="135"/>
                    <a:pt x="109" y="135"/>
                  </a:cubicBezTo>
                  <a:cubicBezTo>
                    <a:pt x="109" y="135"/>
                    <a:pt x="108" y="135"/>
                    <a:pt x="108" y="136"/>
                  </a:cubicBezTo>
                  <a:cubicBezTo>
                    <a:pt x="108" y="136"/>
                    <a:pt x="107" y="139"/>
                    <a:pt x="108" y="140"/>
                  </a:cubicBezTo>
                  <a:cubicBezTo>
                    <a:pt x="109" y="141"/>
                    <a:pt x="109" y="141"/>
                    <a:pt x="110" y="141"/>
                  </a:cubicBezTo>
                  <a:cubicBezTo>
                    <a:pt x="111" y="141"/>
                    <a:pt x="111" y="142"/>
                    <a:pt x="111" y="142"/>
                  </a:cubicBezTo>
                  <a:cubicBezTo>
                    <a:pt x="107" y="142"/>
                    <a:pt x="107" y="142"/>
                    <a:pt x="107" y="142"/>
                  </a:cubicBezTo>
                  <a:cubicBezTo>
                    <a:pt x="107" y="142"/>
                    <a:pt x="106" y="143"/>
                    <a:pt x="107" y="144"/>
                  </a:cubicBezTo>
                  <a:cubicBezTo>
                    <a:pt x="107" y="144"/>
                    <a:pt x="107" y="146"/>
                    <a:pt x="107" y="146"/>
                  </a:cubicBezTo>
                  <a:cubicBezTo>
                    <a:pt x="107" y="146"/>
                    <a:pt x="109" y="148"/>
                    <a:pt x="109" y="148"/>
                  </a:cubicBezTo>
                  <a:cubicBezTo>
                    <a:pt x="109" y="148"/>
                    <a:pt x="108" y="150"/>
                    <a:pt x="108" y="150"/>
                  </a:cubicBezTo>
                  <a:cubicBezTo>
                    <a:pt x="108" y="150"/>
                    <a:pt x="106" y="149"/>
                    <a:pt x="106" y="149"/>
                  </a:cubicBezTo>
                  <a:cubicBezTo>
                    <a:pt x="105" y="148"/>
                    <a:pt x="105" y="149"/>
                    <a:pt x="104" y="149"/>
                  </a:cubicBezTo>
                  <a:cubicBezTo>
                    <a:pt x="104" y="150"/>
                    <a:pt x="103" y="151"/>
                    <a:pt x="103" y="152"/>
                  </a:cubicBezTo>
                  <a:cubicBezTo>
                    <a:pt x="103" y="152"/>
                    <a:pt x="104" y="153"/>
                    <a:pt x="104" y="154"/>
                  </a:cubicBezTo>
                  <a:cubicBezTo>
                    <a:pt x="103" y="156"/>
                    <a:pt x="103" y="158"/>
                    <a:pt x="103" y="158"/>
                  </a:cubicBezTo>
                  <a:cubicBezTo>
                    <a:pt x="103" y="158"/>
                    <a:pt x="102" y="158"/>
                    <a:pt x="103" y="159"/>
                  </a:cubicBezTo>
                  <a:cubicBezTo>
                    <a:pt x="104" y="160"/>
                    <a:pt x="106" y="160"/>
                    <a:pt x="107" y="160"/>
                  </a:cubicBezTo>
                  <a:cubicBezTo>
                    <a:pt x="108" y="160"/>
                    <a:pt x="108" y="160"/>
                    <a:pt x="108" y="160"/>
                  </a:cubicBezTo>
                  <a:cubicBezTo>
                    <a:pt x="109" y="160"/>
                    <a:pt x="110" y="160"/>
                    <a:pt x="111" y="161"/>
                  </a:cubicBezTo>
                  <a:cubicBezTo>
                    <a:pt x="111" y="161"/>
                    <a:pt x="112" y="161"/>
                    <a:pt x="112" y="161"/>
                  </a:cubicBezTo>
                  <a:cubicBezTo>
                    <a:pt x="112" y="161"/>
                    <a:pt x="111" y="163"/>
                    <a:pt x="110" y="162"/>
                  </a:cubicBezTo>
                  <a:cubicBezTo>
                    <a:pt x="109" y="161"/>
                    <a:pt x="107" y="161"/>
                    <a:pt x="106" y="161"/>
                  </a:cubicBezTo>
                  <a:cubicBezTo>
                    <a:pt x="105" y="161"/>
                    <a:pt x="106" y="163"/>
                    <a:pt x="106" y="163"/>
                  </a:cubicBezTo>
                  <a:cubicBezTo>
                    <a:pt x="107" y="165"/>
                    <a:pt x="107" y="165"/>
                    <a:pt x="107" y="165"/>
                  </a:cubicBezTo>
                  <a:cubicBezTo>
                    <a:pt x="107" y="165"/>
                    <a:pt x="108" y="166"/>
                    <a:pt x="107" y="166"/>
                  </a:cubicBezTo>
                  <a:cubicBezTo>
                    <a:pt x="106" y="166"/>
                    <a:pt x="104" y="165"/>
                    <a:pt x="104" y="165"/>
                  </a:cubicBezTo>
                  <a:cubicBezTo>
                    <a:pt x="104" y="165"/>
                    <a:pt x="104" y="165"/>
                    <a:pt x="103" y="165"/>
                  </a:cubicBezTo>
                  <a:cubicBezTo>
                    <a:pt x="103" y="165"/>
                    <a:pt x="102" y="166"/>
                    <a:pt x="101" y="166"/>
                  </a:cubicBezTo>
                  <a:cubicBezTo>
                    <a:pt x="100" y="166"/>
                    <a:pt x="100" y="166"/>
                    <a:pt x="99" y="165"/>
                  </a:cubicBezTo>
                  <a:cubicBezTo>
                    <a:pt x="98" y="165"/>
                    <a:pt x="96" y="163"/>
                    <a:pt x="96" y="163"/>
                  </a:cubicBezTo>
                  <a:cubicBezTo>
                    <a:pt x="96" y="163"/>
                    <a:pt x="95" y="163"/>
                    <a:pt x="95" y="162"/>
                  </a:cubicBezTo>
                  <a:cubicBezTo>
                    <a:pt x="95" y="161"/>
                    <a:pt x="96" y="159"/>
                    <a:pt x="96" y="159"/>
                  </a:cubicBezTo>
                  <a:cubicBezTo>
                    <a:pt x="97" y="158"/>
                    <a:pt x="96" y="158"/>
                    <a:pt x="97" y="158"/>
                  </a:cubicBezTo>
                  <a:cubicBezTo>
                    <a:pt x="98" y="158"/>
                    <a:pt x="101" y="158"/>
                    <a:pt x="99" y="156"/>
                  </a:cubicBezTo>
                  <a:cubicBezTo>
                    <a:pt x="98" y="154"/>
                    <a:pt x="98" y="154"/>
                    <a:pt x="97" y="154"/>
                  </a:cubicBezTo>
                  <a:cubicBezTo>
                    <a:pt x="96" y="155"/>
                    <a:pt x="94" y="156"/>
                    <a:pt x="94" y="156"/>
                  </a:cubicBezTo>
                  <a:cubicBezTo>
                    <a:pt x="94" y="156"/>
                    <a:pt x="93" y="155"/>
                    <a:pt x="94" y="152"/>
                  </a:cubicBezTo>
                  <a:cubicBezTo>
                    <a:pt x="95" y="149"/>
                    <a:pt x="94" y="149"/>
                    <a:pt x="95" y="148"/>
                  </a:cubicBezTo>
                  <a:cubicBezTo>
                    <a:pt x="96" y="147"/>
                    <a:pt x="97" y="146"/>
                    <a:pt x="97" y="146"/>
                  </a:cubicBezTo>
                  <a:cubicBezTo>
                    <a:pt x="97" y="146"/>
                    <a:pt x="97" y="145"/>
                    <a:pt x="95" y="143"/>
                  </a:cubicBezTo>
                  <a:cubicBezTo>
                    <a:pt x="94" y="141"/>
                    <a:pt x="93" y="139"/>
                    <a:pt x="93" y="139"/>
                  </a:cubicBezTo>
                  <a:cubicBezTo>
                    <a:pt x="92" y="138"/>
                    <a:pt x="90" y="140"/>
                    <a:pt x="90" y="140"/>
                  </a:cubicBezTo>
                  <a:cubicBezTo>
                    <a:pt x="90" y="141"/>
                    <a:pt x="89" y="143"/>
                    <a:pt x="90" y="144"/>
                  </a:cubicBezTo>
                  <a:cubicBezTo>
                    <a:pt x="90" y="145"/>
                    <a:pt x="90" y="146"/>
                    <a:pt x="89" y="147"/>
                  </a:cubicBezTo>
                  <a:cubicBezTo>
                    <a:pt x="88" y="147"/>
                    <a:pt x="88" y="148"/>
                    <a:pt x="87" y="147"/>
                  </a:cubicBezTo>
                  <a:cubicBezTo>
                    <a:pt x="86" y="146"/>
                    <a:pt x="87" y="147"/>
                    <a:pt x="86" y="145"/>
                  </a:cubicBezTo>
                  <a:cubicBezTo>
                    <a:pt x="85" y="144"/>
                    <a:pt x="86" y="144"/>
                    <a:pt x="85" y="144"/>
                  </a:cubicBezTo>
                  <a:cubicBezTo>
                    <a:pt x="84" y="143"/>
                    <a:pt x="83" y="142"/>
                    <a:pt x="83" y="142"/>
                  </a:cubicBezTo>
                  <a:cubicBezTo>
                    <a:pt x="83" y="142"/>
                    <a:pt x="80" y="141"/>
                    <a:pt x="80" y="142"/>
                  </a:cubicBezTo>
                  <a:cubicBezTo>
                    <a:pt x="80" y="143"/>
                    <a:pt x="80" y="143"/>
                    <a:pt x="81" y="144"/>
                  </a:cubicBezTo>
                  <a:cubicBezTo>
                    <a:pt x="81" y="145"/>
                    <a:pt x="82" y="145"/>
                    <a:pt x="82" y="146"/>
                  </a:cubicBezTo>
                  <a:cubicBezTo>
                    <a:pt x="82" y="147"/>
                    <a:pt x="81" y="147"/>
                    <a:pt x="81" y="147"/>
                  </a:cubicBezTo>
                  <a:cubicBezTo>
                    <a:pt x="81" y="147"/>
                    <a:pt x="80" y="146"/>
                    <a:pt x="79" y="146"/>
                  </a:cubicBezTo>
                  <a:cubicBezTo>
                    <a:pt x="79" y="146"/>
                    <a:pt x="77" y="148"/>
                    <a:pt x="77" y="148"/>
                  </a:cubicBezTo>
                  <a:cubicBezTo>
                    <a:pt x="77" y="148"/>
                    <a:pt x="77" y="149"/>
                    <a:pt x="77" y="150"/>
                  </a:cubicBezTo>
                  <a:cubicBezTo>
                    <a:pt x="77" y="150"/>
                    <a:pt x="77" y="151"/>
                    <a:pt x="77" y="152"/>
                  </a:cubicBezTo>
                  <a:cubicBezTo>
                    <a:pt x="78" y="153"/>
                    <a:pt x="78" y="155"/>
                    <a:pt x="79" y="155"/>
                  </a:cubicBezTo>
                  <a:cubicBezTo>
                    <a:pt x="81" y="155"/>
                    <a:pt x="85" y="153"/>
                    <a:pt x="85" y="153"/>
                  </a:cubicBezTo>
                  <a:cubicBezTo>
                    <a:pt x="85" y="154"/>
                    <a:pt x="87" y="155"/>
                    <a:pt x="88" y="156"/>
                  </a:cubicBezTo>
                  <a:cubicBezTo>
                    <a:pt x="88" y="156"/>
                    <a:pt x="88" y="158"/>
                    <a:pt x="88" y="158"/>
                  </a:cubicBezTo>
                  <a:cubicBezTo>
                    <a:pt x="88" y="158"/>
                    <a:pt x="87" y="159"/>
                    <a:pt x="86" y="159"/>
                  </a:cubicBezTo>
                  <a:cubicBezTo>
                    <a:pt x="85" y="159"/>
                    <a:pt x="84" y="157"/>
                    <a:pt x="84" y="159"/>
                  </a:cubicBezTo>
                  <a:cubicBezTo>
                    <a:pt x="84" y="160"/>
                    <a:pt x="83" y="162"/>
                    <a:pt x="84" y="163"/>
                  </a:cubicBezTo>
                  <a:cubicBezTo>
                    <a:pt x="85" y="164"/>
                    <a:pt x="85" y="166"/>
                    <a:pt x="87" y="166"/>
                  </a:cubicBezTo>
                  <a:cubicBezTo>
                    <a:pt x="89" y="167"/>
                    <a:pt x="89" y="168"/>
                    <a:pt x="90" y="167"/>
                  </a:cubicBezTo>
                  <a:cubicBezTo>
                    <a:pt x="91" y="166"/>
                    <a:pt x="91" y="165"/>
                    <a:pt x="92" y="166"/>
                  </a:cubicBezTo>
                  <a:cubicBezTo>
                    <a:pt x="93" y="166"/>
                    <a:pt x="94" y="166"/>
                    <a:pt x="95" y="167"/>
                  </a:cubicBezTo>
                  <a:cubicBezTo>
                    <a:pt x="95" y="168"/>
                    <a:pt x="94" y="168"/>
                    <a:pt x="94" y="168"/>
                  </a:cubicBezTo>
                  <a:cubicBezTo>
                    <a:pt x="94" y="168"/>
                    <a:pt x="93" y="168"/>
                    <a:pt x="93" y="169"/>
                  </a:cubicBezTo>
                  <a:cubicBezTo>
                    <a:pt x="93" y="169"/>
                    <a:pt x="92" y="170"/>
                    <a:pt x="93" y="170"/>
                  </a:cubicBezTo>
                  <a:cubicBezTo>
                    <a:pt x="95" y="170"/>
                    <a:pt x="96" y="170"/>
                    <a:pt x="96" y="170"/>
                  </a:cubicBezTo>
                  <a:cubicBezTo>
                    <a:pt x="96" y="170"/>
                    <a:pt x="97" y="168"/>
                    <a:pt x="98" y="169"/>
                  </a:cubicBezTo>
                  <a:cubicBezTo>
                    <a:pt x="98" y="170"/>
                    <a:pt x="97" y="170"/>
                    <a:pt x="96" y="171"/>
                  </a:cubicBezTo>
                  <a:cubicBezTo>
                    <a:pt x="95" y="172"/>
                    <a:pt x="95" y="172"/>
                    <a:pt x="95" y="173"/>
                  </a:cubicBezTo>
                  <a:cubicBezTo>
                    <a:pt x="95" y="174"/>
                    <a:pt x="94" y="174"/>
                    <a:pt x="94" y="175"/>
                  </a:cubicBezTo>
                  <a:cubicBezTo>
                    <a:pt x="94" y="176"/>
                    <a:pt x="92" y="180"/>
                    <a:pt x="95" y="177"/>
                  </a:cubicBezTo>
                  <a:cubicBezTo>
                    <a:pt x="99" y="174"/>
                    <a:pt x="99" y="175"/>
                    <a:pt x="99" y="174"/>
                  </a:cubicBezTo>
                  <a:cubicBezTo>
                    <a:pt x="99" y="173"/>
                    <a:pt x="99" y="173"/>
                    <a:pt x="101" y="172"/>
                  </a:cubicBezTo>
                  <a:cubicBezTo>
                    <a:pt x="102" y="171"/>
                    <a:pt x="103" y="171"/>
                    <a:pt x="104" y="171"/>
                  </a:cubicBezTo>
                  <a:cubicBezTo>
                    <a:pt x="104" y="170"/>
                    <a:pt x="106" y="170"/>
                    <a:pt x="105" y="171"/>
                  </a:cubicBezTo>
                  <a:cubicBezTo>
                    <a:pt x="104" y="172"/>
                    <a:pt x="103" y="171"/>
                    <a:pt x="104" y="172"/>
                  </a:cubicBezTo>
                  <a:cubicBezTo>
                    <a:pt x="105" y="173"/>
                    <a:pt x="105" y="174"/>
                    <a:pt x="106" y="174"/>
                  </a:cubicBezTo>
                  <a:cubicBezTo>
                    <a:pt x="107" y="174"/>
                    <a:pt x="107" y="174"/>
                    <a:pt x="107" y="174"/>
                  </a:cubicBezTo>
                  <a:cubicBezTo>
                    <a:pt x="107" y="174"/>
                    <a:pt x="105" y="174"/>
                    <a:pt x="104" y="174"/>
                  </a:cubicBezTo>
                  <a:cubicBezTo>
                    <a:pt x="104" y="174"/>
                    <a:pt x="103" y="174"/>
                    <a:pt x="103" y="174"/>
                  </a:cubicBezTo>
                  <a:cubicBezTo>
                    <a:pt x="102" y="174"/>
                    <a:pt x="102" y="175"/>
                    <a:pt x="102" y="175"/>
                  </a:cubicBezTo>
                  <a:cubicBezTo>
                    <a:pt x="101" y="176"/>
                    <a:pt x="101" y="176"/>
                    <a:pt x="101" y="176"/>
                  </a:cubicBezTo>
                  <a:cubicBezTo>
                    <a:pt x="101" y="176"/>
                    <a:pt x="102" y="177"/>
                    <a:pt x="102" y="178"/>
                  </a:cubicBezTo>
                  <a:cubicBezTo>
                    <a:pt x="102" y="178"/>
                    <a:pt x="102" y="178"/>
                    <a:pt x="101" y="178"/>
                  </a:cubicBezTo>
                  <a:cubicBezTo>
                    <a:pt x="100" y="178"/>
                    <a:pt x="101" y="177"/>
                    <a:pt x="99" y="178"/>
                  </a:cubicBezTo>
                  <a:cubicBezTo>
                    <a:pt x="97" y="178"/>
                    <a:pt x="98" y="176"/>
                    <a:pt x="97" y="179"/>
                  </a:cubicBezTo>
                  <a:cubicBezTo>
                    <a:pt x="96" y="182"/>
                    <a:pt x="95" y="182"/>
                    <a:pt x="95" y="182"/>
                  </a:cubicBezTo>
                  <a:cubicBezTo>
                    <a:pt x="95" y="182"/>
                    <a:pt x="95" y="182"/>
                    <a:pt x="95" y="183"/>
                  </a:cubicBezTo>
                  <a:cubicBezTo>
                    <a:pt x="95" y="183"/>
                    <a:pt x="96" y="184"/>
                    <a:pt x="97" y="185"/>
                  </a:cubicBezTo>
                  <a:cubicBezTo>
                    <a:pt x="99" y="186"/>
                    <a:pt x="100" y="187"/>
                    <a:pt x="100" y="187"/>
                  </a:cubicBezTo>
                  <a:cubicBezTo>
                    <a:pt x="100" y="187"/>
                    <a:pt x="99" y="187"/>
                    <a:pt x="98" y="187"/>
                  </a:cubicBezTo>
                  <a:cubicBezTo>
                    <a:pt x="96" y="188"/>
                    <a:pt x="95" y="188"/>
                    <a:pt x="94" y="189"/>
                  </a:cubicBezTo>
                  <a:cubicBezTo>
                    <a:pt x="94" y="189"/>
                    <a:pt x="93" y="190"/>
                    <a:pt x="92" y="190"/>
                  </a:cubicBezTo>
                  <a:cubicBezTo>
                    <a:pt x="91" y="190"/>
                    <a:pt x="88" y="189"/>
                    <a:pt x="87" y="190"/>
                  </a:cubicBezTo>
                  <a:cubicBezTo>
                    <a:pt x="86" y="190"/>
                    <a:pt x="85" y="190"/>
                    <a:pt x="84" y="191"/>
                  </a:cubicBezTo>
                  <a:cubicBezTo>
                    <a:pt x="84" y="191"/>
                    <a:pt x="84" y="192"/>
                    <a:pt x="84" y="192"/>
                  </a:cubicBezTo>
                  <a:cubicBezTo>
                    <a:pt x="84" y="192"/>
                    <a:pt x="83" y="193"/>
                    <a:pt x="84" y="193"/>
                  </a:cubicBezTo>
                  <a:cubicBezTo>
                    <a:pt x="85" y="193"/>
                    <a:pt x="89" y="193"/>
                    <a:pt x="89" y="193"/>
                  </a:cubicBezTo>
                  <a:cubicBezTo>
                    <a:pt x="90" y="193"/>
                    <a:pt x="90" y="194"/>
                    <a:pt x="90" y="194"/>
                  </a:cubicBezTo>
                  <a:cubicBezTo>
                    <a:pt x="88" y="194"/>
                    <a:pt x="88" y="194"/>
                    <a:pt x="88" y="194"/>
                  </a:cubicBezTo>
                  <a:cubicBezTo>
                    <a:pt x="88" y="194"/>
                    <a:pt x="86" y="194"/>
                    <a:pt x="85" y="194"/>
                  </a:cubicBezTo>
                  <a:cubicBezTo>
                    <a:pt x="85" y="194"/>
                    <a:pt x="82" y="195"/>
                    <a:pt x="82" y="195"/>
                  </a:cubicBezTo>
                  <a:cubicBezTo>
                    <a:pt x="82" y="195"/>
                    <a:pt x="80" y="197"/>
                    <a:pt x="80" y="198"/>
                  </a:cubicBezTo>
                  <a:cubicBezTo>
                    <a:pt x="80" y="198"/>
                    <a:pt x="80" y="199"/>
                    <a:pt x="81" y="201"/>
                  </a:cubicBezTo>
                  <a:cubicBezTo>
                    <a:pt x="83" y="202"/>
                    <a:pt x="83" y="203"/>
                    <a:pt x="83" y="204"/>
                  </a:cubicBezTo>
                  <a:cubicBezTo>
                    <a:pt x="83" y="204"/>
                    <a:pt x="83" y="204"/>
                    <a:pt x="83" y="205"/>
                  </a:cubicBezTo>
                  <a:cubicBezTo>
                    <a:pt x="82" y="205"/>
                    <a:pt x="80" y="207"/>
                    <a:pt x="80" y="207"/>
                  </a:cubicBezTo>
                  <a:cubicBezTo>
                    <a:pt x="80" y="207"/>
                    <a:pt x="80" y="207"/>
                    <a:pt x="80" y="209"/>
                  </a:cubicBezTo>
                  <a:cubicBezTo>
                    <a:pt x="79" y="210"/>
                    <a:pt x="77" y="213"/>
                    <a:pt x="79" y="213"/>
                  </a:cubicBezTo>
                  <a:cubicBezTo>
                    <a:pt x="81" y="214"/>
                    <a:pt x="80" y="215"/>
                    <a:pt x="82" y="214"/>
                  </a:cubicBezTo>
                  <a:cubicBezTo>
                    <a:pt x="85" y="213"/>
                    <a:pt x="82" y="212"/>
                    <a:pt x="86" y="213"/>
                  </a:cubicBezTo>
                  <a:cubicBezTo>
                    <a:pt x="90" y="214"/>
                    <a:pt x="91" y="213"/>
                    <a:pt x="92" y="213"/>
                  </a:cubicBezTo>
                  <a:cubicBezTo>
                    <a:pt x="93" y="212"/>
                    <a:pt x="93" y="212"/>
                    <a:pt x="94" y="211"/>
                  </a:cubicBezTo>
                  <a:cubicBezTo>
                    <a:pt x="94" y="211"/>
                    <a:pt x="92" y="210"/>
                    <a:pt x="95" y="210"/>
                  </a:cubicBezTo>
                  <a:cubicBezTo>
                    <a:pt x="98" y="209"/>
                    <a:pt x="98" y="209"/>
                    <a:pt x="98" y="209"/>
                  </a:cubicBezTo>
                  <a:cubicBezTo>
                    <a:pt x="98" y="209"/>
                    <a:pt x="96" y="206"/>
                    <a:pt x="98" y="208"/>
                  </a:cubicBezTo>
                  <a:cubicBezTo>
                    <a:pt x="101" y="210"/>
                    <a:pt x="101" y="211"/>
                    <a:pt x="101" y="211"/>
                  </a:cubicBezTo>
                  <a:cubicBezTo>
                    <a:pt x="99" y="213"/>
                    <a:pt x="99" y="213"/>
                    <a:pt x="99" y="213"/>
                  </a:cubicBezTo>
                  <a:cubicBezTo>
                    <a:pt x="99" y="214"/>
                    <a:pt x="99" y="214"/>
                    <a:pt x="99" y="214"/>
                  </a:cubicBezTo>
                  <a:cubicBezTo>
                    <a:pt x="99" y="214"/>
                    <a:pt x="97" y="214"/>
                    <a:pt x="96" y="216"/>
                  </a:cubicBezTo>
                  <a:cubicBezTo>
                    <a:pt x="95" y="218"/>
                    <a:pt x="92" y="221"/>
                    <a:pt x="92" y="222"/>
                  </a:cubicBezTo>
                  <a:cubicBezTo>
                    <a:pt x="92" y="222"/>
                    <a:pt x="93" y="221"/>
                    <a:pt x="91" y="223"/>
                  </a:cubicBezTo>
                  <a:cubicBezTo>
                    <a:pt x="88" y="225"/>
                    <a:pt x="87" y="225"/>
                    <a:pt x="85" y="226"/>
                  </a:cubicBezTo>
                  <a:cubicBezTo>
                    <a:pt x="84" y="228"/>
                    <a:pt x="84" y="227"/>
                    <a:pt x="83" y="228"/>
                  </a:cubicBezTo>
                  <a:cubicBezTo>
                    <a:pt x="83" y="229"/>
                    <a:pt x="82" y="230"/>
                    <a:pt x="82" y="230"/>
                  </a:cubicBezTo>
                  <a:cubicBezTo>
                    <a:pt x="81" y="232"/>
                    <a:pt x="81" y="232"/>
                    <a:pt x="81" y="232"/>
                  </a:cubicBezTo>
                  <a:cubicBezTo>
                    <a:pt x="78" y="233"/>
                    <a:pt x="78" y="233"/>
                    <a:pt x="78" y="233"/>
                  </a:cubicBezTo>
                  <a:cubicBezTo>
                    <a:pt x="75" y="232"/>
                    <a:pt x="75" y="232"/>
                    <a:pt x="75" y="232"/>
                  </a:cubicBezTo>
                  <a:cubicBezTo>
                    <a:pt x="73" y="234"/>
                    <a:pt x="73" y="234"/>
                    <a:pt x="73" y="234"/>
                  </a:cubicBezTo>
                  <a:cubicBezTo>
                    <a:pt x="73" y="234"/>
                    <a:pt x="70" y="233"/>
                    <a:pt x="69" y="233"/>
                  </a:cubicBezTo>
                  <a:cubicBezTo>
                    <a:pt x="68" y="234"/>
                    <a:pt x="67" y="235"/>
                    <a:pt x="67" y="235"/>
                  </a:cubicBezTo>
                  <a:cubicBezTo>
                    <a:pt x="67" y="235"/>
                    <a:pt x="66" y="235"/>
                    <a:pt x="66" y="237"/>
                  </a:cubicBezTo>
                  <a:cubicBezTo>
                    <a:pt x="66" y="238"/>
                    <a:pt x="65" y="241"/>
                    <a:pt x="65" y="241"/>
                  </a:cubicBezTo>
                  <a:cubicBezTo>
                    <a:pt x="63" y="243"/>
                    <a:pt x="63" y="243"/>
                    <a:pt x="63" y="243"/>
                  </a:cubicBezTo>
                  <a:cubicBezTo>
                    <a:pt x="63" y="243"/>
                    <a:pt x="62" y="245"/>
                    <a:pt x="64" y="244"/>
                  </a:cubicBezTo>
                  <a:cubicBezTo>
                    <a:pt x="66" y="243"/>
                    <a:pt x="67" y="242"/>
                    <a:pt x="68" y="241"/>
                  </a:cubicBezTo>
                  <a:cubicBezTo>
                    <a:pt x="68" y="241"/>
                    <a:pt x="70" y="240"/>
                    <a:pt x="70" y="240"/>
                  </a:cubicBezTo>
                  <a:cubicBezTo>
                    <a:pt x="70" y="242"/>
                    <a:pt x="70" y="242"/>
                    <a:pt x="70" y="242"/>
                  </a:cubicBezTo>
                  <a:cubicBezTo>
                    <a:pt x="69" y="246"/>
                    <a:pt x="69" y="246"/>
                    <a:pt x="69" y="246"/>
                  </a:cubicBezTo>
                  <a:cubicBezTo>
                    <a:pt x="68" y="247"/>
                    <a:pt x="68" y="247"/>
                    <a:pt x="68" y="247"/>
                  </a:cubicBezTo>
                  <a:cubicBezTo>
                    <a:pt x="67" y="248"/>
                    <a:pt x="67" y="248"/>
                    <a:pt x="67" y="248"/>
                  </a:cubicBezTo>
                  <a:cubicBezTo>
                    <a:pt x="67" y="248"/>
                    <a:pt x="65" y="252"/>
                    <a:pt x="67" y="252"/>
                  </a:cubicBezTo>
                  <a:cubicBezTo>
                    <a:pt x="69" y="251"/>
                    <a:pt x="68" y="251"/>
                    <a:pt x="70" y="250"/>
                  </a:cubicBezTo>
                  <a:cubicBezTo>
                    <a:pt x="72" y="250"/>
                    <a:pt x="71" y="249"/>
                    <a:pt x="75" y="248"/>
                  </a:cubicBezTo>
                  <a:cubicBezTo>
                    <a:pt x="78" y="248"/>
                    <a:pt x="78" y="246"/>
                    <a:pt x="78" y="245"/>
                  </a:cubicBezTo>
                  <a:cubicBezTo>
                    <a:pt x="78" y="245"/>
                    <a:pt x="78" y="244"/>
                    <a:pt x="78" y="243"/>
                  </a:cubicBezTo>
                  <a:cubicBezTo>
                    <a:pt x="78" y="242"/>
                    <a:pt x="76" y="241"/>
                    <a:pt x="79" y="240"/>
                  </a:cubicBezTo>
                  <a:cubicBezTo>
                    <a:pt x="81" y="240"/>
                    <a:pt x="80" y="241"/>
                    <a:pt x="81" y="240"/>
                  </a:cubicBezTo>
                  <a:cubicBezTo>
                    <a:pt x="82" y="239"/>
                    <a:pt x="82" y="241"/>
                    <a:pt x="82" y="238"/>
                  </a:cubicBezTo>
                  <a:cubicBezTo>
                    <a:pt x="82" y="236"/>
                    <a:pt x="82" y="236"/>
                    <a:pt x="84" y="235"/>
                  </a:cubicBezTo>
                  <a:cubicBezTo>
                    <a:pt x="86" y="233"/>
                    <a:pt x="85" y="234"/>
                    <a:pt x="86" y="233"/>
                  </a:cubicBezTo>
                  <a:cubicBezTo>
                    <a:pt x="87" y="232"/>
                    <a:pt x="86" y="232"/>
                    <a:pt x="87" y="231"/>
                  </a:cubicBezTo>
                  <a:cubicBezTo>
                    <a:pt x="89" y="230"/>
                    <a:pt x="89" y="230"/>
                    <a:pt x="89" y="230"/>
                  </a:cubicBezTo>
                  <a:cubicBezTo>
                    <a:pt x="89" y="229"/>
                    <a:pt x="92" y="227"/>
                    <a:pt x="92" y="227"/>
                  </a:cubicBezTo>
                  <a:cubicBezTo>
                    <a:pt x="92" y="225"/>
                    <a:pt x="92" y="225"/>
                    <a:pt x="92" y="225"/>
                  </a:cubicBezTo>
                  <a:cubicBezTo>
                    <a:pt x="96" y="223"/>
                    <a:pt x="96" y="223"/>
                    <a:pt x="96" y="223"/>
                  </a:cubicBezTo>
                  <a:cubicBezTo>
                    <a:pt x="96" y="223"/>
                    <a:pt x="97" y="222"/>
                    <a:pt x="97" y="223"/>
                  </a:cubicBezTo>
                  <a:cubicBezTo>
                    <a:pt x="96" y="224"/>
                    <a:pt x="95" y="226"/>
                    <a:pt x="95" y="226"/>
                  </a:cubicBezTo>
                  <a:cubicBezTo>
                    <a:pt x="95" y="228"/>
                    <a:pt x="95" y="228"/>
                    <a:pt x="95" y="228"/>
                  </a:cubicBezTo>
                  <a:cubicBezTo>
                    <a:pt x="92" y="230"/>
                    <a:pt x="92" y="230"/>
                    <a:pt x="92" y="230"/>
                  </a:cubicBezTo>
                  <a:cubicBezTo>
                    <a:pt x="92" y="230"/>
                    <a:pt x="94" y="231"/>
                    <a:pt x="93" y="232"/>
                  </a:cubicBezTo>
                  <a:cubicBezTo>
                    <a:pt x="92" y="233"/>
                    <a:pt x="90" y="234"/>
                    <a:pt x="90" y="234"/>
                  </a:cubicBezTo>
                  <a:cubicBezTo>
                    <a:pt x="90" y="236"/>
                    <a:pt x="90" y="236"/>
                    <a:pt x="90" y="236"/>
                  </a:cubicBezTo>
                  <a:cubicBezTo>
                    <a:pt x="91" y="237"/>
                    <a:pt x="91" y="237"/>
                    <a:pt x="91" y="237"/>
                  </a:cubicBezTo>
                  <a:cubicBezTo>
                    <a:pt x="89" y="241"/>
                    <a:pt x="89" y="241"/>
                    <a:pt x="89" y="241"/>
                  </a:cubicBezTo>
                  <a:cubicBezTo>
                    <a:pt x="91" y="243"/>
                    <a:pt x="91" y="243"/>
                    <a:pt x="91" y="243"/>
                  </a:cubicBezTo>
                  <a:cubicBezTo>
                    <a:pt x="92" y="245"/>
                    <a:pt x="92" y="245"/>
                    <a:pt x="92" y="245"/>
                  </a:cubicBezTo>
                  <a:cubicBezTo>
                    <a:pt x="92" y="245"/>
                    <a:pt x="91" y="246"/>
                    <a:pt x="90" y="247"/>
                  </a:cubicBezTo>
                  <a:cubicBezTo>
                    <a:pt x="89" y="247"/>
                    <a:pt x="87" y="250"/>
                    <a:pt x="87" y="250"/>
                  </a:cubicBezTo>
                  <a:cubicBezTo>
                    <a:pt x="85" y="253"/>
                    <a:pt x="85" y="253"/>
                    <a:pt x="85" y="253"/>
                  </a:cubicBezTo>
                  <a:cubicBezTo>
                    <a:pt x="83" y="256"/>
                    <a:pt x="83" y="256"/>
                    <a:pt x="83" y="256"/>
                  </a:cubicBezTo>
                  <a:cubicBezTo>
                    <a:pt x="83" y="259"/>
                    <a:pt x="83" y="259"/>
                    <a:pt x="83" y="259"/>
                  </a:cubicBezTo>
                  <a:cubicBezTo>
                    <a:pt x="82" y="263"/>
                    <a:pt x="82" y="263"/>
                    <a:pt x="82" y="263"/>
                  </a:cubicBezTo>
                  <a:cubicBezTo>
                    <a:pt x="80" y="264"/>
                    <a:pt x="80" y="264"/>
                    <a:pt x="80" y="264"/>
                  </a:cubicBezTo>
                  <a:cubicBezTo>
                    <a:pt x="80" y="264"/>
                    <a:pt x="79" y="267"/>
                    <a:pt x="81" y="267"/>
                  </a:cubicBezTo>
                  <a:cubicBezTo>
                    <a:pt x="83" y="268"/>
                    <a:pt x="83" y="268"/>
                    <a:pt x="84" y="268"/>
                  </a:cubicBezTo>
                  <a:cubicBezTo>
                    <a:pt x="86" y="268"/>
                    <a:pt x="85" y="268"/>
                    <a:pt x="86" y="268"/>
                  </a:cubicBezTo>
                  <a:cubicBezTo>
                    <a:pt x="87" y="268"/>
                    <a:pt x="89" y="268"/>
                    <a:pt x="89" y="266"/>
                  </a:cubicBezTo>
                  <a:cubicBezTo>
                    <a:pt x="89" y="264"/>
                    <a:pt x="89" y="262"/>
                    <a:pt x="89" y="261"/>
                  </a:cubicBezTo>
                  <a:cubicBezTo>
                    <a:pt x="89" y="261"/>
                    <a:pt x="91" y="258"/>
                    <a:pt x="91" y="258"/>
                  </a:cubicBezTo>
                  <a:cubicBezTo>
                    <a:pt x="91" y="254"/>
                    <a:pt x="91" y="254"/>
                    <a:pt x="91" y="254"/>
                  </a:cubicBezTo>
                  <a:cubicBezTo>
                    <a:pt x="91" y="254"/>
                    <a:pt x="91" y="253"/>
                    <a:pt x="93" y="251"/>
                  </a:cubicBezTo>
                  <a:cubicBezTo>
                    <a:pt x="95" y="250"/>
                    <a:pt x="94" y="250"/>
                    <a:pt x="95" y="250"/>
                  </a:cubicBezTo>
                  <a:cubicBezTo>
                    <a:pt x="96" y="249"/>
                    <a:pt x="96" y="248"/>
                    <a:pt x="96" y="247"/>
                  </a:cubicBezTo>
                  <a:cubicBezTo>
                    <a:pt x="97" y="246"/>
                    <a:pt x="97" y="246"/>
                    <a:pt x="97" y="246"/>
                  </a:cubicBezTo>
                  <a:cubicBezTo>
                    <a:pt x="98" y="244"/>
                    <a:pt x="98" y="244"/>
                    <a:pt x="98" y="244"/>
                  </a:cubicBezTo>
                  <a:cubicBezTo>
                    <a:pt x="98" y="236"/>
                    <a:pt x="98" y="236"/>
                    <a:pt x="98" y="236"/>
                  </a:cubicBezTo>
                  <a:cubicBezTo>
                    <a:pt x="98" y="236"/>
                    <a:pt x="98" y="234"/>
                    <a:pt x="99" y="234"/>
                  </a:cubicBezTo>
                  <a:cubicBezTo>
                    <a:pt x="100" y="234"/>
                    <a:pt x="101" y="234"/>
                    <a:pt x="101" y="234"/>
                  </a:cubicBezTo>
                  <a:cubicBezTo>
                    <a:pt x="101" y="234"/>
                    <a:pt x="101" y="235"/>
                    <a:pt x="101" y="237"/>
                  </a:cubicBezTo>
                  <a:cubicBezTo>
                    <a:pt x="100" y="239"/>
                    <a:pt x="101" y="242"/>
                    <a:pt x="101" y="242"/>
                  </a:cubicBezTo>
                  <a:cubicBezTo>
                    <a:pt x="108" y="248"/>
                    <a:pt x="108" y="248"/>
                    <a:pt x="108" y="248"/>
                  </a:cubicBezTo>
                  <a:cubicBezTo>
                    <a:pt x="108" y="248"/>
                    <a:pt x="111" y="253"/>
                    <a:pt x="111" y="254"/>
                  </a:cubicBezTo>
                  <a:cubicBezTo>
                    <a:pt x="111" y="254"/>
                    <a:pt x="116" y="258"/>
                    <a:pt x="116" y="258"/>
                  </a:cubicBezTo>
                  <a:cubicBezTo>
                    <a:pt x="116" y="258"/>
                    <a:pt x="117" y="259"/>
                    <a:pt x="116" y="260"/>
                  </a:cubicBezTo>
                  <a:cubicBezTo>
                    <a:pt x="116" y="261"/>
                    <a:pt x="117" y="262"/>
                    <a:pt x="117" y="263"/>
                  </a:cubicBezTo>
                  <a:cubicBezTo>
                    <a:pt x="116" y="264"/>
                    <a:pt x="115" y="267"/>
                    <a:pt x="115" y="267"/>
                  </a:cubicBezTo>
                  <a:cubicBezTo>
                    <a:pt x="113" y="268"/>
                    <a:pt x="113" y="268"/>
                    <a:pt x="113" y="268"/>
                  </a:cubicBezTo>
                  <a:cubicBezTo>
                    <a:pt x="110" y="271"/>
                    <a:pt x="110" y="271"/>
                    <a:pt x="110" y="271"/>
                  </a:cubicBezTo>
                  <a:cubicBezTo>
                    <a:pt x="109" y="275"/>
                    <a:pt x="109" y="275"/>
                    <a:pt x="109" y="275"/>
                  </a:cubicBezTo>
                  <a:cubicBezTo>
                    <a:pt x="107" y="278"/>
                    <a:pt x="107" y="278"/>
                    <a:pt x="107" y="278"/>
                  </a:cubicBezTo>
                  <a:cubicBezTo>
                    <a:pt x="103" y="280"/>
                    <a:pt x="103" y="280"/>
                    <a:pt x="103" y="280"/>
                  </a:cubicBezTo>
                  <a:cubicBezTo>
                    <a:pt x="98" y="285"/>
                    <a:pt x="98" y="285"/>
                    <a:pt x="98" y="285"/>
                  </a:cubicBezTo>
                  <a:cubicBezTo>
                    <a:pt x="96" y="289"/>
                    <a:pt x="96" y="289"/>
                    <a:pt x="96" y="289"/>
                  </a:cubicBezTo>
                  <a:cubicBezTo>
                    <a:pt x="93" y="293"/>
                    <a:pt x="93" y="293"/>
                    <a:pt x="93" y="293"/>
                  </a:cubicBezTo>
                  <a:cubicBezTo>
                    <a:pt x="93" y="296"/>
                    <a:pt x="93" y="296"/>
                    <a:pt x="93" y="296"/>
                  </a:cubicBezTo>
                  <a:cubicBezTo>
                    <a:pt x="93" y="296"/>
                    <a:pt x="95" y="300"/>
                    <a:pt x="96" y="300"/>
                  </a:cubicBezTo>
                  <a:cubicBezTo>
                    <a:pt x="96" y="300"/>
                    <a:pt x="97" y="301"/>
                    <a:pt x="97" y="301"/>
                  </a:cubicBezTo>
                  <a:cubicBezTo>
                    <a:pt x="98" y="306"/>
                    <a:pt x="98" y="306"/>
                    <a:pt x="98" y="306"/>
                  </a:cubicBezTo>
                  <a:cubicBezTo>
                    <a:pt x="98" y="306"/>
                    <a:pt x="98" y="309"/>
                    <a:pt x="99" y="309"/>
                  </a:cubicBezTo>
                  <a:cubicBezTo>
                    <a:pt x="100" y="308"/>
                    <a:pt x="101" y="305"/>
                    <a:pt x="101" y="305"/>
                  </a:cubicBezTo>
                  <a:cubicBezTo>
                    <a:pt x="101" y="305"/>
                    <a:pt x="99" y="303"/>
                    <a:pt x="99" y="301"/>
                  </a:cubicBezTo>
                  <a:cubicBezTo>
                    <a:pt x="99" y="299"/>
                    <a:pt x="101" y="296"/>
                    <a:pt x="101" y="296"/>
                  </a:cubicBezTo>
                  <a:cubicBezTo>
                    <a:pt x="103" y="295"/>
                    <a:pt x="103" y="295"/>
                    <a:pt x="103" y="295"/>
                  </a:cubicBezTo>
                  <a:cubicBezTo>
                    <a:pt x="103" y="295"/>
                    <a:pt x="102" y="295"/>
                    <a:pt x="103" y="296"/>
                  </a:cubicBezTo>
                  <a:cubicBezTo>
                    <a:pt x="104" y="298"/>
                    <a:pt x="104" y="297"/>
                    <a:pt x="105" y="298"/>
                  </a:cubicBezTo>
                  <a:cubicBezTo>
                    <a:pt x="105" y="299"/>
                    <a:pt x="108" y="302"/>
                    <a:pt x="108" y="302"/>
                  </a:cubicBezTo>
                  <a:cubicBezTo>
                    <a:pt x="108" y="302"/>
                    <a:pt x="111" y="305"/>
                    <a:pt x="112" y="306"/>
                  </a:cubicBezTo>
                  <a:cubicBezTo>
                    <a:pt x="113" y="307"/>
                    <a:pt x="114" y="309"/>
                    <a:pt x="115" y="309"/>
                  </a:cubicBezTo>
                  <a:cubicBezTo>
                    <a:pt x="116" y="308"/>
                    <a:pt x="117" y="309"/>
                    <a:pt x="117" y="307"/>
                  </a:cubicBezTo>
                  <a:cubicBezTo>
                    <a:pt x="117" y="305"/>
                    <a:pt x="118" y="305"/>
                    <a:pt x="118" y="303"/>
                  </a:cubicBezTo>
                  <a:cubicBezTo>
                    <a:pt x="117" y="302"/>
                    <a:pt x="117" y="299"/>
                    <a:pt x="117" y="299"/>
                  </a:cubicBezTo>
                  <a:cubicBezTo>
                    <a:pt x="117" y="299"/>
                    <a:pt x="117" y="298"/>
                    <a:pt x="118" y="298"/>
                  </a:cubicBezTo>
                  <a:cubicBezTo>
                    <a:pt x="120" y="298"/>
                    <a:pt x="120" y="300"/>
                    <a:pt x="120" y="300"/>
                  </a:cubicBezTo>
                  <a:cubicBezTo>
                    <a:pt x="120" y="300"/>
                    <a:pt x="121" y="303"/>
                    <a:pt x="122" y="304"/>
                  </a:cubicBezTo>
                  <a:cubicBezTo>
                    <a:pt x="123" y="304"/>
                    <a:pt x="124" y="304"/>
                    <a:pt x="125" y="305"/>
                  </a:cubicBezTo>
                  <a:cubicBezTo>
                    <a:pt x="126" y="307"/>
                    <a:pt x="131" y="308"/>
                    <a:pt x="131" y="308"/>
                  </a:cubicBezTo>
                  <a:cubicBezTo>
                    <a:pt x="131" y="308"/>
                    <a:pt x="132" y="307"/>
                    <a:pt x="133" y="306"/>
                  </a:cubicBezTo>
                  <a:cubicBezTo>
                    <a:pt x="133" y="305"/>
                    <a:pt x="135" y="305"/>
                    <a:pt x="135" y="305"/>
                  </a:cubicBezTo>
                  <a:cubicBezTo>
                    <a:pt x="135" y="305"/>
                    <a:pt x="134" y="303"/>
                    <a:pt x="137" y="304"/>
                  </a:cubicBezTo>
                  <a:cubicBezTo>
                    <a:pt x="139" y="304"/>
                    <a:pt x="140" y="305"/>
                    <a:pt x="140" y="304"/>
                  </a:cubicBezTo>
                  <a:cubicBezTo>
                    <a:pt x="141" y="303"/>
                    <a:pt x="143" y="299"/>
                    <a:pt x="143" y="299"/>
                  </a:cubicBezTo>
                  <a:cubicBezTo>
                    <a:pt x="143" y="299"/>
                    <a:pt x="142" y="296"/>
                    <a:pt x="145" y="297"/>
                  </a:cubicBezTo>
                  <a:cubicBezTo>
                    <a:pt x="147" y="299"/>
                    <a:pt x="158" y="301"/>
                    <a:pt x="158" y="301"/>
                  </a:cubicBezTo>
                  <a:cubicBezTo>
                    <a:pt x="157" y="303"/>
                    <a:pt x="157" y="303"/>
                    <a:pt x="157" y="303"/>
                  </a:cubicBezTo>
                  <a:cubicBezTo>
                    <a:pt x="153" y="302"/>
                    <a:pt x="153" y="302"/>
                    <a:pt x="153" y="302"/>
                  </a:cubicBezTo>
                  <a:cubicBezTo>
                    <a:pt x="150" y="303"/>
                    <a:pt x="150" y="303"/>
                    <a:pt x="150" y="303"/>
                  </a:cubicBezTo>
                  <a:cubicBezTo>
                    <a:pt x="150" y="303"/>
                    <a:pt x="149" y="303"/>
                    <a:pt x="148" y="305"/>
                  </a:cubicBezTo>
                  <a:cubicBezTo>
                    <a:pt x="148" y="306"/>
                    <a:pt x="148" y="307"/>
                    <a:pt x="147" y="308"/>
                  </a:cubicBezTo>
                  <a:cubicBezTo>
                    <a:pt x="147" y="309"/>
                    <a:pt x="146" y="310"/>
                    <a:pt x="145" y="310"/>
                  </a:cubicBezTo>
                  <a:cubicBezTo>
                    <a:pt x="145" y="311"/>
                    <a:pt x="141" y="314"/>
                    <a:pt x="141" y="314"/>
                  </a:cubicBezTo>
                  <a:cubicBezTo>
                    <a:pt x="139" y="317"/>
                    <a:pt x="139" y="317"/>
                    <a:pt x="139" y="317"/>
                  </a:cubicBezTo>
                  <a:cubicBezTo>
                    <a:pt x="137" y="322"/>
                    <a:pt x="137" y="322"/>
                    <a:pt x="137" y="322"/>
                  </a:cubicBezTo>
                  <a:cubicBezTo>
                    <a:pt x="137" y="322"/>
                    <a:pt x="137" y="326"/>
                    <a:pt x="138" y="326"/>
                  </a:cubicBezTo>
                  <a:cubicBezTo>
                    <a:pt x="139" y="327"/>
                    <a:pt x="141" y="330"/>
                    <a:pt x="141" y="330"/>
                  </a:cubicBezTo>
                  <a:cubicBezTo>
                    <a:pt x="141" y="330"/>
                    <a:pt x="141" y="332"/>
                    <a:pt x="141" y="333"/>
                  </a:cubicBezTo>
                  <a:cubicBezTo>
                    <a:pt x="141" y="334"/>
                    <a:pt x="141" y="335"/>
                    <a:pt x="142" y="337"/>
                  </a:cubicBezTo>
                  <a:cubicBezTo>
                    <a:pt x="143" y="338"/>
                    <a:pt x="144" y="342"/>
                    <a:pt x="144" y="342"/>
                  </a:cubicBezTo>
                  <a:cubicBezTo>
                    <a:pt x="145" y="342"/>
                    <a:pt x="145" y="342"/>
                    <a:pt x="145" y="342"/>
                  </a:cubicBezTo>
                  <a:cubicBezTo>
                    <a:pt x="145" y="345"/>
                    <a:pt x="145" y="345"/>
                    <a:pt x="145" y="345"/>
                  </a:cubicBezTo>
                  <a:cubicBezTo>
                    <a:pt x="145" y="345"/>
                    <a:pt x="145" y="348"/>
                    <a:pt x="146" y="348"/>
                  </a:cubicBezTo>
                  <a:cubicBezTo>
                    <a:pt x="148" y="348"/>
                    <a:pt x="151" y="346"/>
                    <a:pt x="151" y="346"/>
                  </a:cubicBezTo>
                  <a:cubicBezTo>
                    <a:pt x="159" y="344"/>
                    <a:pt x="159" y="344"/>
                    <a:pt x="159" y="344"/>
                  </a:cubicBezTo>
                  <a:cubicBezTo>
                    <a:pt x="159" y="344"/>
                    <a:pt x="158" y="348"/>
                    <a:pt x="158" y="349"/>
                  </a:cubicBezTo>
                  <a:cubicBezTo>
                    <a:pt x="158" y="350"/>
                    <a:pt x="156" y="350"/>
                    <a:pt x="155" y="351"/>
                  </a:cubicBezTo>
                  <a:cubicBezTo>
                    <a:pt x="155" y="352"/>
                    <a:pt x="155" y="353"/>
                    <a:pt x="155" y="353"/>
                  </a:cubicBezTo>
                  <a:cubicBezTo>
                    <a:pt x="155" y="353"/>
                    <a:pt x="154" y="356"/>
                    <a:pt x="153" y="356"/>
                  </a:cubicBezTo>
                  <a:cubicBezTo>
                    <a:pt x="151" y="356"/>
                    <a:pt x="149" y="357"/>
                    <a:pt x="149" y="357"/>
                  </a:cubicBezTo>
                  <a:cubicBezTo>
                    <a:pt x="149" y="357"/>
                    <a:pt x="148" y="355"/>
                    <a:pt x="148" y="358"/>
                  </a:cubicBezTo>
                  <a:cubicBezTo>
                    <a:pt x="147" y="360"/>
                    <a:pt x="146" y="362"/>
                    <a:pt x="146" y="363"/>
                  </a:cubicBezTo>
                  <a:cubicBezTo>
                    <a:pt x="146" y="364"/>
                    <a:pt x="144" y="365"/>
                    <a:pt x="147" y="366"/>
                  </a:cubicBezTo>
                  <a:cubicBezTo>
                    <a:pt x="149" y="366"/>
                    <a:pt x="149" y="369"/>
                    <a:pt x="149" y="369"/>
                  </a:cubicBezTo>
                  <a:cubicBezTo>
                    <a:pt x="149" y="369"/>
                    <a:pt x="147" y="371"/>
                    <a:pt x="146" y="372"/>
                  </a:cubicBezTo>
                  <a:cubicBezTo>
                    <a:pt x="145" y="373"/>
                    <a:pt x="144" y="372"/>
                    <a:pt x="144" y="373"/>
                  </a:cubicBezTo>
                  <a:cubicBezTo>
                    <a:pt x="144" y="374"/>
                    <a:pt x="146" y="379"/>
                    <a:pt x="146" y="379"/>
                  </a:cubicBezTo>
                  <a:cubicBezTo>
                    <a:pt x="146" y="379"/>
                    <a:pt x="146" y="382"/>
                    <a:pt x="144" y="382"/>
                  </a:cubicBezTo>
                  <a:cubicBezTo>
                    <a:pt x="142" y="382"/>
                    <a:pt x="142" y="382"/>
                    <a:pt x="141" y="382"/>
                  </a:cubicBezTo>
                  <a:cubicBezTo>
                    <a:pt x="140" y="382"/>
                    <a:pt x="139" y="382"/>
                    <a:pt x="139" y="382"/>
                  </a:cubicBezTo>
                  <a:cubicBezTo>
                    <a:pt x="139" y="382"/>
                    <a:pt x="140" y="383"/>
                    <a:pt x="140" y="385"/>
                  </a:cubicBezTo>
                  <a:cubicBezTo>
                    <a:pt x="140" y="387"/>
                    <a:pt x="140" y="389"/>
                    <a:pt x="140" y="389"/>
                  </a:cubicBezTo>
                  <a:cubicBezTo>
                    <a:pt x="137" y="388"/>
                    <a:pt x="137" y="388"/>
                    <a:pt x="137" y="388"/>
                  </a:cubicBezTo>
                  <a:cubicBezTo>
                    <a:pt x="134" y="385"/>
                    <a:pt x="134" y="385"/>
                    <a:pt x="134" y="385"/>
                  </a:cubicBezTo>
                  <a:cubicBezTo>
                    <a:pt x="134" y="385"/>
                    <a:pt x="131" y="385"/>
                    <a:pt x="130" y="385"/>
                  </a:cubicBezTo>
                  <a:cubicBezTo>
                    <a:pt x="129" y="386"/>
                    <a:pt x="126" y="386"/>
                    <a:pt x="126" y="386"/>
                  </a:cubicBezTo>
                  <a:cubicBezTo>
                    <a:pt x="126" y="386"/>
                    <a:pt x="121" y="384"/>
                    <a:pt x="120" y="383"/>
                  </a:cubicBezTo>
                  <a:cubicBezTo>
                    <a:pt x="120" y="382"/>
                    <a:pt x="120" y="382"/>
                    <a:pt x="119" y="383"/>
                  </a:cubicBezTo>
                  <a:cubicBezTo>
                    <a:pt x="119" y="383"/>
                    <a:pt x="120" y="383"/>
                    <a:pt x="119" y="383"/>
                  </a:cubicBezTo>
                  <a:cubicBezTo>
                    <a:pt x="118" y="384"/>
                    <a:pt x="120" y="384"/>
                    <a:pt x="116" y="384"/>
                  </a:cubicBezTo>
                  <a:cubicBezTo>
                    <a:pt x="112" y="385"/>
                    <a:pt x="108" y="386"/>
                    <a:pt x="108" y="386"/>
                  </a:cubicBezTo>
                  <a:cubicBezTo>
                    <a:pt x="108" y="386"/>
                    <a:pt x="111" y="383"/>
                    <a:pt x="110" y="382"/>
                  </a:cubicBezTo>
                  <a:cubicBezTo>
                    <a:pt x="109" y="381"/>
                    <a:pt x="110" y="382"/>
                    <a:pt x="108" y="381"/>
                  </a:cubicBezTo>
                  <a:cubicBezTo>
                    <a:pt x="107" y="380"/>
                    <a:pt x="105" y="378"/>
                    <a:pt x="105" y="377"/>
                  </a:cubicBezTo>
                  <a:cubicBezTo>
                    <a:pt x="105" y="376"/>
                    <a:pt x="105" y="374"/>
                    <a:pt x="103" y="374"/>
                  </a:cubicBezTo>
                  <a:cubicBezTo>
                    <a:pt x="102" y="374"/>
                    <a:pt x="101" y="372"/>
                    <a:pt x="99" y="374"/>
                  </a:cubicBezTo>
                  <a:cubicBezTo>
                    <a:pt x="98" y="375"/>
                    <a:pt x="97" y="375"/>
                    <a:pt x="97" y="376"/>
                  </a:cubicBezTo>
                  <a:cubicBezTo>
                    <a:pt x="96" y="377"/>
                    <a:pt x="92" y="378"/>
                    <a:pt x="92" y="378"/>
                  </a:cubicBezTo>
                  <a:cubicBezTo>
                    <a:pt x="92" y="378"/>
                    <a:pt x="95" y="382"/>
                    <a:pt x="95" y="383"/>
                  </a:cubicBezTo>
                  <a:cubicBezTo>
                    <a:pt x="95" y="384"/>
                    <a:pt x="97" y="388"/>
                    <a:pt x="97" y="388"/>
                  </a:cubicBezTo>
                  <a:cubicBezTo>
                    <a:pt x="104" y="388"/>
                    <a:pt x="104" y="388"/>
                    <a:pt x="104" y="388"/>
                  </a:cubicBezTo>
                  <a:cubicBezTo>
                    <a:pt x="104" y="388"/>
                    <a:pt x="99" y="390"/>
                    <a:pt x="99" y="392"/>
                  </a:cubicBezTo>
                  <a:cubicBezTo>
                    <a:pt x="98" y="393"/>
                    <a:pt x="98" y="394"/>
                    <a:pt x="97" y="395"/>
                  </a:cubicBezTo>
                  <a:cubicBezTo>
                    <a:pt x="96" y="396"/>
                    <a:pt x="96" y="397"/>
                    <a:pt x="94" y="398"/>
                  </a:cubicBezTo>
                  <a:cubicBezTo>
                    <a:pt x="91" y="398"/>
                    <a:pt x="88" y="399"/>
                    <a:pt x="86" y="400"/>
                  </a:cubicBezTo>
                  <a:cubicBezTo>
                    <a:pt x="85" y="401"/>
                    <a:pt x="84" y="401"/>
                    <a:pt x="84" y="402"/>
                  </a:cubicBezTo>
                  <a:cubicBezTo>
                    <a:pt x="84" y="404"/>
                    <a:pt x="78" y="403"/>
                    <a:pt x="84" y="405"/>
                  </a:cubicBezTo>
                  <a:cubicBezTo>
                    <a:pt x="90" y="406"/>
                    <a:pt x="91" y="407"/>
                    <a:pt x="91" y="407"/>
                  </a:cubicBezTo>
                  <a:cubicBezTo>
                    <a:pt x="91" y="407"/>
                    <a:pt x="94" y="404"/>
                    <a:pt x="95" y="403"/>
                  </a:cubicBezTo>
                  <a:cubicBezTo>
                    <a:pt x="97" y="401"/>
                    <a:pt x="97" y="401"/>
                    <a:pt x="101" y="401"/>
                  </a:cubicBezTo>
                  <a:cubicBezTo>
                    <a:pt x="105" y="402"/>
                    <a:pt x="105" y="401"/>
                    <a:pt x="105" y="402"/>
                  </a:cubicBezTo>
                  <a:cubicBezTo>
                    <a:pt x="105" y="404"/>
                    <a:pt x="105" y="405"/>
                    <a:pt x="105" y="407"/>
                  </a:cubicBezTo>
                  <a:cubicBezTo>
                    <a:pt x="104" y="409"/>
                    <a:pt x="102" y="410"/>
                    <a:pt x="104" y="413"/>
                  </a:cubicBezTo>
                  <a:cubicBezTo>
                    <a:pt x="106" y="415"/>
                    <a:pt x="103" y="417"/>
                    <a:pt x="103" y="418"/>
                  </a:cubicBezTo>
                  <a:cubicBezTo>
                    <a:pt x="103" y="418"/>
                    <a:pt x="101" y="421"/>
                    <a:pt x="102" y="421"/>
                  </a:cubicBezTo>
                  <a:cubicBezTo>
                    <a:pt x="103" y="422"/>
                    <a:pt x="103" y="422"/>
                    <a:pt x="103" y="422"/>
                  </a:cubicBezTo>
                  <a:cubicBezTo>
                    <a:pt x="103" y="422"/>
                    <a:pt x="101" y="427"/>
                    <a:pt x="101" y="428"/>
                  </a:cubicBezTo>
                  <a:cubicBezTo>
                    <a:pt x="101" y="428"/>
                    <a:pt x="98" y="434"/>
                    <a:pt x="97" y="434"/>
                  </a:cubicBezTo>
                  <a:cubicBezTo>
                    <a:pt x="96" y="435"/>
                    <a:pt x="98" y="435"/>
                    <a:pt x="92" y="437"/>
                  </a:cubicBezTo>
                  <a:cubicBezTo>
                    <a:pt x="86" y="438"/>
                    <a:pt x="83" y="439"/>
                    <a:pt x="83" y="439"/>
                  </a:cubicBezTo>
                  <a:cubicBezTo>
                    <a:pt x="78" y="441"/>
                    <a:pt x="78" y="441"/>
                    <a:pt x="78" y="441"/>
                  </a:cubicBezTo>
                  <a:cubicBezTo>
                    <a:pt x="74" y="444"/>
                    <a:pt x="74" y="444"/>
                    <a:pt x="74" y="444"/>
                  </a:cubicBezTo>
                  <a:cubicBezTo>
                    <a:pt x="71" y="444"/>
                    <a:pt x="71" y="444"/>
                    <a:pt x="71" y="444"/>
                  </a:cubicBezTo>
                  <a:cubicBezTo>
                    <a:pt x="66" y="443"/>
                    <a:pt x="66" y="443"/>
                    <a:pt x="66" y="443"/>
                  </a:cubicBezTo>
                  <a:cubicBezTo>
                    <a:pt x="66" y="443"/>
                    <a:pt x="61" y="446"/>
                    <a:pt x="61" y="447"/>
                  </a:cubicBezTo>
                  <a:cubicBezTo>
                    <a:pt x="61" y="447"/>
                    <a:pt x="58" y="448"/>
                    <a:pt x="57" y="449"/>
                  </a:cubicBezTo>
                  <a:cubicBezTo>
                    <a:pt x="57" y="450"/>
                    <a:pt x="62" y="452"/>
                    <a:pt x="62" y="452"/>
                  </a:cubicBezTo>
                  <a:cubicBezTo>
                    <a:pt x="63" y="455"/>
                    <a:pt x="63" y="455"/>
                    <a:pt x="63" y="455"/>
                  </a:cubicBezTo>
                  <a:cubicBezTo>
                    <a:pt x="61" y="455"/>
                    <a:pt x="61" y="455"/>
                    <a:pt x="61" y="455"/>
                  </a:cubicBezTo>
                  <a:cubicBezTo>
                    <a:pt x="57" y="456"/>
                    <a:pt x="57" y="456"/>
                    <a:pt x="57" y="456"/>
                  </a:cubicBezTo>
                  <a:cubicBezTo>
                    <a:pt x="57" y="458"/>
                    <a:pt x="57" y="458"/>
                    <a:pt x="57" y="458"/>
                  </a:cubicBezTo>
                  <a:cubicBezTo>
                    <a:pt x="59" y="459"/>
                    <a:pt x="59" y="459"/>
                    <a:pt x="59" y="459"/>
                  </a:cubicBezTo>
                  <a:cubicBezTo>
                    <a:pt x="59" y="459"/>
                    <a:pt x="60" y="460"/>
                    <a:pt x="61" y="460"/>
                  </a:cubicBezTo>
                  <a:cubicBezTo>
                    <a:pt x="63" y="460"/>
                    <a:pt x="67" y="458"/>
                    <a:pt x="67" y="458"/>
                  </a:cubicBezTo>
                  <a:cubicBezTo>
                    <a:pt x="62" y="461"/>
                    <a:pt x="62" y="461"/>
                    <a:pt x="62" y="461"/>
                  </a:cubicBezTo>
                  <a:cubicBezTo>
                    <a:pt x="61" y="464"/>
                    <a:pt x="61" y="464"/>
                    <a:pt x="61" y="464"/>
                  </a:cubicBezTo>
                  <a:cubicBezTo>
                    <a:pt x="61" y="464"/>
                    <a:pt x="60" y="466"/>
                    <a:pt x="62" y="466"/>
                  </a:cubicBezTo>
                  <a:cubicBezTo>
                    <a:pt x="64" y="466"/>
                    <a:pt x="66" y="466"/>
                    <a:pt x="66" y="466"/>
                  </a:cubicBezTo>
                  <a:cubicBezTo>
                    <a:pt x="66" y="466"/>
                    <a:pt x="67" y="464"/>
                    <a:pt x="69" y="464"/>
                  </a:cubicBezTo>
                  <a:cubicBezTo>
                    <a:pt x="72" y="465"/>
                    <a:pt x="72" y="465"/>
                    <a:pt x="72" y="465"/>
                  </a:cubicBezTo>
                  <a:cubicBezTo>
                    <a:pt x="72" y="465"/>
                    <a:pt x="73" y="462"/>
                    <a:pt x="74" y="462"/>
                  </a:cubicBezTo>
                  <a:cubicBezTo>
                    <a:pt x="74" y="462"/>
                    <a:pt x="73" y="462"/>
                    <a:pt x="76" y="462"/>
                  </a:cubicBezTo>
                  <a:cubicBezTo>
                    <a:pt x="78" y="463"/>
                    <a:pt x="85" y="462"/>
                    <a:pt x="85" y="462"/>
                  </a:cubicBezTo>
                  <a:cubicBezTo>
                    <a:pt x="85" y="462"/>
                    <a:pt x="86" y="462"/>
                    <a:pt x="86" y="463"/>
                  </a:cubicBezTo>
                  <a:cubicBezTo>
                    <a:pt x="86" y="465"/>
                    <a:pt x="88" y="465"/>
                    <a:pt x="89" y="467"/>
                  </a:cubicBezTo>
                  <a:cubicBezTo>
                    <a:pt x="91" y="468"/>
                    <a:pt x="95" y="469"/>
                    <a:pt x="95" y="469"/>
                  </a:cubicBezTo>
                  <a:cubicBezTo>
                    <a:pt x="92" y="470"/>
                    <a:pt x="92" y="470"/>
                    <a:pt x="92" y="470"/>
                  </a:cubicBezTo>
                  <a:cubicBezTo>
                    <a:pt x="88" y="469"/>
                    <a:pt x="88" y="469"/>
                    <a:pt x="88" y="469"/>
                  </a:cubicBezTo>
                  <a:cubicBezTo>
                    <a:pt x="88" y="469"/>
                    <a:pt x="86" y="468"/>
                    <a:pt x="86" y="469"/>
                  </a:cubicBezTo>
                  <a:cubicBezTo>
                    <a:pt x="86" y="471"/>
                    <a:pt x="85" y="474"/>
                    <a:pt x="85" y="474"/>
                  </a:cubicBezTo>
                  <a:cubicBezTo>
                    <a:pt x="86" y="474"/>
                    <a:pt x="91" y="475"/>
                    <a:pt x="91" y="475"/>
                  </a:cubicBezTo>
                  <a:cubicBezTo>
                    <a:pt x="96" y="475"/>
                    <a:pt x="96" y="475"/>
                    <a:pt x="96" y="475"/>
                  </a:cubicBezTo>
                  <a:cubicBezTo>
                    <a:pt x="98" y="474"/>
                    <a:pt x="98" y="474"/>
                    <a:pt x="98" y="474"/>
                  </a:cubicBezTo>
                  <a:cubicBezTo>
                    <a:pt x="101" y="472"/>
                    <a:pt x="101" y="472"/>
                    <a:pt x="101" y="472"/>
                  </a:cubicBezTo>
                  <a:cubicBezTo>
                    <a:pt x="101" y="472"/>
                    <a:pt x="102" y="474"/>
                    <a:pt x="101" y="474"/>
                  </a:cubicBezTo>
                  <a:cubicBezTo>
                    <a:pt x="101" y="475"/>
                    <a:pt x="102" y="477"/>
                    <a:pt x="102" y="477"/>
                  </a:cubicBezTo>
                  <a:cubicBezTo>
                    <a:pt x="102" y="477"/>
                    <a:pt x="102" y="480"/>
                    <a:pt x="103" y="480"/>
                  </a:cubicBezTo>
                  <a:cubicBezTo>
                    <a:pt x="104" y="480"/>
                    <a:pt x="106" y="483"/>
                    <a:pt x="106" y="483"/>
                  </a:cubicBezTo>
                  <a:cubicBezTo>
                    <a:pt x="108" y="486"/>
                    <a:pt x="108" y="486"/>
                    <a:pt x="108" y="486"/>
                  </a:cubicBezTo>
                  <a:cubicBezTo>
                    <a:pt x="112" y="487"/>
                    <a:pt x="112" y="487"/>
                    <a:pt x="112" y="487"/>
                  </a:cubicBezTo>
                  <a:cubicBezTo>
                    <a:pt x="112" y="487"/>
                    <a:pt x="115" y="487"/>
                    <a:pt x="116" y="487"/>
                  </a:cubicBezTo>
                  <a:cubicBezTo>
                    <a:pt x="117" y="488"/>
                    <a:pt x="119" y="489"/>
                    <a:pt x="119" y="488"/>
                  </a:cubicBezTo>
                  <a:cubicBezTo>
                    <a:pt x="120" y="487"/>
                    <a:pt x="122" y="485"/>
                    <a:pt x="122" y="485"/>
                  </a:cubicBezTo>
                  <a:cubicBezTo>
                    <a:pt x="126" y="482"/>
                    <a:pt x="126" y="482"/>
                    <a:pt x="126" y="482"/>
                  </a:cubicBezTo>
                  <a:cubicBezTo>
                    <a:pt x="126" y="482"/>
                    <a:pt x="128" y="482"/>
                    <a:pt x="130" y="482"/>
                  </a:cubicBezTo>
                  <a:cubicBezTo>
                    <a:pt x="131" y="482"/>
                    <a:pt x="138" y="481"/>
                    <a:pt x="138" y="481"/>
                  </a:cubicBezTo>
                  <a:cubicBezTo>
                    <a:pt x="138" y="481"/>
                    <a:pt x="139" y="479"/>
                    <a:pt x="141" y="478"/>
                  </a:cubicBezTo>
                  <a:cubicBezTo>
                    <a:pt x="142" y="477"/>
                    <a:pt x="146" y="475"/>
                    <a:pt x="146" y="475"/>
                  </a:cubicBezTo>
                  <a:cubicBezTo>
                    <a:pt x="153" y="473"/>
                    <a:pt x="153" y="473"/>
                    <a:pt x="153" y="473"/>
                  </a:cubicBezTo>
                  <a:cubicBezTo>
                    <a:pt x="147" y="475"/>
                    <a:pt x="147" y="475"/>
                    <a:pt x="147" y="475"/>
                  </a:cubicBezTo>
                  <a:cubicBezTo>
                    <a:pt x="145" y="477"/>
                    <a:pt x="145" y="477"/>
                    <a:pt x="145" y="477"/>
                  </a:cubicBezTo>
                  <a:cubicBezTo>
                    <a:pt x="141" y="480"/>
                    <a:pt x="141" y="480"/>
                    <a:pt x="141" y="480"/>
                  </a:cubicBezTo>
                  <a:cubicBezTo>
                    <a:pt x="139" y="482"/>
                    <a:pt x="139" y="482"/>
                    <a:pt x="139" y="482"/>
                  </a:cubicBezTo>
                  <a:cubicBezTo>
                    <a:pt x="139" y="482"/>
                    <a:pt x="137" y="483"/>
                    <a:pt x="136" y="484"/>
                  </a:cubicBezTo>
                  <a:cubicBezTo>
                    <a:pt x="136" y="484"/>
                    <a:pt x="133" y="489"/>
                    <a:pt x="133" y="489"/>
                  </a:cubicBezTo>
                  <a:cubicBezTo>
                    <a:pt x="130" y="490"/>
                    <a:pt x="130" y="490"/>
                    <a:pt x="130" y="490"/>
                  </a:cubicBezTo>
                  <a:cubicBezTo>
                    <a:pt x="130" y="490"/>
                    <a:pt x="127" y="492"/>
                    <a:pt x="126" y="494"/>
                  </a:cubicBezTo>
                  <a:cubicBezTo>
                    <a:pt x="125" y="495"/>
                    <a:pt x="124" y="496"/>
                    <a:pt x="124" y="496"/>
                  </a:cubicBezTo>
                  <a:cubicBezTo>
                    <a:pt x="124" y="496"/>
                    <a:pt x="125" y="498"/>
                    <a:pt x="120" y="498"/>
                  </a:cubicBezTo>
                  <a:cubicBezTo>
                    <a:pt x="115" y="497"/>
                    <a:pt x="111" y="496"/>
                    <a:pt x="111" y="496"/>
                  </a:cubicBezTo>
                  <a:cubicBezTo>
                    <a:pt x="111" y="496"/>
                    <a:pt x="106" y="495"/>
                    <a:pt x="105" y="495"/>
                  </a:cubicBezTo>
                  <a:cubicBezTo>
                    <a:pt x="104" y="494"/>
                    <a:pt x="104" y="494"/>
                    <a:pt x="101" y="494"/>
                  </a:cubicBezTo>
                  <a:cubicBezTo>
                    <a:pt x="99" y="494"/>
                    <a:pt x="89" y="491"/>
                    <a:pt x="89" y="491"/>
                  </a:cubicBezTo>
                  <a:cubicBezTo>
                    <a:pt x="89" y="491"/>
                    <a:pt x="87" y="491"/>
                    <a:pt x="86" y="492"/>
                  </a:cubicBezTo>
                  <a:cubicBezTo>
                    <a:pt x="85" y="493"/>
                    <a:pt x="83" y="493"/>
                    <a:pt x="83" y="494"/>
                  </a:cubicBezTo>
                  <a:cubicBezTo>
                    <a:pt x="83" y="496"/>
                    <a:pt x="83" y="497"/>
                    <a:pt x="83" y="497"/>
                  </a:cubicBezTo>
                  <a:cubicBezTo>
                    <a:pt x="82" y="500"/>
                    <a:pt x="82" y="500"/>
                    <a:pt x="82" y="500"/>
                  </a:cubicBezTo>
                  <a:cubicBezTo>
                    <a:pt x="78" y="501"/>
                    <a:pt x="78" y="501"/>
                    <a:pt x="78" y="501"/>
                  </a:cubicBezTo>
                  <a:cubicBezTo>
                    <a:pt x="73" y="501"/>
                    <a:pt x="73" y="501"/>
                    <a:pt x="73" y="501"/>
                  </a:cubicBezTo>
                  <a:close/>
                  <a:moveTo>
                    <a:pt x="43" y="266"/>
                  </a:moveTo>
                  <a:cubicBezTo>
                    <a:pt x="43" y="266"/>
                    <a:pt x="43" y="266"/>
                    <a:pt x="43" y="266"/>
                  </a:cubicBezTo>
                  <a:cubicBezTo>
                    <a:pt x="44" y="266"/>
                    <a:pt x="50" y="266"/>
                    <a:pt x="50" y="266"/>
                  </a:cubicBezTo>
                  <a:cubicBezTo>
                    <a:pt x="54" y="266"/>
                    <a:pt x="54" y="266"/>
                    <a:pt x="54" y="266"/>
                  </a:cubicBezTo>
                  <a:cubicBezTo>
                    <a:pt x="54" y="266"/>
                    <a:pt x="59" y="266"/>
                    <a:pt x="60" y="266"/>
                  </a:cubicBezTo>
                  <a:cubicBezTo>
                    <a:pt x="61" y="266"/>
                    <a:pt x="62" y="267"/>
                    <a:pt x="62" y="267"/>
                  </a:cubicBezTo>
                  <a:cubicBezTo>
                    <a:pt x="62" y="267"/>
                    <a:pt x="64" y="265"/>
                    <a:pt x="65" y="266"/>
                  </a:cubicBezTo>
                  <a:cubicBezTo>
                    <a:pt x="66" y="266"/>
                    <a:pt x="68" y="269"/>
                    <a:pt x="68" y="269"/>
                  </a:cubicBezTo>
                  <a:cubicBezTo>
                    <a:pt x="70" y="274"/>
                    <a:pt x="70" y="274"/>
                    <a:pt x="70" y="274"/>
                  </a:cubicBezTo>
                  <a:cubicBezTo>
                    <a:pt x="71" y="280"/>
                    <a:pt x="71" y="280"/>
                    <a:pt x="71" y="280"/>
                  </a:cubicBezTo>
                  <a:cubicBezTo>
                    <a:pt x="72" y="285"/>
                    <a:pt x="72" y="285"/>
                    <a:pt x="72" y="285"/>
                  </a:cubicBezTo>
                  <a:cubicBezTo>
                    <a:pt x="76" y="290"/>
                    <a:pt x="76" y="290"/>
                    <a:pt x="76" y="290"/>
                  </a:cubicBezTo>
                  <a:cubicBezTo>
                    <a:pt x="74" y="293"/>
                    <a:pt x="74" y="293"/>
                    <a:pt x="74" y="293"/>
                  </a:cubicBezTo>
                  <a:cubicBezTo>
                    <a:pt x="74" y="293"/>
                    <a:pt x="74" y="297"/>
                    <a:pt x="74" y="297"/>
                  </a:cubicBezTo>
                  <a:cubicBezTo>
                    <a:pt x="73" y="297"/>
                    <a:pt x="70" y="298"/>
                    <a:pt x="70" y="298"/>
                  </a:cubicBezTo>
                  <a:cubicBezTo>
                    <a:pt x="69" y="299"/>
                    <a:pt x="68" y="302"/>
                    <a:pt x="68" y="302"/>
                  </a:cubicBezTo>
                  <a:cubicBezTo>
                    <a:pt x="68" y="302"/>
                    <a:pt x="72" y="298"/>
                    <a:pt x="73" y="299"/>
                  </a:cubicBezTo>
                  <a:cubicBezTo>
                    <a:pt x="74" y="299"/>
                    <a:pt x="77" y="299"/>
                    <a:pt x="77" y="299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1" y="305"/>
                    <a:pt x="81" y="305"/>
                    <a:pt x="81" y="305"/>
                  </a:cubicBezTo>
                  <a:cubicBezTo>
                    <a:pt x="81" y="310"/>
                    <a:pt x="81" y="310"/>
                    <a:pt x="81" y="310"/>
                  </a:cubicBezTo>
                  <a:cubicBezTo>
                    <a:pt x="81" y="310"/>
                    <a:pt x="81" y="314"/>
                    <a:pt x="80" y="314"/>
                  </a:cubicBezTo>
                  <a:cubicBezTo>
                    <a:pt x="80" y="315"/>
                    <a:pt x="79" y="316"/>
                    <a:pt x="78" y="316"/>
                  </a:cubicBezTo>
                  <a:cubicBezTo>
                    <a:pt x="77" y="316"/>
                    <a:pt x="76" y="316"/>
                    <a:pt x="77" y="314"/>
                  </a:cubicBezTo>
                  <a:cubicBezTo>
                    <a:pt x="77" y="312"/>
                    <a:pt x="78" y="310"/>
                    <a:pt x="78" y="310"/>
                  </a:cubicBezTo>
                  <a:cubicBezTo>
                    <a:pt x="78" y="309"/>
                    <a:pt x="79" y="305"/>
                    <a:pt x="78" y="305"/>
                  </a:cubicBezTo>
                  <a:cubicBezTo>
                    <a:pt x="76" y="305"/>
                    <a:pt x="75" y="303"/>
                    <a:pt x="75" y="305"/>
                  </a:cubicBezTo>
                  <a:cubicBezTo>
                    <a:pt x="74" y="306"/>
                    <a:pt x="75" y="310"/>
                    <a:pt x="75" y="310"/>
                  </a:cubicBezTo>
                  <a:cubicBezTo>
                    <a:pt x="75" y="310"/>
                    <a:pt x="76" y="311"/>
                    <a:pt x="76" y="312"/>
                  </a:cubicBezTo>
                  <a:cubicBezTo>
                    <a:pt x="75" y="313"/>
                    <a:pt x="75" y="312"/>
                    <a:pt x="74" y="314"/>
                  </a:cubicBezTo>
                  <a:cubicBezTo>
                    <a:pt x="72" y="315"/>
                    <a:pt x="75" y="316"/>
                    <a:pt x="75" y="316"/>
                  </a:cubicBezTo>
                  <a:cubicBezTo>
                    <a:pt x="76" y="318"/>
                    <a:pt x="76" y="318"/>
                    <a:pt x="76" y="318"/>
                  </a:cubicBezTo>
                  <a:cubicBezTo>
                    <a:pt x="76" y="318"/>
                    <a:pt x="76" y="321"/>
                    <a:pt x="75" y="321"/>
                  </a:cubicBezTo>
                  <a:cubicBezTo>
                    <a:pt x="74" y="322"/>
                    <a:pt x="74" y="323"/>
                    <a:pt x="70" y="321"/>
                  </a:cubicBezTo>
                  <a:cubicBezTo>
                    <a:pt x="66" y="320"/>
                    <a:pt x="65" y="319"/>
                    <a:pt x="65" y="319"/>
                  </a:cubicBezTo>
                  <a:cubicBezTo>
                    <a:pt x="64" y="324"/>
                    <a:pt x="64" y="324"/>
                    <a:pt x="64" y="324"/>
                  </a:cubicBezTo>
                  <a:cubicBezTo>
                    <a:pt x="62" y="328"/>
                    <a:pt x="62" y="328"/>
                    <a:pt x="62" y="328"/>
                  </a:cubicBezTo>
                  <a:cubicBezTo>
                    <a:pt x="55" y="330"/>
                    <a:pt x="55" y="330"/>
                    <a:pt x="55" y="330"/>
                  </a:cubicBezTo>
                  <a:cubicBezTo>
                    <a:pt x="51" y="325"/>
                    <a:pt x="51" y="325"/>
                    <a:pt x="51" y="325"/>
                  </a:cubicBezTo>
                  <a:cubicBezTo>
                    <a:pt x="51" y="325"/>
                    <a:pt x="48" y="326"/>
                    <a:pt x="47" y="326"/>
                  </a:cubicBezTo>
                  <a:cubicBezTo>
                    <a:pt x="46" y="325"/>
                    <a:pt x="41" y="324"/>
                    <a:pt x="41" y="324"/>
                  </a:cubicBezTo>
                  <a:cubicBezTo>
                    <a:pt x="40" y="319"/>
                    <a:pt x="40" y="319"/>
                    <a:pt x="40" y="319"/>
                  </a:cubicBezTo>
                  <a:cubicBezTo>
                    <a:pt x="35" y="314"/>
                    <a:pt x="35" y="314"/>
                    <a:pt x="35" y="314"/>
                  </a:cubicBezTo>
                  <a:cubicBezTo>
                    <a:pt x="36" y="310"/>
                    <a:pt x="36" y="310"/>
                    <a:pt x="36" y="310"/>
                  </a:cubicBezTo>
                  <a:cubicBezTo>
                    <a:pt x="33" y="304"/>
                    <a:pt x="33" y="304"/>
                    <a:pt x="33" y="304"/>
                  </a:cubicBezTo>
                  <a:cubicBezTo>
                    <a:pt x="27" y="305"/>
                    <a:pt x="27" y="305"/>
                    <a:pt x="27" y="305"/>
                  </a:cubicBezTo>
                  <a:cubicBezTo>
                    <a:pt x="25" y="310"/>
                    <a:pt x="25" y="310"/>
                    <a:pt x="25" y="310"/>
                  </a:cubicBezTo>
                  <a:cubicBezTo>
                    <a:pt x="25" y="310"/>
                    <a:pt x="27" y="312"/>
                    <a:pt x="25" y="313"/>
                  </a:cubicBezTo>
                  <a:cubicBezTo>
                    <a:pt x="23" y="313"/>
                    <a:pt x="19" y="314"/>
                    <a:pt x="19" y="314"/>
                  </a:cubicBezTo>
                  <a:cubicBezTo>
                    <a:pt x="19" y="314"/>
                    <a:pt x="14" y="315"/>
                    <a:pt x="13" y="315"/>
                  </a:cubicBezTo>
                  <a:cubicBezTo>
                    <a:pt x="13" y="315"/>
                    <a:pt x="9" y="309"/>
                    <a:pt x="9" y="309"/>
                  </a:cubicBezTo>
                  <a:cubicBezTo>
                    <a:pt x="9" y="309"/>
                    <a:pt x="7" y="309"/>
                    <a:pt x="6" y="309"/>
                  </a:cubicBezTo>
                  <a:cubicBezTo>
                    <a:pt x="5" y="309"/>
                    <a:pt x="5" y="310"/>
                    <a:pt x="5" y="308"/>
                  </a:cubicBezTo>
                  <a:cubicBezTo>
                    <a:pt x="5" y="306"/>
                    <a:pt x="4" y="303"/>
                    <a:pt x="4" y="303"/>
                  </a:cubicBezTo>
                  <a:cubicBezTo>
                    <a:pt x="4" y="303"/>
                    <a:pt x="7" y="306"/>
                    <a:pt x="4" y="302"/>
                  </a:cubicBezTo>
                  <a:cubicBezTo>
                    <a:pt x="1" y="298"/>
                    <a:pt x="0" y="294"/>
                    <a:pt x="0" y="294"/>
                  </a:cubicBezTo>
                  <a:cubicBezTo>
                    <a:pt x="5" y="291"/>
                    <a:pt x="5" y="291"/>
                    <a:pt x="5" y="291"/>
                  </a:cubicBezTo>
                  <a:cubicBezTo>
                    <a:pt x="5" y="291"/>
                    <a:pt x="10" y="291"/>
                    <a:pt x="11" y="292"/>
                  </a:cubicBezTo>
                  <a:cubicBezTo>
                    <a:pt x="12" y="292"/>
                    <a:pt x="13" y="290"/>
                    <a:pt x="13" y="290"/>
                  </a:cubicBezTo>
                  <a:cubicBezTo>
                    <a:pt x="13" y="290"/>
                    <a:pt x="15" y="288"/>
                    <a:pt x="13" y="287"/>
                  </a:cubicBezTo>
                  <a:cubicBezTo>
                    <a:pt x="12" y="287"/>
                    <a:pt x="10" y="285"/>
                    <a:pt x="10" y="285"/>
                  </a:cubicBezTo>
                  <a:cubicBezTo>
                    <a:pt x="10" y="285"/>
                    <a:pt x="8" y="283"/>
                    <a:pt x="11" y="282"/>
                  </a:cubicBezTo>
                  <a:cubicBezTo>
                    <a:pt x="14" y="282"/>
                    <a:pt x="14" y="282"/>
                    <a:pt x="16" y="282"/>
                  </a:cubicBezTo>
                  <a:cubicBezTo>
                    <a:pt x="18" y="283"/>
                    <a:pt x="19" y="286"/>
                    <a:pt x="20" y="282"/>
                  </a:cubicBezTo>
                  <a:cubicBezTo>
                    <a:pt x="21" y="279"/>
                    <a:pt x="19" y="279"/>
                    <a:pt x="22" y="278"/>
                  </a:cubicBezTo>
                  <a:cubicBezTo>
                    <a:pt x="25" y="278"/>
                    <a:pt x="27" y="277"/>
                    <a:pt x="27" y="276"/>
                  </a:cubicBezTo>
                  <a:cubicBezTo>
                    <a:pt x="27" y="275"/>
                    <a:pt x="27" y="271"/>
                    <a:pt x="28" y="271"/>
                  </a:cubicBezTo>
                  <a:cubicBezTo>
                    <a:pt x="29" y="271"/>
                    <a:pt x="34" y="272"/>
                    <a:pt x="34" y="272"/>
                  </a:cubicBezTo>
                  <a:cubicBezTo>
                    <a:pt x="34" y="272"/>
                    <a:pt x="36" y="270"/>
                    <a:pt x="38" y="271"/>
                  </a:cubicBezTo>
                  <a:cubicBezTo>
                    <a:pt x="40" y="271"/>
                    <a:pt x="41" y="270"/>
                    <a:pt x="41" y="270"/>
                  </a:cubicBezTo>
                  <a:cubicBezTo>
                    <a:pt x="41" y="270"/>
                    <a:pt x="43" y="266"/>
                    <a:pt x="43" y="266"/>
                  </a:cubicBezTo>
                  <a:close/>
                  <a:moveTo>
                    <a:pt x="74" y="227"/>
                  </a:moveTo>
                  <a:cubicBezTo>
                    <a:pt x="74" y="227"/>
                    <a:pt x="74" y="227"/>
                    <a:pt x="74" y="227"/>
                  </a:cubicBezTo>
                  <a:cubicBezTo>
                    <a:pt x="74" y="227"/>
                    <a:pt x="73" y="224"/>
                    <a:pt x="74" y="224"/>
                  </a:cubicBezTo>
                  <a:cubicBezTo>
                    <a:pt x="75" y="224"/>
                    <a:pt x="78" y="223"/>
                    <a:pt x="78" y="223"/>
                  </a:cubicBezTo>
                  <a:cubicBezTo>
                    <a:pt x="78" y="223"/>
                    <a:pt x="79" y="221"/>
                    <a:pt x="79" y="222"/>
                  </a:cubicBezTo>
                  <a:cubicBezTo>
                    <a:pt x="80" y="222"/>
                    <a:pt x="80" y="224"/>
                    <a:pt x="79" y="224"/>
                  </a:cubicBezTo>
                  <a:cubicBezTo>
                    <a:pt x="79" y="224"/>
                    <a:pt x="77" y="226"/>
                    <a:pt x="77" y="226"/>
                  </a:cubicBezTo>
                  <a:cubicBezTo>
                    <a:pt x="77" y="226"/>
                    <a:pt x="75" y="227"/>
                    <a:pt x="75" y="227"/>
                  </a:cubicBezTo>
                  <a:cubicBezTo>
                    <a:pt x="74" y="227"/>
                    <a:pt x="74" y="227"/>
                    <a:pt x="74" y="227"/>
                  </a:cubicBezTo>
                  <a:close/>
                  <a:moveTo>
                    <a:pt x="87" y="248"/>
                  </a:moveTo>
                  <a:cubicBezTo>
                    <a:pt x="87" y="248"/>
                    <a:pt x="87" y="248"/>
                    <a:pt x="87" y="248"/>
                  </a:cubicBezTo>
                  <a:cubicBezTo>
                    <a:pt x="87" y="248"/>
                    <a:pt x="87" y="249"/>
                    <a:pt x="86" y="249"/>
                  </a:cubicBezTo>
                  <a:cubicBezTo>
                    <a:pt x="85" y="249"/>
                    <a:pt x="83" y="249"/>
                    <a:pt x="83" y="248"/>
                  </a:cubicBezTo>
                  <a:cubicBezTo>
                    <a:pt x="83" y="248"/>
                    <a:pt x="84" y="246"/>
                    <a:pt x="85" y="246"/>
                  </a:cubicBezTo>
                  <a:cubicBezTo>
                    <a:pt x="85" y="246"/>
                    <a:pt x="86" y="245"/>
                    <a:pt x="86" y="245"/>
                  </a:cubicBezTo>
                  <a:cubicBezTo>
                    <a:pt x="86" y="245"/>
                    <a:pt x="86" y="244"/>
                    <a:pt x="86" y="244"/>
                  </a:cubicBezTo>
                  <a:cubicBezTo>
                    <a:pt x="87" y="244"/>
                    <a:pt x="88" y="246"/>
                    <a:pt x="88" y="246"/>
                  </a:cubicBezTo>
                  <a:cubicBezTo>
                    <a:pt x="87" y="248"/>
                    <a:pt x="87" y="248"/>
                    <a:pt x="87" y="248"/>
                  </a:cubicBezTo>
                  <a:close/>
                  <a:moveTo>
                    <a:pt x="95" y="255"/>
                  </a:moveTo>
                  <a:cubicBezTo>
                    <a:pt x="95" y="255"/>
                    <a:pt x="95" y="255"/>
                    <a:pt x="95" y="255"/>
                  </a:cubicBezTo>
                  <a:cubicBezTo>
                    <a:pt x="95" y="254"/>
                    <a:pt x="97" y="252"/>
                    <a:pt x="97" y="251"/>
                  </a:cubicBezTo>
                  <a:cubicBezTo>
                    <a:pt x="98" y="251"/>
                    <a:pt x="98" y="250"/>
                    <a:pt x="98" y="250"/>
                  </a:cubicBezTo>
                  <a:cubicBezTo>
                    <a:pt x="99" y="249"/>
                    <a:pt x="100" y="249"/>
                    <a:pt x="101" y="249"/>
                  </a:cubicBezTo>
                  <a:cubicBezTo>
                    <a:pt x="103" y="250"/>
                    <a:pt x="105" y="252"/>
                    <a:pt x="104" y="252"/>
                  </a:cubicBezTo>
                  <a:cubicBezTo>
                    <a:pt x="104" y="253"/>
                    <a:pt x="103" y="252"/>
                    <a:pt x="103" y="255"/>
                  </a:cubicBezTo>
                  <a:cubicBezTo>
                    <a:pt x="103" y="258"/>
                    <a:pt x="103" y="258"/>
                    <a:pt x="103" y="259"/>
                  </a:cubicBezTo>
                  <a:cubicBezTo>
                    <a:pt x="104" y="260"/>
                    <a:pt x="103" y="263"/>
                    <a:pt x="103" y="263"/>
                  </a:cubicBezTo>
                  <a:cubicBezTo>
                    <a:pt x="103" y="263"/>
                    <a:pt x="102" y="265"/>
                    <a:pt x="101" y="265"/>
                  </a:cubicBezTo>
                  <a:cubicBezTo>
                    <a:pt x="101" y="265"/>
                    <a:pt x="101" y="265"/>
                    <a:pt x="99" y="264"/>
                  </a:cubicBezTo>
                  <a:cubicBezTo>
                    <a:pt x="98" y="264"/>
                    <a:pt x="95" y="262"/>
                    <a:pt x="95" y="262"/>
                  </a:cubicBezTo>
                  <a:cubicBezTo>
                    <a:pt x="95" y="262"/>
                    <a:pt x="95" y="257"/>
                    <a:pt x="95" y="257"/>
                  </a:cubicBezTo>
                  <a:cubicBezTo>
                    <a:pt x="95" y="256"/>
                    <a:pt x="94" y="255"/>
                    <a:pt x="94" y="255"/>
                  </a:cubicBezTo>
                  <a:cubicBezTo>
                    <a:pt x="95" y="255"/>
                    <a:pt x="95" y="255"/>
                    <a:pt x="95" y="255"/>
                  </a:cubicBezTo>
                  <a:close/>
                  <a:moveTo>
                    <a:pt x="74" y="210"/>
                  </a:moveTo>
                  <a:cubicBezTo>
                    <a:pt x="74" y="210"/>
                    <a:pt x="74" y="210"/>
                    <a:pt x="74" y="210"/>
                  </a:cubicBezTo>
                  <a:cubicBezTo>
                    <a:pt x="74" y="210"/>
                    <a:pt x="74" y="209"/>
                    <a:pt x="76" y="209"/>
                  </a:cubicBezTo>
                  <a:cubicBezTo>
                    <a:pt x="77" y="210"/>
                    <a:pt x="77" y="211"/>
                    <a:pt x="77" y="212"/>
                  </a:cubicBezTo>
                  <a:cubicBezTo>
                    <a:pt x="77" y="213"/>
                    <a:pt x="80" y="213"/>
                    <a:pt x="79" y="214"/>
                  </a:cubicBezTo>
                  <a:cubicBezTo>
                    <a:pt x="77" y="215"/>
                    <a:pt x="76" y="215"/>
                    <a:pt x="76" y="215"/>
                  </a:cubicBezTo>
                  <a:cubicBezTo>
                    <a:pt x="76" y="214"/>
                    <a:pt x="75" y="215"/>
                    <a:pt x="75" y="214"/>
                  </a:cubicBezTo>
                  <a:cubicBezTo>
                    <a:pt x="75" y="213"/>
                    <a:pt x="73" y="212"/>
                    <a:pt x="73" y="212"/>
                  </a:cubicBezTo>
                  <a:cubicBezTo>
                    <a:pt x="73" y="212"/>
                    <a:pt x="74" y="210"/>
                    <a:pt x="74" y="210"/>
                  </a:cubicBezTo>
                  <a:close/>
                  <a:moveTo>
                    <a:pt x="61" y="196"/>
                  </a:moveTo>
                  <a:cubicBezTo>
                    <a:pt x="61" y="196"/>
                    <a:pt x="61" y="196"/>
                    <a:pt x="61" y="196"/>
                  </a:cubicBezTo>
                  <a:cubicBezTo>
                    <a:pt x="63" y="197"/>
                    <a:pt x="64" y="196"/>
                    <a:pt x="64" y="197"/>
                  </a:cubicBezTo>
                  <a:cubicBezTo>
                    <a:pt x="65" y="197"/>
                    <a:pt x="66" y="198"/>
                    <a:pt x="65" y="199"/>
                  </a:cubicBezTo>
                  <a:cubicBezTo>
                    <a:pt x="63" y="200"/>
                    <a:pt x="63" y="200"/>
                    <a:pt x="61" y="200"/>
                  </a:cubicBezTo>
                  <a:cubicBezTo>
                    <a:pt x="60" y="200"/>
                    <a:pt x="62" y="200"/>
                    <a:pt x="60" y="200"/>
                  </a:cubicBezTo>
                  <a:cubicBezTo>
                    <a:pt x="58" y="200"/>
                    <a:pt x="55" y="202"/>
                    <a:pt x="57" y="199"/>
                  </a:cubicBezTo>
                  <a:cubicBezTo>
                    <a:pt x="59" y="197"/>
                    <a:pt x="61" y="196"/>
                    <a:pt x="61" y="196"/>
                  </a:cubicBezTo>
                  <a:close/>
                  <a:moveTo>
                    <a:pt x="72" y="191"/>
                  </a:moveTo>
                  <a:cubicBezTo>
                    <a:pt x="72" y="191"/>
                    <a:pt x="72" y="191"/>
                    <a:pt x="72" y="191"/>
                  </a:cubicBezTo>
                  <a:cubicBezTo>
                    <a:pt x="73" y="191"/>
                    <a:pt x="74" y="189"/>
                    <a:pt x="75" y="190"/>
                  </a:cubicBezTo>
                  <a:cubicBezTo>
                    <a:pt x="76" y="191"/>
                    <a:pt x="78" y="192"/>
                    <a:pt x="76" y="193"/>
                  </a:cubicBezTo>
                  <a:cubicBezTo>
                    <a:pt x="74" y="194"/>
                    <a:pt x="74" y="194"/>
                    <a:pt x="73" y="195"/>
                  </a:cubicBezTo>
                  <a:cubicBezTo>
                    <a:pt x="71" y="196"/>
                    <a:pt x="69" y="197"/>
                    <a:pt x="68" y="197"/>
                  </a:cubicBezTo>
                  <a:cubicBezTo>
                    <a:pt x="67" y="197"/>
                    <a:pt x="66" y="195"/>
                    <a:pt x="67" y="195"/>
                  </a:cubicBezTo>
                  <a:cubicBezTo>
                    <a:pt x="68" y="195"/>
                    <a:pt x="69" y="194"/>
                    <a:pt x="70" y="194"/>
                  </a:cubicBezTo>
                  <a:cubicBezTo>
                    <a:pt x="70" y="193"/>
                    <a:pt x="72" y="191"/>
                    <a:pt x="72" y="191"/>
                  </a:cubicBezTo>
                  <a:close/>
                  <a:moveTo>
                    <a:pt x="78" y="171"/>
                  </a:moveTo>
                  <a:cubicBezTo>
                    <a:pt x="78" y="171"/>
                    <a:pt x="78" y="171"/>
                    <a:pt x="78" y="171"/>
                  </a:cubicBezTo>
                  <a:cubicBezTo>
                    <a:pt x="78" y="171"/>
                    <a:pt x="78" y="168"/>
                    <a:pt x="79" y="169"/>
                  </a:cubicBezTo>
                  <a:cubicBezTo>
                    <a:pt x="81" y="169"/>
                    <a:pt x="81" y="169"/>
                    <a:pt x="81" y="170"/>
                  </a:cubicBezTo>
                  <a:cubicBezTo>
                    <a:pt x="81" y="171"/>
                    <a:pt x="83" y="170"/>
                    <a:pt x="81" y="171"/>
                  </a:cubicBezTo>
                  <a:cubicBezTo>
                    <a:pt x="80" y="171"/>
                    <a:pt x="78" y="171"/>
                    <a:pt x="78" y="171"/>
                  </a:cubicBezTo>
                  <a:close/>
                  <a:moveTo>
                    <a:pt x="87" y="181"/>
                  </a:moveTo>
                  <a:cubicBezTo>
                    <a:pt x="87" y="181"/>
                    <a:pt x="87" y="181"/>
                    <a:pt x="87" y="181"/>
                  </a:cubicBezTo>
                  <a:cubicBezTo>
                    <a:pt x="87" y="181"/>
                    <a:pt x="88" y="179"/>
                    <a:pt x="89" y="179"/>
                  </a:cubicBezTo>
                  <a:cubicBezTo>
                    <a:pt x="89" y="179"/>
                    <a:pt x="90" y="179"/>
                    <a:pt x="90" y="180"/>
                  </a:cubicBezTo>
                  <a:cubicBezTo>
                    <a:pt x="90" y="181"/>
                    <a:pt x="90" y="183"/>
                    <a:pt x="89" y="183"/>
                  </a:cubicBezTo>
                  <a:cubicBezTo>
                    <a:pt x="88" y="183"/>
                    <a:pt x="88" y="184"/>
                    <a:pt x="87" y="183"/>
                  </a:cubicBezTo>
                  <a:cubicBezTo>
                    <a:pt x="86" y="183"/>
                    <a:pt x="87" y="181"/>
                    <a:pt x="87" y="181"/>
                  </a:cubicBezTo>
                  <a:close/>
                  <a:moveTo>
                    <a:pt x="82" y="177"/>
                  </a:moveTo>
                  <a:cubicBezTo>
                    <a:pt x="82" y="177"/>
                    <a:pt x="82" y="177"/>
                    <a:pt x="82" y="177"/>
                  </a:cubicBezTo>
                  <a:cubicBezTo>
                    <a:pt x="82" y="177"/>
                    <a:pt x="81" y="173"/>
                    <a:pt x="83" y="173"/>
                  </a:cubicBezTo>
                  <a:cubicBezTo>
                    <a:pt x="85" y="172"/>
                    <a:pt x="86" y="172"/>
                    <a:pt x="86" y="172"/>
                  </a:cubicBezTo>
                  <a:cubicBezTo>
                    <a:pt x="86" y="172"/>
                    <a:pt x="89" y="176"/>
                    <a:pt x="89" y="176"/>
                  </a:cubicBezTo>
                  <a:cubicBezTo>
                    <a:pt x="88" y="177"/>
                    <a:pt x="88" y="178"/>
                    <a:pt x="86" y="178"/>
                  </a:cubicBezTo>
                  <a:cubicBezTo>
                    <a:pt x="85" y="178"/>
                    <a:pt x="84" y="179"/>
                    <a:pt x="84" y="178"/>
                  </a:cubicBezTo>
                  <a:cubicBezTo>
                    <a:pt x="83" y="177"/>
                    <a:pt x="82" y="177"/>
                    <a:pt x="82" y="177"/>
                  </a:cubicBezTo>
                  <a:close/>
                  <a:moveTo>
                    <a:pt x="45" y="174"/>
                  </a:moveTo>
                  <a:cubicBezTo>
                    <a:pt x="45" y="174"/>
                    <a:pt x="45" y="174"/>
                    <a:pt x="45" y="174"/>
                  </a:cubicBezTo>
                  <a:cubicBezTo>
                    <a:pt x="46" y="174"/>
                    <a:pt x="46" y="173"/>
                    <a:pt x="46" y="175"/>
                  </a:cubicBezTo>
                  <a:cubicBezTo>
                    <a:pt x="46" y="176"/>
                    <a:pt x="46" y="177"/>
                    <a:pt x="46" y="177"/>
                  </a:cubicBezTo>
                  <a:cubicBezTo>
                    <a:pt x="46" y="177"/>
                    <a:pt x="45" y="179"/>
                    <a:pt x="44" y="178"/>
                  </a:cubicBezTo>
                  <a:cubicBezTo>
                    <a:pt x="43" y="177"/>
                    <a:pt x="43" y="176"/>
                    <a:pt x="43" y="176"/>
                  </a:cubicBezTo>
                  <a:cubicBezTo>
                    <a:pt x="45" y="174"/>
                    <a:pt x="45" y="174"/>
                    <a:pt x="45" y="174"/>
                  </a:cubicBezTo>
                  <a:close/>
                  <a:moveTo>
                    <a:pt x="53" y="164"/>
                  </a:moveTo>
                  <a:cubicBezTo>
                    <a:pt x="53" y="164"/>
                    <a:pt x="53" y="164"/>
                    <a:pt x="53" y="164"/>
                  </a:cubicBezTo>
                  <a:cubicBezTo>
                    <a:pt x="54" y="165"/>
                    <a:pt x="56" y="167"/>
                    <a:pt x="56" y="167"/>
                  </a:cubicBezTo>
                  <a:cubicBezTo>
                    <a:pt x="53" y="170"/>
                    <a:pt x="53" y="170"/>
                    <a:pt x="53" y="170"/>
                  </a:cubicBezTo>
                  <a:cubicBezTo>
                    <a:pt x="53" y="170"/>
                    <a:pt x="50" y="171"/>
                    <a:pt x="50" y="172"/>
                  </a:cubicBezTo>
                  <a:cubicBezTo>
                    <a:pt x="49" y="172"/>
                    <a:pt x="51" y="175"/>
                    <a:pt x="49" y="174"/>
                  </a:cubicBezTo>
                  <a:cubicBezTo>
                    <a:pt x="47" y="173"/>
                    <a:pt x="46" y="171"/>
                    <a:pt x="47" y="171"/>
                  </a:cubicBezTo>
                  <a:cubicBezTo>
                    <a:pt x="48" y="170"/>
                    <a:pt x="48" y="170"/>
                    <a:pt x="49" y="169"/>
                  </a:cubicBezTo>
                  <a:cubicBezTo>
                    <a:pt x="50" y="168"/>
                    <a:pt x="52" y="165"/>
                    <a:pt x="52" y="165"/>
                  </a:cubicBezTo>
                  <a:cubicBezTo>
                    <a:pt x="53" y="164"/>
                    <a:pt x="53" y="164"/>
                    <a:pt x="53" y="164"/>
                  </a:cubicBezTo>
                  <a:close/>
                  <a:moveTo>
                    <a:pt x="58" y="150"/>
                  </a:moveTo>
                  <a:cubicBezTo>
                    <a:pt x="58" y="150"/>
                    <a:pt x="58" y="150"/>
                    <a:pt x="58" y="150"/>
                  </a:cubicBezTo>
                  <a:cubicBezTo>
                    <a:pt x="58" y="150"/>
                    <a:pt x="60" y="150"/>
                    <a:pt x="61" y="151"/>
                  </a:cubicBezTo>
                  <a:cubicBezTo>
                    <a:pt x="61" y="151"/>
                    <a:pt x="62" y="154"/>
                    <a:pt x="62" y="154"/>
                  </a:cubicBezTo>
                  <a:cubicBezTo>
                    <a:pt x="62" y="154"/>
                    <a:pt x="63" y="155"/>
                    <a:pt x="62" y="156"/>
                  </a:cubicBezTo>
                  <a:cubicBezTo>
                    <a:pt x="61" y="157"/>
                    <a:pt x="59" y="158"/>
                    <a:pt x="59" y="158"/>
                  </a:cubicBezTo>
                  <a:cubicBezTo>
                    <a:pt x="59" y="163"/>
                    <a:pt x="59" y="163"/>
                    <a:pt x="59" y="163"/>
                  </a:cubicBezTo>
                  <a:cubicBezTo>
                    <a:pt x="58" y="165"/>
                    <a:pt x="58" y="165"/>
                    <a:pt x="58" y="165"/>
                  </a:cubicBezTo>
                  <a:cubicBezTo>
                    <a:pt x="55" y="164"/>
                    <a:pt x="55" y="164"/>
                    <a:pt x="55" y="164"/>
                  </a:cubicBezTo>
                  <a:cubicBezTo>
                    <a:pt x="55" y="158"/>
                    <a:pt x="55" y="158"/>
                    <a:pt x="55" y="158"/>
                  </a:cubicBezTo>
                  <a:cubicBezTo>
                    <a:pt x="54" y="155"/>
                    <a:pt x="54" y="155"/>
                    <a:pt x="54" y="155"/>
                  </a:cubicBezTo>
                  <a:cubicBezTo>
                    <a:pt x="57" y="152"/>
                    <a:pt x="57" y="152"/>
                    <a:pt x="57" y="152"/>
                  </a:cubicBezTo>
                  <a:cubicBezTo>
                    <a:pt x="58" y="150"/>
                    <a:pt x="58" y="150"/>
                    <a:pt x="58" y="150"/>
                  </a:cubicBezTo>
                  <a:close/>
                  <a:moveTo>
                    <a:pt x="60" y="142"/>
                  </a:moveTo>
                  <a:cubicBezTo>
                    <a:pt x="60" y="142"/>
                    <a:pt x="60" y="142"/>
                    <a:pt x="60" y="142"/>
                  </a:cubicBezTo>
                  <a:cubicBezTo>
                    <a:pt x="60" y="142"/>
                    <a:pt x="62" y="141"/>
                    <a:pt x="63" y="142"/>
                  </a:cubicBezTo>
                  <a:cubicBezTo>
                    <a:pt x="64" y="143"/>
                    <a:pt x="64" y="141"/>
                    <a:pt x="65" y="143"/>
                  </a:cubicBezTo>
                  <a:cubicBezTo>
                    <a:pt x="66" y="145"/>
                    <a:pt x="67" y="145"/>
                    <a:pt x="66" y="146"/>
                  </a:cubicBezTo>
                  <a:cubicBezTo>
                    <a:pt x="66" y="147"/>
                    <a:pt x="66" y="148"/>
                    <a:pt x="65" y="149"/>
                  </a:cubicBezTo>
                  <a:cubicBezTo>
                    <a:pt x="64" y="150"/>
                    <a:pt x="65" y="151"/>
                    <a:pt x="63" y="150"/>
                  </a:cubicBezTo>
                  <a:cubicBezTo>
                    <a:pt x="61" y="149"/>
                    <a:pt x="61" y="149"/>
                    <a:pt x="60" y="148"/>
                  </a:cubicBezTo>
                  <a:cubicBezTo>
                    <a:pt x="59" y="147"/>
                    <a:pt x="59" y="147"/>
                    <a:pt x="59" y="147"/>
                  </a:cubicBezTo>
                  <a:cubicBezTo>
                    <a:pt x="60" y="142"/>
                    <a:pt x="60" y="142"/>
                    <a:pt x="60" y="142"/>
                  </a:cubicBezTo>
                  <a:close/>
                  <a:moveTo>
                    <a:pt x="69" y="132"/>
                  </a:moveTo>
                  <a:cubicBezTo>
                    <a:pt x="69" y="132"/>
                    <a:pt x="69" y="132"/>
                    <a:pt x="69" y="132"/>
                  </a:cubicBezTo>
                  <a:cubicBezTo>
                    <a:pt x="69" y="132"/>
                    <a:pt x="70" y="131"/>
                    <a:pt x="69" y="133"/>
                  </a:cubicBezTo>
                  <a:cubicBezTo>
                    <a:pt x="67" y="136"/>
                    <a:pt x="67" y="137"/>
                    <a:pt x="68" y="137"/>
                  </a:cubicBezTo>
                  <a:cubicBezTo>
                    <a:pt x="68" y="137"/>
                    <a:pt x="69" y="137"/>
                    <a:pt x="69" y="137"/>
                  </a:cubicBezTo>
                  <a:cubicBezTo>
                    <a:pt x="69" y="141"/>
                    <a:pt x="69" y="141"/>
                    <a:pt x="69" y="141"/>
                  </a:cubicBezTo>
                  <a:cubicBezTo>
                    <a:pt x="69" y="141"/>
                    <a:pt x="69" y="142"/>
                    <a:pt x="66" y="141"/>
                  </a:cubicBezTo>
                  <a:cubicBezTo>
                    <a:pt x="63" y="141"/>
                    <a:pt x="61" y="140"/>
                    <a:pt x="61" y="140"/>
                  </a:cubicBezTo>
                  <a:cubicBezTo>
                    <a:pt x="58" y="137"/>
                    <a:pt x="58" y="137"/>
                    <a:pt x="58" y="137"/>
                  </a:cubicBezTo>
                  <a:cubicBezTo>
                    <a:pt x="58" y="137"/>
                    <a:pt x="57" y="136"/>
                    <a:pt x="59" y="134"/>
                  </a:cubicBezTo>
                  <a:cubicBezTo>
                    <a:pt x="60" y="132"/>
                    <a:pt x="63" y="133"/>
                    <a:pt x="63" y="133"/>
                  </a:cubicBezTo>
                  <a:cubicBezTo>
                    <a:pt x="63" y="133"/>
                    <a:pt x="64" y="135"/>
                    <a:pt x="65" y="133"/>
                  </a:cubicBezTo>
                  <a:cubicBezTo>
                    <a:pt x="66" y="131"/>
                    <a:pt x="66" y="129"/>
                    <a:pt x="67" y="130"/>
                  </a:cubicBezTo>
                  <a:cubicBezTo>
                    <a:pt x="68" y="131"/>
                    <a:pt x="69" y="132"/>
                    <a:pt x="69" y="132"/>
                  </a:cubicBezTo>
                  <a:close/>
                  <a:moveTo>
                    <a:pt x="77" y="121"/>
                  </a:moveTo>
                  <a:cubicBezTo>
                    <a:pt x="77" y="121"/>
                    <a:pt x="77" y="121"/>
                    <a:pt x="77" y="121"/>
                  </a:cubicBezTo>
                  <a:cubicBezTo>
                    <a:pt x="76" y="120"/>
                    <a:pt x="76" y="118"/>
                    <a:pt x="76" y="118"/>
                  </a:cubicBezTo>
                  <a:cubicBezTo>
                    <a:pt x="77" y="116"/>
                    <a:pt x="77" y="116"/>
                    <a:pt x="77" y="116"/>
                  </a:cubicBezTo>
                  <a:cubicBezTo>
                    <a:pt x="77" y="116"/>
                    <a:pt x="75" y="114"/>
                    <a:pt x="75" y="113"/>
                  </a:cubicBezTo>
                  <a:cubicBezTo>
                    <a:pt x="75" y="112"/>
                    <a:pt x="75" y="110"/>
                    <a:pt x="77" y="109"/>
                  </a:cubicBezTo>
                  <a:cubicBezTo>
                    <a:pt x="78" y="108"/>
                    <a:pt x="79" y="106"/>
                    <a:pt x="80" y="106"/>
                  </a:cubicBezTo>
                  <a:cubicBezTo>
                    <a:pt x="80" y="107"/>
                    <a:pt x="80" y="107"/>
                    <a:pt x="81" y="109"/>
                  </a:cubicBezTo>
                  <a:cubicBezTo>
                    <a:pt x="82" y="110"/>
                    <a:pt x="82" y="112"/>
                    <a:pt x="83" y="111"/>
                  </a:cubicBezTo>
                  <a:cubicBezTo>
                    <a:pt x="84" y="110"/>
                    <a:pt x="84" y="109"/>
                    <a:pt x="85" y="108"/>
                  </a:cubicBezTo>
                  <a:cubicBezTo>
                    <a:pt x="86" y="107"/>
                    <a:pt x="87" y="104"/>
                    <a:pt x="87" y="104"/>
                  </a:cubicBezTo>
                  <a:cubicBezTo>
                    <a:pt x="87" y="104"/>
                    <a:pt x="89" y="105"/>
                    <a:pt x="90" y="104"/>
                  </a:cubicBezTo>
                  <a:cubicBezTo>
                    <a:pt x="92" y="103"/>
                    <a:pt x="90" y="103"/>
                    <a:pt x="93" y="102"/>
                  </a:cubicBezTo>
                  <a:cubicBezTo>
                    <a:pt x="96" y="102"/>
                    <a:pt x="97" y="102"/>
                    <a:pt x="98" y="100"/>
                  </a:cubicBezTo>
                  <a:cubicBezTo>
                    <a:pt x="99" y="99"/>
                    <a:pt x="99" y="100"/>
                    <a:pt x="100" y="99"/>
                  </a:cubicBezTo>
                  <a:cubicBezTo>
                    <a:pt x="101" y="98"/>
                    <a:pt x="102" y="97"/>
                    <a:pt x="103" y="97"/>
                  </a:cubicBezTo>
                  <a:cubicBezTo>
                    <a:pt x="104" y="98"/>
                    <a:pt x="105" y="99"/>
                    <a:pt x="105" y="100"/>
                  </a:cubicBezTo>
                  <a:cubicBezTo>
                    <a:pt x="105" y="101"/>
                    <a:pt x="106" y="103"/>
                    <a:pt x="105" y="104"/>
                  </a:cubicBezTo>
                  <a:cubicBezTo>
                    <a:pt x="104" y="105"/>
                    <a:pt x="104" y="106"/>
                    <a:pt x="103" y="106"/>
                  </a:cubicBezTo>
                  <a:cubicBezTo>
                    <a:pt x="102" y="107"/>
                    <a:pt x="99" y="109"/>
                    <a:pt x="99" y="109"/>
                  </a:cubicBezTo>
                  <a:cubicBezTo>
                    <a:pt x="99" y="109"/>
                    <a:pt x="99" y="111"/>
                    <a:pt x="100" y="111"/>
                  </a:cubicBezTo>
                  <a:cubicBezTo>
                    <a:pt x="101" y="111"/>
                    <a:pt x="103" y="108"/>
                    <a:pt x="103" y="110"/>
                  </a:cubicBezTo>
                  <a:cubicBezTo>
                    <a:pt x="102" y="112"/>
                    <a:pt x="105" y="113"/>
                    <a:pt x="102" y="114"/>
                  </a:cubicBezTo>
                  <a:cubicBezTo>
                    <a:pt x="100" y="114"/>
                    <a:pt x="98" y="113"/>
                    <a:pt x="98" y="113"/>
                  </a:cubicBezTo>
                  <a:cubicBezTo>
                    <a:pt x="96" y="116"/>
                    <a:pt x="96" y="116"/>
                    <a:pt x="96" y="116"/>
                  </a:cubicBezTo>
                  <a:cubicBezTo>
                    <a:pt x="96" y="116"/>
                    <a:pt x="94" y="115"/>
                    <a:pt x="94" y="116"/>
                  </a:cubicBezTo>
                  <a:cubicBezTo>
                    <a:pt x="94" y="117"/>
                    <a:pt x="95" y="119"/>
                    <a:pt x="95" y="119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121"/>
                    <a:pt x="90" y="120"/>
                    <a:pt x="90" y="121"/>
                  </a:cubicBezTo>
                  <a:cubicBezTo>
                    <a:pt x="91" y="122"/>
                    <a:pt x="92" y="124"/>
                    <a:pt x="92" y="124"/>
                  </a:cubicBezTo>
                  <a:cubicBezTo>
                    <a:pt x="92" y="124"/>
                    <a:pt x="92" y="126"/>
                    <a:pt x="90" y="126"/>
                  </a:cubicBezTo>
                  <a:cubicBezTo>
                    <a:pt x="88" y="126"/>
                    <a:pt x="86" y="126"/>
                    <a:pt x="85" y="126"/>
                  </a:cubicBezTo>
                  <a:cubicBezTo>
                    <a:pt x="84" y="125"/>
                    <a:pt x="84" y="125"/>
                    <a:pt x="84" y="125"/>
                  </a:cubicBezTo>
                  <a:cubicBezTo>
                    <a:pt x="83" y="128"/>
                    <a:pt x="83" y="128"/>
                    <a:pt x="83" y="128"/>
                  </a:cubicBezTo>
                  <a:cubicBezTo>
                    <a:pt x="83" y="128"/>
                    <a:pt x="84" y="129"/>
                    <a:pt x="83" y="130"/>
                  </a:cubicBezTo>
                  <a:cubicBezTo>
                    <a:pt x="82" y="131"/>
                    <a:pt x="79" y="131"/>
                    <a:pt x="79" y="131"/>
                  </a:cubicBezTo>
                  <a:cubicBezTo>
                    <a:pt x="79" y="131"/>
                    <a:pt x="78" y="131"/>
                    <a:pt x="78" y="131"/>
                  </a:cubicBezTo>
                  <a:cubicBezTo>
                    <a:pt x="78" y="132"/>
                    <a:pt x="77" y="134"/>
                    <a:pt x="76" y="134"/>
                  </a:cubicBezTo>
                  <a:cubicBezTo>
                    <a:pt x="75" y="133"/>
                    <a:pt x="73" y="132"/>
                    <a:pt x="72" y="131"/>
                  </a:cubicBezTo>
                  <a:cubicBezTo>
                    <a:pt x="72" y="130"/>
                    <a:pt x="71" y="126"/>
                    <a:pt x="73" y="127"/>
                  </a:cubicBezTo>
                  <a:cubicBezTo>
                    <a:pt x="75" y="127"/>
                    <a:pt x="77" y="128"/>
                    <a:pt x="77" y="126"/>
                  </a:cubicBezTo>
                  <a:cubicBezTo>
                    <a:pt x="77" y="124"/>
                    <a:pt x="76" y="123"/>
                    <a:pt x="76" y="123"/>
                  </a:cubicBezTo>
                  <a:cubicBezTo>
                    <a:pt x="77" y="121"/>
                    <a:pt x="77" y="121"/>
                    <a:pt x="77" y="121"/>
                  </a:cubicBezTo>
                  <a:close/>
                  <a:moveTo>
                    <a:pt x="267" y="15"/>
                  </a:moveTo>
                  <a:cubicBezTo>
                    <a:pt x="267" y="15"/>
                    <a:pt x="267" y="15"/>
                    <a:pt x="267" y="15"/>
                  </a:cubicBezTo>
                  <a:cubicBezTo>
                    <a:pt x="268" y="15"/>
                    <a:pt x="271" y="16"/>
                    <a:pt x="271" y="15"/>
                  </a:cubicBezTo>
                  <a:cubicBezTo>
                    <a:pt x="271" y="15"/>
                    <a:pt x="272" y="13"/>
                    <a:pt x="272" y="13"/>
                  </a:cubicBezTo>
                  <a:cubicBezTo>
                    <a:pt x="271" y="12"/>
                    <a:pt x="270" y="11"/>
                    <a:pt x="269" y="12"/>
                  </a:cubicBezTo>
                  <a:cubicBezTo>
                    <a:pt x="268" y="12"/>
                    <a:pt x="267" y="13"/>
                    <a:pt x="267" y="13"/>
                  </a:cubicBezTo>
                  <a:cubicBezTo>
                    <a:pt x="267" y="14"/>
                    <a:pt x="267" y="15"/>
                    <a:pt x="267" y="15"/>
                  </a:cubicBezTo>
                  <a:close/>
                  <a:moveTo>
                    <a:pt x="235" y="32"/>
                  </a:moveTo>
                  <a:cubicBezTo>
                    <a:pt x="235" y="32"/>
                    <a:pt x="235" y="32"/>
                    <a:pt x="235" y="32"/>
                  </a:cubicBezTo>
                  <a:cubicBezTo>
                    <a:pt x="236" y="32"/>
                    <a:pt x="237" y="30"/>
                    <a:pt x="237" y="31"/>
                  </a:cubicBezTo>
                  <a:cubicBezTo>
                    <a:pt x="237" y="33"/>
                    <a:pt x="238" y="33"/>
                    <a:pt x="237" y="34"/>
                  </a:cubicBezTo>
                  <a:cubicBezTo>
                    <a:pt x="236" y="34"/>
                    <a:pt x="234" y="36"/>
                    <a:pt x="233" y="35"/>
                  </a:cubicBezTo>
                  <a:cubicBezTo>
                    <a:pt x="233" y="35"/>
                    <a:pt x="234" y="31"/>
                    <a:pt x="234" y="31"/>
                  </a:cubicBezTo>
                  <a:cubicBezTo>
                    <a:pt x="235" y="32"/>
                    <a:pt x="235" y="32"/>
                    <a:pt x="235" y="32"/>
                  </a:cubicBezTo>
                  <a:close/>
                  <a:moveTo>
                    <a:pt x="254" y="34"/>
                  </a:moveTo>
                  <a:cubicBezTo>
                    <a:pt x="254" y="34"/>
                    <a:pt x="254" y="34"/>
                    <a:pt x="254" y="34"/>
                  </a:cubicBezTo>
                  <a:cubicBezTo>
                    <a:pt x="254" y="34"/>
                    <a:pt x="254" y="35"/>
                    <a:pt x="252" y="34"/>
                  </a:cubicBezTo>
                  <a:cubicBezTo>
                    <a:pt x="249" y="34"/>
                    <a:pt x="248" y="35"/>
                    <a:pt x="248" y="33"/>
                  </a:cubicBezTo>
                  <a:cubicBezTo>
                    <a:pt x="248" y="32"/>
                    <a:pt x="249" y="31"/>
                    <a:pt x="247" y="30"/>
                  </a:cubicBezTo>
                  <a:cubicBezTo>
                    <a:pt x="245" y="30"/>
                    <a:pt x="245" y="30"/>
                    <a:pt x="245" y="30"/>
                  </a:cubicBezTo>
                  <a:cubicBezTo>
                    <a:pt x="245" y="30"/>
                    <a:pt x="244" y="28"/>
                    <a:pt x="245" y="27"/>
                  </a:cubicBezTo>
                  <a:cubicBezTo>
                    <a:pt x="247" y="25"/>
                    <a:pt x="247" y="26"/>
                    <a:pt x="248" y="26"/>
                  </a:cubicBezTo>
                  <a:cubicBezTo>
                    <a:pt x="250" y="26"/>
                    <a:pt x="249" y="26"/>
                    <a:pt x="251" y="27"/>
                  </a:cubicBezTo>
                  <a:cubicBezTo>
                    <a:pt x="253" y="27"/>
                    <a:pt x="254" y="28"/>
                    <a:pt x="254" y="26"/>
                  </a:cubicBezTo>
                  <a:cubicBezTo>
                    <a:pt x="254" y="25"/>
                    <a:pt x="255" y="25"/>
                    <a:pt x="253" y="23"/>
                  </a:cubicBezTo>
                  <a:cubicBezTo>
                    <a:pt x="252" y="21"/>
                    <a:pt x="252" y="22"/>
                    <a:pt x="251" y="21"/>
                  </a:cubicBezTo>
                  <a:cubicBezTo>
                    <a:pt x="250" y="19"/>
                    <a:pt x="248" y="17"/>
                    <a:pt x="249" y="16"/>
                  </a:cubicBezTo>
                  <a:cubicBezTo>
                    <a:pt x="249" y="15"/>
                    <a:pt x="248" y="15"/>
                    <a:pt x="250" y="13"/>
                  </a:cubicBezTo>
                  <a:cubicBezTo>
                    <a:pt x="253" y="12"/>
                    <a:pt x="255" y="10"/>
                    <a:pt x="256" y="10"/>
                  </a:cubicBezTo>
                  <a:cubicBezTo>
                    <a:pt x="257" y="10"/>
                    <a:pt x="258" y="10"/>
                    <a:pt x="258" y="11"/>
                  </a:cubicBezTo>
                  <a:cubicBezTo>
                    <a:pt x="258" y="13"/>
                    <a:pt x="258" y="14"/>
                    <a:pt x="257" y="15"/>
                  </a:cubicBezTo>
                  <a:cubicBezTo>
                    <a:pt x="256" y="15"/>
                    <a:pt x="256" y="16"/>
                    <a:pt x="256" y="16"/>
                  </a:cubicBezTo>
                  <a:cubicBezTo>
                    <a:pt x="256" y="16"/>
                    <a:pt x="255" y="19"/>
                    <a:pt x="257" y="19"/>
                  </a:cubicBezTo>
                  <a:cubicBezTo>
                    <a:pt x="259" y="18"/>
                    <a:pt x="260" y="16"/>
                    <a:pt x="260" y="15"/>
                  </a:cubicBezTo>
                  <a:cubicBezTo>
                    <a:pt x="261" y="14"/>
                    <a:pt x="262" y="15"/>
                    <a:pt x="261" y="13"/>
                  </a:cubicBezTo>
                  <a:cubicBezTo>
                    <a:pt x="261" y="11"/>
                    <a:pt x="260" y="10"/>
                    <a:pt x="261" y="10"/>
                  </a:cubicBezTo>
                  <a:cubicBezTo>
                    <a:pt x="262" y="10"/>
                    <a:pt x="263" y="12"/>
                    <a:pt x="264" y="10"/>
                  </a:cubicBezTo>
                  <a:cubicBezTo>
                    <a:pt x="266" y="7"/>
                    <a:pt x="266" y="6"/>
                    <a:pt x="266" y="6"/>
                  </a:cubicBezTo>
                  <a:cubicBezTo>
                    <a:pt x="266" y="6"/>
                    <a:pt x="265" y="6"/>
                    <a:pt x="267" y="5"/>
                  </a:cubicBezTo>
                  <a:cubicBezTo>
                    <a:pt x="269" y="4"/>
                    <a:pt x="268" y="3"/>
                    <a:pt x="269" y="2"/>
                  </a:cubicBezTo>
                  <a:cubicBezTo>
                    <a:pt x="270" y="1"/>
                    <a:pt x="268" y="0"/>
                    <a:pt x="271" y="0"/>
                  </a:cubicBezTo>
                  <a:cubicBezTo>
                    <a:pt x="273" y="1"/>
                    <a:pt x="273" y="1"/>
                    <a:pt x="274" y="2"/>
                  </a:cubicBezTo>
                  <a:cubicBezTo>
                    <a:pt x="275" y="2"/>
                    <a:pt x="273" y="6"/>
                    <a:pt x="272" y="6"/>
                  </a:cubicBezTo>
                  <a:cubicBezTo>
                    <a:pt x="271" y="6"/>
                    <a:pt x="271" y="5"/>
                    <a:pt x="269" y="6"/>
                  </a:cubicBezTo>
                  <a:cubicBezTo>
                    <a:pt x="268" y="7"/>
                    <a:pt x="270" y="9"/>
                    <a:pt x="269" y="10"/>
                  </a:cubicBezTo>
                  <a:cubicBezTo>
                    <a:pt x="268" y="11"/>
                    <a:pt x="267" y="10"/>
                    <a:pt x="266" y="11"/>
                  </a:cubicBezTo>
                  <a:cubicBezTo>
                    <a:pt x="265" y="12"/>
                    <a:pt x="265" y="12"/>
                    <a:pt x="265" y="13"/>
                  </a:cubicBezTo>
                  <a:cubicBezTo>
                    <a:pt x="265" y="14"/>
                    <a:pt x="264" y="15"/>
                    <a:pt x="263" y="16"/>
                  </a:cubicBezTo>
                  <a:cubicBezTo>
                    <a:pt x="263" y="16"/>
                    <a:pt x="260" y="14"/>
                    <a:pt x="263" y="16"/>
                  </a:cubicBezTo>
                  <a:cubicBezTo>
                    <a:pt x="266" y="18"/>
                    <a:pt x="267" y="18"/>
                    <a:pt x="266" y="19"/>
                  </a:cubicBezTo>
                  <a:cubicBezTo>
                    <a:pt x="265" y="19"/>
                    <a:pt x="263" y="19"/>
                    <a:pt x="262" y="20"/>
                  </a:cubicBezTo>
                  <a:cubicBezTo>
                    <a:pt x="261" y="20"/>
                    <a:pt x="260" y="21"/>
                    <a:pt x="262" y="22"/>
                  </a:cubicBezTo>
                  <a:cubicBezTo>
                    <a:pt x="264" y="23"/>
                    <a:pt x="263" y="23"/>
                    <a:pt x="264" y="23"/>
                  </a:cubicBezTo>
                  <a:cubicBezTo>
                    <a:pt x="265" y="22"/>
                    <a:pt x="270" y="22"/>
                    <a:pt x="270" y="23"/>
                  </a:cubicBezTo>
                  <a:cubicBezTo>
                    <a:pt x="269" y="25"/>
                    <a:pt x="270" y="25"/>
                    <a:pt x="268" y="26"/>
                  </a:cubicBezTo>
                  <a:cubicBezTo>
                    <a:pt x="265" y="27"/>
                    <a:pt x="263" y="26"/>
                    <a:pt x="262" y="25"/>
                  </a:cubicBezTo>
                  <a:cubicBezTo>
                    <a:pt x="261" y="25"/>
                    <a:pt x="261" y="23"/>
                    <a:pt x="261" y="26"/>
                  </a:cubicBezTo>
                  <a:cubicBezTo>
                    <a:pt x="262" y="29"/>
                    <a:pt x="264" y="29"/>
                    <a:pt x="263" y="29"/>
                  </a:cubicBezTo>
                  <a:cubicBezTo>
                    <a:pt x="261" y="29"/>
                    <a:pt x="259" y="29"/>
                    <a:pt x="259" y="29"/>
                  </a:cubicBezTo>
                  <a:cubicBezTo>
                    <a:pt x="259" y="29"/>
                    <a:pt x="258" y="27"/>
                    <a:pt x="259" y="30"/>
                  </a:cubicBezTo>
                  <a:cubicBezTo>
                    <a:pt x="260" y="33"/>
                    <a:pt x="260" y="33"/>
                    <a:pt x="260" y="33"/>
                  </a:cubicBezTo>
                  <a:cubicBezTo>
                    <a:pt x="260" y="33"/>
                    <a:pt x="258" y="34"/>
                    <a:pt x="258" y="34"/>
                  </a:cubicBezTo>
                  <a:cubicBezTo>
                    <a:pt x="258" y="35"/>
                    <a:pt x="259" y="37"/>
                    <a:pt x="260" y="38"/>
                  </a:cubicBezTo>
                  <a:cubicBezTo>
                    <a:pt x="260" y="38"/>
                    <a:pt x="259" y="42"/>
                    <a:pt x="258" y="42"/>
                  </a:cubicBezTo>
                  <a:cubicBezTo>
                    <a:pt x="258" y="42"/>
                    <a:pt x="258" y="43"/>
                    <a:pt x="257" y="44"/>
                  </a:cubicBezTo>
                  <a:cubicBezTo>
                    <a:pt x="256" y="45"/>
                    <a:pt x="255" y="46"/>
                    <a:pt x="255" y="46"/>
                  </a:cubicBezTo>
                  <a:cubicBezTo>
                    <a:pt x="253" y="52"/>
                    <a:pt x="253" y="52"/>
                    <a:pt x="253" y="52"/>
                  </a:cubicBezTo>
                  <a:cubicBezTo>
                    <a:pt x="253" y="52"/>
                    <a:pt x="252" y="54"/>
                    <a:pt x="251" y="52"/>
                  </a:cubicBezTo>
                  <a:cubicBezTo>
                    <a:pt x="251" y="50"/>
                    <a:pt x="250" y="50"/>
                    <a:pt x="251" y="49"/>
                  </a:cubicBezTo>
                  <a:cubicBezTo>
                    <a:pt x="252" y="49"/>
                    <a:pt x="252" y="47"/>
                    <a:pt x="253" y="46"/>
                  </a:cubicBezTo>
                  <a:cubicBezTo>
                    <a:pt x="253" y="45"/>
                    <a:pt x="254" y="41"/>
                    <a:pt x="254" y="41"/>
                  </a:cubicBezTo>
                  <a:cubicBezTo>
                    <a:pt x="254" y="41"/>
                    <a:pt x="256" y="41"/>
                    <a:pt x="257" y="40"/>
                  </a:cubicBezTo>
                  <a:cubicBezTo>
                    <a:pt x="257" y="40"/>
                    <a:pt x="255" y="36"/>
                    <a:pt x="255" y="36"/>
                  </a:cubicBezTo>
                  <a:cubicBezTo>
                    <a:pt x="256" y="34"/>
                    <a:pt x="256" y="34"/>
                    <a:pt x="256" y="34"/>
                  </a:cubicBezTo>
                  <a:cubicBezTo>
                    <a:pt x="254" y="34"/>
                    <a:pt x="254" y="34"/>
                    <a:pt x="254" y="34"/>
                  </a:cubicBezTo>
                  <a:close/>
                  <a:moveTo>
                    <a:pt x="239" y="67"/>
                  </a:move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42" y="63"/>
                    <a:pt x="243" y="64"/>
                  </a:cubicBezTo>
                  <a:cubicBezTo>
                    <a:pt x="243" y="64"/>
                    <a:pt x="243" y="65"/>
                    <a:pt x="243" y="66"/>
                  </a:cubicBezTo>
                  <a:cubicBezTo>
                    <a:pt x="243" y="66"/>
                    <a:pt x="244" y="68"/>
                    <a:pt x="243" y="68"/>
                  </a:cubicBezTo>
                  <a:cubicBezTo>
                    <a:pt x="242" y="68"/>
                    <a:pt x="241" y="68"/>
                    <a:pt x="240" y="68"/>
                  </a:cubicBezTo>
                  <a:cubicBezTo>
                    <a:pt x="240" y="68"/>
                    <a:pt x="239" y="67"/>
                    <a:pt x="239" y="67"/>
                  </a:cubicBezTo>
                  <a:close/>
                  <a:moveTo>
                    <a:pt x="196" y="98"/>
                  </a:moveTo>
                  <a:cubicBezTo>
                    <a:pt x="196" y="98"/>
                    <a:pt x="196" y="98"/>
                    <a:pt x="196" y="98"/>
                  </a:cubicBezTo>
                  <a:cubicBezTo>
                    <a:pt x="198" y="96"/>
                    <a:pt x="198" y="96"/>
                    <a:pt x="198" y="96"/>
                  </a:cubicBezTo>
                  <a:cubicBezTo>
                    <a:pt x="201" y="97"/>
                    <a:pt x="201" y="97"/>
                    <a:pt x="201" y="97"/>
                  </a:cubicBezTo>
                  <a:cubicBezTo>
                    <a:pt x="201" y="97"/>
                    <a:pt x="202" y="95"/>
                    <a:pt x="202" y="97"/>
                  </a:cubicBezTo>
                  <a:cubicBezTo>
                    <a:pt x="201" y="99"/>
                    <a:pt x="199" y="102"/>
                    <a:pt x="199" y="102"/>
                  </a:cubicBezTo>
                  <a:cubicBezTo>
                    <a:pt x="199" y="102"/>
                    <a:pt x="200" y="102"/>
                    <a:pt x="198" y="103"/>
                  </a:cubicBezTo>
                  <a:cubicBezTo>
                    <a:pt x="196" y="104"/>
                    <a:pt x="196" y="105"/>
                    <a:pt x="195" y="103"/>
                  </a:cubicBezTo>
                  <a:cubicBezTo>
                    <a:pt x="194" y="102"/>
                    <a:pt x="193" y="102"/>
                    <a:pt x="193" y="101"/>
                  </a:cubicBezTo>
                  <a:cubicBezTo>
                    <a:pt x="194" y="100"/>
                    <a:pt x="194" y="98"/>
                    <a:pt x="194" y="98"/>
                  </a:cubicBezTo>
                  <a:cubicBezTo>
                    <a:pt x="196" y="98"/>
                    <a:pt x="196" y="98"/>
                    <a:pt x="196" y="98"/>
                  </a:cubicBezTo>
                  <a:close/>
                  <a:moveTo>
                    <a:pt x="217" y="72"/>
                  </a:moveTo>
                  <a:cubicBezTo>
                    <a:pt x="217" y="72"/>
                    <a:pt x="217" y="72"/>
                    <a:pt x="217" y="72"/>
                  </a:cubicBezTo>
                  <a:cubicBezTo>
                    <a:pt x="217" y="72"/>
                    <a:pt x="218" y="70"/>
                    <a:pt x="219" y="70"/>
                  </a:cubicBezTo>
                  <a:cubicBezTo>
                    <a:pt x="220" y="71"/>
                    <a:pt x="221" y="71"/>
                    <a:pt x="221" y="72"/>
                  </a:cubicBezTo>
                  <a:cubicBezTo>
                    <a:pt x="220" y="73"/>
                    <a:pt x="219" y="74"/>
                    <a:pt x="218" y="74"/>
                  </a:cubicBezTo>
                  <a:cubicBezTo>
                    <a:pt x="217" y="74"/>
                    <a:pt x="217" y="72"/>
                    <a:pt x="217" y="72"/>
                  </a:cubicBezTo>
                  <a:close/>
                  <a:moveTo>
                    <a:pt x="213" y="77"/>
                  </a:moveTo>
                  <a:cubicBezTo>
                    <a:pt x="213" y="77"/>
                    <a:pt x="213" y="77"/>
                    <a:pt x="213" y="77"/>
                  </a:cubicBezTo>
                  <a:cubicBezTo>
                    <a:pt x="213" y="77"/>
                    <a:pt x="215" y="75"/>
                    <a:pt x="216" y="76"/>
                  </a:cubicBezTo>
                  <a:cubicBezTo>
                    <a:pt x="216" y="76"/>
                    <a:pt x="217" y="76"/>
                    <a:pt x="216" y="77"/>
                  </a:cubicBezTo>
                  <a:cubicBezTo>
                    <a:pt x="216" y="78"/>
                    <a:pt x="218" y="77"/>
                    <a:pt x="215" y="78"/>
                  </a:cubicBezTo>
                  <a:cubicBezTo>
                    <a:pt x="213" y="80"/>
                    <a:pt x="214" y="81"/>
                    <a:pt x="212" y="80"/>
                  </a:cubicBezTo>
                  <a:cubicBezTo>
                    <a:pt x="211" y="79"/>
                    <a:pt x="211" y="78"/>
                    <a:pt x="211" y="77"/>
                  </a:cubicBezTo>
                  <a:cubicBezTo>
                    <a:pt x="211" y="77"/>
                    <a:pt x="212" y="75"/>
                    <a:pt x="212" y="75"/>
                  </a:cubicBezTo>
                  <a:cubicBezTo>
                    <a:pt x="213" y="76"/>
                    <a:pt x="213" y="77"/>
                    <a:pt x="213" y="77"/>
                  </a:cubicBezTo>
                  <a:close/>
                  <a:moveTo>
                    <a:pt x="205" y="80"/>
                  </a:moveTo>
                  <a:cubicBezTo>
                    <a:pt x="205" y="80"/>
                    <a:pt x="205" y="80"/>
                    <a:pt x="205" y="80"/>
                  </a:cubicBezTo>
                  <a:cubicBezTo>
                    <a:pt x="205" y="80"/>
                    <a:pt x="207" y="81"/>
                    <a:pt x="207" y="81"/>
                  </a:cubicBezTo>
                  <a:cubicBezTo>
                    <a:pt x="208" y="82"/>
                    <a:pt x="208" y="81"/>
                    <a:pt x="209" y="80"/>
                  </a:cubicBezTo>
                  <a:cubicBezTo>
                    <a:pt x="211" y="80"/>
                    <a:pt x="209" y="80"/>
                    <a:pt x="210" y="79"/>
                  </a:cubicBezTo>
                  <a:cubicBezTo>
                    <a:pt x="211" y="77"/>
                    <a:pt x="210" y="78"/>
                    <a:pt x="210" y="77"/>
                  </a:cubicBezTo>
                  <a:cubicBezTo>
                    <a:pt x="209" y="77"/>
                    <a:pt x="209" y="77"/>
                    <a:pt x="208" y="77"/>
                  </a:cubicBezTo>
                  <a:cubicBezTo>
                    <a:pt x="206" y="77"/>
                    <a:pt x="205" y="80"/>
                    <a:pt x="205" y="80"/>
                  </a:cubicBezTo>
                  <a:close/>
                  <a:moveTo>
                    <a:pt x="209" y="86"/>
                  </a:moveTo>
                  <a:cubicBezTo>
                    <a:pt x="209" y="86"/>
                    <a:pt x="209" y="86"/>
                    <a:pt x="209" y="86"/>
                  </a:cubicBezTo>
                  <a:cubicBezTo>
                    <a:pt x="209" y="86"/>
                    <a:pt x="210" y="83"/>
                    <a:pt x="211" y="83"/>
                  </a:cubicBezTo>
                  <a:cubicBezTo>
                    <a:pt x="212" y="84"/>
                    <a:pt x="212" y="83"/>
                    <a:pt x="212" y="84"/>
                  </a:cubicBezTo>
                  <a:cubicBezTo>
                    <a:pt x="212" y="85"/>
                    <a:pt x="212" y="87"/>
                    <a:pt x="211" y="87"/>
                  </a:cubicBezTo>
                  <a:cubicBezTo>
                    <a:pt x="210" y="87"/>
                    <a:pt x="209" y="86"/>
                    <a:pt x="209" y="86"/>
                  </a:cubicBezTo>
                  <a:close/>
                  <a:moveTo>
                    <a:pt x="201" y="86"/>
                  </a:moveTo>
                  <a:cubicBezTo>
                    <a:pt x="201" y="86"/>
                    <a:pt x="201" y="86"/>
                    <a:pt x="201" y="86"/>
                  </a:cubicBezTo>
                  <a:cubicBezTo>
                    <a:pt x="202" y="84"/>
                    <a:pt x="202" y="84"/>
                    <a:pt x="202" y="84"/>
                  </a:cubicBezTo>
                  <a:cubicBezTo>
                    <a:pt x="204" y="85"/>
                    <a:pt x="204" y="85"/>
                    <a:pt x="204" y="85"/>
                  </a:cubicBezTo>
                  <a:cubicBezTo>
                    <a:pt x="204" y="85"/>
                    <a:pt x="205" y="86"/>
                    <a:pt x="204" y="86"/>
                  </a:cubicBezTo>
                  <a:cubicBezTo>
                    <a:pt x="204" y="87"/>
                    <a:pt x="203" y="87"/>
                    <a:pt x="203" y="88"/>
                  </a:cubicBezTo>
                  <a:cubicBezTo>
                    <a:pt x="202" y="88"/>
                    <a:pt x="201" y="87"/>
                    <a:pt x="201" y="87"/>
                  </a:cubicBezTo>
                  <a:cubicBezTo>
                    <a:pt x="201" y="86"/>
                    <a:pt x="201" y="86"/>
                    <a:pt x="201" y="86"/>
                  </a:cubicBezTo>
                  <a:close/>
                  <a:moveTo>
                    <a:pt x="201" y="73"/>
                  </a:moveTo>
                  <a:cubicBezTo>
                    <a:pt x="201" y="73"/>
                    <a:pt x="201" y="73"/>
                    <a:pt x="201" y="73"/>
                  </a:cubicBezTo>
                  <a:cubicBezTo>
                    <a:pt x="201" y="73"/>
                    <a:pt x="203" y="70"/>
                    <a:pt x="203" y="70"/>
                  </a:cubicBezTo>
                  <a:cubicBezTo>
                    <a:pt x="204" y="70"/>
                    <a:pt x="205" y="69"/>
                    <a:pt x="205" y="71"/>
                  </a:cubicBezTo>
                  <a:cubicBezTo>
                    <a:pt x="205" y="73"/>
                    <a:pt x="207" y="75"/>
                    <a:pt x="204" y="75"/>
                  </a:cubicBezTo>
                  <a:cubicBezTo>
                    <a:pt x="202" y="75"/>
                    <a:pt x="201" y="76"/>
                    <a:pt x="201" y="75"/>
                  </a:cubicBezTo>
                  <a:cubicBezTo>
                    <a:pt x="200" y="74"/>
                    <a:pt x="201" y="73"/>
                    <a:pt x="201" y="73"/>
                  </a:cubicBezTo>
                  <a:close/>
                  <a:moveTo>
                    <a:pt x="197" y="79"/>
                  </a:moveTo>
                  <a:cubicBezTo>
                    <a:pt x="197" y="79"/>
                    <a:pt x="197" y="79"/>
                    <a:pt x="197" y="79"/>
                  </a:cubicBezTo>
                  <a:cubicBezTo>
                    <a:pt x="197" y="79"/>
                    <a:pt x="199" y="77"/>
                    <a:pt x="200" y="77"/>
                  </a:cubicBezTo>
                  <a:cubicBezTo>
                    <a:pt x="201" y="78"/>
                    <a:pt x="202" y="78"/>
                    <a:pt x="202" y="79"/>
                  </a:cubicBezTo>
                  <a:cubicBezTo>
                    <a:pt x="202" y="80"/>
                    <a:pt x="202" y="80"/>
                    <a:pt x="201" y="81"/>
                  </a:cubicBezTo>
                  <a:cubicBezTo>
                    <a:pt x="201" y="82"/>
                    <a:pt x="200" y="82"/>
                    <a:pt x="199" y="82"/>
                  </a:cubicBezTo>
                  <a:cubicBezTo>
                    <a:pt x="199" y="82"/>
                    <a:pt x="197" y="79"/>
                    <a:pt x="197" y="79"/>
                  </a:cubicBezTo>
                  <a:close/>
                  <a:moveTo>
                    <a:pt x="200" y="91"/>
                  </a:moveTo>
                  <a:cubicBezTo>
                    <a:pt x="200" y="91"/>
                    <a:pt x="200" y="91"/>
                    <a:pt x="200" y="91"/>
                  </a:cubicBezTo>
                  <a:cubicBezTo>
                    <a:pt x="200" y="91"/>
                    <a:pt x="199" y="94"/>
                    <a:pt x="199" y="95"/>
                  </a:cubicBezTo>
                  <a:cubicBezTo>
                    <a:pt x="199" y="96"/>
                    <a:pt x="202" y="96"/>
                    <a:pt x="203" y="95"/>
                  </a:cubicBezTo>
                  <a:cubicBezTo>
                    <a:pt x="203" y="95"/>
                    <a:pt x="204" y="93"/>
                    <a:pt x="204" y="93"/>
                  </a:cubicBezTo>
                  <a:cubicBezTo>
                    <a:pt x="204" y="93"/>
                    <a:pt x="203" y="91"/>
                    <a:pt x="202" y="90"/>
                  </a:cubicBezTo>
                  <a:cubicBezTo>
                    <a:pt x="201" y="89"/>
                    <a:pt x="200" y="91"/>
                    <a:pt x="200" y="91"/>
                  </a:cubicBezTo>
                  <a:close/>
                  <a:moveTo>
                    <a:pt x="191" y="88"/>
                  </a:moveTo>
                  <a:cubicBezTo>
                    <a:pt x="191" y="88"/>
                    <a:pt x="191" y="88"/>
                    <a:pt x="191" y="88"/>
                  </a:cubicBezTo>
                  <a:cubicBezTo>
                    <a:pt x="191" y="91"/>
                    <a:pt x="191" y="91"/>
                    <a:pt x="191" y="91"/>
                  </a:cubicBezTo>
                  <a:cubicBezTo>
                    <a:pt x="191" y="91"/>
                    <a:pt x="193" y="93"/>
                    <a:pt x="194" y="93"/>
                  </a:cubicBezTo>
                  <a:cubicBezTo>
                    <a:pt x="195" y="94"/>
                    <a:pt x="195" y="93"/>
                    <a:pt x="197" y="94"/>
                  </a:cubicBezTo>
                  <a:cubicBezTo>
                    <a:pt x="198" y="94"/>
                    <a:pt x="198" y="93"/>
                    <a:pt x="198" y="93"/>
                  </a:cubicBezTo>
                  <a:cubicBezTo>
                    <a:pt x="199" y="93"/>
                    <a:pt x="199" y="93"/>
                    <a:pt x="199" y="92"/>
                  </a:cubicBezTo>
                  <a:cubicBezTo>
                    <a:pt x="199" y="92"/>
                    <a:pt x="197" y="91"/>
                    <a:pt x="196" y="90"/>
                  </a:cubicBezTo>
                  <a:cubicBezTo>
                    <a:pt x="196" y="89"/>
                    <a:pt x="196" y="89"/>
                    <a:pt x="196" y="88"/>
                  </a:cubicBezTo>
                  <a:cubicBezTo>
                    <a:pt x="196" y="88"/>
                    <a:pt x="197" y="87"/>
                    <a:pt x="198" y="87"/>
                  </a:cubicBezTo>
                  <a:cubicBezTo>
                    <a:pt x="198" y="86"/>
                    <a:pt x="198" y="84"/>
                    <a:pt x="198" y="84"/>
                  </a:cubicBezTo>
                  <a:cubicBezTo>
                    <a:pt x="198" y="84"/>
                    <a:pt x="196" y="84"/>
                    <a:pt x="196" y="83"/>
                  </a:cubicBezTo>
                  <a:cubicBezTo>
                    <a:pt x="196" y="83"/>
                    <a:pt x="195" y="82"/>
                    <a:pt x="194" y="81"/>
                  </a:cubicBezTo>
                  <a:cubicBezTo>
                    <a:pt x="194" y="80"/>
                    <a:pt x="192" y="80"/>
                    <a:pt x="191" y="80"/>
                  </a:cubicBezTo>
                  <a:cubicBezTo>
                    <a:pt x="191" y="80"/>
                    <a:pt x="190" y="83"/>
                    <a:pt x="189" y="84"/>
                  </a:cubicBezTo>
                  <a:cubicBezTo>
                    <a:pt x="189" y="84"/>
                    <a:pt x="188" y="86"/>
                    <a:pt x="188" y="86"/>
                  </a:cubicBezTo>
                  <a:cubicBezTo>
                    <a:pt x="188" y="87"/>
                    <a:pt x="188" y="88"/>
                    <a:pt x="189" y="89"/>
                  </a:cubicBezTo>
                  <a:cubicBezTo>
                    <a:pt x="190" y="89"/>
                    <a:pt x="191" y="88"/>
                    <a:pt x="191" y="88"/>
                  </a:cubicBezTo>
                  <a:close/>
                  <a:moveTo>
                    <a:pt x="188" y="96"/>
                  </a:moveTo>
                  <a:cubicBezTo>
                    <a:pt x="188" y="96"/>
                    <a:pt x="188" y="96"/>
                    <a:pt x="188" y="96"/>
                  </a:cubicBezTo>
                  <a:cubicBezTo>
                    <a:pt x="187" y="96"/>
                    <a:pt x="185" y="94"/>
                    <a:pt x="185" y="94"/>
                  </a:cubicBezTo>
                  <a:cubicBezTo>
                    <a:pt x="185" y="94"/>
                    <a:pt x="187" y="93"/>
                    <a:pt x="187" y="92"/>
                  </a:cubicBezTo>
                  <a:cubicBezTo>
                    <a:pt x="188" y="92"/>
                    <a:pt x="187" y="91"/>
                    <a:pt x="189" y="91"/>
                  </a:cubicBezTo>
                  <a:cubicBezTo>
                    <a:pt x="191" y="92"/>
                    <a:pt x="191" y="93"/>
                    <a:pt x="191" y="93"/>
                  </a:cubicBezTo>
                  <a:cubicBezTo>
                    <a:pt x="191" y="93"/>
                    <a:pt x="192" y="95"/>
                    <a:pt x="192" y="96"/>
                  </a:cubicBezTo>
                  <a:cubicBezTo>
                    <a:pt x="192" y="96"/>
                    <a:pt x="192" y="97"/>
                    <a:pt x="192" y="97"/>
                  </a:cubicBezTo>
                  <a:cubicBezTo>
                    <a:pt x="192" y="98"/>
                    <a:pt x="194" y="99"/>
                    <a:pt x="191" y="99"/>
                  </a:cubicBezTo>
                  <a:cubicBezTo>
                    <a:pt x="189" y="99"/>
                    <a:pt x="189" y="99"/>
                    <a:pt x="189" y="99"/>
                  </a:cubicBezTo>
                  <a:lnTo>
                    <a:pt x="188" y="96"/>
                  </a:lnTo>
                  <a:close/>
                </a:path>
              </a:pathLst>
            </a:custGeom>
            <a:grpFill/>
            <a:ln w="6350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Source Sans Pro" charset="0"/>
              </a:endParaRPr>
            </a:p>
          </p:txBody>
        </p:sp>
        <p:sp>
          <p:nvSpPr>
            <p:cNvPr id="80" name="Freeform 139"/>
            <p:cNvSpPr>
              <a:spLocks noEditPoints="1"/>
            </p:cNvSpPr>
            <p:nvPr/>
          </p:nvSpPr>
          <p:spPr bwMode="auto">
            <a:xfrm>
              <a:off x="3278971" y="3425810"/>
              <a:ext cx="1218169" cy="970596"/>
            </a:xfrm>
            <a:custGeom>
              <a:avLst/>
              <a:gdLst>
                <a:gd name="T0" fmla="*/ 432 w 534"/>
                <a:gd name="T1" fmla="*/ 208 h 439"/>
                <a:gd name="T2" fmla="*/ 350 w 534"/>
                <a:gd name="T3" fmla="*/ 268 h 439"/>
                <a:gd name="T4" fmla="*/ 305 w 534"/>
                <a:gd name="T5" fmla="*/ 368 h 439"/>
                <a:gd name="T6" fmla="*/ 243 w 534"/>
                <a:gd name="T7" fmla="*/ 412 h 439"/>
                <a:gd name="T8" fmla="*/ 174 w 534"/>
                <a:gd name="T9" fmla="*/ 422 h 439"/>
                <a:gd name="T10" fmla="*/ 78 w 534"/>
                <a:gd name="T11" fmla="*/ 433 h 439"/>
                <a:gd name="T12" fmla="*/ 40 w 534"/>
                <a:gd name="T13" fmla="*/ 384 h 439"/>
                <a:gd name="T14" fmla="*/ 1 w 534"/>
                <a:gd name="T15" fmla="*/ 348 h 439"/>
                <a:gd name="T16" fmla="*/ 2 w 534"/>
                <a:gd name="T17" fmla="*/ 334 h 439"/>
                <a:gd name="T18" fmla="*/ 15 w 534"/>
                <a:gd name="T19" fmla="*/ 321 h 439"/>
                <a:gd name="T20" fmla="*/ 26 w 534"/>
                <a:gd name="T21" fmla="*/ 316 h 439"/>
                <a:gd name="T22" fmla="*/ 31 w 534"/>
                <a:gd name="T23" fmla="*/ 307 h 439"/>
                <a:gd name="T24" fmla="*/ 23 w 534"/>
                <a:gd name="T25" fmla="*/ 297 h 439"/>
                <a:gd name="T26" fmla="*/ 21 w 534"/>
                <a:gd name="T27" fmla="*/ 287 h 439"/>
                <a:gd name="T28" fmla="*/ 28 w 534"/>
                <a:gd name="T29" fmla="*/ 275 h 439"/>
                <a:gd name="T30" fmla="*/ 38 w 534"/>
                <a:gd name="T31" fmla="*/ 268 h 439"/>
                <a:gd name="T32" fmla="*/ 40 w 534"/>
                <a:gd name="T33" fmla="*/ 257 h 439"/>
                <a:gd name="T34" fmla="*/ 34 w 534"/>
                <a:gd name="T35" fmla="*/ 251 h 439"/>
                <a:gd name="T36" fmla="*/ 32 w 534"/>
                <a:gd name="T37" fmla="*/ 240 h 439"/>
                <a:gd name="T38" fmla="*/ 29 w 534"/>
                <a:gd name="T39" fmla="*/ 230 h 439"/>
                <a:gd name="T40" fmla="*/ 33 w 534"/>
                <a:gd name="T41" fmla="*/ 225 h 439"/>
                <a:gd name="T42" fmla="*/ 44 w 534"/>
                <a:gd name="T43" fmla="*/ 227 h 439"/>
                <a:gd name="T44" fmla="*/ 51 w 534"/>
                <a:gd name="T45" fmla="*/ 223 h 439"/>
                <a:gd name="T46" fmla="*/ 58 w 534"/>
                <a:gd name="T47" fmla="*/ 213 h 439"/>
                <a:gd name="T48" fmla="*/ 55 w 534"/>
                <a:gd name="T49" fmla="*/ 200 h 439"/>
                <a:gd name="T50" fmla="*/ 65 w 534"/>
                <a:gd name="T51" fmla="*/ 195 h 439"/>
                <a:gd name="T52" fmla="*/ 68 w 534"/>
                <a:gd name="T53" fmla="*/ 182 h 439"/>
                <a:gd name="T54" fmla="*/ 70 w 534"/>
                <a:gd name="T55" fmla="*/ 169 h 439"/>
                <a:gd name="T56" fmla="*/ 70 w 534"/>
                <a:gd name="T57" fmla="*/ 157 h 439"/>
                <a:gd name="T58" fmla="*/ 82 w 534"/>
                <a:gd name="T59" fmla="*/ 149 h 439"/>
                <a:gd name="T60" fmla="*/ 97 w 534"/>
                <a:gd name="T61" fmla="*/ 142 h 439"/>
                <a:gd name="T62" fmla="*/ 105 w 534"/>
                <a:gd name="T63" fmla="*/ 130 h 439"/>
                <a:gd name="T64" fmla="*/ 94 w 534"/>
                <a:gd name="T65" fmla="*/ 122 h 439"/>
                <a:gd name="T66" fmla="*/ 96 w 534"/>
                <a:gd name="T67" fmla="*/ 112 h 439"/>
                <a:gd name="T68" fmla="*/ 87 w 534"/>
                <a:gd name="T69" fmla="*/ 106 h 439"/>
                <a:gd name="T70" fmla="*/ 75 w 534"/>
                <a:gd name="T71" fmla="*/ 103 h 439"/>
                <a:gd name="T72" fmla="*/ 63 w 534"/>
                <a:gd name="T73" fmla="*/ 108 h 439"/>
                <a:gd name="T74" fmla="*/ 54 w 534"/>
                <a:gd name="T75" fmla="*/ 108 h 439"/>
                <a:gd name="T76" fmla="*/ 44 w 534"/>
                <a:gd name="T77" fmla="*/ 102 h 439"/>
                <a:gd name="T78" fmla="*/ 34 w 534"/>
                <a:gd name="T79" fmla="*/ 102 h 439"/>
                <a:gd name="T80" fmla="*/ 33 w 534"/>
                <a:gd name="T81" fmla="*/ 93 h 439"/>
                <a:gd name="T82" fmla="*/ 29 w 534"/>
                <a:gd name="T83" fmla="*/ 84 h 439"/>
                <a:gd name="T84" fmla="*/ 13 w 534"/>
                <a:gd name="T85" fmla="*/ 86 h 439"/>
                <a:gd name="T86" fmla="*/ 6 w 534"/>
                <a:gd name="T87" fmla="*/ 77 h 439"/>
                <a:gd name="T88" fmla="*/ 6 w 534"/>
                <a:gd name="T89" fmla="*/ 41 h 439"/>
                <a:gd name="T90" fmla="*/ 35 w 534"/>
                <a:gd name="T91" fmla="*/ 17 h 439"/>
                <a:gd name="T92" fmla="*/ 130 w 534"/>
                <a:gd name="T93" fmla="*/ 26 h 439"/>
                <a:gd name="T94" fmla="*/ 280 w 534"/>
                <a:gd name="T95" fmla="*/ 72 h 439"/>
                <a:gd name="T96" fmla="*/ 366 w 534"/>
                <a:gd name="T97" fmla="*/ 119 h 439"/>
                <a:gd name="T98" fmla="*/ 424 w 534"/>
                <a:gd name="T99" fmla="*/ 134 h 439"/>
                <a:gd name="T100" fmla="*/ 424 w 534"/>
                <a:gd name="T101" fmla="*/ 138 h 439"/>
                <a:gd name="T102" fmla="*/ 426 w 534"/>
                <a:gd name="T103" fmla="*/ 141 h 439"/>
                <a:gd name="T104" fmla="*/ 456 w 534"/>
                <a:gd name="T105" fmla="*/ 145 h 439"/>
                <a:gd name="T106" fmla="*/ 521 w 534"/>
                <a:gd name="T107" fmla="*/ 289 h 439"/>
                <a:gd name="T108" fmla="*/ 460 w 534"/>
                <a:gd name="T109" fmla="*/ 299 h 439"/>
                <a:gd name="T110" fmla="*/ 478 w 534"/>
                <a:gd name="T111" fmla="*/ 282 h 439"/>
                <a:gd name="T112" fmla="*/ 411 w 534"/>
                <a:gd name="T113" fmla="*/ 326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34" h="439">
                  <a:moveTo>
                    <a:pt x="496" y="159"/>
                  </a:moveTo>
                  <a:cubicBezTo>
                    <a:pt x="493" y="161"/>
                    <a:pt x="492" y="156"/>
                    <a:pt x="490" y="159"/>
                  </a:cubicBezTo>
                  <a:cubicBezTo>
                    <a:pt x="487" y="163"/>
                    <a:pt x="495" y="172"/>
                    <a:pt x="492" y="177"/>
                  </a:cubicBezTo>
                  <a:cubicBezTo>
                    <a:pt x="488" y="182"/>
                    <a:pt x="480" y="189"/>
                    <a:pt x="469" y="191"/>
                  </a:cubicBezTo>
                  <a:cubicBezTo>
                    <a:pt x="464" y="192"/>
                    <a:pt x="460" y="197"/>
                    <a:pt x="456" y="196"/>
                  </a:cubicBezTo>
                  <a:cubicBezTo>
                    <a:pt x="453" y="196"/>
                    <a:pt x="446" y="203"/>
                    <a:pt x="445" y="205"/>
                  </a:cubicBezTo>
                  <a:cubicBezTo>
                    <a:pt x="443" y="208"/>
                    <a:pt x="437" y="205"/>
                    <a:pt x="432" y="208"/>
                  </a:cubicBezTo>
                  <a:cubicBezTo>
                    <a:pt x="425" y="211"/>
                    <a:pt x="429" y="207"/>
                    <a:pt x="404" y="214"/>
                  </a:cubicBezTo>
                  <a:cubicBezTo>
                    <a:pt x="399" y="215"/>
                    <a:pt x="395" y="217"/>
                    <a:pt x="391" y="218"/>
                  </a:cubicBezTo>
                  <a:cubicBezTo>
                    <a:pt x="387" y="220"/>
                    <a:pt x="383" y="219"/>
                    <a:pt x="383" y="227"/>
                  </a:cubicBezTo>
                  <a:cubicBezTo>
                    <a:pt x="384" y="231"/>
                    <a:pt x="389" y="228"/>
                    <a:pt x="388" y="232"/>
                  </a:cubicBezTo>
                  <a:cubicBezTo>
                    <a:pt x="388" y="235"/>
                    <a:pt x="381" y="234"/>
                    <a:pt x="374" y="238"/>
                  </a:cubicBezTo>
                  <a:cubicBezTo>
                    <a:pt x="371" y="240"/>
                    <a:pt x="369" y="247"/>
                    <a:pt x="367" y="249"/>
                  </a:cubicBezTo>
                  <a:cubicBezTo>
                    <a:pt x="357" y="255"/>
                    <a:pt x="350" y="268"/>
                    <a:pt x="350" y="268"/>
                  </a:cubicBezTo>
                  <a:cubicBezTo>
                    <a:pt x="345" y="273"/>
                    <a:pt x="339" y="277"/>
                    <a:pt x="336" y="283"/>
                  </a:cubicBezTo>
                  <a:cubicBezTo>
                    <a:pt x="329" y="296"/>
                    <a:pt x="327" y="289"/>
                    <a:pt x="331" y="305"/>
                  </a:cubicBezTo>
                  <a:cubicBezTo>
                    <a:pt x="332" y="307"/>
                    <a:pt x="332" y="314"/>
                    <a:pt x="335" y="319"/>
                  </a:cubicBezTo>
                  <a:cubicBezTo>
                    <a:pt x="340" y="326"/>
                    <a:pt x="351" y="333"/>
                    <a:pt x="348" y="335"/>
                  </a:cubicBezTo>
                  <a:cubicBezTo>
                    <a:pt x="346" y="336"/>
                    <a:pt x="334" y="344"/>
                    <a:pt x="330" y="344"/>
                  </a:cubicBezTo>
                  <a:cubicBezTo>
                    <a:pt x="324" y="345"/>
                    <a:pt x="321" y="349"/>
                    <a:pt x="313" y="358"/>
                  </a:cubicBezTo>
                  <a:cubicBezTo>
                    <a:pt x="309" y="361"/>
                    <a:pt x="308" y="364"/>
                    <a:pt x="305" y="368"/>
                  </a:cubicBezTo>
                  <a:cubicBezTo>
                    <a:pt x="300" y="374"/>
                    <a:pt x="302" y="373"/>
                    <a:pt x="298" y="380"/>
                  </a:cubicBezTo>
                  <a:cubicBezTo>
                    <a:pt x="297" y="382"/>
                    <a:pt x="298" y="389"/>
                    <a:pt x="298" y="392"/>
                  </a:cubicBezTo>
                  <a:cubicBezTo>
                    <a:pt x="288" y="393"/>
                    <a:pt x="288" y="393"/>
                    <a:pt x="288" y="393"/>
                  </a:cubicBezTo>
                  <a:cubicBezTo>
                    <a:pt x="271" y="388"/>
                    <a:pt x="271" y="388"/>
                    <a:pt x="271" y="388"/>
                  </a:cubicBezTo>
                  <a:cubicBezTo>
                    <a:pt x="261" y="397"/>
                    <a:pt x="261" y="397"/>
                    <a:pt x="261" y="397"/>
                  </a:cubicBezTo>
                  <a:cubicBezTo>
                    <a:pt x="257" y="400"/>
                    <a:pt x="251" y="398"/>
                    <a:pt x="247" y="401"/>
                  </a:cubicBezTo>
                  <a:cubicBezTo>
                    <a:pt x="247" y="401"/>
                    <a:pt x="244" y="410"/>
                    <a:pt x="243" y="412"/>
                  </a:cubicBezTo>
                  <a:cubicBezTo>
                    <a:pt x="243" y="415"/>
                    <a:pt x="236" y="423"/>
                    <a:pt x="236" y="423"/>
                  </a:cubicBezTo>
                  <a:cubicBezTo>
                    <a:pt x="235" y="424"/>
                    <a:pt x="230" y="429"/>
                    <a:pt x="228" y="430"/>
                  </a:cubicBezTo>
                  <a:cubicBezTo>
                    <a:pt x="225" y="431"/>
                    <a:pt x="223" y="423"/>
                    <a:pt x="221" y="423"/>
                  </a:cubicBezTo>
                  <a:cubicBezTo>
                    <a:pt x="217" y="423"/>
                    <a:pt x="217" y="422"/>
                    <a:pt x="213" y="421"/>
                  </a:cubicBezTo>
                  <a:cubicBezTo>
                    <a:pt x="208" y="421"/>
                    <a:pt x="207" y="428"/>
                    <a:pt x="202" y="428"/>
                  </a:cubicBezTo>
                  <a:cubicBezTo>
                    <a:pt x="194" y="427"/>
                    <a:pt x="180" y="419"/>
                    <a:pt x="180" y="419"/>
                  </a:cubicBezTo>
                  <a:cubicBezTo>
                    <a:pt x="177" y="418"/>
                    <a:pt x="177" y="422"/>
                    <a:pt x="174" y="422"/>
                  </a:cubicBezTo>
                  <a:cubicBezTo>
                    <a:pt x="168" y="421"/>
                    <a:pt x="160" y="417"/>
                    <a:pt x="152" y="415"/>
                  </a:cubicBezTo>
                  <a:cubicBezTo>
                    <a:pt x="146" y="414"/>
                    <a:pt x="134" y="412"/>
                    <a:pt x="134" y="412"/>
                  </a:cubicBezTo>
                  <a:cubicBezTo>
                    <a:pt x="131" y="414"/>
                    <a:pt x="128" y="414"/>
                    <a:pt x="125" y="415"/>
                  </a:cubicBezTo>
                  <a:cubicBezTo>
                    <a:pt x="121" y="417"/>
                    <a:pt x="117" y="420"/>
                    <a:pt x="114" y="421"/>
                  </a:cubicBezTo>
                  <a:cubicBezTo>
                    <a:pt x="111" y="422"/>
                    <a:pt x="105" y="417"/>
                    <a:pt x="96" y="422"/>
                  </a:cubicBezTo>
                  <a:cubicBezTo>
                    <a:pt x="93" y="423"/>
                    <a:pt x="89" y="422"/>
                    <a:pt x="87" y="424"/>
                  </a:cubicBezTo>
                  <a:cubicBezTo>
                    <a:pt x="84" y="427"/>
                    <a:pt x="83" y="431"/>
                    <a:pt x="78" y="433"/>
                  </a:cubicBezTo>
                  <a:cubicBezTo>
                    <a:pt x="75" y="434"/>
                    <a:pt x="71" y="438"/>
                    <a:pt x="69" y="439"/>
                  </a:cubicBezTo>
                  <a:cubicBezTo>
                    <a:pt x="64" y="436"/>
                    <a:pt x="57" y="436"/>
                    <a:pt x="55" y="428"/>
                  </a:cubicBezTo>
                  <a:cubicBezTo>
                    <a:pt x="54" y="425"/>
                    <a:pt x="51" y="428"/>
                    <a:pt x="49" y="425"/>
                  </a:cubicBezTo>
                  <a:cubicBezTo>
                    <a:pt x="45" y="421"/>
                    <a:pt x="42" y="412"/>
                    <a:pt x="42" y="408"/>
                  </a:cubicBezTo>
                  <a:cubicBezTo>
                    <a:pt x="42" y="408"/>
                    <a:pt x="45" y="404"/>
                    <a:pt x="42" y="400"/>
                  </a:cubicBezTo>
                  <a:cubicBezTo>
                    <a:pt x="40" y="396"/>
                    <a:pt x="37" y="395"/>
                    <a:pt x="38" y="391"/>
                  </a:cubicBezTo>
                  <a:cubicBezTo>
                    <a:pt x="41" y="391"/>
                    <a:pt x="40" y="384"/>
                    <a:pt x="40" y="384"/>
                  </a:cubicBezTo>
                  <a:cubicBezTo>
                    <a:pt x="40" y="382"/>
                    <a:pt x="33" y="370"/>
                    <a:pt x="31" y="368"/>
                  </a:cubicBezTo>
                  <a:cubicBezTo>
                    <a:pt x="26" y="365"/>
                    <a:pt x="20" y="361"/>
                    <a:pt x="14" y="360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4"/>
                    <a:pt x="0" y="354"/>
                    <a:pt x="0" y="354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0" y="351"/>
                    <a:pt x="0" y="351"/>
                    <a:pt x="0" y="351"/>
                  </a:cubicBezTo>
                  <a:cubicBezTo>
                    <a:pt x="1" y="348"/>
                    <a:pt x="1" y="348"/>
                    <a:pt x="1" y="348"/>
                  </a:cubicBezTo>
                  <a:cubicBezTo>
                    <a:pt x="2" y="346"/>
                    <a:pt x="2" y="346"/>
                    <a:pt x="2" y="346"/>
                  </a:cubicBezTo>
                  <a:cubicBezTo>
                    <a:pt x="1" y="344"/>
                    <a:pt x="1" y="344"/>
                    <a:pt x="1" y="344"/>
                  </a:cubicBezTo>
                  <a:cubicBezTo>
                    <a:pt x="1" y="342"/>
                    <a:pt x="1" y="342"/>
                    <a:pt x="1" y="342"/>
                  </a:cubicBezTo>
                  <a:cubicBezTo>
                    <a:pt x="1" y="339"/>
                    <a:pt x="1" y="339"/>
                    <a:pt x="1" y="339"/>
                  </a:cubicBezTo>
                  <a:cubicBezTo>
                    <a:pt x="1" y="339"/>
                    <a:pt x="0" y="337"/>
                    <a:pt x="0" y="337"/>
                  </a:cubicBezTo>
                  <a:cubicBezTo>
                    <a:pt x="0" y="337"/>
                    <a:pt x="0" y="335"/>
                    <a:pt x="0" y="335"/>
                  </a:cubicBezTo>
                  <a:cubicBezTo>
                    <a:pt x="0" y="335"/>
                    <a:pt x="2" y="334"/>
                    <a:pt x="2" y="334"/>
                  </a:cubicBezTo>
                  <a:cubicBezTo>
                    <a:pt x="2" y="333"/>
                    <a:pt x="4" y="332"/>
                    <a:pt x="4" y="332"/>
                  </a:cubicBezTo>
                  <a:cubicBezTo>
                    <a:pt x="4" y="332"/>
                    <a:pt x="5" y="329"/>
                    <a:pt x="5" y="328"/>
                  </a:cubicBezTo>
                  <a:cubicBezTo>
                    <a:pt x="5" y="328"/>
                    <a:pt x="6" y="327"/>
                    <a:pt x="6" y="327"/>
                  </a:cubicBezTo>
                  <a:cubicBezTo>
                    <a:pt x="9" y="326"/>
                    <a:pt x="9" y="326"/>
                    <a:pt x="9" y="326"/>
                  </a:cubicBezTo>
                  <a:cubicBezTo>
                    <a:pt x="11" y="324"/>
                    <a:pt x="11" y="324"/>
                    <a:pt x="11" y="324"/>
                  </a:cubicBezTo>
                  <a:cubicBezTo>
                    <a:pt x="13" y="323"/>
                    <a:pt x="13" y="323"/>
                    <a:pt x="13" y="323"/>
                  </a:cubicBezTo>
                  <a:cubicBezTo>
                    <a:pt x="15" y="321"/>
                    <a:pt x="15" y="321"/>
                    <a:pt x="15" y="321"/>
                  </a:cubicBezTo>
                  <a:cubicBezTo>
                    <a:pt x="16" y="317"/>
                    <a:pt x="16" y="317"/>
                    <a:pt x="16" y="317"/>
                  </a:cubicBezTo>
                  <a:cubicBezTo>
                    <a:pt x="17" y="316"/>
                    <a:pt x="17" y="316"/>
                    <a:pt x="17" y="316"/>
                  </a:cubicBezTo>
                  <a:cubicBezTo>
                    <a:pt x="17" y="316"/>
                    <a:pt x="20" y="316"/>
                    <a:pt x="20" y="316"/>
                  </a:cubicBezTo>
                  <a:cubicBezTo>
                    <a:pt x="20" y="316"/>
                    <a:pt x="22" y="316"/>
                    <a:pt x="22" y="316"/>
                  </a:cubicBezTo>
                  <a:cubicBezTo>
                    <a:pt x="22" y="315"/>
                    <a:pt x="22" y="315"/>
                    <a:pt x="22" y="315"/>
                  </a:cubicBezTo>
                  <a:cubicBezTo>
                    <a:pt x="24" y="314"/>
                    <a:pt x="24" y="314"/>
                    <a:pt x="24" y="314"/>
                  </a:cubicBezTo>
                  <a:cubicBezTo>
                    <a:pt x="26" y="316"/>
                    <a:pt x="26" y="316"/>
                    <a:pt x="26" y="316"/>
                  </a:cubicBezTo>
                  <a:cubicBezTo>
                    <a:pt x="26" y="316"/>
                    <a:pt x="27" y="316"/>
                    <a:pt x="28" y="316"/>
                  </a:cubicBezTo>
                  <a:cubicBezTo>
                    <a:pt x="28" y="316"/>
                    <a:pt x="29" y="316"/>
                    <a:pt x="29" y="316"/>
                  </a:cubicBezTo>
                  <a:cubicBezTo>
                    <a:pt x="29" y="313"/>
                    <a:pt x="29" y="313"/>
                    <a:pt x="29" y="313"/>
                  </a:cubicBezTo>
                  <a:cubicBezTo>
                    <a:pt x="33" y="309"/>
                    <a:pt x="33" y="309"/>
                    <a:pt x="33" y="309"/>
                  </a:cubicBezTo>
                  <a:cubicBezTo>
                    <a:pt x="33" y="309"/>
                    <a:pt x="33" y="308"/>
                    <a:pt x="33" y="308"/>
                  </a:cubicBezTo>
                  <a:cubicBezTo>
                    <a:pt x="33" y="308"/>
                    <a:pt x="33" y="307"/>
                    <a:pt x="33" y="307"/>
                  </a:cubicBezTo>
                  <a:cubicBezTo>
                    <a:pt x="32" y="306"/>
                    <a:pt x="31" y="307"/>
                    <a:pt x="31" y="307"/>
                  </a:cubicBezTo>
                  <a:cubicBezTo>
                    <a:pt x="31" y="307"/>
                    <a:pt x="29" y="307"/>
                    <a:pt x="29" y="307"/>
                  </a:cubicBezTo>
                  <a:cubicBezTo>
                    <a:pt x="29" y="307"/>
                    <a:pt x="27" y="307"/>
                    <a:pt x="26" y="307"/>
                  </a:cubicBezTo>
                  <a:cubicBezTo>
                    <a:pt x="26" y="307"/>
                    <a:pt x="26" y="306"/>
                    <a:pt x="26" y="306"/>
                  </a:cubicBezTo>
                  <a:cubicBezTo>
                    <a:pt x="25" y="304"/>
                    <a:pt x="25" y="304"/>
                    <a:pt x="25" y="304"/>
                  </a:cubicBezTo>
                  <a:cubicBezTo>
                    <a:pt x="25" y="304"/>
                    <a:pt x="24" y="302"/>
                    <a:pt x="24" y="301"/>
                  </a:cubicBezTo>
                  <a:cubicBezTo>
                    <a:pt x="24" y="300"/>
                    <a:pt x="24" y="299"/>
                    <a:pt x="24" y="298"/>
                  </a:cubicBezTo>
                  <a:cubicBezTo>
                    <a:pt x="24" y="298"/>
                    <a:pt x="23" y="297"/>
                    <a:pt x="23" y="297"/>
                  </a:cubicBezTo>
                  <a:cubicBezTo>
                    <a:pt x="23" y="297"/>
                    <a:pt x="22" y="296"/>
                    <a:pt x="22" y="295"/>
                  </a:cubicBezTo>
                  <a:cubicBezTo>
                    <a:pt x="22" y="295"/>
                    <a:pt x="21" y="292"/>
                    <a:pt x="21" y="292"/>
                  </a:cubicBezTo>
                  <a:cubicBezTo>
                    <a:pt x="20" y="291"/>
                    <a:pt x="20" y="291"/>
                    <a:pt x="20" y="291"/>
                  </a:cubicBezTo>
                  <a:cubicBezTo>
                    <a:pt x="21" y="290"/>
                    <a:pt x="21" y="290"/>
                    <a:pt x="21" y="290"/>
                  </a:cubicBezTo>
                  <a:cubicBezTo>
                    <a:pt x="20" y="288"/>
                    <a:pt x="20" y="288"/>
                    <a:pt x="20" y="288"/>
                  </a:cubicBezTo>
                  <a:cubicBezTo>
                    <a:pt x="22" y="288"/>
                    <a:pt x="22" y="288"/>
                    <a:pt x="22" y="288"/>
                  </a:cubicBezTo>
                  <a:cubicBezTo>
                    <a:pt x="21" y="287"/>
                    <a:pt x="21" y="287"/>
                    <a:pt x="21" y="287"/>
                  </a:cubicBezTo>
                  <a:cubicBezTo>
                    <a:pt x="22" y="285"/>
                    <a:pt x="22" y="285"/>
                    <a:pt x="22" y="285"/>
                  </a:cubicBezTo>
                  <a:cubicBezTo>
                    <a:pt x="22" y="285"/>
                    <a:pt x="24" y="284"/>
                    <a:pt x="24" y="284"/>
                  </a:cubicBezTo>
                  <a:cubicBezTo>
                    <a:pt x="24" y="284"/>
                    <a:pt x="26" y="282"/>
                    <a:pt x="26" y="282"/>
                  </a:cubicBezTo>
                  <a:cubicBezTo>
                    <a:pt x="26" y="282"/>
                    <a:pt x="25" y="281"/>
                    <a:pt x="25" y="281"/>
                  </a:cubicBezTo>
                  <a:cubicBezTo>
                    <a:pt x="25" y="281"/>
                    <a:pt x="25" y="279"/>
                    <a:pt x="25" y="279"/>
                  </a:cubicBezTo>
                  <a:cubicBezTo>
                    <a:pt x="27" y="275"/>
                    <a:pt x="27" y="275"/>
                    <a:pt x="27" y="275"/>
                  </a:cubicBezTo>
                  <a:cubicBezTo>
                    <a:pt x="28" y="275"/>
                    <a:pt x="28" y="275"/>
                    <a:pt x="28" y="275"/>
                  </a:cubicBezTo>
                  <a:cubicBezTo>
                    <a:pt x="31" y="274"/>
                    <a:pt x="31" y="274"/>
                    <a:pt x="31" y="274"/>
                  </a:cubicBezTo>
                  <a:cubicBezTo>
                    <a:pt x="32" y="273"/>
                    <a:pt x="32" y="273"/>
                    <a:pt x="32" y="273"/>
                  </a:cubicBezTo>
                  <a:cubicBezTo>
                    <a:pt x="33" y="273"/>
                    <a:pt x="33" y="273"/>
                    <a:pt x="33" y="273"/>
                  </a:cubicBezTo>
                  <a:cubicBezTo>
                    <a:pt x="35" y="272"/>
                    <a:pt x="35" y="272"/>
                    <a:pt x="35" y="272"/>
                  </a:cubicBezTo>
                  <a:cubicBezTo>
                    <a:pt x="37" y="271"/>
                    <a:pt x="37" y="271"/>
                    <a:pt x="37" y="271"/>
                  </a:cubicBezTo>
                  <a:cubicBezTo>
                    <a:pt x="38" y="270"/>
                    <a:pt x="38" y="270"/>
                    <a:pt x="38" y="270"/>
                  </a:cubicBezTo>
                  <a:cubicBezTo>
                    <a:pt x="38" y="268"/>
                    <a:pt x="38" y="268"/>
                    <a:pt x="38" y="268"/>
                  </a:cubicBezTo>
                  <a:cubicBezTo>
                    <a:pt x="39" y="267"/>
                    <a:pt x="39" y="267"/>
                    <a:pt x="39" y="267"/>
                  </a:cubicBezTo>
                  <a:cubicBezTo>
                    <a:pt x="41" y="265"/>
                    <a:pt x="41" y="265"/>
                    <a:pt x="41" y="265"/>
                  </a:cubicBezTo>
                  <a:cubicBezTo>
                    <a:pt x="43" y="263"/>
                    <a:pt x="43" y="263"/>
                    <a:pt x="43" y="263"/>
                  </a:cubicBezTo>
                  <a:cubicBezTo>
                    <a:pt x="43" y="261"/>
                    <a:pt x="43" y="261"/>
                    <a:pt x="43" y="261"/>
                  </a:cubicBezTo>
                  <a:cubicBezTo>
                    <a:pt x="42" y="260"/>
                    <a:pt x="42" y="260"/>
                    <a:pt x="42" y="260"/>
                  </a:cubicBezTo>
                  <a:cubicBezTo>
                    <a:pt x="42" y="260"/>
                    <a:pt x="41" y="258"/>
                    <a:pt x="41" y="257"/>
                  </a:cubicBezTo>
                  <a:cubicBezTo>
                    <a:pt x="41" y="257"/>
                    <a:pt x="40" y="257"/>
                    <a:pt x="40" y="257"/>
                  </a:cubicBezTo>
                  <a:cubicBezTo>
                    <a:pt x="38" y="258"/>
                    <a:pt x="38" y="258"/>
                    <a:pt x="38" y="258"/>
                  </a:cubicBezTo>
                  <a:cubicBezTo>
                    <a:pt x="38" y="258"/>
                    <a:pt x="37" y="257"/>
                    <a:pt x="36" y="257"/>
                  </a:cubicBezTo>
                  <a:cubicBezTo>
                    <a:pt x="36" y="257"/>
                    <a:pt x="36" y="256"/>
                    <a:pt x="36" y="256"/>
                  </a:cubicBezTo>
                  <a:cubicBezTo>
                    <a:pt x="37" y="255"/>
                    <a:pt x="37" y="255"/>
                    <a:pt x="37" y="255"/>
                  </a:cubicBezTo>
                  <a:cubicBezTo>
                    <a:pt x="37" y="253"/>
                    <a:pt x="37" y="253"/>
                    <a:pt x="37" y="253"/>
                  </a:cubicBezTo>
                  <a:cubicBezTo>
                    <a:pt x="35" y="253"/>
                    <a:pt x="35" y="253"/>
                    <a:pt x="35" y="253"/>
                  </a:cubicBezTo>
                  <a:cubicBezTo>
                    <a:pt x="34" y="251"/>
                    <a:pt x="34" y="251"/>
                    <a:pt x="34" y="251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3" y="247"/>
                    <a:pt x="33" y="247"/>
                    <a:pt x="33" y="247"/>
                  </a:cubicBezTo>
                  <a:cubicBezTo>
                    <a:pt x="34" y="246"/>
                    <a:pt x="34" y="246"/>
                    <a:pt x="34" y="246"/>
                  </a:cubicBezTo>
                  <a:cubicBezTo>
                    <a:pt x="34" y="245"/>
                    <a:pt x="34" y="245"/>
                    <a:pt x="34" y="245"/>
                  </a:cubicBezTo>
                  <a:cubicBezTo>
                    <a:pt x="33" y="244"/>
                    <a:pt x="33" y="244"/>
                    <a:pt x="33" y="244"/>
                  </a:cubicBezTo>
                  <a:cubicBezTo>
                    <a:pt x="33" y="242"/>
                    <a:pt x="33" y="242"/>
                    <a:pt x="33" y="242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3" y="239"/>
                    <a:pt x="33" y="239"/>
                    <a:pt x="33" y="239"/>
                  </a:cubicBezTo>
                  <a:cubicBezTo>
                    <a:pt x="34" y="238"/>
                    <a:pt x="34" y="238"/>
                    <a:pt x="34" y="238"/>
                  </a:cubicBezTo>
                  <a:cubicBezTo>
                    <a:pt x="34" y="236"/>
                    <a:pt x="34" y="236"/>
                    <a:pt x="34" y="236"/>
                  </a:cubicBezTo>
                  <a:cubicBezTo>
                    <a:pt x="34" y="236"/>
                    <a:pt x="32" y="235"/>
                    <a:pt x="32" y="235"/>
                  </a:cubicBezTo>
                  <a:cubicBezTo>
                    <a:pt x="32" y="235"/>
                    <a:pt x="31" y="233"/>
                    <a:pt x="31" y="233"/>
                  </a:cubicBezTo>
                  <a:cubicBezTo>
                    <a:pt x="31" y="232"/>
                    <a:pt x="31" y="232"/>
                    <a:pt x="31" y="232"/>
                  </a:cubicBezTo>
                  <a:cubicBezTo>
                    <a:pt x="31" y="232"/>
                    <a:pt x="29" y="230"/>
                    <a:pt x="29" y="230"/>
                  </a:cubicBezTo>
                  <a:cubicBezTo>
                    <a:pt x="29" y="230"/>
                    <a:pt x="29" y="228"/>
                    <a:pt x="29" y="228"/>
                  </a:cubicBezTo>
                  <a:cubicBezTo>
                    <a:pt x="29" y="228"/>
                    <a:pt x="28" y="226"/>
                    <a:pt x="28" y="226"/>
                  </a:cubicBezTo>
                  <a:cubicBezTo>
                    <a:pt x="27" y="225"/>
                    <a:pt x="27" y="224"/>
                    <a:pt x="27" y="224"/>
                  </a:cubicBezTo>
                  <a:cubicBezTo>
                    <a:pt x="29" y="224"/>
                    <a:pt x="29" y="224"/>
                    <a:pt x="29" y="224"/>
                  </a:cubicBezTo>
                  <a:cubicBezTo>
                    <a:pt x="31" y="224"/>
                    <a:pt x="31" y="224"/>
                    <a:pt x="31" y="224"/>
                  </a:cubicBezTo>
                  <a:cubicBezTo>
                    <a:pt x="32" y="226"/>
                    <a:pt x="32" y="226"/>
                    <a:pt x="32" y="226"/>
                  </a:cubicBezTo>
                  <a:cubicBezTo>
                    <a:pt x="33" y="225"/>
                    <a:pt x="33" y="225"/>
                    <a:pt x="33" y="225"/>
                  </a:cubicBezTo>
                  <a:cubicBezTo>
                    <a:pt x="33" y="226"/>
                    <a:pt x="33" y="226"/>
                    <a:pt x="33" y="226"/>
                  </a:cubicBezTo>
                  <a:cubicBezTo>
                    <a:pt x="35" y="226"/>
                    <a:pt x="35" y="226"/>
                    <a:pt x="35" y="226"/>
                  </a:cubicBezTo>
                  <a:cubicBezTo>
                    <a:pt x="38" y="226"/>
                    <a:pt x="38" y="226"/>
                    <a:pt x="38" y="226"/>
                  </a:cubicBezTo>
                  <a:cubicBezTo>
                    <a:pt x="40" y="226"/>
                    <a:pt x="40" y="226"/>
                    <a:pt x="40" y="226"/>
                  </a:cubicBezTo>
                  <a:cubicBezTo>
                    <a:pt x="41" y="226"/>
                    <a:pt x="41" y="226"/>
                    <a:pt x="41" y="226"/>
                  </a:cubicBezTo>
                  <a:cubicBezTo>
                    <a:pt x="41" y="226"/>
                    <a:pt x="42" y="227"/>
                    <a:pt x="42" y="227"/>
                  </a:cubicBezTo>
                  <a:cubicBezTo>
                    <a:pt x="43" y="228"/>
                    <a:pt x="44" y="227"/>
                    <a:pt x="44" y="227"/>
                  </a:cubicBezTo>
                  <a:cubicBezTo>
                    <a:pt x="44" y="228"/>
                    <a:pt x="46" y="228"/>
                    <a:pt x="46" y="228"/>
                  </a:cubicBezTo>
                  <a:cubicBezTo>
                    <a:pt x="46" y="228"/>
                    <a:pt x="47" y="227"/>
                    <a:pt x="48" y="227"/>
                  </a:cubicBezTo>
                  <a:cubicBezTo>
                    <a:pt x="48" y="227"/>
                    <a:pt x="49" y="227"/>
                    <a:pt x="49" y="227"/>
                  </a:cubicBezTo>
                  <a:cubicBezTo>
                    <a:pt x="50" y="226"/>
                    <a:pt x="50" y="226"/>
                    <a:pt x="50" y="226"/>
                  </a:cubicBezTo>
                  <a:cubicBezTo>
                    <a:pt x="50" y="224"/>
                    <a:pt x="50" y="224"/>
                    <a:pt x="50" y="224"/>
                  </a:cubicBezTo>
                  <a:cubicBezTo>
                    <a:pt x="51" y="224"/>
                    <a:pt x="51" y="224"/>
                    <a:pt x="51" y="224"/>
                  </a:cubicBezTo>
                  <a:cubicBezTo>
                    <a:pt x="51" y="223"/>
                    <a:pt x="51" y="223"/>
                    <a:pt x="51" y="223"/>
                  </a:cubicBezTo>
                  <a:cubicBezTo>
                    <a:pt x="52" y="221"/>
                    <a:pt x="52" y="221"/>
                    <a:pt x="52" y="221"/>
                  </a:cubicBezTo>
                  <a:cubicBezTo>
                    <a:pt x="52" y="220"/>
                    <a:pt x="52" y="220"/>
                    <a:pt x="52" y="220"/>
                  </a:cubicBezTo>
                  <a:cubicBezTo>
                    <a:pt x="54" y="220"/>
                    <a:pt x="54" y="220"/>
                    <a:pt x="54" y="220"/>
                  </a:cubicBezTo>
                  <a:cubicBezTo>
                    <a:pt x="55" y="219"/>
                    <a:pt x="55" y="219"/>
                    <a:pt x="55" y="219"/>
                  </a:cubicBezTo>
                  <a:cubicBezTo>
                    <a:pt x="56" y="217"/>
                    <a:pt x="56" y="217"/>
                    <a:pt x="56" y="217"/>
                  </a:cubicBezTo>
                  <a:cubicBezTo>
                    <a:pt x="57" y="215"/>
                    <a:pt x="57" y="215"/>
                    <a:pt x="57" y="215"/>
                  </a:cubicBezTo>
                  <a:cubicBezTo>
                    <a:pt x="57" y="215"/>
                    <a:pt x="58" y="213"/>
                    <a:pt x="58" y="213"/>
                  </a:cubicBezTo>
                  <a:cubicBezTo>
                    <a:pt x="58" y="213"/>
                    <a:pt x="59" y="211"/>
                    <a:pt x="59" y="211"/>
                  </a:cubicBezTo>
                  <a:cubicBezTo>
                    <a:pt x="58" y="208"/>
                    <a:pt x="58" y="208"/>
                    <a:pt x="58" y="208"/>
                  </a:cubicBezTo>
                  <a:cubicBezTo>
                    <a:pt x="57" y="206"/>
                    <a:pt x="57" y="206"/>
                    <a:pt x="57" y="206"/>
                  </a:cubicBezTo>
                  <a:cubicBezTo>
                    <a:pt x="56" y="204"/>
                    <a:pt x="56" y="204"/>
                    <a:pt x="56" y="204"/>
                  </a:cubicBezTo>
                  <a:cubicBezTo>
                    <a:pt x="56" y="204"/>
                    <a:pt x="56" y="203"/>
                    <a:pt x="55" y="203"/>
                  </a:cubicBezTo>
                  <a:cubicBezTo>
                    <a:pt x="55" y="203"/>
                    <a:pt x="55" y="202"/>
                    <a:pt x="55" y="202"/>
                  </a:cubicBezTo>
                  <a:cubicBezTo>
                    <a:pt x="55" y="200"/>
                    <a:pt x="55" y="200"/>
                    <a:pt x="55" y="200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57" y="199"/>
                    <a:pt x="57" y="199"/>
                    <a:pt x="57" y="199"/>
                  </a:cubicBezTo>
                  <a:cubicBezTo>
                    <a:pt x="59" y="197"/>
                    <a:pt x="59" y="197"/>
                    <a:pt x="59" y="197"/>
                  </a:cubicBezTo>
                  <a:cubicBezTo>
                    <a:pt x="60" y="197"/>
                    <a:pt x="60" y="197"/>
                    <a:pt x="60" y="197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64" y="195"/>
                    <a:pt x="64" y="195"/>
                    <a:pt x="64" y="195"/>
                  </a:cubicBezTo>
                  <a:cubicBezTo>
                    <a:pt x="65" y="195"/>
                    <a:pt x="65" y="195"/>
                    <a:pt x="65" y="195"/>
                  </a:cubicBezTo>
                  <a:cubicBezTo>
                    <a:pt x="66" y="194"/>
                    <a:pt x="66" y="194"/>
                    <a:pt x="66" y="194"/>
                  </a:cubicBezTo>
                  <a:cubicBezTo>
                    <a:pt x="67" y="192"/>
                    <a:pt x="67" y="192"/>
                    <a:pt x="67" y="192"/>
                  </a:cubicBezTo>
                  <a:cubicBezTo>
                    <a:pt x="66" y="190"/>
                    <a:pt x="66" y="190"/>
                    <a:pt x="66" y="190"/>
                  </a:cubicBezTo>
                  <a:cubicBezTo>
                    <a:pt x="65" y="189"/>
                    <a:pt x="65" y="189"/>
                    <a:pt x="65" y="189"/>
                  </a:cubicBezTo>
                  <a:cubicBezTo>
                    <a:pt x="66" y="186"/>
                    <a:pt x="66" y="186"/>
                    <a:pt x="66" y="186"/>
                  </a:cubicBezTo>
                  <a:cubicBezTo>
                    <a:pt x="68" y="185"/>
                    <a:pt x="68" y="185"/>
                    <a:pt x="68" y="185"/>
                  </a:cubicBezTo>
                  <a:cubicBezTo>
                    <a:pt x="68" y="182"/>
                    <a:pt x="68" y="182"/>
                    <a:pt x="68" y="182"/>
                  </a:cubicBezTo>
                  <a:cubicBezTo>
                    <a:pt x="67" y="181"/>
                    <a:pt x="67" y="181"/>
                    <a:pt x="67" y="181"/>
                  </a:cubicBezTo>
                  <a:cubicBezTo>
                    <a:pt x="68" y="179"/>
                    <a:pt x="68" y="179"/>
                    <a:pt x="68" y="179"/>
                  </a:cubicBezTo>
                  <a:cubicBezTo>
                    <a:pt x="69" y="178"/>
                    <a:pt x="69" y="178"/>
                    <a:pt x="69" y="178"/>
                  </a:cubicBezTo>
                  <a:cubicBezTo>
                    <a:pt x="69" y="178"/>
                    <a:pt x="70" y="176"/>
                    <a:pt x="70" y="175"/>
                  </a:cubicBezTo>
                  <a:cubicBezTo>
                    <a:pt x="71" y="175"/>
                    <a:pt x="71" y="172"/>
                    <a:pt x="71" y="172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70" y="169"/>
                    <a:pt x="70" y="169"/>
                    <a:pt x="70" y="169"/>
                  </a:cubicBezTo>
                  <a:cubicBezTo>
                    <a:pt x="70" y="169"/>
                    <a:pt x="72" y="168"/>
                    <a:pt x="72" y="168"/>
                  </a:cubicBezTo>
                  <a:cubicBezTo>
                    <a:pt x="73" y="168"/>
                    <a:pt x="73" y="165"/>
                    <a:pt x="73" y="165"/>
                  </a:cubicBezTo>
                  <a:cubicBezTo>
                    <a:pt x="71" y="164"/>
                    <a:pt x="71" y="164"/>
                    <a:pt x="71" y="164"/>
                  </a:cubicBezTo>
                  <a:cubicBezTo>
                    <a:pt x="71" y="164"/>
                    <a:pt x="71" y="162"/>
                    <a:pt x="71" y="161"/>
                  </a:cubicBezTo>
                  <a:cubicBezTo>
                    <a:pt x="71" y="161"/>
                    <a:pt x="71" y="159"/>
                    <a:pt x="71" y="159"/>
                  </a:cubicBezTo>
                  <a:cubicBezTo>
                    <a:pt x="70" y="159"/>
                    <a:pt x="70" y="159"/>
                    <a:pt x="70" y="159"/>
                  </a:cubicBezTo>
                  <a:cubicBezTo>
                    <a:pt x="70" y="157"/>
                    <a:pt x="70" y="157"/>
                    <a:pt x="70" y="157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73" y="157"/>
                    <a:pt x="74" y="156"/>
                    <a:pt x="75" y="156"/>
                  </a:cubicBezTo>
                  <a:cubicBezTo>
                    <a:pt x="75" y="155"/>
                    <a:pt x="77" y="155"/>
                    <a:pt x="77" y="155"/>
                  </a:cubicBezTo>
                  <a:cubicBezTo>
                    <a:pt x="78" y="152"/>
                    <a:pt x="78" y="152"/>
                    <a:pt x="78" y="152"/>
                  </a:cubicBezTo>
                  <a:cubicBezTo>
                    <a:pt x="82" y="150"/>
                    <a:pt x="82" y="150"/>
                    <a:pt x="82" y="150"/>
                  </a:cubicBezTo>
                  <a:cubicBezTo>
                    <a:pt x="82" y="149"/>
                    <a:pt x="82" y="149"/>
                    <a:pt x="82" y="149"/>
                  </a:cubicBezTo>
                  <a:cubicBezTo>
                    <a:pt x="85" y="148"/>
                    <a:pt x="85" y="148"/>
                    <a:pt x="85" y="148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9" y="147"/>
                    <a:pt x="89" y="147"/>
                    <a:pt x="89" y="147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92" y="146"/>
                    <a:pt x="92" y="146"/>
                    <a:pt x="92" y="146"/>
                  </a:cubicBezTo>
                  <a:cubicBezTo>
                    <a:pt x="94" y="145"/>
                    <a:pt x="94" y="145"/>
                    <a:pt x="94" y="145"/>
                  </a:cubicBezTo>
                  <a:cubicBezTo>
                    <a:pt x="97" y="142"/>
                    <a:pt x="97" y="142"/>
                    <a:pt x="97" y="142"/>
                  </a:cubicBezTo>
                  <a:cubicBezTo>
                    <a:pt x="98" y="142"/>
                    <a:pt x="98" y="142"/>
                    <a:pt x="98" y="142"/>
                  </a:cubicBezTo>
                  <a:cubicBezTo>
                    <a:pt x="98" y="142"/>
                    <a:pt x="100" y="141"/>
                    <a:pt x="100" y="141"/>
                  </a:cubicBezTo>
                  <a:cubicBezTo>
                    <a:pt x="100" y="141"/>
                    <a:pt x="101" y="139"/>
                    <a:pt x="101" y="139"/>
                  </a:cubicBezTo>
                  <a:cubicBezTo>
                    <a:pt x="103" y="138"/>
                    <a:pt x="103" y="138"/>
                    <a:pt x="103" y="138"/>
                  </a:cubicBezTo>
                  <a:cubicBezTo>
                    <a:pt x="105" y="135"/>
                    <a:pt x="105" y="135"/>
                    <a:pt x="105" y="135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05" y="130"/>
                    <a:pt x="105" y="130"/>
                    <a:pt x="105" y="130"/>
                  </a:cubicBezTo>
                  <a:cubicBezTo>
                    <a:pt x="105" y="130"/>
                    <a:pt x="103" y="128"/>
                    <a:pt x="102" y="128"/>
                  </a:cubicBezTo>
                  <a:cubicBezTo>
                    <a:pt x="102" y="127"/>
                    <a:pt x="100" y="126"/>
                    <a:pt x="100" y="126"/>
                  </a:cubicBezTo>
                  <a:cubicBezTo>
                    <a:pt x="100" y="126"/>
                    <a:pt x="97" y="125"/>
                    <a:pt x="97" y="125"/>
                  </a:cubicBezTo>
                  <a:cubicBezTo>
                    <a:pt x="97" y="125"/>
                    <a:pt x="95" y="126"/>
                    <a:pt x="95" y="126"/>
                  </a:cubicBezTo>
                  <a:cubicBezTo>
                    <a:pt x="94" y="125"/>
                    <a:pt x="94" y="125"/>
                    <a:pt x="94" y="125"/>
                  </a:cubicBezTo>
                  <a:cubicBezTo>
                    <a:pt x="94" y="125"/>
                    <a:pt x="93" y="123"/>
                    <a:pt x="94" y="123"/>
                  </a:cubicBezTo>
                  <a:cubicBezTo>
                    <a:pt x="94" y="123"/>
                    <a:pt x="94" y="122"/>
                    <a:pt x="94" y="122"/>
                  </a:cubicBezTo>
                  <a:cubicBezTo>
                    <a:pt x="94" y="121"/>
                    <a:pt x="94" y="121"/>
                    <a:pt x="94" y="121"/>
                  </a:cubicBezTo>
                  <a:cubicBezTo>
                    <a:pt x="94" y="120"/>
                    <a:pt x="94" y="120"/>
                    <a:pt x="94" y="120"/>
                  </a:cubicBezTo>
                  <a:cubicBezTo>
                    <a:pt x="95" y="119"/>
                    <a:pt x="95" y="119"/>
                    <a:pt x="95" y="119"/>
                  </a:cubicBezTo>
                  <a:cubicBezTo>
                    <a:pt x="95" y="119"/>
                    <a:pt x="96" y="118"/>
                    <a:pt x="96" y="117"/>
                  </a:cubicBezTo>
                  <a:cubicBezTo>
                    <a:pt x="96" y="117"/>
                    <a:pt x="97" y="115"/>
                    <a:pt x="97" y="115"/>
                  </a:cubicBezTo>
                  <a:cubicBezTo>
                    <a:pt x="97" y="115"/>
                    <a:pt x="96" y="114"/>
                    <a:pt x="96" y="113"/>
                  </a:cubicBezTo>
                  <a:cubicBezTo>
                    <a:pt x="95" y="113"/>
                    <a:pt x="95" y="113"/>
                    <a:pt x="96" y="112"/>
                  </a:cubicBezTo>
                  <a:cubicBezTo>
                    <a:pt x="96" y="112"/>
                    <a:pt x="96" y="111"/>
                    <a:pt x="96" y="111"/>
                  </a:cubicBezTo>
                  <a:cubicBezTo>
                    <a:pt x="96" y="111"/>
                    <a:pt x="96" y="109"/>
                    <a:pt x="95" y="109"/>
                  </a:cubicBezTo>
                  <a:cubicBezTo>
                    <a:pt x="95" y="109"/>
                    <a:pt x="93" y="110"/>
                    <a:pt x="93" y="110"/>
                  </a:cubicBezTo>
                  <a:cubicBezTo>
                    <a:pt x="93" y="110"/>
                    <a:pt x="90" y="109"/>
                    <a:pt x="90" y="109"/>
                  </a:cubicBezTo>
                  <a:cubicBezTo>
                    <a:pt x="90" y="109"/>
                    <a:pt x="89" y="108"/>
                    <a:pt x="89" y="108"/>
                  </a:cubicBezTo>
                  <a:cubicBezTo>
                    <a:pt x="89" y="108"/>
                    <a:pt x="89" y="106"/>
                    <a:pt x="88" y="106"/>
                  </a:cubicBezTo>
                  <a:cubicBezTo>
                    <a:pt x="87" y="105"/>
                    <a:pt x="87" y="106"/>
                    <a:pt x="87" y="106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86" y="108"/>
                    <a:pt x="84" y="108"/>
                    <a:pt x="83" y="107"/>
                  </a:cubicBezTo>
                  <a:cubicBezTo>
                    <a:pt x="83" y="107"/>
                    <a:pt x="82" y="107"/>
                    <a:pt x="82" y="107"/>
                  </a:cubicBezTo>
                  <a:cubicBezTo>
                    <a:pt x="81" y="107"/>
                    <a:pt x="81" y="106"/>
                    <a:pt x="81" y="105"/>
                  </a:cubicBezTo>
                  <a:cubicBezTo>
                    <a:pt x="80" y="104"/>
                    <a:pt x="80" y="105"/>
                    <a:pt x="79" y="105"/>
                  </a:cubicBezTo>
                  <a:cubicBezTo>
                    <a:pt x="79" y="105"/>
                    <a:pt x="77" y="105"/>
                    <a:pt x="77" y="105"/>
                  </a:cubicBezTo>
                  <a:cubicBezTo>
                    <a:pt x="77" y="105"/>
                    <a:pt x="75" y="103"/>
                    <a:pt x="75" y="103"/>
                  </a:cubicBezTo>
                  <a:cubicBezTo>
                    <a:pt x="75" y="102"/>
                    <a:pt x="74" y="102"/>
                    <a:pt x="74" y="102"/>
                  </a:cubicBezTo>
                  <a:cubicBezTo>
                    <a:pt x="74" y="102"/>
                    <a:pt x="72" y="103"/>
                    <a:pt x="72" y="103"/>
                  </a:cubicBezTo>
                  <a:cubicBezTo>
                    <a:pt x="72" y="104"/>
                    <a:pt x="72" y="104"/>
                    <a:pt x="72" y="104"/>
                  </a:cubicBezTo>
                  <a:cubicBezTo>
                    <a:pt x="71" y="107"/>
                    <a:pt x="71" y="107"/>
                    <a:pt x="71" y="107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68" y="109"/>
                    <a:pt x="65" y="109"/>
                    <a:pt x="64" y="108"/>
                  </a:cubicBezTo>
                  <a:cubicBezTo>
                    <a:pt x="64" y="108"/>
                    <a:pt x="64" y="108"/>
                    <a:pt x="63" y="108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2" y="108"/>
                    <a:pt x="60" y="109"/>
                    <a:pt x="60" y="109"/>
                  </a:cubicBezTo>
                  <a:cubicBezTo>
                    <a:pt x="60" y="109"/>
                    <a:pt x="59" y="107"/>
                    <a:pt x="59" y="107"/>
                  </a:cubicBezTo>
                  <a:cubicBezTo>
                    <a:pt x="59" y="107"/>
                    <a:pt x="57" y="106"/>
                    <a:pt x="57" y="105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6"/>
                    <a:pt x="56" y="107"/>
                    <a:pt x="55" y="107"/>
                  </a:cubicBezTo>
                  <a:cubicBezTo>
                    <a:pt x="55" y="107"/>
                    <a:pt x="54" y="108"/>
                    <a:pt x="54" y="108"/>
                  </a:cubicBezTo>
                  <a:cubicBezTo>
                    <a:pt x="53" y="108"/>
                    <a:pt x="54" y="106"/>
                    <a:pt x="54" y="106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52" y="103"/>
                    <a:pt x="52" y="102"/>
                  </a:cubicBezTo>
                  <a:cubicBezTo>
                    <a:pt x="51" y="102"/>
                    <a:pt x="50" y="101"/>
                    <a:pt x="50" y="101"/>
                  </a:cubicBezTo>
                  <a:cubicBezTo>
                    <a:pt x="50" y="101"/>
                    <a:pt x="48" y="101"/>
                    <a:pt x="48" y="101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6" y="101"/>
                    <a:pt x="45" y="101"/>
                    <a:pt x="44" y="102"/>
                  </a:cubicBezTo>
                  <a:cubicBezTo>
                    <a:pt x="44" y="102"/>
                    <a:pt x="43" y="103"/>
                    <a:pt x="42" y="102"/>
                  </a:cubicBezTo>
                  <a:cubicBezTo>
                    <a:pt x="42" y="102"/>
                    <a:pt x="43" y="100"/>
                    <a:pt x="43" y="100"/>
                  </a:cubicBezTo>
                  <a:cubicBezTo>
                    <a:pt x="43" y="100"/>
                    <a:pt x="43" y="98"/>
                    <a:pt x="43" y="98"/>
                  </a:cubicBezTo>
                  <a:cubicBezTo>
                    <a:pt x="42" y="97"/>
                    <a:pt x="42" y="99"/>
                    <a:pt x="42" y="99"/>
                  </a:cubicBezTo>
                  <a:cubicBezTo>
                    <a:pt x="42" y="99"/>
                    <a:pt x="40" y="100"/>
                    <a:pt x="39" y="101"/>
                  </a:cubicBezTo>
                  <a:cubicBezTo>
                    <a:pt x="39" y="101"/>
                    <a:pt x="38" y="101"/>
                    <a:pt x="38" y="101"/>
                  </a:cubicBezTo>
                  <a:cubicBezTo>
                    <a:pt x="37" y="101"/>
                    <a:pt x="36" y="102"/>
                    <a:pt x="34" y="102"/>
                  </a:cubicBezTo>
                  <a:cubicBezTo>
                    <a:pt x="33" y="102"/>
                    <a:pt x="32" y="103"/>
                    <a:pt x="32" y="102"/>
                  </a:cubicBezTo>
                  <a:cubicBezTo>
                    <a:pt x="31" y="102"/>
                    <a:pt x="31" y="101"/>
                    <a:pt x="31" y="101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31" y="99"/>
                    <a:pt x="30" y="98"/>
                    <a:pt x="30" y="97"/>
                  </a:cubicBezTo>
                  <a:cubicBezTo>
                    <a:pt x="29" y="96"/>
                    <a:pt x="30" y="96"/>
                    <a:pt x="30" y="95"/>
                  </a:cubicBezTo>
                  <a:cubicBezTo>
                    <a:pt x="30" y="95"/>
                    <a:pt x="32" y="94"/>
                    <a:pt x="32" y="94"/>
                  </a:cubicBezTo>
                  <a:cubicBezTo>
                    <a:pt x="32" y="93"/>
                    <a:pt x="33" y="93"/>
                    <a:pt x="33" y="9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6" y="92"/>
                    <a:pt x="36" y="89"/>
                    <a:pt x="36" y="88"/>
                  </a:cubicBezTo>
                  <a:cubicBezTo>
                    <a:pt x="36" y="88"/>
                    <a:pt x="36" y="88"/>
                    <a:pt x="35" y="88"/>
                  </a:cubicBezTo>
                  <a:cubicBezTo>
                    <a:pt x="34" y="88"/>
                    <a:pt x="34" y="87"/>
                    <a:pt x="34" y="87"/>
                  </a:cubicBezTo>
                  <a:cubicBezTo>
                    <a:pt x="34" y="87"/>
                    <a:pt x="34" y="85"/>
                    <a:pt x="34" y="85"/>
                  </a:cubicBezTo>
                  <a:cubicBezTo>
                    <a:pt x="33" y="83"/>
                    <a:pt x="33" y="83"/>
                    <a:pt x="33" y="83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9" y="84"/>
                    <a:pt x="27" y="85"/>
                    <a:pt x="26" y="85"/>
                  </a:cubicBezTo>
                  <a:cubicBezTo>
                    <a:pt x="26" y="85"/>
                    <a:pt x="24" y="85"/>
                    <a:pt x="24" y="85"/>
                  </a:cubicBezTo>
                  <a:cubicBezTo>
                    <a:pt x="23" y="85"/>
                    <a:pt x="22" y="84"/>
                    <a:pt x="22" y="84"/>
                  </a:cubicBezTo>
                  <a:cubicBezTo>
                    <a:pt x="22" y="84"/>
                    <a:pt x="18" y="85"/>
                    <a:pt x="18" y="85"/>
                  </a:cubicBezTo>
                  <a:cubicBezTo>
                    <a:pt x="18" y="85"/>
                    <a:pt x="17" y="85"/>
                    <a:pt x="17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2" y="87"/>
                    <a:pt x="12" y="87"/>
                    <a:pt x="12" y="87"/>
                  </a:cubicBezTo>
                  <a:cubicBezTo>
                    <a:pt x="12" y="87"/>
                    <a:pt x="11" y="88"/>
                    <a:pt x="11" y="88"/>
                  </a:cubicBezTo>
                  <a:cubicBezTo>
                    <a:pt x="10" y="88"/>
                    <a:pt x="9" y="88"/>
                    <a:pt x="8" y="88"/>
                  </a:cubicBezTo>
                  <a:cubicBezTo>
                    <a:pt x="8" y="88"/>
                    <a:pt x="7" y="89"/>
                    <a:pt x="7" y="89"/>
                  </a:cubicBezTo>
                  <a:cubicBezTo>
                    <a:pt x="7" y="89"/>
                    <a:pt x="5" y="90"/>
                    <a:pt x="4" y="91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0" y="59"/>
                    <a:pt x="19" y="53"/>
                    <a:pt x="18" y="50"/>
                  </a:cubicBezTo>
                  <a:cubicBezTo>
                    <a:pt x="17" y="47"/>
                    <a:pt x="6" y="56"/>
                    <a:pt x="5" y="53"/>
                  </a:cubicBezTo>
                  <a:cubicBezTo>
                    <a:pt x="4" y="47"/>
                    <a:pt x="7" y="48"/>
                    <a:pt x="12" y="43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3" y="30"/>
                    <a:pt x="3" y="27"/>
                  </a:cubicBezTo>
                  <a:cubicBezTo>
                    <a:pt x="3" y="24"/>
                    <a:pt x="6" y="23"/>
                    <a:pt x="6" y="23"/>
                  </a:cubicBezTo>
                  <a:cubicBezTo>
                    <a:pt x="9" y="22"/>
                    <a:pt x="11" y="20"/>
                    <a:pt x="14" y="18"/>
                  </a:cubicBezTo>
                  <a:cubicBezTo>
                    <a:pt x="17" y="14"/>
                    <a:pt x="20" y="16"/>
                    <a:pt x="22" y="15"/>
                  </a:cubicBezTo>
                  <a:cubicBezTo>
                    <a:pt x="25" y="13"/>
                    <a:pt x="25" y="15"/>
                    <a:pt x="35" y="17"/>
                  </a:cubicBezTo>
                  <a:cubicBezTo>
                    <a:pt x="37" y="16"/>
                    <a:pt x="41" y="16"/>
                    <a:pt x="42" y="14"/>
                  </a:cubicBezTo>
                  <a:cubicBezTo>
                    <a:pt x="44" y="12"/>
                    <a:pt x="47" y="13"/>
                    <a:pt x="47" y="9"/>
                  </a:cubicBezTo>
                  <a:cubicBezTo>
                    <a:pt x="48" y="3"/>
                    <a:pt x="59" y="7"/>
                    <a:pt x="59" y="5"/>
                  </a:cubicBezTo>
                  <a:cubicBezTo>
                    <a:pt x="61" y="5"/>
                    <a:pt x="63" y="0"/>
                    <a:pt x="68" y="0"/>
                  </a:cubicBezTo>
                  <a:cubicBezTo>
                    <a:pt x="72" y="1"/>
                    <a:pt x="73" y="2"/>
                    <a:pt x="76" y="3"/>
                  </a:cubicBezTo>
                  <a:cubicBezTo>
                    <a:pt x="87" y="10"/>
                    <a:pt x="82" y="14"/>
                    <a:pt x="95" y="18"/>
                  </a:cubicBezTo>
                  <a:cubicBezTo>
                    <a:pt x="106" y="21"/>
                    <a:pt x="119" y="24"/>
                    <a:pt x="130" y="26"/>
                  </a:cubicBezTo>
                  <a:cubicBezTo>
                    <a:pt x="140" y="27"/>
                    <a:pt x="150" y="31"/>
                    <a:pt x="160" y="35"/>
                  </a:cubicBezTo>
                  <a:cubicBezTo>
                    <a:pt x="160" y="35"/>
                    <a:pt x="197" y="52"/>
                    <a:pt x="198" y="53"/>
                  </a:cubicBezTo>
                  <a:cubicBezTo>
                    <a:pt x="199" y="53"/>
                    <a:pt x="220" y="49"/>
                    <a:pt x="221" y="49"/>
                  </a:cubicBezTo>
                  <a:cubicBezTo>
                    <a:pt x="222" y="49"/>
                    <a:pt x="229" y="50"/>
                    <a:pt x="234" y="53"/>
                  </a:cubicBezTo>
                  <a:cubicBezTo>
                    <a:pt x="237" y="56"/>
                    <a:pt x="247" y="63"/>
                    <a:pt x="247" y="63"/>
                  </a:cubicBezTo>
                  <a:cubicBezTo>
                    <a:pt x="249" y="64"/>
                    <a:pt x="261" y="62"/>
                    <a:pt x="261" y="62"/>
                  </a:cubicBezTo>
                  <a:cubicBezTo>
                    <a:pt x="269" y="62"/>
                    <a:pt x="276" y="71"/>
                    <a:pt x="280" y="72"/>
                  </a:cubicBezTo>
                  <a:cubicBezTo>
                    <a:pt x="285" y="73"/>
                    <a:pt x="297" y="67"/>
                    <a:pt x="302" y="72"/>
                  </a:cubicBezTo>
                  <a:cubicBezTo>
                    <a:pt x="302" y="72"/>
                    <a:pt x="312" y="73"/>
                    <a:pt x="313" y="78"/>
                  </a:cubicBezTo>
                  <a:cubicBezTo>
                    <a:pt x="315" y="83"/>
                    <a:pt x="319" y="91"/>
                    <a:pt x="319" y="91"/>
                  </a:cubicBezTo>
                  <a:cubicBezTo>
                    <a:pt x="332" y="96"/>
                    <a:pt x="332" y="96"/>
                    <a:pt x="332" y="96"/>
                  </a:cubicBezTo>
                  <a:cubicBezTo>
                    <a:pt x="332" y="96"/>
                    <a:pt x="339" y="102"/>
                    <a:pt x="340" y="104"/>
                  </a:cubicBezTo>
                  <a:cubicBezTo>
                    <a:pt x="341" y="105"/>
                    <a:pt x="356" y="110"/>
                    <a:pt x="356" y="110"/>
                  </a:cubicBezTo>
                  <a:cubicBezTo>
                    <a:pt x="366" y="119"/>
                    <a:pt x="366" y="119"/>
                    <a:pt x="366" y="119"/>
                  </a:cubicBezTo>
                  <a:cubicBezTo>
                    <a:pt x="381" y="119"/>
                    <a:pt x="381" y="119"/>
                    <a:pt x="381" y="119"/>
                  </a:cubicBezTo>
                  <a:cubicBezTo>
                    <a:pt x="391" y="121"/>
                    <a:pt x="391" y="121"/>
                    <a:pt x="391" y="121"/>
                  </a:cubicBezTo>
                  <a:cubicBezTo>
                    <a:pt x="396" y="115"/>
                    <a:pt x="396" y="115"/>
                    <a:pt x="396" y="115"/>
                  </a:cubicBezTo>
                  <a:cubicBezTo>
                    <a:pt x="396" y="115"/>
                    <a:pt x="421" y="127"/>
                    <a:pt x="422" y="127"/>
                  </a:cubicBezTo>
                  <a:cubicBezTo>
                    <a:pt x="423" y="127"/>
                    <a:pt x="423" y="130"/>
                    <a:pt x="424" y="133"/>
                  </a:cubicBezTo>
                  <a:cubicBezTo>
                    <a:pt x="424" y="134"/>
                    <a:pt x="424" y="134"/>
                    <a:pt x="424" y="134"/>
                  </a:cubicBezTo>
                  <a:cubicBezTo>
                    <a:pt x="423" y="134"/>
                    <a:pt x="424" y="134"/>
                    <a:pt x="424" y="134"/>
                  </a:cubicBezTo>
                  <a:cubicBezTo>
                    <a:pt x="424" y="134"/>
                    <a:pt x="424" y="134"/>
                    <a:pt x="424" y="134"/>
                  </a:cubicBezTo>
                  <a:cubicBezTo>
                    <a:pt x="424" y="136"/>
                    <a:pt x="424" y="136"/>
                    <a:pt x="424" y="136"/>
                  </a:cubicBezTo>
                  <a:cubicBezTo>
                    <a:pt x="424" y="137"/>
                    <a:pt x="424" y="137"/>
                    <a:pt x="424" y="137"/>
                  </a:cubicBezTo>
                  <a:cubicBezTo>
                    <a:pt x="423" y="137"/>
                    <a:pt x="423" y="137"/>
                    <a:pt x="423" y="137"/>
                  </a:cubicBezTo>
                  <a:cubicBezTo>
                    <a:pt x="423" y="137"/>
                    <a:pt x="423" y="137"/>
                    <a:pt x="423" y="137"/>
                  </a:cubicBezTo>
                  <a:cubicBezTo>
                    <a:pt x="424" y="138"/>
                    <a:pt x="424" y="138"/>
                    <a:pt x="424" y="138"/>
                  </a:cubicBezTo>
                  <a:cubicBezTo>
                    <a:pt x="424" y="138"/>
                    <a:pt x="424" y="138"/>
                    <a:pt x="424" y="138"/>
                  </a:cubicBezTo>
                  <a:cubicBezTo>
                    <a:pt x="424" y="138"/>
                    <a:pt x="424" y="138"/>
                    <a:pt x="424" y="139"/>
                  </a:cubicBezTo>
                  <a:cubicBezTo>
                    <a:pt x="424" y="139"/>
                    <a:pt x="424" y="139"/>
                    <a:pt x="424" y="139"/>
                  </a:cubicBezTo>
                  <a:cubicBezTo>
                    <a:pt x="424" y="139"/>
                    <a:pt x="424" y="139"/>
                    <a:pt x="424" y="140"/>
                  </a:cubicBezTo>
                  <a:cubicBezTo>
                    <a:pt x="424" y="140"/>
                    <a:pt x="424" y="140"/>
                    <a:pt x="424" y="140"/>
                  </a:cubicBezTo>
                  <a:cubicBezTo>
                    <a:pt x="425" y="140"/>
                    <a:pt x="425" y="140"/>
                    <a:pt x="425" y="140"/>
                  </a:cubicBezTo>
                  <a:cubicBezTo>
                    <a:pt x="425" y="140"/>
                    <a:pt x="425" y="140"/>
                    <a:pt x="425" y="140"/>
                  </a:cubicBezTo>
                  <a:cubicBezTo>
                    <a:pt x="425" y="140"/>
                    <a:pt x="426" y="141"/>
                    <a:pt x="426" y="141"/>
                  </a:cubicBezTo>
                  <a:cubicBezTo>
                    <a:pt x="426" y="141"/>
                    <a:pt x="426" y="141"/>
                    <a:pt x="427" y="141"/>
                  </a:cubicBezTo>
                  <a:cubicBezTo>
                    <a:pt x="427" y="141"/>
                    <a:pt x="427" y="141"/>
                    <a:pt x="428" y="141"/>
                  </a:cubicBezTo>
                  <a:cubicBezTo>
                    <a:pt x="428" y="141"/>
                    <a:pt x="428" y="141"/>
                    <a:pt x="428" y="141"/>
                  </a:cubicBezTo>
                  <a:cubicBezTo>
                    <a:pt x="428" y="141"/>
                    <a:pt x="429" y="141"/>
                    <a:pt x="429" y="140"/>
                  </a:cubicBezTo>
                  <a:cubicBezTo>
                    <a:pt x="442" y="143"/>
                    <a:pt x="442" y="143"/>
                    <a:pt x="442" y="143"/>
                  </a:cubicBezTo>
                  <a:cubicBezTo>
                    <a:pt x="445" y="144"/>
                    <a:pt x="445" y="146"/>
                    <a:pt x="448" y="148"/>
                  </a:cubicBezTo>
                  <a:cubicBezTo>
                    <a:pt x="456" y="145"/>
                    <a:pt x="456" y="145"/>
                    <a:pt x="456" y="145"/>
                  </a:cubicBezTo>
                  <a:cubicBezTo>
                    <a:pt x="466" y="152"/>
                    <a:pt x="466" y="152"/>
                    <a:pt x="466" y="152"/>
                  </a:cubicBezTo>
                  <a:cubicBezTo>
                    <a:pt x="475" y="149"/>
                    <a:pt x="475" y="149"/>
                    <a:pt x="475" y="149"/>
                  </a:cubicBezTo>
                  <a:cubicBezTo>
                    <a:pt x="484" y="149"/>
                    <a:pt x="484" y="149"/>
                    <a:pt x="484" y="149"/>
                  </a:cubicBezTo>
                  <a:cubicBezTo>
                    <a:pt x="484" y="147"/>
                    <a:pt x="505" y="149"/>
                    <a:pt x="496" y="159"/>
                  </a:cubicBezTo>
                  <a:close/>
                  <a:moveTo>
                    <a:pt x="506" y="281"/>
                  </a:moveTo>
                  <a:cubicBezTo>
                    <a:pt x="506" y="281"/>
                    <a:pt x="506" y="281"/>
                    <a:pt x="506" y="281"/>
                  </a:cubicBezTo>
                  <a:cubicBezTo>
                    <a:pt x="506" y="287"/>
                    <a:pt x="516" y="285"/>
                    <a:pt x="521" y="289"/>
                  </a:cubicBezTo>
                  <a:cubicBezTo>
                    <a:pt x="523" y="291"/>
                    <a:pt x="521" y="296"/>
                    <a:pt x="524" y="297"/>
                  </a:cubicBezTo>
                  <a:cubicBezTo>
                    <a:pt x="531" y="303"/>
                    <a:pt x="534" y="292"/>
                    <a:pt x="528" y="281"/>
                  </a:cubicBezTo>
                  <a:cubicBezTo>
                    <a:pt x="526" y="279"/>
                    <a:pt x="523" y="279"/>
                    <a:pt x="520" y="279"/>
                  </a:cubicBezTo>
                  <a:cubicBezTo>
                    <a:pt x="515" y="279"/>
                    <a:pt x="505" y="276"/>
                    <a:pt x="506" y="281"/>
                  </a:cubicBezTo>
                  <a:close/>
                  <a:moveTo>
                    <a:pt x="448" y="300"/>
                  </a:moveTo>
                  <a:cubicBezTo>
                    <a:pt x="448" y="300"/>
                    <a:pt x="448" y="300"/>
                    <a:pt x="448" y="300"/>
                  </a:cubicBezTo>
                  <a:cubicBezTo>
                    <a:pt x="452" y="301"/>
                    <a:pt x="456" y="297"/>
                    <a:pt x="460" y="299"/>
                  </a:cubicBezTo>
                  <a:cubicBezTo>
                    <a:pt x="462" y="301"/>
                    <a:pt x="461" y="305"/>
                    <a:pt x="462" y="308"/>
                  </a:cubicBezTo>
                  <a:cubicBezTo>
                    <a:pt x="456" y="314"/>
                    <a:pt x="472" y="313"/>
                    <a:pt x="473" y="313"/>
                  </a:cubicBezTo>
                  <a:cubicBezTo>
                    <a:pt x="473" y="315"/>
                    <a:pt x="475" y="320"/>
                    <a:pt x="478" y="318"/>
                  </a:cubicBezTo>
                  <a:cubicBezTo>
                    <a:pt x="494" y="299"/>
                    <a:pt x="494" y="299"/>
                    <a:pt x="494" y="299"/>
                  </a:cubicBezTo>
                  <a:cubicBezTo>
                    <a:pt x="494" y="297"/>
                    <a:pt x="493" y="295"/>
                    <a:pt x="491" y="295"/>
                  </a:cubicBezTo>
                  <a:cubicBezTo>
                    <a:pt x="487" y="293"/>
                    <a:pt x="482" y="297"/>
                    <a:pt x="479" y="295"/>
                  </a:cubicBezTo>
                  <a:cubicBezTo>
                    <a:pt x="476" y="293"/>
                    <a:pt x="482" y="285"/>
                    <a:pt x="478" y="282"/>
                  </a:cubicBezTo>
                  <a:cubicBezTo>
                    <a:pt x="470" y="276"/>
                    <a:pt x="467" y="283"/>
                    <a:pt x="461" y="288"/>
                  </a:cubicBezTo>
                  <a:cubicBezTo>
                    <a:pt x="457" y="291"/>
                    <a:pt x="451" y="292"/>
                    <a:pt x="447" y="296"/>
                  </a:cubicBezTo>
                  <a:cubicBezTo>
                    <a:pt x="446" y="297"/>
                    <a:pt x="447" y="300"/>
                    <a:pt x="448" y="300"/>
                  </a:cubicBezTo>
                  <a:close/>
                  <a:moveTo>
                    <a:pt x="391" y="329"/>
                  </a:moveTo>
                  <a:cubicBezTo>
                    <a:pt x="391" y="329"/>
                    <a:pt x="391" y="329"/>
                    <a:pt x="391" y="329"/>
                  </a:cubicBezTo>
                  <a:cubicBezTo>
                    <a:pt x="387" y="332"/>
                    <a:pt x="395" y="337"/>
                    <a:pt x="397" y="337"/>
                  </a:cubicBezTo>
                  <a:cubicBezTo>
                    <a:pt x="399" y="337"/>
                    <a:pt x="411" y="329"/>
                    <a:pt x="411" y="326"/>
                  </a:cubicBezTo>
                  <a:cubicBezTo>
                    <a:pt x="410" y="322"/>
                    <a:pt x="405" y="321"/>
                    <a:pt x="402" y="321"/>
                  </a:cubicBezTo>
                  <a:cubicBezTo>
                    <a:pt x="398" y="322"/>
                    <a:pt x="394" y="326"/>
                    <a:pt x="391" y="329"/>
                  </a:cubicBezTo>
                  <a:close/>
                </a:path>
              </a:pathLst>
            </a:custGeom>
            <a:grpFill/>
            <a:ln w="6350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Source Sans Pro" charset="0"/>
              </a:endParaRPr>
            </a:p>
          </p:txBody>
        </p:sp>
        <p:sp>
          <p:nvSpPr>
            <p:cNvPr id="81" name="Freeform 146"/>
            <p:cNvSpPr>
              <a:spLocks noEditPoints="1"/>
            </p:cNvSpPr>
            <p:nvPr/>
          </p:nvSpPr>
          <p:spPr bwMode="auto">
            <a:xfrm>
              <a:off x="5979172" y="3676183"/>
              <a:ext cx="930118" cy="839550"/>
            </a:xfrm>
            <a:custGeom>
              <a:avLst/>
              <a:gdLst>
                <a:gd name="T0" fmla="*/ 263 w 408"/>
                <a:gd name="T1" fmla="*/ 27 h 380"/>
                <a:gd name="T2" fmla="*/ 184 w 408"/>
                <a:gd name="T3" fmla="*/ 62 h 380"/>
                <a:gd name="T4" fmla="*/ 187 w 408"/>
                <a:gd name="T5" fmla="*/ 95 h 380"/>
                <a:gd name="T6" fmla="*/ 179 w 408"/>
                <a:gd name="T7" fmla="*/ 109 h 380"/>
                <a:gd name="T8" fmla="*/ 168 w 408"/>
                <a:gd name="T9" fmla="*/ 118 h 380"/>
                <a:gd name="T10" fmla="*/ 128 w 408"/>
                <a:gd name="T11" fmla="*/ 89 h 380"/>
                <a:gd name="T12" fmla="*/ 141 w 408"/>
                <a:gd name="T13" fmla="*/ 145 h 380"/>
                <a:gd name="T14" fmla="*/ 138 w 408"/>
                <a:gd name="T15" fmla="*/ 166 h 380"/>
                <a:gd name="T16" fmla="*/ 152 w 408"/>
                <a:gd name="T17" fmla="*/ 191 h 380"/>
                <a:gd name="T18" fmla="*/ 154 w 408"/>
                <a:gd name="T19" fmla="*/ 172 h 380"/>
                <a:gd name="T20" fmla="*/ 214 w 408"/>
                <a:gd name="T21" fmla="*/ 210 h 380"/>
                <a:gd name="T22" fmla="*/ 187 w 408"/>
                <a:gd name="T23" fmla="*/ 202 h 380"/>
                <a:gd name="T24" fmla="*/ 199 w 408"/>
                <a:gd name="T25" fmla="*/ 234 h 380"/>
                <a:gd name="T26" fmla="*/ 164 w 408"/>
                <a:gd name="T27" fmla="*/ 233 h 380"/>
                <a:gd name="T28" fmla="*/ 133 w 408"/>
                <a:gd name="T29" fmla="*/ 212 h 380"/>
                <a:gd name="T30" fmla="*/ 67 w 408"/>
                <a:gd name="T31" fmla="*/ 211 h 380"/>
                <a:gd name="T32" fmla="*/ 71 w 408"/>
                <a:gd name="T33" fmla="*/ 194 h 380"/>
                <a:gd name="T34" fmla="*/ 29 w 408"/>
                <a:gd name="T35" fmla="*/ 157 h 380"/>
                <a:gd name="T36" fmla="*/ 89 w 408"/>
                <a:gd name="T37" fmla="*/ 68 h 380"/>
                <a:gd name="T38" fmla="*/ 195 w 408"/>
                <a:gd name="T39" fmla="*/ 33 h 380"/>
                <a:gd name="T40" fmla="*/ 184 w 408"/>
                <a:gd name="T41" fmla="*/ 157 h 380"/>
                <a:gd name="T42" fmla="*/ 353 w 408"/>
                <a:gd name="T43" fmla="*/ 252 h 380"/>
                <a:gd name="T44" fmla="*/ 393 w 408"/>
                <a:gd name="T45" fmla="*/ 297 h 380"/>
                <a:gd name="T46" fmla="*/ 373 w 408"/>
                <a:gd name="T47" fmla="*/ 331 h 380"/>
                <a:gd name="T48" fmla="*/ 370 w 408"/>
                <a:gd name="T49" fmla="*/ 333 h 380"/>
                <a:gd name="T50" fmla="*/ 174 w 408"/>
                <a:gd name="T51" fmla="*/ 162 h 380"/>
                <a:gd name="T52" fmla="*/ 262 w 408"/>
                <a:gd name="T53" fmla="*/ 176 h 380"/>
                <a:gd name="T54" fmla="*/ 205 w 408"/>
                <a:gd name="T55" fmla="*/ 72 h 380"/>
                <a:gd name="T56" fmla="*/ 233 w 408"/>
                <a:gd name="T57" fmla="*/ 105 h 380"/>
                <a:gd name="T58" fmla="*/ 281 w 408"/>
                <a:gd name="T59" fmla="*/ 146 h 380"/>
                <a:gd name="T60" fmla="*/ 277 w 408"/>
                <a:gd name="T61" fmla="*/ 131 h 380"/>
                <a:gd name="T62" fmla="*/ 288 w 408"/>
                <a:gd name="T63" fmla="*/ 180 h 380"/>
                <a:gd name="T64" fmla="*/ 288 w 408"/>
                <a:gd name="T65" fmla="*/ 190 h 380"/>
                <a:gd name="T66" fmla="*/ 315 w 408"/>
                <a:gd name="T67" fmla="*/ 213 h 380"/>
                <a:gd name="T68" fmla="*/ 279 w 408"/>
                <a:gd name="T69" fmla="*/ 292 h 380"/>
                <a:gd name="T70" fmla="*/ 239 w 408"/>
                <a:gd name="T71" fmla="*/ 288 h 380"/>
                <a:gd name="T72" fmla="*/ 255 w 408"/>
                <a:gd name="T73" fmla="*/ 287 h 380"/>
                <a:gd name="T74" fmla="*/ 274 w 408"/>
                <a:gd name="T75" fmla="*/ 259 h 380"/>
                <a:gd name="T76" fmla="*/ 267 w 408"/>
                <a:gd name="T77" fmla="*/ 256 h 380"/>
                <a:gd name="T78" fmla="*/ 244 w 408"/>
                <a:gd name="T79" fmla="*/ 271 h 380"/>
                <a:gd name="T80" fmla="*/ 219 w 408"/>
                <a:gd name="T81" fmla="*/ 239 h 380"/>
                <a:gd name="T82" fmla="*/ 245 w 408"/>
                <a:gd name="T83" fmla="*/ 240 h 380"/>
                <a:gd name="T84" fmla="*/ 270 w 408"/>
                <a:gd name="T85" fmla="*/ 236 h 380"/>
                <a:gd name="T86" fmla="*/ 245 w 408"/>
                <a:gd name="T87" fmla="*/ 222 h 380"/>
                <a:gd name="T88" fmla="*/ 221 w 408"/>
                <a:gd name="T89" fmla="*/ 357 h 380"/>
                <a:gd name="T90" fmla="*/ 282 w 408"/>
                <a:gd name="T91" fmla="*/ 356 h 380"/>
                <a:gd name="T92" fmla="*/ 335 w 408"/>
                <a:gd name="T93" fmla="*/ 353 h 380"/>
                <a:gd name="T94" fmla="*/ 260 w 408"/>
                <a:gd name="T95" fmla="*/ 372 h 380"/>
                <a:gd name="T96" fmla="*/ 172 w 408"/>
                <a:gd name="T97" fmla="*/ 319 h 380"/>
                <a:gd name="T98" fmla="*/ 87 w 408"/>
                <a:gd name="T99" fmla="*/ 238 h 380"/>
                <a:gd name="T100" fmla="*/ 107 w 408"/>
                <a:gd name="T101" fmla="*/ 292 h 380"/>
                <a:gd name="T102" fmla="*/ 138 w 408"/>
                <a:gd name="T103" fmla="*/ 298 h 380"/>
                <a:gd name="T104" fmla="*/ 163 w 408"/>
                <a:gd name="T105" fmla="*/ 298 h 380"/>
                <a:gd name="T106" fmla="*/ 174 w 408"/>
                <a:gd name="T107" fmla="*/ 293 h 380"/>
                <a:gd name="T108" fmla="*/ 169 w 408"/>
                <a:gd name="T109" fmla="*/ 263 h 380"/>
                <a:gd name="T110" fmla="*/ 178 w 408"/>
                <a:gd name="T111" fmla="*/ 247 h 380"/>
                <a:gd name="T112" fmla="*/ 115 w 408"/>
                <a:gd name="T113" fmla="*/ 223 h 380"/>
                <a:gd name="T114" fmla="*/ 66 w 408"/>
                <a:gd name="T115" fmla="*/ 265 h 380"/>
                <a:gd name="T116" fmla="*/ 65 w 408"/>
                <a:gd name="T117" fmla="*/ 242 h 380"/>
                <a:gd name="T118" fmla="*/ 11 w 408"/>
                <a:gd name="T119" fmla="*/ 161 h 380"/>
                <a:gd name="T120" fmla="*/ 11 w 408"/>
                <a:gd name="T121" fmla="*/ 157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08" h="380">
                  <a:moveTo>
                    <a:pt x="222" y="32"/>
                  </a:moveTo>
                  <a:cubicBezTo>
                    <a:pt x="227" y="30"/>
                    <a:pt x="227" y="30"/>
                    <a:pt x="227" y="30"/>
                  </a:cubicBezTo>
                  <a:cubicBezTo>
                    <a:pt x="227" y="30"/>
                    <a:pt x="233" y="28"/>
                    <a:pt x="234" y="28"/>
                  </a:cubicBezTo>
                  <a:cubicBezTo>
                    <a:pt x="235" y="28"/>
                    <a:pt x="240" y="27"/>
                    <a:pt x="241" y="26"/>
                  </a:cubicBezTo>
                  <a:cubicBezTo>
                    <a:pt x="242" y="26"/>
                    <a:pt x="245" y="24"/>
                    <a:pt x="246" y="23"/>
                  </a:cubicBezTo>
                  <a:cubicBezTo>
                    <a:pt x="247" y="23"/>
                    <a:pt x="249" y="23"/>
                    <a:pt x="251" y="21"/>
                  </a:cubicBezTo>
                  <a:cubicBezTo>
                    <a:pt x="252" y="20"/>
                    <a:pt x="253" y="17"/>
                    <a:pt x="253" y="16"/>
                  </a:cubicBezTo>
                  <a:cubicBezTo>
                    <a:pt x="253" y="15"/>
                    <a:pt x="252" y="15"/>
                    <a:pt x="251" y="12"/>
                  </a:cubicBezTo>
                  <a:cubicBezTo>
                    <a:pt x="249" y="9"/>
                    <a:pt x="247" y="7"/>
                    <a:pt x="247" y="6"/>
                  </a:cubicBezTo>
                  <a:cubicBezTo>
                    <a:pt x="246" y="4"/>
                    <a:pt x="246" y="2"/>
                    <a:pt x="247" y="2"/>
                  </a:cubicBezTo>
                  <a:cubicBezTo>
                    <a:pt x="248" y="1"/>
                    <a:pt x="251" y="0"/>
                    <a:pt x="253" y="0"/>
                  </a:cubicBezTo>
                  <a:cubicBezTo>
                    <a:pt x="255" y="1"/>
                    <a:pt x="260" y="2"/>
                    <a:pt x="261" y="2"/>
                  </a:cubicBezTo>
                  <a:cubicBezTo>
                    <a:pt x="262" y="2"/>
                    <a:pt x="267" y="5"/>
                    <a:pt x="267" y="5"/>
                  </a:cubicBezTo>
                  <a:cubicBezTo>
                    <a:pt x="267" y="5"/>
                    <a:pt x="269" y="10"/>
                    <a:pt x="269" y="11"/>
                  </a:cubicBezTo>
                  <a:cubicBezTo>
                    <a:pt x="269" y="12"/>
                    <a:pt x="274" y="18"/>
                    <a:pt x="272" y="18"/>
                  </a:cubicBezTo>
                  <a:cubicBezTo>
                    <a:pt x="271" y="18"/>
                    <a:pt x="267" y="19"/>
                    <a:pt x="267" y="19"/>
                  </a:cubicBezTo>
                  <a:cubicBezTo>
                    <a:pt x="265" y="22"/>
                    <a:pt x="265" y="22"/>
                    <a:pt x="265" y="22"/>
                  </a:cubicBezTo>
                  <a:cubicBezTo>
                    <a:pt x="265" y="22"/>
                    <a:pt x="263" y="26"/>
                    <a:pt x="263" y="27"/>
                  </a:cubicBezTo>
                  <a:cubicBezTo>
                    <a:pt x="263" y="28"/>
                    <a:pt x="262" y="33"/>
                    <a:pt x="262" y="33"/>
                  </a:cubicBezTo>
                  <a:cubicBezTo>
                    <a:pt x="267" y="44"/>
                    <a:pt x="267" y="44"/>
                    <a:pt x="267" y="44"/>
                  </a:cubicBezTo>
                  <a:cubicBezTo>
                    <a:pt x="262" y="51"/>
                    <a:pt x="262" y="51"/>
                    <a:pt x="262" y="51"/>
                  </a:cubicBezTo>
                  <a:cubicBezTo>
                    <a:pt x="258" y="55"/>
                    <a:pt x="258" y="55"/>
                    <a:pt x="258" y="55"/>
                  </a:cubicBezTo>
                  <a:cubicBezTo>
                    <a:pt x="258" y="55"/>
                    <a:pt x="252" y="55"/>
                    <a:pt x="252" y="54"/>
                  </a:cubicBezTo>
                  <a:cubicBezTo>
                    <a:pt x="252" y="53"/>
                    <a:pt x="248" y="51"/>
                    <a:pt x="248" y="51"/>
                  </a:cubicBezTo>
                  <a:cubicBezTo>
                    <a:pt x="248" y="51"/>
                    <a:pt x="242" y="52"/>
                    <a:pt x="241" y="53"/>
                  </a:cubicBezTo>
                  <a:cubicBezTo>
                    <a:pt x="240" y="53"/>
                    <a:pt x="226" y="54"/>
                    <a:pt x="226" y="54"/>
                  </a:cubicBezTo>
                  <a:cubicBezTo>
                    <a:pt x="226" y="54"/>
                    <a:pt x="223" y="53"/>
                    <a:pt x="222" y="53"/>
                  </a:cubicBezTo>
                  <a:cubicBezTo>
                    <a:pt x="221" y="53"/>
                    <a:pt x="216" y="53"/>
                    <a:pt x="216" y="53"/>
                  </a:cubicBezTo>
                  <a:cubicBezTo>
                    <a:pt x="215" y="49"/>
                    <a:pt x="215" y="49"/>
                    <a:pt x="215" y="49"/>
                  </a:cubicBezTo>
                  <a:cubicBezTo>
                    <a:pt x="211" y="50"/>
                    <a:pt x="211" y="50"/>
                    <a:pt x="211" y="50"/>
                  </a:cubicBezTo>
                  <a:cubicBezTo>
                    <a:pt x="210" y="54"/>
                    <a:pt x="210" y="54"/>
                    <a:pt x="210" y="54"/>
                  </a:cubicBezTo>
                  <a:cubicBezTo>
                    <a:pt x="205" y="57"/>
                    <a:pt x="205" y="57"/>
                    <a:pt x="205" y="57"/>
                  </a:cubicBezTo>
                  <a:cubicBezTo>
                    <a:pt x="200" y="60"/>
                    <a:pt x="200" y="60"/>
                    <a:pt x="200" y="60"/>
                  </a:cubicBezTo>
                  <a:cubicBezTo>
                    <a:pt x="190" y="60"/>
                    <a:pt x="190" y="60"/>
                    <a:pt x="190" y="60"/>
                  </a:cubicBezTo>
                  <a:cubicBezTo>
                    <a:pt x="184" y="60"/>
                    <a:pt x="184" y="60"/>
                    <a:pt x="184" y="60"/>
                  </a:cubicBezTo>
                  <a:cubicBezTo>
                    <a:pt x="184" y="62"/>
                    <a:pt x="184" y="62"/>
                    <a:pt x="184" y="62"/>
                  </a:cubicBezTo>
                  <a:cubicBezTo>
                    <a:pt x="181" y="68"/>
                    <a:pt x="181" y="68"/>
                    <a:pt x="181" y="68"/>
                  </a:cubicBezTo>
                  <a:cubicBezTo>
                    <a:pt x="177" y="71"/>
                    <a:pt x="177" y="71"/>
                    <a:pt x="177" y="71"/>
                  </a:cubicBezTo>
                  <a:cubicBezTo>
                    <a:pt x="177" y="71"/>
                    <a:pt x="171" y="73"/>
                    <a:pt x="170" y="74"/>
                  </a:cubicBezTo>
                  <a:cubicBezTo>
                    <a:pt x="170" y="74"/>
                    <a:pt x="166" y="73"/>
                    <a:pt x="166" y="73"/>
                  </a:cubicBezTo>
                  <a:cubicBezTo>
                    <a:pt x="161" y="76"/>
                    <a:pt x="161" y="76"/>
                    <a:pt x="161" y="76"/>
                  </a:cubicBezTo>
                  <a:cubicBezTo>
                    <a:pt x="160" y="79"/>
                    <a:pt x="160" y="79"/>
                    <a:pt x="160" y="79"/>
                  </a:cubicBezTo>
                  <a:cubicBezTo>
                    <a:pt x="162" y="81"/>
                    <a:pt x="162" y="81"/>
                    <a:pt x="162" y="81"/>
                  </a:cubicBezTo>
                  <a:cubicBezTo>
                    <a:pt x="166" y="83"/>
                    <a:pt x="166" y="83"/>
                    <a:pt x="166" y="83"/>
                  </a:cubicBezTo>
                  <a:cubicBezTo>
                    <a:pt x="166" y="83"/>
                    <a:pt x="169" y="84"/>
                    <a:pt x="169" y="85"/>
                  </a:cubicBezTo>
                  <a:cubicBezTo>
                    <a:pt x="169" y="85"/>
                    <a:pt x="168" y="87"/>
                    <a:pt x="168" y="87"/>
                  </a:cubicBezTo>
                  <a:cubicBezTo>
                    <a:pt x="168" y="92"/>
                    <a:pt x="168" y="92"/>
                    <a:pt x="168" y="92"/>
                  </a:cubicBezTo>
                  <a:cubicBezTo>
                    <a:pt x="168" y="92"/>
                    <a:pt x="171" y="93"/>
                    <a:pt x="172" y="93"/>
                  </a:cubicBezTo>
                  <a:cubicBezTo>
                    <a:pt x="172" y="93"/>
                    <a:pt x="175" y="91"/>
                    <a:pt x="175" y="91"/>
                  </a:cubicBezTo>
                  <a:cubicBezTo>
                    <a:pt x="175" y="90"/>
                    <a:pt x="176" y="89"/>
                    <a:pt x="176" y="89"/>
                  </a:cubicBezTo>
                  <a:cubicBezTo>
                    <a:pt x="178" y="91"/>
                    <a:pt x="178" y="91"/>
                    <a:pt x="178" y="91"/>
                  </a:cubicBezTo>
                  <a:cubicBezTo>
                    <a:pt x="178" y="91"/>
                    <a:pt x="179" y="93"/>
                    <a:pt x="180" y="93"/>
                  </a:cubicBezTo>
                  <a:cubicBezTo>
                    <a:pt x="180" y="93"/>
                    <a:pt x="183" y="93"/>
                    <a:pt x="183" y="93"/>
                  </a:cubicBezTo>
                  <a:cubicBezTo>
                    <a:pt x="187" y="95"/>
                    <a:pt x="187" y="95"/>
                    <a:pt x="187" y="95"/>
                  </a:cubicBezTo>
                  <a:cubicBezTo>
                    <a:pt x="192" y="99"/>
                    <a:pt x="192" y="99"/>
                    <a:pt x="192" y="99"/>
                  </a:cubicBezTo>
                  <a:cubicBezTo>
                    <a:pt x="192" y="99"/>
                    <a:pt x="196" y="101"/>
                    <a:pt x="195" y="102"/>
                  </a:cubicBezTo>
                  <a:cubicBezTo>
                    <a:pt x="193" y="103"/>
                    <a:pt x="191" y="104"/>
                    <a:pt x="190" y="104"/>
                  </a:cubicBezTo>
                  <a:cubicBezTo>
                    <a:pt x="190" y="104"/>
                    <a:pt x="188" y="103"/>
                    <a:pt x="188" y="102"/>
                  </a:cubicBezTo>
                  <a:cubicBezTo>
                    <a:pt x="188" y="100"/>
                    <a:pt x="187" y="99"/>
                    <a:pt x="186" y="99"/>
                  </a:cubicBezTo>
                  <a:cubicBezTo>
                    <a:pt x="185" y="99"/>
                    <a:pt x="183" y="97"/>
                    <a:pt x="183" y="97"/>
                  </a:cubicBezTo>
                  <a:cubicBezTo>
                    <a:pt x="182" y="97"/>
                    <a:pt x="180" y="97"/>
                    <a:pt x="179" y="98"/>
                  </a:cubicBezTo>
                  <a:cubicBezTo>
                    <a:pt x="178" y="98"/>
                    <a:pt x="176" y="98"/>
                    <a:pt x="176" y="97"/>
                  </a:cubicBezTo>
                  <a:cubicBezTo>
                    <a:pt x="175" y="97"/>
                    <a:pt x="174" y="94"/>
                    <a:pt x="174" y="94"/>
                  </a:cubicBezTo>
                  <a:cubicBezTo>
                    <a:pt x="169" y="93"/>
                    <a:pt x="169" y="93"/>
                    <a:pt x="169" y="93"/>
                  </a:cubicBezTo>
                  <a:cubicBezTo>
                    <a:pt x="169" y="93"/>
                    <a:pt x="168" y="94"/>
                    <a:pt x="168" y="95"/>
                  </a:cubicBezTo>
                  <a:cubicBezTo>
                    <a:pt x="168" y="95"/>
                    <a:pt x="166" y="97"/>
                    <a:pt x="166" y="97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5" y="100"/>
                    <a:pt x="165" y="100"/>
                    <a:pt x="165" y="10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71" y="105"/>
                    <a:pt x="171" y="105"/>
                    <a:pt x="171" y="105"/>
                  </a:cubicBezTo>
                  <a:cubicBezTo>
                    <a:pt x="171" y="105"/>
                    <a:pt x="176" y="106"/>
                    <a:pt x="176" y="106"/>
                  </a:cubicBezTo>
                  <a:cubicBezTo>
                    <a:pt x="177" y="106"/>
                    <a:pt x="179" y="109"/>
                    <a:pt x="179" y="109"/>
                  </a:cubicBezTo>
                  <a:cubicBezTo>
                    <a:pt x="179" y="112"/>
                    <a:pt x="179" y="112"/>
                    <a:pt x="179" y="112"/>
                  </a:cubicBezTo>
                  <a:cubicBezTo>
                    <a:pt x="178" y="115"/>
                    <a:pt x="178" y="115"/>
                    <a:pt x="178" y="115"/>
                  </a:cubicBezTo>
                  <a:cubicBezTo>
                    <a:pt x="178" y="115"/>
                    <a:pt x="178" y="117"/>
                    <a:pt x="176" y="116"/>
                  </a:cubicBezTo>
                  <a:cubicBezTo>
                    <a:pt x="174" y="115"/>
                    <a:pt x="173" y="114"/>
                    <a:pt x="173" y="114"/>
                  </a:cubicBezTo>
                  <a:cubicBezTo>
                    <a:pt x="170" y="113"/>
                    <a:pt x="170" y="113"/>
                    <a:pt x="170" y="113"/>
                  </a:cubicBezTo>
                  <a:cubicBezTo>
                    <a:pt x="169" y="109"/>
                    <a:pt x="169" y="109"/>
                    <a:pt x="169" y="109"/>
                  </a:cubicBezTo>
                  <a:cubicBezTo>
                    <a:pt x="169" y="109"/>
                    <a:pt x="167" y="107"/>
                    <a:pt x="167" y="107"/>
                  </a:cubicBezTo>
                  <a:cubicBezTo>
                    <a:pt x="166" y="107"/>
                    <a:pt x="161" y="104"/>
                    <a:pt x="161" y="104"/>
                  </a:cubicBezTo>
                  <a:cubicBezTo>
                    <a:pt x="155" y="104"/>
                    <a:pt x="155" y="104"/>
                    <a:pt x="155" y="104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50" y="107"/>
                    <a:pt x="150" y="107"/>
                    <a:pt x="150" y="107"/>
                  </a:cubicBezTo>
                  <a:cubicBezTo>
                    <a:pt x="150" y="107"/>
                    <a:pt x="150" y="109"/>
                    <a:pt x="151" y="109"/>
                  </a:cubicBezTo>
                  <a:cubicBezTo>
                    <a:pt x="151" y="110"/>
                    <a:pt x="154" y="112"/>
                    <a:pt x="154" y="112"/>
                  </a:cubicBezTo>
                  <a:cubicBezTo>
                    <a:pt x="154" y="112"/>
                    <a:pt x="156" y="112"/>
                    <a:pt x="156" y="113"/>
                  </a:cubicBezTo>
                  <a:cubicBezTo>
                    <a:pt x="157" y="114"/>
                    <a:pt x="159" y="116"/>
                    <a:pt x="159" y="116"/>
                  </a:cubicBezTo>
                  <a:cubicBezTo>
                    <a:pt x="159" y="116"/>
                    <a:pt x="160" y="116"/>
                    <a:pt x="161" y="116"/>
                  </a:cubicBezTo>
                  <a:cubicBezTo>
                    <a:pt x="163" y="116"/>
                    <a:pt x="165" y="117"/>
                    <a:pt x="165" y="117"/>
                  </a:cubicBezTo>
                  <a:cubicBezTo>
                    <a:pt x="168" y="118"/>
                    <a:pt x="168" y="118"/>
                    <a:pt x="168" y="118"/>
                  </a:cubicBezTo>
                  <a:cubicBezTo>
                    <a:pt x="169" y="119"/>
                    <a:pt x="169" y="119"/>
                    <a:pt x="169" y="119"/>
                  </a:cubicBezTo>
                  <a:cubicBezTo>
                    <a:pt x="169" y="119"/>
                    <a:pt x="166" y="120"/>
                    <a:pt x="165" y="120"/>
                  </a:cubicBezTo>
                  <a:cubicBezTo>
                    <a:pt x="164" y="121"/>
                    <a:pt x="161" y="121"/>
                    <a:pt x="161" y="121"/>
                  </a:cubicBezTo>
                  <a:cubicBezTo>
                    <a:pt x="161" y="121"/>
                    <a:pt x="159" y="119"/>
                    <a:pt x="158" y="119"/>
                  </a:cubicBezTo>
                  <a:cubicBezTo>
                    <a:pt x="158" y="119"/>
                    <a:pt x="155" y="120"/>
                    <a:pt x="155" y="120"/>
                  </a:cubicBezTo>
                  <a:cubicBezTo>
                    <a:pt x="155" y="120"/>
                    <a:pt x="153" y="122"/>
                    <a:pt x="152" y="120"/>
                  </a:cubicBezTo>
                  <a:cubicBezTo>
                    <a:pt x="151" y="118"/>
                    <a:pt x="150" y="116"/>
                    <a:pt x="150" y="116"/>
                  </a:cubicBezTo>
                  <a:cubicBezTo>
                    <a:pt x="150" y="114"/>
                    <a:pt x="150" y="114"/>
                    <a:pt x="150" y="114"/>
                  </a:cubicBezTo>
                  <a:cubicBezTo>
                    <a:pt x="150" y="111"/>
                    <a:pt x="150" y="111"/>
                    <a:pt x="150" y="111"/>
                  </a:cubicBezTo>
                  <a:cubicBezTo>
                    <a:pt x="149" y="108"/>
                    <a:pt x="149" y="108"/>
                    <a:pt x="149" y="108"/>
                  </a:cubicBezTo>
                  <a:cubicBezTo>
                    <a:pt x="145" y="106"/>
                    <a:pt x="145" y="106"/>
                    <a:pt x="145" y="106"/>
                  </a:cubicBezTo>
                  <a:cubicBezTo>
                    <a:pt x="140" y="106"/>
                    <a:pt x="140" y="106"/>
                    <a:pt x="140" y="106"/>
                  </a:cubicBezTo>
                  <a:cubicBezTo>
                    <a:pt x="135" y="103"/>
                    <a:pt x="135" y="103"/>
                    <a:pt x="135" y="103"/>
                  </a:cubicBezTo>
                  <a:cubicBezTo>
                    <a:pt x="129" y="101"/>
                    <a:pt x="129" y="101"/>
                    <a:pt x="129" y="101"/>
                  </a:cubicBezTo>
                  <a:cubicBezTo>
                    <a:pt x="127" y="97"/>
                    <a:pt x="127" y="97"/>
                    <a:pt x="127" y="97"/>
                  </a:cubicBezTo>
                  <a:cubicBezTo>
                    <a:pt x="131" y="94"/>
                    <a:pt x="131" y="94"/>
                    <a:pt x="131" y="94"/>
                  </a:cubicBezTo>
                  <a:cubicBezTo>
                    <a:pt x="130" y="91"/>
                    <a:pt x="130" y="91"/>
                    <a:pt x="130" y="91"/>
                  </a:cubicBezTo>
                  <a:cubicBezTo>
                    <a:pt x="128" y="89"/>
                    <a:pt x="128" y="89"/>
                    <a:pt x="128" y="89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3" y="95"/>
                    <a:pt x="123" y="95"/>
                    <a:pt x="123" y="95"/>
                  </a:cubicBezTo>
                  <a:cubicBezTo>
                    <a:pt x="118" y="97"/>
                    <a:pt x="118" y="97"/>
                    <a:pt x="118" y="97"/>
                  </a:cubicBezTo>
                  <a:cubicBezTo>
                    <a:pt x="116" y="101"/>
                    <a:pt x="116" y="101"/>
                    <a:pt x="116" y="101"/>
                  </a:cubicBezTo>
                  <a:cubicBezTo>
                    <a:pt x="119" y="104"/>
                    <a:pt x="119" y="104"/>
                    <a:pt x="119" y="104"/>
                  </a:cubicBezTo>
                  <a:cubicBezTo>
                    <a:pt x="119" y="109"/>
                    <a:pt x="119" y="109"/>
                    <a:pt x="119" y="109"/>
                  </a:cubicBezTo>
                  <a:cubicBezTo>
                    <a:pt x="119" y="109"/>
                    <a:pt x="118" y="114"/>
                    <a:pt x="119" y="115"/>
                  </a:cubicBezTo>
                  <a:cubicBezTo>
                    <a:pt x="119" y="115"/>
                    <a:pt x="118" y="118"/>
                    <a:pt x="118" y="120"/>
                  </a:cubicBezTo>
                  <a:cubicBezTo>
                    <a:pt x="119" y="121"/>
                    <a:pt x="119" y="122"/>
                    <a:pt x="121" y="123"/>
                  </a:cubicBezTo>
                  <a:cubicBezTo>
                    <a:pt x="122" y="124"/>
                    <a:pt x="122" y="124"/>
                    <a:pt x="124" y="125"/>
                  </a:cubicBezTo>
                  <a:cubicBezTo>
                    <a:pt x="126" y="126"/>
                    <a:pt x="127" y="127"/>
                    <a:pt x="127" y="127"/>
                  </a:cubicBezTo>
                  <a:cubicBezTo>
                    <a:pt x="129" y="131"/>
                    <a:pt x="129" y="131"/>
                    <a:pt x="129" y="131"/>
                  </a:cubicBezTo>
                  <a:cubicBezTo>
                    <a:pt x="129" y="131"/>
                    <a:pt x="130" y="132"/>
                    <a:pt x="131" y="132"/>
                  </a:cubicBezTo>
                  <a:cubicBezTo>
                    <a:pt x="132" y="133"/>
                    <a:pt x="135" y="134"/>
                    <a:pt x="135" y="135"/>
                  </a:cubicBezTo>
                  <a:cubicBezTo>
                    <a:pt x="135" y="137"/>
                    <a:pt x="136" y="139"/>
                    <a:pt x="136" y="139"/>
                  </a:cubicBezTo>
                  <a:cubicBezTo>
                    <a:pt x="136" y="139"/>
                    <a:pt x="137" y="141"/>
                    <a:pt x="137" y="141"/>
                  </a:cubicBezTo>
                  <a:cubicBezTo>
                    <a:pt x="138" y="142"/>
                    <a:pt x="139" y="141"/>
                    <a:pt x="139" y="142"/>
                  </a:cubicBezTo>
                  <a:cubicBezTo>
                    <a:pt x="140" y="143"/>
                    <a:pt x="139" y="144"/>
                    <a:pt x="141" y="145"/>
                  </a:cubicBezTo>
                  <a:cubicBezTo>
                    <a:pt x="142" y="147"/>
                    <a:pt x="144" y="148"/>
                    <a:pt x="144" y="148"/>
                  </a:cubicBezTo>
                  <a:cubicBezTo>
                    <a:pt x="145" y="148"/>
                    <a:pt x="147" y="149"/>
                    <a:pt x="147" y="149"/>
                  </a:cubicBezTo>
                  <a:cubicBezTo>
                    <a:pt x="153" y="153"/>
                    <a:pt x="153" y="153"/>
                    <a:pt x="153" y="153"/>
                  </a:cubicBezTo>
                  <a:cubicBezTo>
                    <a:pt x="157" y="158"/>
                    <a:pt x="157" y="158"/>
                    <a:pt x="157" y="158"/>
                  </a:cubicBezTo>
                  <a:cubicBezTo>
                    <a:pt x="160" y="161"/>
                    <a:pt x="160" y="161"/>
                    <a:pt x="160" y="161"/>
                  </a:cubicBezTo>
                  <a:cubicBezTo>
                    <a:pt x="159" y="165"/>
                    <a:pt x="159" y="165"/>
                    <a:pt x="159" y="165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8" y="167"/>
                    <a:pt x="156" y="168"/>
                    <a:pt x="155" y="168"/>
                  </a:cubicBezTo>
                  <a:cubicBezTo>
                    <a:pt x="155" y="168"/>
                    <a:pt x="153" y="169"/>
                    <a:pt x="153" y="169"/>
                  </a:cubicBezTo>
                  <a:cubicBezTo>
                    <a:pt x="153" y="169"/>
                    <a:pt x="152" y="168"/>
                    <a:pt x="152" y="168"/>
                  </a:cubicBezTo>
                  <a:cubicBezTo>
                    <a:pt x="153" y="167"/>
                    <a:pt x="156" y="166"/>
                    <a:pt x="156" y="166"/>
                  </a:cubicBezTo>
                  <a:cubicBezTo>
                    <a:pt x="156" y="166"/>
                    <a:pt x="156" y="163"/>
                    <a:pt x="155" y="163"/>
                  </a:cubicBezTo>
                  <a:cubicBezTo>
                    <a:pt x="154" y="162"/>
                    <a:pt x="151" y="160"/>
                    <a:pt x="151" y="160"/>
                  </a:cubicBezTo>
                  <a:cubicBezTo>
                    <a:pt x="149" y="158"/>
                    <a:pt x="149" y="158"/>
                    <a:pt x="149" y="158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58"/>
                    <a:pt x="144" y="158"/>
                    <a:pt x="144" y="159"/>
                  </a:cubicBezTo>
                  <a:cubicBezTo>
                    <a:pt x="143" y="160"/>
                    <a:pt x="140" y="162"/>
                    <a:pt x="140" y="162"/>
                  </a:cubicBezTo>
                  <a:cubicBezTo>
                    <a:pt x="138" y="166"/>
                    <a:pt x="138" y="166"/>
                    <a:pt x="138" y="166"/>
                  </a:cubicBezTo>
                  <a:cubicBezTo>
                    <a:pt x="143" y="167"/>
                    <a:pt x="143" y="167"/>
                    <a:pt x="143" y="167"/>
                  </a:cubicBezTo>
                  <a:cubicBezTo>
                    <a:pt x="143" y="167"/>
                    <a:pt x="145" y="169"/>
                    <a:pt x="145" y="169"/>
                  </a:cubicBezTo>
                  <a:cubicBezTo>
                    <a:pt x="145" y="170"/>
                    <a:pt x="147" y="172"/>
                    <a:pt x="147" y="172"/>
                  </a:cubicBezTo>
                  <a:cubicBezTo>
                    <a:pt x="149" y="173"/>
                    <a:pt x="149" y="173"/>
                    <a:pt x="149" y="173"/>
                  </a:cubicBezTo>
                  <a:cubicBezTo>
                    <a:pt x="149" y="175"/>
                    <a:pt x="149" y="175"/>
                    <a:pt x="149" y="175"/>
                  </a:cubicBezTo>
                  <a:cubicBezTo>
                    <a:pt x="148" y="178"/>
                    <a:pt x="148" y="178"/>
                    <a:pt x="148" y="178"/>
                  </a:cubicBezTo>
                  <a:cubicBezTo>
                    <a:pt x="145" y="182"/>
                    <a:pt x="145" y="182"/>
                    <a:pt x="145" y="182"/>
                  </a:cubicBezTo>
                  <a:cubicBezTo>
                    <a:pt x="145" y="182"/>
                    <a:pt x="143" y="183"/>
                    <a:pt x="143" y="183"/>
                  </a:cubicBezTo>
                  <a:cubicBezTo>
                    <a:pt x="142" y="183"/>
                    <a:pt x="140" y="185"/>
                    <a:pt x="140" y="185"/>
                  </a:cubicBezTo>
                  <a:cubicBezTo>
                    <a:pt x="140" y="185"/>
                    <a:pt x="139" y="185"/>
                    <a:pt x="139" y="185"/>
                  </a:cubicBezTo>
                  <a:cubicBezTo>
                    <a:pt x="138" y="185"/>
                    <a:pt x="136" y="184"/>
                    <a:pt x="135" y="184"/>
                  </a:cubicBezTo>
                  <a:cubicBezTo>
                    <a:pt x="135" y="184"/>
                    <a:pt x="133" y="185"/>
                    <a:pt x="133" y="185"/>
                  </a:cubicBezTo>
                  <a:cubicBezTo>
                    <a:pt x="133" y="185"/>
                    <a:pt x="130" y="187"/>
                    <a:pt x="134" y="188"/>
                  </a:cubicBezTo>
                  <a:cubicBezTo>
                    <a:pt x="138" y="188"/>
                    <a:pt x="139" y="188"/>
                    <a:pt x="140" y="188"/>
                  </a:cubicBezTo>
                  <a:cubicBezTo>
                    <a:pt x="140" y="188"/>
                    <a:pt x="144" y="188"/>
                    <a:pt x="144" y="188"/>
                  </a:cubicBezTo>
                  <a:cubicBezTo>
                    <a:pt x="144" y="188"/>
                    <a:pt x="145" y="188"/>
                    <a:pt x="146" y="189"/>
                  </a:cubicBezTo>
                  <a:cubicBezTo>
                    <a:pt x="148" y="189"/>
                    <a:pt x="149" y="189"/>
                    <a:pt x="150" y="190"/>
                  </a:cubicBezTo>
                  <a:cubicBezTo>
                    <a:pt x="151" y="190"/>
                    <a:pt x="152" y="191"/>
                    <a:pt x="152" y="191"/>
                  </a:cubicBezTo>
                  <a:cubicBezTo>
                    <a:pt x="152" y="192"/>
                    <a:pt x="152" y="192"/>
                    <a:pt x="153" y="192"/>
                  </a:cubicBezTo>
                  <a:cubicBezTo>
                    <a:pt x="154" y="192"/>
                    <a:pt x="155" y="193"/>
                    <a:pt x="155" y="193"/>
                  </a:cubicBezTo>
                  <a:cubicBezTo>
                    <a:pt x="156" y="193"/>
                    <a:pt x="156" y="193"/>
                    <a:pt x="156" y="193"/>
                  </a:cubicBezTo>
                  <a:cubicBezTo>
                    <a:pt x="156" y="193"/>
                    <a:pt x="157" y="193"/>
                    <a:pt x="158" y="193"/>
                  </a:cubicBezTo>
                  <a:cubicBezTo>
                    <a:pt x="159" y="193"/>
                    <a:pt x="159" y="192"/>
                    <a:pt x="160" y="192"/>
                  </a:cubicBezTo>
                  <a:cubicBezTo>
                    <a:pt x="161" y="192"/>
                    <a:pt x="164" y="192"/>
                    <a:pt x="164" y="192"/>
                  </a:cubicBezTo>
                  <a:cubicBezTo>
                    <a:pt x="166" y="196"/>
                    <a:pt x="166" y="196"/>
                    <a:pt x="166" y="196"/>
                  </a:cubicBezTo>
                  <a:cubicBezTo>
                    <a:pt x="166" y="196"/>
                    <a:pt x="166" y="197"/>
                    <a:pt x="167" y="197"/>
                  </a:cubicBezTo>
                  <a:cubicBezTo>
                    <a:pt x="167" y="198"/>
                    <a:pt x="169" y="199"/>
                    <a:pt x="170" y="199"/>
                  </a:cubicBezTo>
                  <a:cubicBezTo>
                    <a:pt x="171" y="199"/>
                    <a:pt x="179" y="197"/>
                    <a:pt x="179" y="197"/>
                  </a:cubicBezTo>
                  <a:cubicBezTo>
                    <a:pt x="175" y="194"/>
                    <a:pt x="175" y="194"/>
                    <a:pt x="175" y="194"/>
                  </a:cubicBezTo>
                  <a:cubicBezTo>
                    <a:pt x="175" y="194"/>
                    <a:pt x="173" y="192"/>
                    <a:pt x="172" y="191"/>
                  </a:cubicBezTo>
                  <a:cubicBezTo>
                    <a:pt x="172" y="190"/>
                    <a:pt x="167" y="187"/>
                    <a:pt x="167" y="187"/>
                  </a:cubicBezTo>
                  <a:cubicBezTo>
                    <a:pt x="162" y="186"/>
                    <a:pt x="162" y="186"/>
                    <a:pt x="162" y="186"/>
                  </a:cubicBezTo>
                  <a:cubicBezTo>
                    <a:pt x="156" y="183"/>
                    <a:pt x="156" y="183"/>
                    <a:pt x="156" y="183"/>
                  </a:cubicBezTo>
                  <a:cubicBezTo>
                    <a:pt x="150" y="181"/>
                    <a:pt x="150" y="181"/>
                    <a:pt x="150" y="181"/>
                  </a:cubicBezTo>
                  <a:cubicBezTo>
                    <a:pt x="150" y="181"/>
                    <a:pt x="152" y="177"/>
                    <a:pt x="153" y="176"/>
                  </a:cubicBezTo>
                  <a:cubicBezTo>
                    <a:pt x="153" y="175"/>
                    <a:pt x="153" y="172"/>
                    <a:pt x="154" y="172"/>
                  </a:cubicBezTo>
                  <a:cubicBezTo>
                    <a:pt x="155" y="173"/>
                    <a:pt x="157" y="173"/>
                    <a:pt x="158" y="173"/>
                  </a:cubicBezTo>
                  <a:cubicBezTo>
                    <a:pt x="159" y="173"/>
                    <a:pt x="161" y="172"/>
                    <a:pt x="162" y="172"/>
                  </a:cubicBezTo>
                  <a:cubicBezTo>
                    <a:pt x="163" y="172"/>
                    <a:pt x="165" y="173"/>
                    <a:pt x="165" y="173"/>
                  </a:cubicBezTo>
                  <a:cubicBezTo>
                    <a:pt x="165" y="173"/>
                    <a:pt x="166" y="175"/>
                    <a:pt x="166" y="176"/>
                  </a:cubicBezTo>
                  <a:cubicBezTo>
                    <a:pt x="167" y="176"/>
                    <a:pt x="167" y="178"/>
                    <a:pt x="168" y="179"/>
                  </a:cubicBezTo>
                  <a:cubicBezTo>
                    <a:pt x="169" y="179"/>
                    <a:pt x="174" y="181"/>
                    <a:pt x="174" y="181"/>
                  </a:cubicBezTo>
                  <a:cubicBezTo>
                    <a:pt x="174" y="181"/>
                    <a:pt x="180" y="183"/>
                    <a:pt x="180" y="183"/>
                  </a:cubicBezTo>
                  <a:cubicBezTo>
                    <a:pt x="181" y="183"/>
                    <a:pt x="183" y="183"/>
                    <a:pt x="183" y="183"/>
                  </a:cubicBezTo>
                  <a:cubicBezTo>
                    <a:pt x="186" y="186"/>
                    <a:pt x="186" y="186"/>
                    <a:pt x="186" y="186"/>
                  </a:cubicBezTo>
                  <a:cubicBezTo>
                    <a:pt x="192" y="185"/>
                    <a:pt x="192" y="185"/>
                    <a:pt x="192" y="185"/>
                  </a:cubicBezTo>
                  <a:cubicBezTo>
                    <a:pt x="198" y="184"/>
                    <a:pt x="198" y="184"/>
                    <a:pt x="198" y="184"/>
                  </a:cubicBezTo>
                  <a:cubicBezTo>
                    <a:pt x="199" y="186"/>
                    <a:pt x="199" y="186"/>
                    <a:pt x="199" y="186"/>
                  </a:cubicBezTo>
                  <a:cubicBezTo>
                    <a:pt x="199" y="186"/>
                    <a:pt x="202" y="188"/>
                    <a:pt x="202" y="188"/>
                  </a:cubicBezTo>
                  <a:cubicBezTo>
                    <a:pt x="202" y="189"/>
                    <a:pt x="204" y="193"/>
                    <a:pt x="204" y="193"/>
                  </a:cubicBezTo>
                  <a:cubicBezTo>
                    <a:pt x="204" y="193"/>
                    <a:pt x="204" y="196"/>
                    <a:pt x="204" y="196"/>
                  </a:cubicBezTo>
                  <a:cubicBezTo>
                    <a:pt x="204" y="197"/>
                    <a:pt x="206" y="201"/>
                    <a:pt x="206" y="201"/>
                  </a:cubicBezTo>
                  <a:cubicBezTo>
                    <a:pt x="207" y="202"/>
                    <a:pt x="211" y="206"/>
                    <a:pt x="211" y="207"/>
                  </a:cubicBezTo>
                  <a:cubicBezTo>
                    <a:pt x="211" y="207"/>
                    <a:pt x="213" y="210"/>
                    <a:pt x="214" y="210"/>
                  </a:cubicBezTo>
                  <a:cubicBezTo>
                    <a:pt x="214" y="210"/>
                    <a:pt x="215" y="209"/>
                    <a:pt x="215" y="209"/>
                  </a:cubicBezTo>
                  <a:cubicBezTo>
                    <a:pt x="216" y="209"/>
                    <a:pt x="219" y="207"/>
                    <a:pt x="219" y="207"/>
                  </a:cubicBezTo>
                  <a:cubicBezTo>
                    <a:pt x="219" y="207"/>
                    <a:pt x="222" y="207"/>
                    <a:pt x="222" y="208"/>
                  </a:cubicBezTo>
                  <a:cubicBezTo>
                    <a:pt x="222" y="209"/>
                    <a:pt x="226" y="212"/>
                    <a:pt x="226" y="212"/>
                  </a:cubicBezTo>
                  <a:cubicBezTo>
                    <a:pt x="226" y="212"/>
                    <a:pt x="227" y="216"/>
                    <a:pt x="227" y="216"/>
                  </a:cubicBezTo>
                  <a:cubicBezTo>
                    <a:pt x="226" y="217"/>
                    <a:pt x="223" y="218"/>
                    <a:pt x="223" y="219"/>
                  </a:cubicBezTo>
                  <a:cubicBezTo>
                    <a:pt x="222" y="219"/>
                    <a:pt x="219" y="219"/>
                    <a:pt x="219" y="219"/>
                  </a:cubicBezTo>
                  <a:cubicBezTo>
                    <a:pt x="218" y="220"/>
                    <a:pt x="214" y="221"/>
                    <a:pt x="214" y="221"/>
                  </a:cubicBezTo>
                  <a:cubicBezTo>
                    <a:pt x="214" y="217"/>
                    <a:pt x="214" y="217"/>
                    <a:pt x="214" y="217"/>
                  </a:cubicBezTo>
                  <a:cubicBezTo>
                    <a:pt x="214" y="217"/>
                    <a:pt x="214" y="216"/>
                    <a:pt x="213" y="216"/>
                  </a:cubicBezTo>
                  <a:cubicBezTo>
                    <a:pt x="213" y="216"/>
                    <a:pt x="207" y="214"/>
                    <a:pt x="207" y="214"/>
                  </a:cubicBezTo>
                  <a:cubicBezTo>
                    <a:pt x="206" y="209"/>
                    <a:pt x="206" y="209"/>
                    <a:pt x="206" y="209"/>
                  </a:cubicBezTo>
                  <a:cubicBezTo>
                    <a:pt x="203" y="206"/>
                    <a:pt x="203" y="206"/>
                    <a:pt x="203" y="206"/>
                  </a:cubicBezTo>
                  <a:cubicBezTo>
                    <a:pt x="200" y="204"/>
                    <a:pt x="200" y="204"/>
                    <a:pt x="200" y="204"/>
                  </a:cubicBezTo>
                  <a:cubicBezTo>
                    <a:pt x="198" y="201"/>
                    <a:pt x="198" y="201"/>
                    <a:pt x="198" y="201"/>
                  </a:cubicBezTo>
                  <a:cubicBezTo>
                    <a:pt x="194" y="201"/>
                    <a:pt x="194" y="201"/>
                    <a:pt x="194" y="201"/>
                  </a:cubicBezTo>
                  <a:cubicBezTo>
                    <a:pt x="194" y="201"/>
                    <a:pt x="192" y="202"/>
                    <a:pt x="192" y="202"/>
                  </a:cubicBezTo>
                  <a:cubicBezTo>
                    <a:pt x="191" y="203"/>
                    <a:pt x="187" y="202"/>
                    <a:pt x="187" y="202"/>
                  </a:cubicBezTo>
                  <a:cubicBezTo>
                    <a:pt x="184" y="203"/>
                    <a:pt x="184" y="203"/>
                    <a:pt x="184" y="203"/>
                  </a:cubicBezTo>
                  <a:cubicBezTo>
                    <a:pt x="184" y="205"/>
                    <a:pt x="184" y="205"/>
                    <a:pt x="184" y="205"/>
                  </a:cubicBezTo>
                  <a:cubicBezTo>
                    <a:pt x="189" y="205"/>
                    <a:pt x="189" y="205"/>
                    <a:pt x="189" y="205"/>
                  </a:cubicBezTo>
                  <a:cubicBezTo>
                    <a:pt x="193" y="206"/>
                    <a:pt x="193" y="206"/>
                    <a:pt x="193" y="206"/>
                  </a:cubicBezTo>
                  <a:cubicBezTo>
                    <a:pt x="199" y="207"/>
                    <a:pt x="199" y="207"/>
                    <a:pt x="199" y="207"/>
                  </a:cubicBezTo>
                  <a:cubicBezTo>
                    <a:pt x="199" y="211"/>
                    <a:pt x="199" y="211"/>
                    <a:pt x="199" y="211"/>
                  </a:cubicBezTo>
                  <a:cubicBezTo>
                    <a:pt x="199" y="211"/>
                    <a:pt x="200" y="213"/>
                    <a:pt x="200" y="214"/>
                  </a:cubicBezTo>
                  <a:cubicBezTo>
                    <a:pt x="200" y="215"/>
                    <a:pt x="202" y="219"/>
                    <a:pt x="202" y="219"/>
                  </a:cubicBezTo>
                  <a:cubicBezTo>
                    <a:pt x="204" y="225"/>
                    <a:pt x="204" y="225"/>
                    <a:pt x="204" y="225"/>
                  </a:cubicBezTo>
                  <a:cubicBezTo>
                    <a:pt x="206" y="229"/>
                    <a:pt x="206" y="229"/>
                    <a:pt x="206" y="229"/>
                  </a:cubicBezTo>
                  <a:cubicBezTo>
                    <a:pt x="208" y="230"/>
                    <a:pt x="208" y="230"/>
                    <a:pt x="208" y="230"/>
                  </a:cubicBezTo>
                  <a:cubicBezTo>
                    <a:pt x="208" y="234"/>
                    <a:pt x="208" y="234"/>
                    <a:pt x="208" y="234"/>
                  </a:cubicBezTo>
                  <a:cubicBezTo>
                    <a:pt x="210" y="235"/>
                    <a:pt x="210" y="235"/>
                    <a:pt x="210" y="235"/>
                  </a:cubicBezTo>
                  <a:cubicBezTo>
                    <a:pt x="210" y="235"/>
                    <a:pt x="209" y="236"/>
                    <a:pt x="209" y="237"/>
                  </a:cubicBezTo>
                  <a:cubicBezTo>
                    <a:pt x="209" y="237"/>
                    <a:pt x="207" y="240"/>
                    <a:pt x="207" y="240"/>
                  </a:cubicBezTo>
                  <a:cubicBezTo>
                    <a:pt x="207" y="240"/>
                    <a:pt x="205" y="240"/>
                    <a:pt x="204" y="240"/>
                  </a:cubicBezTo>
                  <a:cubicBezTo>
                    <a:pt x="204" y="239"/>
                    <a:pt x="203" y="237"/>
                    <a:pt x="202" y="237"/>
                  </a:cubicBezTo>
                  <a:cubicBezTo>
                    <a:pt x="200" y="236"/>
                    <a:pt x="200" y="234"/>
                    <a:pt x="199" y="234"/>
                  </a:cubicBezTo>
                  <a:cubicBezTo>
                    <a:pt x="198" y="234"/>
                    <a:pt x="195" y="234"/>
                    <a:pt x="195" y="234"/>
                  </a:cubicBezTo>
                  <a:cubicBezTo>
                    <a:pt x="195" y="234"/>
                    <a:pt x="193" y="231"/>
                    <a:pt x="192" y="230"/>
                  </a:cubicBezTo>
                  <a:cubicBezTo>
                    <a:pt x="192" y="230"/>
                    <a:pt x="191" y="229"/>
                    <a:pt x="190" y="228"/>
                  </a:cubicBezTo>
                  <a:cubicBezTo>
                    <a:pt x="189" y="227"/>
                    <a:pt x="187" y="224"/>
                    <a:pt x="187" y="225"/>
                  </a:cubicBezTo>
                  <a:cubicBezTo>
                    <a:pt x="187" y="227"/>
                    <a:pt x="188" y="229"/>
                    <a:pt x="187" y="229"/>
                  </a:cubicBezTo>
                  <a:cubicBezTo>
                    <a:pt x="185" y="229"/>
                    <a:pt x="184" y="229"/>
                    <a:pt x="184" y="229"/>
                  </a:cubicBezTo>
                  <a:cubicBezTo>
                    <a:pt x="184" y="229"/>
                    <a:pt x="182" y="231"/>
                    <a:pt x="181" y="232"/>
                  </a:cubicBezTo>
                  <a:cubicBezTo>
                    <a:pt x="181" y="232"/>
                    <a:pt x="182" y="232"/>
                    <a:pt x="180" y="233"/>
                  </a:cubicBezTo>
                  <a:cubicBezTo>
                    <a:pt x="179" y="233"/>
                    <a:pt x="177" y="233"/>
                    <a:pt x="177" y="233"/>
                  </a:cubicBezTo>
                  <a:cubicBezTo>
                    <a:pt x="177" y="232"/>
                    <a:pt x="177" y="232"/>
                    <a:pt x="177" y="231"/>
                  </a:cubicBezTo>
                  <a:cubicBezTo>
                    <a:pt x="178" y="230"/>
                    <a:pt x="184" y="227"/>
                    <a:pt x="184" y="227"/>
                  </a:cubicBezTo>
                  <a:cubicBezTo>
                    <a:pt x="184" y="226"/>
                    <a:pt x="182" y="223"/>
                    <a:pt x="182" y="223"/>
                  </a:cubicBezTo>
                  <a:cubicBezTo>
                    <a:pt x="181" y="224"/>
                    <a:pt x="181" y="224"/>
                    <a:pt x="181" y="224"/>
                  </a:cubicBezTo>
                  <a:cubicBezTo>
                    <a:pt x="178" y="226"/>
                    <a:pt x="178" y="226"/>
                    <a:pt x="178" y="226"/>
                  </a:cubicBezTo>
                  <a:cubicBezTo>
                    <a:pt x="174" y="229"/>
                    <a:pt x="174" y="229"/>
                    <a:pt x="174" y="229"/>
                  </a:cubicBezTo>
                  <a:cubicBezTo>
                    <a:pt x="171" y="230"/>
                    <a:pt x="171" y="230"/>
                    <a:pt x="171" y="230"/>
                  </a:cubicBezTo>
                  <a:cubicBezTo>
                    <a:pt x="168" y="232"/>
                    <a:pt x="168" y="232"/>
                    <a:pt x="168" y="232"/>
                  </a:cubicBezTo>
                  <a:cubicBezTo>
                    <a:pt x="164" y="233"/>
                    <a:pt x="164" y="233"/>
                    <a:pt x="164" y="233"/>
                  </a:cubicBezTo>
                  <a:cubicBezTo>
                    <a:pt x="160" y="233"/>
                    <a:pt x="160" y="233"/>
                    <a:pt x="160" y="233"/>
                  </a:cubicBezTo>
                  <a:cubicBezTo>
                    <a:pt x="158" y="232"/>
                    <a:pt x="158" y="232"/>
                    <a:pt x="158" y="232"/>
                  </a:cubicBezTo>
                  <a:cubicBezTo>
                    <a:pt x="156" y="229"/>
                    <a:pt x="156" y="229"/>
                    <a:pt x="156" y="229"/>
                  </a:cubicBezTo>
                  <a:cubicBezTo>
                    <a:pt x="155" y="229"/>
                    <a:pt x="155" y="229"/>
                    <a:pt x="155" y="229"/>
                  </a:cubicBezTo>
                  <a:cubicBezTo>
                    <a:pt x="155" y="229"/>
                    <a:pt x="154" y="227"/>
                    <a:pt x="155" y="226"/>
                  </a:cubicBezTo>
                  <a:cubicBezTo>
                    <a:pt x="155" y="226"/>
                    <a:pt x="156" y="225"/>
                    <a:pt x="158" y="225"/>
                  </a:cubicBezTo>
                  <a:cubicBezTo>
                    <a:pt x="160" y="225"/>
                    <a:pt x="161" y="225"/>
                    <a:pt x="162" y="225"/>
                  </a:cubicBezTo>
                  <a:cubicBezTo>
                    <a:pt x="163" y="225"/>
                    <a:pt x="164" y="224"/>
                    <a:pt x="164" y="224"/>
                  </a:cubicBezTo>
                  <a:cubicBezTo>
                    <a:pt x="164" y="224"/>
                    <a:pt x="165" y="224"/>
                    <a:pt x="165" y="223"/>
                  </a:cubicBezTo>
                  <a:cubicBezTo>
                    <a:pt x="165" y="222"/>
                    <a:pt x="162" y="218"/>
                    <a:pt x="162" y="218"/>
                  </a:cubicBezTo>
                  <a:cubicBezTo>
                    <a:pt x="162" y="218"/>
                    <a:pt x="158" y="218"/>
                    <a:pt x="157" y="219"/>
                  </a:cubicBezTo>
                  <a:cubicBezTo>
                    <a:pt x="155" y="219"/>
                    <a:pt x="155" y="221"/>
                    <a:pt x="153" y="220"/>
                  </a:cubicBezTo>
                  <a:cubicBezTo>
                    <a:pt x="151" y="219"/>
                    <a:pt x="146" y="217"/>
                    <a:pt x="146" y="217"/>
                  </a:cubicBezTo>
                  <a:cubicBezTo>
                    <a:pt x="142" y="213"/>
                    <a:pt x="142" y="213"/>
                    <a:pt x="142" y="213"/>
                  </a:cubicBezTo>
                  <a:cubicBezTo>
                    <a:pt x="140" y="215"/>
                    <a:pt x="140" y="215"/>
                    <a:pt x="140" y="215"/>
                  </a:cubicBezTo>
                  <a:cubicBezTo>
                    <a:pt x="137" y="217"/>
                    <a:pt x="137" y="217"/>
                    <a:pt x="137" y="217"/>
                  </a:cubicBezTo>
                  <a:cubicBezTo>
                    <a:pt x="137" y="217"/>
                    <a:pt x="137" y="219"/>
                    <a:pt x="135" y="217"/>
                  </a:cubicBezTo>
                  <a:cubicBezTo>
                    <a:pt x="133" y="214"/>
                    <a:pt x="133" y="212"/>
                    <a:pt x="133" y="212"/>
                  </a:cubicBezTo>
                  <a:cubicBezTo>
                    <a:pt x="130" y="212"/>
                    <a:pt x="130" y="212"/>
                    <a:pt x="130" y="212"/>
                  </a:cubicBezTo>
                  <a:cubicBezTo>
                    <a:pt x="129" y="215"/>
                    <a:pt x="129" y="215"/>
                    <a:pt x="129" y="215"/>
                  </a:cubicBezTo>
                  <a:cubicBezTo>
                    <a:pt x="129" y="215"/>
                    <a:pt x="127" y="218"/>
                    <a:pt x="127" y="218"/>
                  </a:cubicBezTo>
                  <a:cubicBezTo>
                    <a:pt x="126" y="218"/>
                    <a:pt x="123" y="218"/>
                    <a:pt x="122" y="219"/>
                  </a:cubicBezTo>
                  <a:cubicBezTo>
                    <a:pt x="122" y="219"/>
                    <a:pt x="117" y="219"/>
                    <a:pt x="117" y="219"/>
                  </a:cubicBezTo>
                  <a:cubicBezTo>
                    <a:pt x="110" y="217"/>
                    <a:pt x="110" y="217"/>
                    <a:pt x="110" y="217"/>
                  </a:cubicBezTo>
                  <a:cubicBezTo>
                    <a:pt x="110" y="217"/>
                    <a:pt x="108" y="218"/>
                    <a:pt x="108" y="218"/>
                  </a:cubicBezTo>
                  <a:cubicBezTo>
                    <a:pt x="107" y="219"/>
                    <a:pt x="97" y="221"/>
                    <a:pt x="97" y="221"/>
                  </a:cubicBezTo>
                  <a:cubicBezTo>
                    <a:pt x="92" y="224"/>
                    <a:pt x="92" y="224"/>
                    <a:pt x="92" y="224"/>
                  </a:cubicBezTo>
                  <a:cubicBezTo>
                    <a:pt x="89" y="224"/>
                    <a:pt x="89" y="224"/>
                    <a:pt x="89" y="224"/>
                  </a:cubicBezTo>
                  <a:cubicBezTo>
                    <a:pt x="86" y="220"/>
                    <a:pt x="86" y="220"/>
                    <a:pt x="86" y="220"/>
                  </a:cubicBezTo>
                  <a:cubicBezTo>
                    <a:pt x="84" y="217"/>
                    <a:pt x="84" y="217"/>
                    <a:pt x="84" y="217"/>
                  </a:cubicBezTo>
                  <a:cubicBezTo>
                    <a:pt x="84" y="221"/>
                    <a:pt x="84" y="221"/>
                    <a:pt x="84" y="221"/>
                  </a:cubicBezTo>
                  <a:cubicBezTo>
                    <a:pt x="83" y="223"/>
                    <a:pt x="83" y="223"/>
                    <a:pt x="83" y="223"/>
                  </a:cubicBezTo>
                  <a:cubicBezTo>
                    <a:pt x="83" y="223"/>
                    <a:pt x="79" y="227"/>
                    <a:pt x="78" y="228"/>
                  </a:cubicBezTo>
                  <a:cubicBezTo>
                    <a:pt x="78" y="228"/>
                    <a:pt x="73" y="223"/>
                    <a:pt x="73" y="223"/>
                  </a:cubicBezTo>
                  <a:cubicBezTo>
                    <a:pt x="72" y="216"/>
                    <a:pt x="72" y="216"/>
                    <a:pt x="72" y="216"/>
                  </a:cubicBezTo>
                  <a:cubicBezTo>
                    <a:pt x="67" y="211"/>
                    <a:pt x="67" y="211"/>
                    <a:pt x="67" y="211"/>
                  </a:cubicBezTo>
                  <a:cubicBezTo>
                    <a:pt x="64" y="212"/>
                    <a:pt x="64" y="212"/>
                    <a:pt x="64" y="212"/>
                  </a:cubicBezTo>
                  <a:cubicBezTo>
                    <a:pt x="63" y="207"/>
                    <a:pt x="63" y="207"/>
                    <a:pt x="63" y="207"/>
                  </a:cubicBezTo>
                  <a:cubicBezTo>
                    <a:pt x="61" y="204"/>
                    <a:pt x="61" y="204"/>
                    <a:pt x="61" y="204"/>
                  </a:cubicBezTo>
                  <a:cubicBezTo>
                    <a:pt x="57" y="204"/>
                    <a:pt x="57" y="204"/>
                    <a:pt x="57" y="204"/>
                  </a:cubicBezTo>
                  <a:cubicBezTo>
                    <a:pt x="56" y="206"/>
                    <a:pt x="56" y="206"/>
                    <a:pt x="56" y="206"/>
                  </a:cubicBezTo>
                  <a:cubicBezTo>
                    <a:pt x="55" y="209"/>
                    <a:pt x="55" y="209"/>
                    <a:pt x="55" y="209"/>
                  </a:cubicBezTo>
                  <a:cubicBezTo>
                    <a:pt x="55" y="209"/>
                    <a:pt x="56" y="212"/>
                    <a:pt x="56" y="212"/>
                  </a:cubicBezTo>
                  <a:cubicBezTo>
                    <a:pt x="56" y="213"/>
                    <a:pt x="55" y="214"/>
                    <a:pt x="54" y="214"/>
                  </a:cubicBezTo>
                  <a:cubicBezTo>
                    <a:pt x="54" y="214"/>
                    <a:pt x="49" y="216"/>
                    <a:pt x="49" y="216"/>
                  </a:cubicBezTo>
                  <a:cubicBezTo>
                    <a:pt x="49" y="216"/>
                    <a:pt x="48" y="213"/>
                    <a:pt x="48" y="212"/>
                  </a:cubicBezTo>
                  <a:cubicBezTo>
                    <a:pt x="48" y="210"/>
                    <a:pt x="48" y="207"/>
                    <a:pt x="48" y="207"/>
                  </a:cubicBezTo>
                  <a:cubicBezTo>
                    <a:pt x="48" y="207"/>
                    <a:pt x="52" y="205"/>
                    <a:pt x="52" y="205"/>
                  </a:cubicBezTo>
                  <a:cubicBezTo>
                    <a:pt x="52" y="204"/>
                    <a:pt x="55" y="199"/>
                    <a:pt x="55" y="199"/>
                  </a:cubicBezTo>
                  <a:cubicBezTo>
                    <a:pt x="55" y="196"/>
                    <a:pt x="55" y="196"/>
                    <a:pt x="55" y="196"/>
                  </a:cubicBezTo>
                  <a:cubicBezTo>
                    <a:pt x="55" y="196"/>
                    <a:pt x="59" y="195"/>
                    <a:pt x="60" y="195"/>
                  </a:cubicBezTo>
                  <a:cubicBezTo>
                    <a:pt x="61" y="195"/>
                    <a:pt x="63" y="195"/>
                    <a:pt x="64" y="196"/>
                  </a:cubicBezTo>
                  <a:cubicBezTo>
                    <a:pt x="66" y="197"/>
                    <a:pt x="65" y="197"/>
                    <a:pt x="67" y="197"/>
                  </a:cubicBezTo>
                  <a:cubicBezTo>
                    <a:pt x="69" y="196"/>
                    <a:pt x="71" y="195"/>
                    <a:pt x="71" y="194"/>
                  </a:cubicBezTo>
                  <a:cubicBezTo>
                    <a:pt x="71" y="193"/>
                    <a:pt x="72" y="189"/>
                    <a:pt x="69" y="189"/>
                  </a:cubicBezTo>
                  <a:cubicBezTo>
                    <a:pt x="67" y="189"/>
                    <a:pt x="64" y="191"/>
                    <a:pt x="63" y="191"/>
                  </a:cubicBezTo>
                  <a:cubicBezTo>
                    <a:pt x="62" y="192"/>
                    <a:pt x="61" y="191"/>
                    <a:pt x="59" y="190"/>
                  </a:cubicBezTo>
                  <a:cubicBezTo>
                    <a:pt x="58" y="190"/>
                    <a:pt x="56" y="189"/>
                    <a:pt x="56" y="189"/>
                  </a:cubicBezTo>
                  <a:cubicBezTo>
                    <a:pt x="53" y="192"/>
                    <a:pt x="53" y="192"/>
                    <a:pt x="53" y="192"/>
                  </a:cubicBezTo>
                  <a:cubicBezTo>
                    <a:pt x="53" y="192"/>
                    <a:pt x="55" y="196"/>
                    <a:pt x="51" y="193"/>
                  </a:cubicBezTo>
                  <a:cubicBezTo>
                    <a:pt x="47" y="191"/>
                    <a:pt x="47" y="190"/>
                    <a:pt x="47" y="190"/>
                  </a:cubicBezTo>
                  <a:cubicBezTo>
                    <a:pt x="43" y="186"/>
                    <a:pt x="43" y="186"/>
                    <a:pt x="43" y="186"/>
                  </a:cubicBezTo>
                  <a:cubicBezTo>
                    <a:pt x="41" y="179"/>
                    <a:pt x="41" y="179"/>
                    <a:pt x="41" y="179"/>
                  </a:cubicBezTo>
                  <a:cubicBezTo>
                    <a:pt x="38" y="175"/>
                    <a:pt x="38" y="175"/>
                    <a:pt x="38" y="175"/>
                  </a:cubicBezTo>
                  <a:cubicBezTo>
                    <a:pt x="38" y="175"/>
                    <a:pt x="37" y="177"/>
                    <a:pt x="36" y="179"/>
                  </a:cubicBezTo>
                  <a:cubicBezTo>
                    <a:pt x="35" y="180"/>
                    <a:pt x="33" y="180"/>
                    <a:pt x="32" y="179"/>
                  </a:cubicBezTo>
                  <a:cubicBezTo>
                    <a:pt x="32" y="177"/>
                    <a:pt x="29" y="173"/>
                    <a:pt x="29" y="173"/>
                  </a:cubicBezTo>
                  <a:cubicBezTo>
                    <a:pt x="30" y="169"/>
                    <a:pt x="30" y="169"/>
                    <a:pt x="30" y="169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4" y="167"/>
                    <a:pt x="24" y="166"/>
                  </a:cubicBezTo>
                  <a:cubicBezTo>
                    <a:pt x="25" y="164"/>
                    <a:pt x="27" y="161"/>
                    <a:pt x="27" y="161"/>
                  </a:cubicBezTo>
                  <a:cubicBezTo>
                    <a:pt x="29" y="157"/>
                    <a:pt x="29" y="157"/>
                    <a:pt x="29" y="157"/>
                  </a:cubicBezTo>
                  <a:cubicBezTo>
                    <a:pt x="29" y="157"/>
                    <a:pt x="29" y="154"/>
                    <a:pt x="28" y="153"/>
                  </a:cubicBezTo>
                  <a:cubicBezTo>
                    <a:pt x="28" y="152"/>
                    <a:pt x="27" y="139"/>
                    <a:pt x="27" y="139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40" y="126"/>
                    <a:pt x="40" y="126"/>
                    <a:pt x="40" y="126"/>
                  </a:cubicBezTo>
                  <a:cubicBezTo>
                    <a:pt x="42" y="117"/>
                    <a:pt x="42" y="117"/>
                    <a:pt x="42" y="117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45" y="109"/>
                    <a:pt x="49" y="105"/>
                    <a:pt x="49" y="106"/>
                  </a:cubicBezTo>
                  <a:cubicBezTo>
                    <a:pt x="50" y="107"/>
                    <a:pt x="49" y="98"/>
                    <a:pt x="49" y="98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51" y="89"/>
                    <a:pt x="52" y="89"/>
                  </a:cubicBezTo>
                  <a:cubicBezTo>
                    <a:pt x="53" y="89"/>
                    <a:pt x="55" y="88"/>
                    <a:pt x="58" y="87"/>
                  </a:cubicBezTo>
                  <a:cubicBezTo>
                    <a:pt x="60" y="87"/>
                    <a:pt x="62" y="85"/>
                    <a:pt x="64" y="85"/>
                  </a:cubicBezTo>
                  <a:cubicBezTo>
                    <a:pt x="65" y="85"/>
                    <a:pt x="70" y="85"/>
                    <a:pt x="70" y="85"/>
                  </a:cubicBezTo>
                  <a:cubicBezTo>
                    <a:pt x="70" y="85"/>
                    <a:pt x="75" y="82"/>
                    <a:pt x="76" y="81"/>
                  </a:cubicBezTo>
                  <a:cubicBezTo>
                    <a:pt x="77" y="80"/>
                    <a:pt x="80" y="76"/>
                    <a:pt x="80" y="76"/>
                  </a:cubicBezTo>
                  <a:cubicBezTo>
                    <a:pt x="80" y="76"/>
                    <a:pt x="81" y="71"/>
                    <a:pt x="83" y="70"/>
                  </a:cubicBezTo>
                  <a:cubicBezTo>
                    <a:pt x="84" y="70"/>
                    <a:pt x="87" y="68"/>
                    <a:pt x="89" y="68"/>
                  </a:cubicBezTo>
                  <a:cubicBezTo>
                    <a:pt x="91" y="67"/>
                    <a:pt x="96" y="66"/>
                    <a:pt x="97" y="66"/>
                  </a:cubicBezTo>
                  <a:cubicBezTo>
                    <a:pt x="98" y="66"/>
                    <a:pt x="110" y="64"/>
                    <a:pt x="110" y="64"/>
                  </a:cubicBezTo>
                  <a:cubicBezTo>
                    <a:pt x="115" y="60"/>
                    <a:pt x="115" y="60"/>
                    <a:pt x="115" y="60"/>
                  </a:cubicBezTo>
                  <a:cubicBezTo>
                    <a:pt x="114" y="51"/>
                    <a:pt x="114" y="51"/>
                    <a:pt x="114" y="51"/>
                  </a:cubicBezTo>
                  <a:cubicBezTo>
                    <a:pt x="129" y="49"/>
                    <a:pt x="129" y="49"/>
                    <a:pt x="129" y="49"/>
                  </a:cubicBezTo>
                  <a:cubicBezTo>
                    <a:pt x="135" y="45"/>
                    <a:pt x="135" y="45"/>
                    <a:pt x="135" y="45"/>
                  </a:cubicBezTo>
                  <a:cubicBezTo>
                    <a:pt x="135" y="45"/>
                    <a:pt x="138" y="42"/>
                    <a:pt x="139" y="42"/>
                  </a:cubicBezTo>
                  <a:cubicBezTo>
                    <a:pt x="140" y="43"/>
                    <a:pt x="142" y="42"/>
                    <a:pt x="142" y="42"/>
                  </a:cubicBezTo>
                  <a:cubicBezTo>
                    <a:pt x="149" y="40"/>
                    <a:pt x="149" y="40"/>
                    <a:pt x="149" y="40"/>
                  </a:cubicBezTo>
                  <a:cubicBezTo>
                    <a:pt x="149" y="40"/>
                    <a:pt x="158" y="37"/>
                    <a:pt x="159" y="36"/>
                  </a:cubicBezTo>
                  <a:cubicBezTo>
                    <a:pt x="159" y="36"/>
                    <a:pt x="164" y="34"/>
                    <a:pt x="164" y="34"/>
                  </a:cubicBezTo>
                  <a:cubicBezTo>
                    <a:pt x="166" y="30"/>
                    <a:pt x="166" y="30"/>
                    <a:pt x="166" y="30"/>
                  </a:cubicBezTo>
                  <a:cubicBezTo>
                    <a:pt x="166" y="30"/>
                    <a:pt x="168" y="28"/>
                    <a:pt x="171" y="28"/>
                  </a:cubicBezTo>
                  <a:cubicBezTo>
                    <a:pt x="173" y="28"/>
                    <a:pt x="175" y="28"/>
                    <a:pt x="176" y="28"/>
                  </a:cubicBezTo>
                  <a:cubicBezTo>
                    <a:pt x="176" y="27"/>
                    <a:pt x="177" y="25"/>
                    <a:pt x="178" y="25"/>
                  </a:cubicBezTo>
                  <a:cubicBezTo>
                    <a:pt x="179" y="25"/>
                    <a:pt x="185" y="24"/>
                    <a:pt x="185" y="24"/>
                  </a:cubicBezTo>
                  <a:cubicBezTo>
                    <a:pt x="188" y="29"/>
                    <a:pt x="188" y="29"/>
                    <a:pt x="188" y="29"/>
                  </a:cubicBezTo>
                  <a:cubicBezTo>
                    <a:pt x="188" y="29"/>
                    <a:pt x="194" y="33"/>
                    <a:pt x="195" y="33"/>
                  </a:cubicBezTo>
                  <a:cubicBezTo>
                    <a:pt x="196" y="33"/>
                    <a:pt x="201" y="29"/>
                    <a:pt x="201" y="29"/>
                  </a:cubicBezTo>
                  <a:cubicBezTo>
                    <a:pt x="211" y="32"/>
                    <a:pt x="211" y="32"/>
                    <a:pt x="211" y="32"/>
                  </a:cubicBezTo>
                  <a:cubicBezTo>
                    <a:pt x="219" y="34"/>
                    <a:pt x="219" y="34"/>
                    <a:pt x="219" y="34"/>
                  </a:cubicBezTo>
                  <a:cubicBezTo>
                    <a:pt x="222" y="32"/>
                    <a:pt x="222" y="32"/>
                    <a:pt x="222" y="32"/>
                  </a:cubicBezTo>
                  <a:close/>
                  <a:moveTo>
                    <a:pt x="188" y="149"/>
                  </a:moveTo>
                  <a:cubicBezTo>
                    <a:pt x="188" y="149"/>
                    <a:pt x="188" y="149"/>
                    <a:pt x="188" y="149"/>
                  </a:cubicBezTo>
                  <a:cubicBezTo>
                    <a:pt x="189" y="150"/>
                    <a:pt x="189" y="150"/>
                    <a:pt x="189" y="150"/>
                  </a:cubicBezTo>
                  <a:cubicBezTo>
                    <a:pt x="189" y="150"/>
                    <a:pt x="191" y="150"/>
                    <a:pt x="192" y="149"/>
                  </a:cubicBezTo>
                  <a:cubicBezTo>
                    <a:pt x="193" y="149"/>
                    <a:pt x="191" y="148"/>
                    <a:pt x="191" y="148"/>
                  </a:cubicBezTo>
                  <a:cubicBezTo>
                    <a:pt x="189" y="148"/>
                    <a:pt x="189" y="148"/>
                    <a:pt x="189" y="148"/>
                  </a:cubicBezTo>
                  <a:cubicBezTo>
                    <a:pt x="189" y="148"/>
                    <a:pt x="188" y="149"/>
                    <a:pt x="188" y="149"/>
                  </a:cubicBezTo>
                  <a:close/>
                  <a:moveTo>
                    <a:pt x="184" y="157"/>
                  </a:moveTo>
                  <a:cubicBezTo>
                    <a:pt x="184" y="157"/>
                    <a:pt x="184" y="157"/>
                    <a:pt x="184" y="157"/>
                  </a:cubicBezTo>
                  <a:cubicBezTo>
                    <a:pt x="185" y="158"/>
                    <a:pt x="185" y="158"/>
                    <a:pt x="185" y="158"/>
                  </a:cubicBezTo>
                  <a:cubicBezTo>
                    <a:pt x="185" y="158"/>
                    <a:pt x="186" y="155"/>
                    <a:pt x="187" y="154"/>
                  </a:cubicBezTo>
                  <a:cubicBezTo>
                    <a:pt x="188" y="152"/>
                    <a:pt x="186" y="153"/>
                    <a:pt x="186" y="153"/>
                  </a:cubicBezTo>
                  <a:cubicBezTo>
                    <a:pt x="185" y="154"/>
                    <a:pt x="185" y="154"/>
                    <a:pt x="185" y="154"/>
                  </a:cubicBezTo>
                  <a:cubicBezTo>
                    <a:pt x="185" y="154"/>
                    <a:pt x="184" y="157"/>
                    <a:pt x="184" y="157"/>
                  </a:cubicBezTo>
                  <a:close/>
                  <a:moveTo>
                    <a:pt x="318" y="231"/>
                  </a:moveTo>
                  <a:cubicBezTo>
                    <a:pt x="318" y="231"/>
                    <a:pt x="318" y="231"/>
                    <a:pt x="318" y="231"/>
                  </a:cubicBezTo>
                  <a:cubicBezTo>
                    <a:pt x="318" y="231"/>
                    <a:pt x="321" y="233"/>
                    <a:pt x="321" y="233"/>
                  </a:cubicBezTo>
                  <a:cubicBezTo>
                    <a:pt x="319" y="237"/>
                    <a:pt x="319" y="237"/>
                    <a:pt x="319" y="237"/>
                  </a:cubicBezTo>
                  <a:cubicBezTo>
                    <a:pt x="316" y="235"/>
                    <a:pt x="316" y="235"/>
                    <a:pt x="316" y="235"/>
                  </a:cubicBezTo>
                  <a:cubicBezTo>
                    <a:pt x="318" y="231"/>
                    <a:pt x="318" y="231"/>
                    <a:pt x="318" y="231"/>
                  </a:cubicBezTo>
                  <a:close/>
                  <a:moveTo>
                    <a:pt x="342" y="250"/>
                  </a:moveTo>
                  <a:cubicBezTo>
                    <a:pt x="342" y="250"/>
                    <a:pt x="342" y="250"/>
                    <a:pt x="342" y="250"/>
                  </a:cubicBezTo>
                  <a:cubicBezTo>
                    <a:pt x="342" y="250"/>
                    <a:pt x="347" y="251"/>
                    <a:pt x="347" y="250"/>
                  </a:cubicBezTo>
                  <a:cubicBezTo>
                    <a:pt x="347" y="249"/>
                    <a:pt x="348" y="247"/>
                    <a:pt x="348" y="247"/>
                  </a:cubicBezTo>
                  <a:cubicBezTo>
                    <a:pt x="347" y="246"/>
                    <a:pt x="344" y="245"/>
                    <a:pt x="344" y="245"/>
                  </a:cubicBezTo>
                  <a:cubicBezTo>
                    <a:pt x="343" y="245"/>
                    <a:pt x="342" y="245"/>
                    <a:pt x="341" y="244"/>
                  </a:cubicBezTo>
                  <a:cubicBezTo>
                    <a:pt x="335" y="237"/>
                    <a:pt x="339" y="246"/>
                    <a:pt x="342" y="247"/>
                  </a:cubicBezTo>
                  <a:cubicBezTo>
                    <a:pt x="342" y="248"/>
                    <a:pt x="342" y="248"/>
                    <a:pt x="342" y="248"/>
                  </a:cubicBezTo>
                  <a:cubicBezTo>
                    <a:pt x="342" y="250"/>
                    <a:pt x="342" y="250"/>
                    <a:pt x="342" y="250"/>
                  </a:cubicBezTo>
                  <a:close/>
                  <a:moveTo>
                    <a:pt x="349" y="257"/>
                  </a:moveTo>
                  <a:cubicBezTo>
                    <a:pt x="349" y="257"/>
                    <a:pt x="349" y="257"/>
                    <a:pt x="349" y="257"/>
                  </a:cubicBezTo>
                  <a:cubicBezTo>
                    <a:pt x="353" y="252"/>
                    <a:pt x="353" y="252"/>
                    <a:pt x="353" y="252"/>
                  </a:cubicBezTo>
                  <a:cubicBezTo>
                    <a:pt x="353" y="252"/>
                    <a:pt x="355" y="250"/>
                    <a:pt x="356" y="250"/>
                  </a:cubicBezTo>
                  <a:cubicBezTo>
                    <a:pt x="357" y="250"/>
                    <a:pt x="361" y="249"/>
                    <a:pt x="361" y="249"/>
                  </a:cubicBezTo>
                  <a:cubicBezTo>
                    <a:pt x="361" y="249"/>
                    <a:pt x="364" y="250"/>
                    <a:pt x="362" y="251"/>
                  </a:cubicBezTo>
                  <a:cubicBezTo>
                    <a:pt x="361" y="252"/>
                    <a:pt x="358" y="254"/>
                    <a:pt x="357" y="254"/>
                  </a:cubicBezTo>
                  <a:cubicBezTo>
                    <a:pt x="356" y="255"/>
                    <a:pt x="354" y="258"/>
                    <a:pt x="354" y="258"/>
                  </a:cubicBezTo>
                  <a:cubicBezTo>
                    <a:pt x="350" y="259"/>
                    <a:pt x="350" y="259"/>
                    <a:pt x="350" y="259"/>
                  </a:cubicBezTo>
                  <a:cubicBezTo>
                    <a:pt x="346" y="261"/>
                    <a:pt x="346" y="261"/>
                    <a:pt x="346" y="261"/>
                  </a:cubicBezTo>
                  <a:cubicBezTo>
                    <a:pt x="347" y="265"/>
                    <a:pt x="347" y="265"/>
                    <a:pt x="347" y="265"/>
                  </a:cubicBezTo>
                  <a:cubicBezTo>
                    <a:pt x="347" y="265"/>
                    <a:pt x="346" y="266"/>
                    <a:pt x="345" y="266"/>
                  </a:cubicBezTo>
                  <a:cubicBezTo>
                    <a:pt x="345" y="265"/>
                    <a:pt x="342" y="263"/>
                    <a:pt x="342" y="263"/>
                  </a:cubicBezTo>
                  <a:cubicBezTo>
                    <a:pt x="343" y="258"/>
                    <a:pt x="343" y="258"/>
                    <a:pt x="343" y="258"/>
                  </a:cubicBezTo>
                  <a:cubicBezTo>
                    <a:pt x="347" y="258"/>
                    <a:pt x="347" y="258"/>
                    <a:pt x="347" y="258"/>
                  </a:cubicBezTo>
                  <a:cubicBezTo>
                    <a:pt x="349" y="257"/>
                    <a:pt x="349" y="257"/>
                    <a:pt x="349" y="257"/>
                  </a:cubicBezTo>
                  <a:close/>
                  <a:moveTo>
                    <a:pt x="388" y="286"/>
                  </a:moveTo>
                  <a:cubicBezTo>
                    <a:pt x="388" y="286"/>
                    <a:pt x="388" y="286"/>
                    <a:pt x="388" y="286"/>
                  </a:cubicBezTo>
                  <a:cubicBezTo>
                    <a:pt x="388" y="286"/>
                    <a:pt x="392" y="290"/>
                    <a:pt x="392" y="290"/>
                  </a:cubicBezTo>
                  <a:cubicBezTo>
                    <a:pt x="391" y="295"/>
                    <a:pt x="391" y="295"/>
                    <a:pt x="391" y="295"/>
                  </a:cubicBezTo>
                  <a:cubicBezTo>
                    <a:pt x="391" y="295"/>
                    <a:pt x="391" y="297"/>
                    <a:pt x="393" y="297"/>
                  </a:cubicBezTo>
                  <a:cubicBezTo>
                    <a:pt x="395" y="298"/>
                    <a:pt x="398" y="298"/>
                    <a:pt x="398" y="296"/>
                  </a:cubicBezTo>
                  <a:cubicBezTo>
                    <a:pt x="398" y="294"/>
                    <a:pt x="399" y="292"/>
                    <a:pt x="400" y="291"/>
                  </a:cubicBezTo>
                  <a:cubicBezTo>
                    <a:pt x="401" y="289"/>
                    <a:pt x="403" y="286"/>
                    <a:pt x="403" y="286"/>
                  </a:cubicBezTo>
                  <a:cubicBezTo>
                    <a:pt x="403" y="286"/>
                    <a:pt x="404" y="286"/>
                    <a:pt x="405" y="285"/>
                  </a:cubicBezTo>
                  <a:cubicBezTo>
                    <a:pt x="406" y="285"/>
                    <a:pt x="404" y="282"/>
                    <a:pt x="404" y="282"/>
                  </a:cubicBezTo>
                  <a:cubicBezTo>
                    <a:pt x="404" y="282"/>
                    <a:pt x="403" y="282"/>
                    <a:pt x="405" y="278"/>
                  </a:cubicBezTo>
                  <a:cubicBezTo>
                    <a:pt x="407" y="275"/>
                    <a:pt x="407" y="275"/>
                    <a:pt x="407" y="275"/>
                  </a:cubicBezTo>
                  <a:cubicBezTo>
                    <a:pt x="407" y="274"/>
                    <a:pt x="408" y="271"/>
                    <a:pt x="408" y="270"/>
                  </a:cubicBezTo>
                  <a:cubicBezTo>
                    <a:pt x="407" y="268"/>
                    <a:pt x="406" y="263"/>
                    <a:pt x="406" y="263"/>
                  </a:cubicBezTo>
                  <a:cubicBezTo>
                    <a:pt x="404" y="265"/>
                    <a:pt x="404" y="265"/>
                    <a:pt x="404" y="265"/>
                  </a:cubicBezTo>
                  <a:cubicBezTo>
                    <a:pt x="404" y="265"/>
                    <a:pt x="402" y="267"/>
                    <a:pt x="400" y="267"/>
                  </a:cubicBezTo>
                  <a:cubicBezTo>
                    <a:pt x="398" y="268"/>
                    <a:pt x="396" y="269"/>
                    <a:pt x="396" y="270"/>
                  </a:cubicBezTo>
                  <a:cubicBezTo>
                    <a:pt x="396" y="270"/>
                    <a:pt x="396" y="273"/>
                    <a:pt x="395" y="274"/>
                  </a:cubicBezTo>
                  <a:cubicBezTo>
                    <a:pt x="394" y="275"/>
                    <a:pt x="391" y="278"/>
                    <a:pt x="391" y="278"/>
                  </a:cubicBezTo>
                  <a:cubicBezTo>
                    <a:pt x="389" y="283"/>
                    <a:pt x="389" y="283"/>
                    <a:pt x="389" y="283"/>
                  </a:cubicBezTo>
                  <a:cubicBezTo>
                    <a:pt x="389" y="283"/>
                    <a:pt x="388" y="286"/>
                    <a:pt x="388" y="286"/>
                  </a:cubicBezTo>
                  <a:close/>
                  <a:moveTo>
                    <a:pt x="373" y="331"/>
                  </a:moveTo>
                  <a:cubicBezTo>
                    <a:pt x="373" y="331"/>
                    <a:pt x="373" y="331"/>
                    <a:pt x="373" y="331"/>
                  </a:cubicBezTo>
                  <a:cubicBezTo>
                    <a:pt x="371" y="330"/>
                    <a:pt x="369" y="328"/>
                    <a:pt x="369" y="326"/>
                  </a:cubicBezTo>
                  <a:cubicBezTo>
                    <a:pt x="369" y="325"/>
                    <a:pt x="370" y="323"/>
                    <a:pt x="370" y="323"/>
                  </a:cubicBezTo>
                  <a:cubicBezTo>
                    <a:pt x="370" y="323"/>
                    <a:pt x="368" y="322"/>
                    <a:pt x="368" y="321"/>
                  </a:cubicBezTo>
                  <a:cubicBezTo>
                    <a:pt x="368" y="321"/>
                    <a:pt x="370" y="317"/>
                    <a:pt x="370" y="315"/>
                  </a:cubicBezTo>
                  <a:cubicBezTo>
                    <a:pt x="369" y="314"/>
                    <a:pt x="370" y="308"/>
                    <a:pt x="370" y="308"/>
                  </a:cubicBezTo>
                  <a:cubicBezTo>
                    <a:pt x="370" y="308"/>
                    <a:pt x="373" y="307"/>
                    <a:pt x="373" y="308"/>
                  </a:cubicBezTo>
                  <a:cubicBezTo>
                    <a:pt x="373" y="309"/>
                    <a:pt x="372" y="312"/>
                    <a:pt x="372" y="313"/>
                  </a:cubicBezTo>
                  <a:cubicBezTo>
                    <a:pt x="372" y="314"/>
                    <a:pt x="371" y="318"/>
                    <a:pt x="371" y="319"/>
                  </a:cubicBezTo>
                  <a:cubicBezTo>
                    <a:pt x="371" y="319"/>
                    <a:pt x="372" y="318"/>
                    <a:pt x="374" y="320"/>
                  </a:cubicBezTo>
                  <a:cubicBezTo>
                    <a:pt x="376" y="322"/>
                    <a:pt x="376" y="325"/>
                    <a:pt x="376" y="325"/>
                  </a:cubicBezTo>
                  <a:cubicBezTo>
                    <a:pt x="374" y="327"/>
                    <a:pt x="374" y="327"/>
                    <a:pt x="374" y="327"/>
                  </a:cubicBezTo>
                  <a:cubicBezTo>
                    <a:pt x="373" y="331"/>
                    <a:pt x="373" y="331"/>
                    <a:pt x="373" y="331"/>
                  </a:cubicBezTo>
                  <a:close/>
                  <a:moveTo>
                    <a:pt x="361" y="333"/>
                  </a:moveTo>
                  <a:cubicBezTo>
                    <a:pt x="361" y="333"/>
                    <a:pt x="361" y="333"/>
                    <a:pt x="361" y="333"/>
                  </a:cubicBezTo>
                  <a:cubicBezTo>
                    <a:pt x="361" y="333"/>
                    <a:pt x="360" y="337"/>
                    <a:pt x="360" y="338"/>
                  </a:cubicBezTo>
                  <a:cubicBezTo>
                    <a:pt x="360" y="338"/>
                    <a:pt x="361" y="338"/>
                    <a:pt x="362" y="338"/>
                  </a:cubicBezTo>
                  <a:cubicBezTo>
                    <a:pt x="363" y="337"/>
                    <a:pt x="364" y="337"/>
                    <a:pt x="365" y="336"/>
                  </a:cubicBezTo>
                  <a:cubicBezTo>
                    <a:pt x="366" y="335"/>
                    <a:pt x="369" y="333"/>
                    <a:pt x="370" y="333"/>
                  </a:cubicBezTo>
                  <a:cubicBezTo>
                    <a:pt x="371" y="332"/>
                    <a:pt x="366" y="330"/>
                    <a:pt x="366" y="330"/>
                  </a:cubicBezTo>
                  <a:cubicBezTo>
                    <a:pt x="361" y="333"/>
                    <a:pt x="361" y="333"/>
                    <a:pt x="361" y="333"/>
                  </a:cubicBezTo>
                  <a:close/>
                  <a:moveTo>
                    <a:pt x="225" y="132"/>
                  </a:moveTo>
                  <a:cubicBezTo>
                    <a:pt x="225" y="132"/>
                    <a:pt x="225" y="132"/>
                    <a:pt x="225" y="132"/>
                  </a:cubicBezTo>
                  <a:cubicBezTo>
                    <a:pt x="227" y="133"/>
                    <a:pt x="227" y="133"/>
                    <a:pt x="227" y="133"/>
                  </a:cubicBezTo>
                  <a:cubicBezTo>
                    <a:pt x="227" y="133"/>
                    <a:pt x="228" y="132"/>
                    <a:pt x="229" y="131"/>
                  </a:cubicBezTo>
                  <a:cubicBezTo>
                    <a:pt x="230" y="130"/>
                    <a:pt x="228" y="129"/>
                    <a:pt x="228" y="129"/>
                  </a:cubicBezTo>
                  <a:cubicBezTo>
                    <a:pt x="227" y="130"/>
                    <a:pt x="227" y="130"/>
                    <a:pt x="227" y="130"/>
                  </a:cubicBezTo>
                  <a:cubicBezTo>
                    <a:pt x="227" y="130"/>
                    <a:pt x="225" y="132"/>
                    <a:pt x="225" y="132"/>
                  </a:cubicBezTo>
                  <a:close/>
                  <a:moveTo>
                    <a:pt x="164" y="164"/>
                  </a:moveTo>
                  <a:cubicBezTo>
                    <a:pt x="164" y="164"/>
                    <a:pt x="164" y="164"/>
                    <a:pt x="164" y="164"/>
                  </a:cubicBezTo>
                  <a:cubicBezTo>
                    <a:pt x="165" y="165"/>
                    <a:pt x="165" y="165"/>
                    <a:pt x="165" y="165"/>
                  </a:cubicBezTo>
                  <a:cubicBezTo>
                    <a:pt x="165" y="165"/>
                    <a:pt x="166" y="163"/>
                    <a:pt x="168" y="162"/>
                  </a:cubicBezTo>
                  <a:cubicBezTo>
                    <a:pt x="169" y="161"/>
                    <a:pt x="167" y="161"/>
                    <a:pt x="167" y="161"/>
                  </a:cubicBezTo>
                  <a:cubicBezTo>
                    <a:pt x="165" y="162"/>
                    <a:pt x="165" y="162"/>
                    <a:pt x="165" y="162"/>
                  </a:cubicBezTo>
                  <a:cubicBezTo>
                    <a:pt x="165" y="162"/>
                    <a:pt x="164" y="163"/>
                    <a:pt x="164" y="164"/>
                  </a:cubicBezTo>
                  <a:close/>
                  <a:moveTo>
                    <a:pt x="174" y="162"/>
                  </a:moveTo>
                  <a:cubicBezTo>
                    <a:pt x="174" y="162"/>
                    <a:pt x="174" y="162"/>
                    <a:pt x="174" y="162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4" y="164"/>
                    <a:pt x="177" y="165"/>
                    <a:pt x="179" y="166"/>
                  </a:cubicBezTo>
                  <a:cubicBezTo>
                    <a:pt x="182" y="167"/>
                    <a:pt x="180" y="164"/>
                    <a:pt x="180" y="164"/>
                  </a:cubicBezTo>
                  <a:cubicBezTo>
                    <a:pt x="178" y="162"/>
                    <a:pt x="178" y="162"/>
                    <a:pt x="178" y="162"/>
                  </a:cubicBezTo>
                  <a:cubicBezTo>
                    <a:pt x="178" y="162"/>
                    <a:pt x="175" y="161"/>
                    <a:pt x="174" y="162"/>
                  </a:cubicBezTo>
                  <a:close/>
                  <a:moveTo>
                    <a:pt x="211" y="164"/>
                  </a:moveTo>
                  <a:cubicBezTo>
                    <a:pt x="211" y="164"/>
                    <a:pt x="211" y="164"/>
                    <a:pt x="211" y="164"/>
                  </a:cubicBezTo>
                  <a:cubicBezTo>
                    <a:pt x="210" y="166"/>
                    <a:pt x="210" y="166"/>
                    <a:pt x="210" y="166"/>
                  </a:cubicBezTo>
                  <a:cubicBezTo>
                    <a:pt x="210" y="166"/>
                    <a:pt x="212" y="168"/>
                    <a:pt x="213" y="170"/>
                  </a:cubicBezTo>
                  <a:cubicBezTo>
                    <a:pt x="214" y="170"/>
                    <a:pt x="218" y="174"/>
                    <a:pt x="220" y="174"/>
                  </a:cubicBezTo>
                  <a:cubicBezTo>
                    <a:pt x="228" y="177"/>
                    <a:pt x="215" y="167"/>
                    <a:pt x="214" y="166"/>
                  </a:cubicBezTo>
                  <a:cubicBezTo>
                    <a:pt x="214" y="166"/>
                    <a:pt x="211" y="163"/>
                    <a:pt x="211" y="164"/>
                  </a:cubicBezTo>
                  <a:close/>
                  <a:moveTo>
                    <a:pt x="258" y="178"/>
                  </a:moveTo>
                  <a:cubicBezTo>
                    <a:pt x="258" y="178"/>
                    <a:pt x="258" y="178"/>
                    <a:pt x="258" y="178"/>
                  </a:cubicBezTo>
                  <a:cubicBezTo>
                    <a:pt x="260" y="180"/>
                    <a:pt x="260" y="180"/>
                    <a:pt x="260" y="180"/>
                  </a:cubicBezTo>
                  <a:cubicBezTo>
                    <a:pt x="260" y="180"/>
                    <a:pt x="263" y="179"/>
                    <a:pt x="265" y="178"/>
                  </a:cubicBezTo>
                  <a:cubicBezTo>
                    <a:pt x="267" y="178"/>
                    <a:pt x="265" y="176"/>
                    <a:pt x="265" y="176"/>
                  </a:cubicBezTo>
                  <a:cubicBezTo>
                    <a:pt x="262" y="176"/>
                    <a:pt x="262" y="176"/>
                    <a:pt x="262" y="176"/>
                  </a:cubicBezTo>
                  <a:cubicBezTo>
                    <a:pt x="262" y="176"/>
                    <a:pt x="258" y="177"/>
                    <a:pt x="258" y="178"/>
                  </a:cubicBezTo>
                  <a:close/>
                  <a:moveTo>
                    <a:pt x="238" y="73"/>
                  </a:moveTo>
                  <a:cubicBezTo>
                    <a:pt x="238" y="73"/>
                    <a:pt x="238" y="73"/>
                    <a:pt x="238" y="73"/>
                  </a:cubicBezTo>
                  <a:cubicBezTo>
                    <a:pt x="238" y="73"/>
                    <a:pt x="234" y="75"/>
                    <a:pt x="234" y="75"/>
                  </a:cubicBezTo>
                  <a:cubicBezTo>
                    <a:pt x="233" y="75"/>
                    <a:pt x="234" y="77"/>
                    <a:pt x="235" y="77"/>
                  </a:cubicBezTo>
                  <a:cubicBezTo>
                    <a:pt x="236" y="78"/>
                    <a:pt x="239" y="79"/>
                    <a:pt x="239" y="79"/>
                  </a:cubicBezTo>
                  <a:cubicBezTo>
                    <a:pt x="240" y="79"/>
                    <a:pt x="243" y="77"/>
                    <a:pt x="245" y="75"/>
                  </a:cubicBezTo>
                  <a:cubicBezTo>
                    <a:pt x="247" y="74"/>
                    <a:pt x="243" y="73"/>
                    <a:pt x="243" y="73"/>
                  </a:cubicBezTo>
                  <a:cubicBezTo>
                    <a:pt x="238" y="73"/>
                    <a:pt x="238" y="73"/>
                    <a:pt x="238" y="73"/>
                  </a:cubicBezTo>
                  <a:close/>
                  <a:moveTo>
                    <a:pt x="202" y="66"/>
                  </a:moveTo>
                  <a:cubicBezTo>
                    <a:pt x="202" y="66"/>
                    <a:pt x="202" y="66"/>
                    <a:pt x="202" y="66"/>
                  </a:cubicBezTo>
                  <a:cubicBezTo>
                    <a:pt x="202" y="66"/>
                    <a:pt x="198" y="66"/>
                    <a:pt x="197" y="66"/>
                  </a:cubicBezTo>
                  <a:cubicBezTo>
                    <a:pt x="197" y="66"/>
                    <a:pt x="196" y="67"/>
                    <a:pt x="195" y="68"/>
                  </a:cubicBezTo>
                  <a:cubicBezTo>
                    <a:pt x="194" y="69"/>
                    <a:pt x="194" y="71"/>
                    <a:pt x="193" y="73"/>
                  </a:cubicBezTo>
                  <a:cubicBezTo>
                    <a:pt x="193" y="75"/>
                    <a:pt x="194" y="75"/>
                    <a:pt x="194" y="75"/>
                  </a:cubicBezTo>
                  <a:cubicBezTo>
                    <a:pt x="195" y="76"/>
                    <a:pt x="195" y="76"/>
                    <a:pt x="197" y="78"/>
                  </a:cubicBezTo>
                  <a:cubicBezTo>
                    <a:pt x="199" y="79"/>
                    <a:pt x="201" y="77"/>
                    <a:pt x="203" y="76"/>
                  </a:cubicBezTo>
                  <a:cubicBezTo>
                    <a:pt x="206" y="75"/>
                    <a:pt x="204" y="74"/>
                    <a:pt x="205" y="72"/>
                  </a:cubicBezTo>
                  <a:cubicBezTo>
                    <a:pt x="205" y="71"/>
                    <a:pt x="204" y="68"/>
                    <a:pt x="204" y="68"/>
                  </a:cubicBezTo>
                  <a:cubicBezTo>
                    <a:pt x="204" y="67"/>
                    <a:pt x="202" y="66"/>
                    <a:pt x="202" y="66"/>
                  </a:cubicBezTo>
                  <a:close/>
                  <a:moveTo>
                    <a:pt x="236" y="103"/>
                  </a:moveTo>
                  <a:cubicBezTo>
                    <a:pt x="236" y="103"/>
                    <a:pt x="236" y="103"/>
                    <a:pt x="236" y="103"/>
                  </a:cubicBezTo>
                  <a:cubicBezTo>
                    <a:pt x="236" y="103"/>
                    <a:pt x="235" y="105"/>
                    <a:pt x="235" y="105"/>
                  </a:cubicBezTo>
                  <a:cubicBezTo>
                    <a:pt x="235" y="105"/>
                    <a:pt x="235" y="107"/>
                    <a:pt x="235" y="107"/>
                  </a:cubicBezTo>
                  <a:cubicBezTo>
                    <a:pt x="235" y="107"/>
                    <a:pt x="234" y="108"/>
                    <a:pt x="233" y="109"/>
                  </a:cubicBezTo>
                  <a:cubicBezTo>
                    <a:pt x="231" y="111"/>
                    <a:pt x="233" y="111"/>
                    <a:pt x="234" y="112"/>
                  </a:cubicBezTo>
                  <a:cubicBezTo>
                    <a:pt x="235" y="114"/>
                    <a:pt x="234" y="113"/>
                    <a:pt x="235" y="113"/>
                  </a:cubicBezTo>
                  <a:cubicBezTo>
                    <a:pt x="235" y="114"/>
                    <a:pt x="236" y="113"/>
                    <a:pt x="238" y="112"/>
                  </a:cubicBezTo>
                  <a:cubicBezTo>
                    <a:pt x="240" y="111"/>
                    <a:pt x="239" y="111"/>
                    <a:pt x="239" y="111"/>
                  </a:cubicBezTo>
                  <a:cubicBezTo>
                    <a:pt x="239" y="111"/>
                    <a:pt x="237" y="108"/>
                    <a:pt x="237" y="108"/>
                  </a:cubicBezTo>
                  <a:cubicBezTo>
                    <a:pt x="237" y="108"/>
                    <a:pt x="237" y="107"/>
                    <a:pt x="237" y="107"/>
                  </a:cubicBezTo>
                  <a:cubicBezTo>
                    <a:pt x="237" y="106"/>
                    <a:pt x="238" y="106"/>
                    <a:pt x="239" y="105"/>
                  </a:cubicBezTo>
                  <a:cubicBezTo>
                    <a:pt x="240" y="103"/>
                    <a:pt x="240" y="102"/>
                    <a:pt x="240" y="102"/>
                  </a:cubicBezTo>
                  <a:cubicBezTo>
                    <a:pt x="240" y="101"/>
                    <a:pt x="238" y="101"/>
                    <a:pt x="238" y="101"/>
                  </a:cubicBezTo>
                  <a:cubicBezTo>
                    <a:pt x="238" y="101"/>
                    <a:pt x="236" y="102"/>
                    <a:pt x="236" y="103"/>
                  </a:cubicBezTo>
                  <a:close/>
                  <a:moveTo>
                    <a:pt x="233" y="105"/>
                  </a:moveTo>
                  <a:cubicBezTo>
                    <a:pt x="233" y="105"/>
                    <a:pt x="233" y="105"/>
                    <a:pt x="233" y="105"/>
                  </a:cubicBezTo>
                  <a:cubicBezTo>
                    <a:pt x="232" y="103"/>
                    <a:pt x="232" y="103"/>
                    <a:pt x="232" y="103"/>
                  </a:cubicBezTo>
                  <a:cubicBezTo>
                    <a:pt x="232" y="103"/>
                    <a:pt x="231" y="102"/>
                    <a:pt x="228" y="102"/>
                  </a:cubicBezTo>
                  <a:cubicBezTo>
                    <a:pt x="226" y="102"/>
                    <a:pt x="226" y="103"/>
                    <a:pt x="224" y="103"/>
                  </a:cubicBezTo>
                  <a:cubicBezTo>
                    <a:pt x="222" y="103"/>
                    <a:pt x="222" y="105"/>
                    <a:pt x="222" y="106"/>
                  </a:cubicBezTo>
                  <a:cubicBezTo>
                    <a:pt x="221" y="108"/>
                    <a:pt x="222" y="107"/>
                    <a:pt x="223" y="108"/>
                  </a:cubicBezTo>
                  <a:cubicBezTo>
                    <a:pt x="224" y="109"/>
                    <a:pt x="223" y="109"/>
                    <a:pt x="224" y="112"/>
                  </a:cubicBezTo>
                  <a:cubicBezTo>
                    <a:pt x="224" y="114"/>
                    <a:pt x="225" y="113"/>
                    <a:pt x="225" y="113"/>
                  </a:cubicBezTo>
                  <a:cubicBezTo>
                    <a:pt x="226" y="114"/>
                    <a:pt x="227" y="113"/>
                    <a:pt x="229" y="112"/>
                  </a:cubicBezTo>
                  <a:cubicBezTo>
                    <a:pt x="231" y="110"/>
                    <a:pt x="229" y="110"/>
                    <a:pt x="229" y="110"/>
                  </a:cubicBezTo>
                  <a:cubicBezTo>
                    <a:pt x="229" y="110"/>
                    <a:pt x="231" y="109"/>
                    <a:pt x="233" y="107"/>
                  </a:cubicBezTo>
                  <a:cubicBezTo>
                    <a:pt x="234" y="105"/>
                    <a:pt x="233" y="105"/>
                    <a:pt x="233" y="105"/>
                  </a:cubicBezTo>
                  <a:close/>
                  <a:moveTo>
                    <a:pt x="284" y="139"/>
                  </a:moveTo>
                  <a:cubicBezTo>
                    <a:pt x="284" y="139"/>
                    <a:pt x="284" y="139"/>
                    <a:pt x="284" y="139"/>
                  </a:cubicBezTo>
                  <a:cubicBezTo>
                    <a:pt x="283" y="139"/>
                    <a:pt x="282" y="141"/>
                    <a:pt x="282" y="141"/>
                  </a:cubicBezTo>
                  <a:cubicBezTo>
                    <a:pt x="282" y="141"/>
                    <a:pt x="281" y="142"/>
                    <a:pt x="281" y="143"/>
                  </a:cubicBezTo>
                  <a:cubicBezTo>
                    <a:pt x="280" y="143"/>
                    <a:pt x="279" y="145"/>
                    <a:pt x="279" y="145"/>
                  </a:cubicBezTo>
                  <a:cubicBezTo>
                    <a:pt x="279" y="145"/>
                    <a:pt x="280" y="146"/>
                    <a:pt x="281" y="146"/>
                  </a:cubicBezTo>
                  <a:cubicBezTo>
                    <a:pt x="282" y="147"/>
                    <a:pt x="282" y="147"/>
                    <a:pt x="283" y="147"/>
                  </a:cubicBezTo>
                  <a:cubicBezTo>
                    <a:pt x="284" y="147"/>
                    <a:pt x="284" y="147"/>
                    <a:pt x="287" y="147"/>
                  </a:cubicBezTo>
                  <a:cubicBezTo>
                    <a:pt x="291" y="147"/>
                    <a:pt x="294" y="147"/>
                    <a:pt x="295" y="147"/>
                  </a:cubicBezTo>
                  <a:cubicBezTo>
                    <a:pt x="295" y="147"/>
                    <a:pt x="297" y="146"/>
                    <a:pt x="297" y="146"/>
                  </a:cubicBezTo>
                  <a:cubicBezTo>
                    <a:pt x="297" y="145"/>
                    <a:pt x="297" y="145"/>
                    <a:pt x="296" y="144"/>
                  </a:cubicBezTo>
                  <a:cubicBezTo>
                    <a:pt x="295" y="142"/>
                    <a:pt x="293" y="141"/>
                    <a:pt x="293" y="141"/>
                  </a:cubicBezTo>
                  <a:cubicBezTo>
                    <a:pt x="292" y="141"/>
                    <a:pt x="293" y="139"/>
                    <a:pt x="294" y="140"/>
                  </a:cubicBezTo>
                  <a:cubicBezTo>
                    <a:pt x="294" y="140"/>
                    <a:pt x="297" y="143"/>
                    <a:pt x="297" y="143"/>
                  </a:cubicBezTo>
                  <a:cubicBezTo>
                    <a:pt x="298" y="143"/>
                    <a:pt x="300" y="143"/>
                    <a:pt x="300" y="141"/>
                  </a:cubicBezTo>
                  <a:cubicBezTo>
                    <a:pt x="299" y="140"/>
                    <a:pt x="301" y="138"/>
                    <a:pt x="298" y="137"/>
                  </a:cubicBezTo>
                  <a:cubicBezTo>
                    <a:pt x="296" y="136"/>
                    <a:pt x="295" y="135"/>
                    <a:pt x="294" y="135"/>
                  </a:cubicBezTo>
                  <a:cubicBezTo>
                    <a:pt x="292" y="135"/>
                    <a:pt x="295" y="136"/>
                    <a:pt x="291" y="133"/>
                  </a:cubicBezTo>
                  <a:cubicBezTo>
                    <a:pt x="287" y="130"/>
                    <a:pt x="287" y="131"/>
                    <a:pt x="287" y="131"/>
                  </a:cubicBezTo>
                  <a:cubicBezTo>
                    <a:pt x="287" y="131"/>
                    <a:pt x="289" y="128"/>
                    <a:pt x="288" y="127"/>
                  </a:cubicBezTo>
                  <a:cubicBezTo>
                    <a:pt x="288" y="127"/>
                    <a:pt x="284" y="126"/>
                    <a:pt x="284" y="126"/>
                  </a:cubicBezTo>
                  <a:cubicBezTo>
                    <a:pt x="284" y="126"/>
                    <a:pt x="279" y="127"/>
                    <a:pt x="279" y="127"/>
                  </a:cubicBezTo>
                  <a:cubicBezTo>
                    <a:pt x="278" y="128"/>
                    <a:pt x="277" y="129"/>
                    <a:pt x="277" y="129"/>
                  </a:cubicBezTo>
                  <a:cubicBezTo>
                    <a:pt x="277" y="131"/>
                    <a:pt x="277" y="131"/>
                    <a:pt x="277" y="131"/>
                  </a:cubicBezTo>
                  <a:cubicBezTo>
                    <a:pt x="275" y="132"/>
                    <a:pt x="275" y="132"/>
                    <a:pt x="275" y="132"/>
                  </a:cubicBezTo>
                  <a:cubicBezTo>
                    <a:pt x="275" y="132"/>
                    <a:pt x="274" y="134"/>
                    <a:pt x="274" y="134"/>
                  </a:cubicBezTo>
                  <a:cubicBezTo>
                    <a:pt x="273" y="134"/>
                    <a:pt x="271" y="135"/>
                    <a:pt x="271" y="135"/>
                  </a:cubicBezTo>
                  <a:cubicBezTo>
                    <a:pt x="270" y="135"/>
                    <a:pt x="268" y="135"/>
                    <a:pt x="268" y="136"/>
                  </a:cubicBezTo>
                  <a:cubicBezTo>
                    <a:pt x="267" y="137"/>
                    <a:pt x="264" y="138"/>
                    <a:pt x="264" y="138"/>
                  </a:cubicBezTo>
                  <a:cubicBezTo>
                    <a:pt x="264" y="138"/>
                    <a:pt x="263" y="139"/>
                    <a:pt x="265" y="141"/>
                  </a:cubicBezTo>
                  <a:cubicBezTo>
                    <a:pt x="267" y="142"/>
                    <a:pt x="269" y="142"/>
                    <a:pt x="269" y="143"/>
                  </a:cubicBezTo>
                  <a:cubicBezTo>
                    <a:pt x="270" y="143"/>
                    <a:pt x="270" y="143"/>
                    <a:pt x="271" y="143"/>
                  </a:cubicBezTo>
                  <a:cubicBezTo>
                    <a:pt x="272" y="144"/>
                    <a:pt x="272" y="144"/>
                    <a:pt x="274" y="144"/>
                  </a:cubicBezTo>
                  <a:cubicBezTo>
                    <a:pt x="275" y="143"/>
                    <a:pt x="277" y="143"/>
                    <a:pt x="277" y="142"/>
                  </a:cubicBezTo>
                  <a:cubicBezTo>
                    <a:pt x="278" y="141"/>
                    <a:pt x="278" y="140"/>
                    <a:pt x="279" y="139"/>
                  </a:cubicBezTo>
                  <a:cubicBezTo>
                    <a:pt x="279" y="138"/>
                    <a:pt x="279" y="137"/>
                    <a:pt x="281" y="137"/>
                  </a:cubicBezTo>
                  <a:cubicBezTo>
                    <a:pt x="282" y="137"/>
                    <a:pt x="284" y="136"/>
                    <a:pt x="284" y="136"/>
                  </a:cubicBezTo>
                  <a:cubicBezTo>
                    <a:pt x="284" y="136"/>
                    <a:pt x="284" y="139"/>
                    <a:pt x="284" y="139"/>
                  </a:cubicBezTo>
                  <a:close/>
                  <a:moveTo>
                    <a:pt x="289" y="182"/>
                  </a:moveTo>
                  <a:cubicBezTo>
                    <a:pt x="289" y="182"/>
                    <a:pt x="289" y="182"/>
                    <a:pt x="289" y="182"/>
                  </a:cubicBezTo>
                  <a:cubicBezTo>
                    <a:pt x="288" y="181"/>
                    <a:pt x="288" y="181"/>
                    <a:pt x="288" y="181"/>
                  </a:cubicBezTo>
                  <a:cubicBezTo>
                    <a:pt x="288" y="180"/>
                    <a:pt x="288" y="180"/>
                    <a:pt x="288" y="180"/>
                  </a:cubicBezTo>
                  <a:cubicBezTo>
                    <a:pt x="285" y="177"/>
                    <a:pt x="285" y="177"/>
                    <a:pt x="285" y="177"/>
                  </a:cubicBezTo>
                  <a:cubicBezTo>
                    <a:pt x="285" y="177"/>
                    <a:pt x="289" y="176"/>
                    <a:pt x="291" y="175"/>
                  </a:cubicBezTo>
                  <a:cubicBezTo>
                    <a:pt x="294" y="174"/>
                    <a:pt x="291" y="173"/>
                    <a:pt x="291" y="172"/>
                  </a:cubicBezTo>
                  <a:cubicBezTo>
                    <a:pt x="291" y="172"/>
                    <a:pt x="290" y="172"/>
                    <a:pt x="288" y="172"/>
                  </a:cubicBezTo>
                  <a:cubicBezTo>
                    <a:pt x="287" y="172"/>
                    <a:pt x="286" y="172"/>
                    <a:pt x="284" y="173"/>
                  </a:cubicBezTo>
                  <a:cubicBezTo>
                    <a:pt x="283" y="173"/>
                    <a:pt x="282" y="171"/>
                    <a:pt x="282" y="171"/>
                  </a:cubicBezTo>
                  <a:cubicBezTo>
                    <a:pt x="281" y="171"/>
                    <a:pt x="277" y="171"/>
                    <a:pt x="276" y="171"/>
                  </a:cubicBezTo>
                  <a:cubicBezTo>
                    <a:pt x="276" y="171"/>
                    <a:pt x="275" y="173"/>
                    <a:pt x="274" y="174"/>
                  </a:cubicBezTo>
                  <a:cubicBezTo>
                    <a:pt x="273" y="175"/>
                    <a:pt x="272" y="176"/>
                    <a:pt x="271" y="176"/>
                  </a:cubicBezTo>
                  <a:cubicBezTo>
                    <a:pt x="270" y="177"/>
                    <a:pt x="274" y="179"/>
                    <a:pt x="275" y="179"/>
                  </a:cubicBezTo>
                  <a:cubicBezTo>
                    <a:pt x="275" y="180"/>
                    <a:pt x="278" y="180"/>
                    <a:pt x="278" y="181"/>
                  </a:cubicBezTo>
                  <a:cubicBezTo>
                    <a:pt x="279" y="181"/>
                    <a:pt x="282" y="183"/>
                    <a:pt x="283" y="183"/>
                  </a:cubicBezTo>
                  <a:cubicBezTo>
                    <a:pt x="284" y="184"/>
                    <a:pt x="282" y="185"/>
                    <a:pt x="281" y="187"/>
                  </a:cubicBezTo>
                  <a:cubicBezTo>
                    <a:pt x="280" y="189"/>
                    <a:pt x="279" y="189"/>
                    <a:pt x="278" y="190"/>
                  </a:cubicBezTo>
                  <a:cubicBezTo>
                    <a:pt x="277" y="191"/>
                    <a:pt x="279" y="192"/>
                    <a:pt x="280" y="193"/>
                  </a:cubicBezTo>
                  <a:cubicBezTo>
                    <a:pt x="281" y="194"/>
                    <a:pt x="283" y="195"/>
                    <a:pt x="283" y="195"/>
                  </a:cubicBezTo>
                  <a:cubicBezTo>
                    <a:pt x="284" y="195"/>
                    <a:pt x="287" y="193"/>
                    <a:pt x="287" y="193"/>
                  </a:cubicBezTo>
                  <a:cubicBezTo>
                    <a:pt x="287" y="193"/>
                    <a:pt x="288" y="190"/>
                    <a:pt x="288" y="190"/>
                  </a:cubicBezTo>
                  <a:cubicBezTo>
                    <a:pt x="288" y="189"/>
                    <a:pt x="289" y="187"/>
                    <a:pt x="289" y="187"/>
                  </a:cubicBezTo>
                  <a:cubicBezTo>
                    <a:pt x="290" y="186"/>
                    <a:pt x="290" y="186"/>
                    <a:pt x="290" y="186"/>
                  </a:cubicBezTo>
                  <a:cubicBezTo>
                    <a:pt x="289" y="182"/>
                    <a:pt x="289" y="182"/>
                    <a:pt x="289" y="182"/>
                  </a:cubicBezTo>
                  <a:close/>
                  <a:moveTo>
                    <a:pt x="316" y="209"/>
                  </a:moveTo>
                  <a:cubicBezTo>
                    <a:pt x="316" y="209"/>
                    <a:pt x="316" y="209"/>
                    <a:pt x="316" y="209"/>
                  </a:cubicBezTo>
                  <a:cubicBezTo>
                    <a:pt x="317" y="208"/>
                    <a:pt x="319" y="206"/>
                    <a:pt x="319" y="205"/>
                  </a:cubicBezTo>
                  <a:cubicBezTo>
                    <a:pt x="319" y="205"/>
                    <a:pt x="321" y="205"/>
                    <a:pt x="322" y="205"/>
                  </a:cubicBezTo>
                  <a:cubicBezTo>
                    <a:pt x="322" y="205"/>
                    <a:pt x="326" y="206"/>
                    <a:pt x="326" y="206"/>
                  </a:cubicBezTo>
                  <a:cubicBezTo>
                    <a:pt x="326" y="206"/>
                    <a:pt x="329" y="206"/>
                    <a:pt x="329" y="206"/>
                  </a:cubicBezTo>
                  <a:cubicBezTo>
                    <a:pt x="329" y="206"/>
                    <a:pt x="332" y="204"/>
                    <a:pt x="332" y="204"/>
                  </a:cubicBezTo>
                  <a:cubicBezTo>
                    <a:pt x="333" y="204"/>
                    <a:pt x="336" y="207"/>
                    <a:pt x="336" y="207"/>
                  </a:cubicBezTo>
                  <a:cubicBezTo>
                    <a:pt x="336" y="207"/>
                    <a:pt x="334" y="210"/>
                    <a:pt x="333" y="210"/>
                  </a:cubicBezTo>
                  <a:cubicBezTo>
                    <a:pt x="332" y="211"/>
                    <a:pt x="331" y="211"/>
                    <a:pt x="330" y="212"/>
                  </a:cubicBezTo>
                  <a:cubicBezTo>
                    <a:pt x="329" y="214"/>
                    <a:pt x="329" y="214"/>
                    <a:pt x="329" y="215"/>
                  </a:cubicBezTo>
                  <a:cubicBezTo>
                    <a:pt x="328" y="215"/>
                    <a:pt x="327" y="217"/>
                    <a:pt x="325" y="215"/>
                  </a:cubicBezTo>
                  <a:cubicBezTo>
                    <a:pt x="323" y="214"/>
                    <a:pt x="321" y="212"/>
                    <a:pt x="321" y="212"/>
                  </a:cubicBezTo>
                  <a:cubicBezTo>
                    <a:pt x="321" y="212"/>
                    <a:pt x="319" y="213"/>
                    <a:pt x="318" y="213"/>
                  </a:cubicBezTo>
                  <a:cubicBezTo>
                    <a:pt x="317" y="214"/>
                    <a:pt x="315" y="213"/>
                    <a:pt x="315" y="213"/>
                  </a:cubicBezTo>
                  <a:cubicBezTo>
                    <a:pt x="316" y="212"/>
                    <a:pt x="315" y="210"/>
                    <a:pt x="316" y="209"/>
                  </a:cubicBezTo>
                  <a:close/>
                  <a:moveTo>
                    <a:pt x="295" y="229"/>
                  </a:moveTo>
                  <a:cubicBezTo>
                    <a:pt x="295" y="229"/>
                    <a:pt x="295" y="229"/>
                    <a:pt x="295" y="229"/>
                  </a:cubicBezTo>
                  <a:cubicBezTo>
                    <a:pt x="295" y="229"/>
                    <a:pt x="291" y="227"/>
                    <a:pt x="292" y="226"/>
                  </a:cubicBezTo>
                  <a:cubicBezTo>
                    <a:pt x="293" y="224"/>
                    <a:pt x="297" y="220"/>
                    <a:pt x="298" y="219"/>
                  </a:cubicBezTo>
                  <a:cubicBezTo>
                    <a:pt x="298" y="219"/>
                    <a:pt x="301" y="220"/>
                    <a:pt x="301" y="220"/>
                  </a:cubicBezTo>
                  <a:cubicBezTo>
                    <a:pt x="302" y="220"/>
                    <a:pt x="303" y="217"/>
                    <a:pt x="304" y="217"/>
                  </a:cubicBezTo>
                  <a:cubicBezTo>
                    <a:pt x="304" y="217"/>
                    <a:pt x="308" y="217"/>
                    <a:pt x="308" y="217"/>
                  </a:cubicBezTo>
                  <a:cubicBezTo>
                    <a:pt x="308" y="217"/>
                    <a:pt x="306" y="221"/>
                    <a:pt x="304" y="222"/>
                  </a:cubicBezTo>
                  <a:cubicBezTo>
                    <a:pt x="302" y="223"/>
                    <a:pt x="301" y="223"/>
                    <a:pt x="301" y="224"/>
                  </a:cubicBezTo>
                  <a:cubicBezTo>
                    <a:pt x="300" y="225"/>
                    <a:pt x="299" y="226"/>
                    <a:pt x="299" y="227"/>
                  </a:cubicBezTo>
                  <a:cubicBezTo>
                    <a:pt x="298" y="227"/>
                    <a:pt x="295" y="229"/>
                    <a:pt x="295" y="229"/>
                  </a:cubicBezTo>
                  <a:close/>
                  <a:moveTo>
                    <a:pt x="282" y="268"/>
                  </a:moveTo>
                  <a:cubicBezTo>
                    <a:pt x="282" y="268"/>
                    <a:pt x="282" y="268"/>
                    <a:pt x="282" y="268"/>
                  </a:cubicBezTo>
                  <a:cubicBezTo>
                    <a:pt x="283" y="269"/>
                    <a:pt x="281" y="273"/>
                    <a:pt x="278" y="271"/>
                  </a:cubicBezTo>
                  <a:cubicBezTo>
                    <a:pt x="278" y="271"/>
                    <a:pt x="277" y="269"/>
                    <a:pt x="279" y="268"/>
                  </a:cubicBezTo>
                  <a:cubicBezTo>
                    <a:pt x="280" y="268"/>
                    <a:pt x="282" y="268"/>
                    <a:pt x="282" y="268"/>
                  </a:cubicBezTo>
                  <a:close/>
                  <a:moveTo>
                    <a:pt x="279" y="292"/>
                  </a:moveTo>
                  <a:cubicBezTo>
                    <a:pt x="279" y="292"/>
                    <a:pt x="279" y="292"/>
                    <a:pt x="279" y="292"/>
                  </a:cubicBezTo>
                  <a:cubicBezTo>
                    <a:pt x="279" y="292"/>
                    <a:pt x="281" y="290"/>
                    <a:pt x="281" y="290"/>
                  </a:cubicBezTo>
                  <a:cubicBezTo>
                    <a:pt x="282" y="290"/>
                    <a:pt x="283" y="291"/>
                    <a:pt x="283" y="291"/>
                  </a:cubicBezTo>
                  <a:cubicBezTo>
                    <a:pt x="283" y="291"/>
                    <a:pt x="286" y="293"/>
                    <a:pt x="286" y="293"/>
                  </a:cubicBezTo>
                  <a:cubicBezTo>
                    <a:pt x="286" y="294"/>
                    <a:pt x="287" y="296"/>
                    <a:pt x="286" y="296"/>
                  </a:cubicBezTo>
                  <a:cubicBezTo>
                    <a:pt x="285" y="297"/>
                    <a:pt x="284" y="298"/>
                    <a:pt x="283" y="297"/>
                  </a:cubicBezTo>
                  <a:cubicBezTo>
                    <a:pt x="282" y="297"/>
                    <a:pt x="281" y="297"/>
                    <a:pt x="281" y="296"/>
                  </a:cubicBezTo>
                  <a:cubicBezTo>
                    <a:pt x="281" y="295"/>
                    <a:pt x="281" y="295"/>
                    <a:pt x="281" y="294"/>
                  </a:cubicBezTo>
                  <a:cubicBezTo>
                    <a:pt x="281" y="294"/>
                    <a:pt x="279" y="294"/>
                    <a:pt x="279" y="294"/>
                  </a:cubicBezTo>
                  <a:cubicBezTo>
                    <a:pt x="279" y="292"/>
                    <a:pt x="279" y="292"/>
                    <a:pt x="279" y="292"/>
                  </a:cubicBezTo>
                  <a:close/>
                  <a:moveTo>
                    <a:pt x="238" y="279"/>
                  </a:moveTo>
                  <a:cubicBezTo>
                    <a:pt x="238" y="279"/>
                    <a:pt x="238" y="279"/>
                    <a:pt x="238" y="279"/>
                  </a:cubicBezTo>
                  <a:cubicBezTo>
                    <a:pt x="239" y="279"/>
                    <a:pt x="241" y="278"/>
                    <a:pt x="241" y="279"/>
                  </a:cubicBezTo>
                  <a:cubicBezTo>
                    <a:pt x="242" y="280"/>
                    <a:pt x="243" y="280"/>
                    <a:pt x="243" y="281"/>
                  </a:cubicBezTo>
                  <a:cubicBezTo>
                    <a:pt x="243" y="281"/>
                    <a:pt x="244" y="282"/>
                    <a:pt x="242" y="283"/>
                  </a:cubicBezTo>
                  <a:cubicBezTo>
                    <a:pt x="240" y="283"/>
                    <a:pt x="239" y="283"/>
                    <a:pt x="239" y="283"/>
                  </a:cubicBezTo>
                  <a:cubicBezTo>
                    <a:pt x="240" y="286"/>
                    <a:pt x="240" y="286"/>
                    <a:pt x="240" y="286"/>
                  </a:cubicBezTo>
                  <a:cubicBezTo>
                    <a:pt x="240" y="286"/>
                    <a:pt x="242" y="286"/>
                    <a:pt x="239" y="288"/>
                  </a:cubicBezTo>
                  <a:cubicBezTo>
                    <a:pt x="237" y="290"/>
                    <a:pt x="235" y="290"/>
                    <a:pt x="235" y="290"/>
                  </a:cubicBezTo>
                  <a:cubicBezTo>
                    <a:pt x="235" y="289"/>
                    <a:pt x="235" y="289"/>
                    <a:pt x="235" y="289"/>
                  </a:cubicBezTo>
                  <a:cubicBezTo>
                    <a:pt x="232" y="290"/>
                    <a:pt x="232" y="290"/>
                    <a:pt x="232" y="290"/>
                  </a:cubicBezTo>
                  <a:cubicBezTo>
                    <a:pt x="232" y="290"/>
                    <a:pt x="231" y="291"/>
                    <a:pt x="231" y="290"/>
                  </a:cubicBezTo>
                  <a:cubicBezTo>
                    <a:pt x="230" y="288"/>
                    <a:pt x="229" y="286"/>
                    <a:pt x="231" y="286"/>
                  </a:cubicBezTo>
                  <a:cubicBezTo>
                    <a:pt x="233" y="285"/>
                    <a:pt x="233" y="284"/>
                    <a:pt x="234" y="285"/>
                  </a:cubicBezTo>
                  <a:cubicBezTo>
                    <a:pt x="235" y="286"/>
                    <a:pt x="235" y="287"/>
                    <a:pt x="235" y="287"/>
                  </a:cubicBezTo>
                  <a:cubicBezTo>
                    <a:pt x="236" y="284"/>
                    <a:pt x="236" y="284"/>
                    <a:pt x="236" y="284"/>
                  </a:cubicBezTo>
                  <a:cubicBezTo>
                    <a:pt x="236" y="284"/>
                    <a:pt x="235" y="284"/>
                    <a:pt x="235" y="283"/>
                  </a:cubicBezTo>
                  <a:cubicBezTo>
                    <a:pt x="236" y="282"/>
                    <a:pt x="236" y="282"/>
                    <a:pt x="237" y="281"/>
                  </a:cubicBezTo>
                  <a:cubicBezTo>
                    <a:pt x="238" y="281"/>
                    <a:pt x="239" y="282"/>
                    <a:pt x="239" y="282"/>
                  </a:cubicBezTo>
                  <a:cubicBezTo>
                    <a:pt x="238" y="279"/>
                    <a:pt x="238" y="279"/>
                    <a:pt x="238" y="279"/>
                  </a:cubicBezTo>
                  <a:close/>
                  <a:moveTo>
                    <a:pt x="258" y="286"/>
                  </a:moveTo>
                  <a:cubicBezTo>
                    <a:pt x="258" y="286"/>
                    <a:pt x="258" y="286"/>
                    <a:pt x="258" y="286"/>
                  </a:cubicBezTo>
                  <a:cubicBezTo>
                    <a:pt x="258" y="286"/>
                    <a:pt x="259" y="286"/>
                    <a:pt x="259" y="287"/>
                  </a:cubicBezTo>
                  <a:cubicBezTo>
                    <a:pt x="260" y="288"/>
                    <a:pt x="260" y="288"/>
                    <a:pt x="259" y="288"/>
                  </a:cubicBezTo>
                  <a:cubicBezTo>
                    <a:pt x="259" y="288"/>
                    <a:pt x="256" y="288"/>
                    <a:pt x="256" y="288"/>
                  </a:cubicBezTo>
                  <a:cubicBezTo>
                    <a:pt x="256" y="288"/>
                    <a:pt x="255" y="289"/>
                    <a:pt x="255" y="287"/>
                  </a:cubicBezTo>
                  <a:cubicBezTo>
                    <a:pt x="255" y="286"/>
                    <a:pt x="255" y="285"/>
                    <a:pt x="255" y="285"/>
                  </a:cubicBezTo>
                  <a:cubicBezTo>
                    <a:pt x="258" y="286"/>
                    <a:pt x="258" y="286"/>
                    <a:pt x="258" y="286"/>
                  </a:cubicBezTo>
                  <a:close/>
                  <a:moveTo>
                    <a:pt x="265" y="282"/>
                  </a:moveTo>
                  <a:cubicBezTo>
                    <a:pt x="265" y="282"/>
                    <a:pt x="265" y="282"/>
                    <a:pt x="265" y="282"/>
                  </a:cubicBezTo>
                  <a:cubicBezTo>
                    <a:pt x="269" y="279"/>
                    <a:pt x="269" y="279"/>
                    <a:pt x="269" y="279"/>
                  </a:cubicBezTo>
                  <a:cubicBezTo>
                    <a:pt x="269" y="279"/>
                    <a:pt x="270" y="282"/>
                    <a:pt x="268" y="283"/>
                  </a:cubicBezTo>
                  <a:cubicBezTo>
                    <a:pt x="267" y="284"/>
                    <a:pt x="266" y="284"/>
                    <a:pt x="266" y="284"/>
                  </a:cubicBezTo>
                  <a:cubicBezTo>
                    <a:pt x="264" y="283"/>
                    <a:pt x="264" y="283"/>
                    <a:pt x="264" y="283"/>
                  </a:cubicBezTo>
                  <a:cubicBezTo>
                    <a:pt x="265" y="282"/>
                    <a:pt x="265" y="282"/>
                    <a:pt x="265" y="282"/>
                  </a:cubicBezTo>
                  <a:close/>
                  <a:moveTo>
                    <a:pt x="273" y="275"/>
                  </a:moveTo>
                  <a:cubicBezTo>
                    <a:pt x="273" y="275"/>
                    <a:pt x="273" y="275"/>
                    <a:pt x="273" y="275"/>
                  </a:cubicBezTo>
                  <a:cubicBezTo>
                    <a:pt x="273" y="275"/>
                    <a:pt x="272" y="278"/>
                    <a:pt x="273" y="280"/>
                  </a:cubicBezTo>
                  <a:cubicBezTo>
                    <a:pt x="273" y="281"/>
                    <a:pt x="273" y="281"/>
                    <a:pt x="274" y="281"/>
                  </a:cubicBezTo>
                  <a:cubicBezTo>
                    <a:pt x="275" y="282"/>
                    <a:pt x="276" y="282"/>
                    <a:pt x="277" y="281"/>
                  </a:cubicBezTo>
                  <a:cubicBezTo>
                    <a:pt x="278" y="281"/>
                    <a:pt x="278" y="278"/>
                    <a:pt x="278" y="278"/>
                  </a:cubicBezTo>
                  <a:cubicBezTo>
                    <a:pt x="278" y="278"/>
                    <a:pt x="278" y="277"/>
                    <a:pt x="277" y="275"/>
                  </a:cubicBezTo>
                  <a:cubicBezTo>
                    <a:pt x="276" y="272"/>
                    <a:pt x="274" y="275"/>
                    <a:pt x="273" y="275"/>
                  </a:cubicBezTo>
                  <a:close/>
                  <a:moveTo>
                    <a:pt x="274" y="259"/>
                  </a:moveTo>
                  <a:cubicBezTo>
                    <a:pt x="274" y="259"/>
                    <a:pt x="274" y="259"/>
                    <a:pt x="274" y="259"/>
                  </a:cubicBezTo>
                  <a:cubicBezTo>
                    <a:pt x="274" y="258"/>
                    <a:pt x="274" y="255"/>
                    <a:pt x="275" y="254"/>
                  </a:cubicBezTo>
                  <a:cubicBezTo>
                    <a:pt x="276" y="254"/>
                    <a:pt x="276" y="253"/>
                    <a:pt x="277" y="252"/>
                  </a:cubicBezTo>
                  <a:cubicBezTo>
                    <a:pt x="277" y="251"/>
                    <a:pt x="281" y="251"/>
                    <a:pt x="281" y="251"/>
                  </a:cubicBezTo>
                  <a:cubicBezTo>
                    <a:pt x="282" y="253"/>
                    <a:pt x="282" y="253"/>
                    <a:pt x="282" y="253"/>
                  </a:cubicBezTo>
                  <a:cubicBezTo>
                    <a:pt x="282" y="253"/>
                    <a:pt x="282" y="255"/>
                    <a:pt x="282" y="256"/>
                  </a:cubicBezTo>
                  <a:cubicBezTo>
                    <a:pt x="282" y="257"/>
                    <a:pt x="282" y="257"/>
                    <a:pt x="283" y="259"/>
                  </a:cubicBezTo>
                  <a:cubicBezTo>
                    <a:pt x="283" y="260"/>
                    <a:pt x="282" y="262"/>
                    <a:pt x="282" y="263"/>
                  </a:cubicBezTo>
                  <a:cubicBezTo>
                    <a:pt x="281" y="264"/>
                    <a:pt x="281" y="265"/>
                    <a:pt x="280" y="265"/>
                  </a:cubicBezTo>
                  <a:cubicBezTo>
                    <a:pt x="279" y="266"/>
                    <a:pt x="279" y="267"/>
                    <a:pt x="278" y="266"/>
                  </a:cubicBezTo>
                  <a:cubicBezTo>
                    <a:pt x="277" y="265"/>
                    <a:pt x="274" y="264"/>
                    <a:pt x="274" y="263"/>
                  </a:cubicBezTo>
                  <a:cubicBezTo>
                    <a:pt x="274" y="263"/>
                    <a:pt x="274" y="261"/>
                    <a:pt x="274" y="261"/>
                  </a:cubicBezTo>
                  <a:cubicBezTo>
                    <a:pt x="274" y="259"/>
                    <a:pt x="274" y="259"/>
                    <a:pt x="274" y="259"/>
                  </a:cubicBezTo>
                  <a:close/>
                  <a:moveTo>
                    <a:pt x="262" y="264"/>
                  </a:moveTo>
                  <a:cubicBezTo>
                    <a:pt x="262" y="264"/>
                    <a:pt x="262" y="264"/>
                    <a:pt x="262" y="264"/>
                  </a:cubicBezTo>
                  <a:cubicBezTo>
                    <a:pt x="262" y="263"/>
                    <a:pt x="263" y="259"/>
                    <a:pt x="263" y="259"/>
                  </a:cubicBezTo>
                  <a:cubicBezTo>
                    <a:pt x="263" y="259"/>
                    <a:pt x="263" y="257"/>
                    <a:pt x="265" y="256"/>
                  </a:cubicBezTo>
                  <a:cubicBezTo>
                    <a:pt x="266" y="256"/>
                    <a:pt x="266" y="255"/>
                    <a:pt x="267" y="256"/>
                  </a:cubicBezTo>
                  <a:cubicBezTo>
                    <a:pt x="268" y="257"/>
                    <a:pt x="269" y="258"/>
                    <a:pt x="269" y="258"/>
                  </a:cubicBezTo>
                  <a:cubicBezTo>
                    <a:pt x="269" y="258"/>
                    <a:pt x="268" y="258"/>
                    <a:pt x="268" y="259"/>
                  </a:cubicBezTo>
                  <a:cubicBezTo>
                    <a:pt x="268" y="259"/>
                    <a:pt x="269" y="261"/>
                    <a:pt x="269" y="261"/>
                  </a:cubicBezTo>
                  <a:cubicBezTo>
                    <a:pt x="268" y="262"/>
                    <a:pt x="267" y="263"/>
                    <a:pt x="266" y="264"/>
                  </a:cubicBezTo>
                  <a:cubicBezTo>
                    <a:pt x="266" y="265"/>
                    <a:pt x="264" y="266"/>
                    <a:pt x="264" y="266"/>
                  </a:cubicBezTo>
                  <a:cubicBezTo>
                    <a:pt x="261" y="268"/>
                    <a:pt x="261" y="268"/>
                    <a:pt x="261" y="268"/>
                  </a:cubicBezTo>
                  <a:cubicBezTo>
                    <a:pt x="261" y="269"/>
                    <a:pt x="261" y="269"/>
                    <a:pt x="261" y="269"/>
                  </a:cubicBezTo>
                  <a:cubicBezTo>
                    <a:pt x="260" y="269"/>
                    <a:pt x="260" y="269"/>
                    <a:pt x="260" y="269"/>
                  </a:cubicBezTo>
                  <a:cubicBezTo>
                    <a:pt x="258" y="266"/>
                    <a:pt x="258" y="266"/>
                    <a:pt x="258" y="266"/>
                  </a:cubicBezTo>
                  <a:cubicBezTo>
                    <a:pt x="261" y="264"/>
                    <a:pt x="261" y="264"/>
                    <a:pt x="261" y="264"/>
                  </a:cubicBezTo>
                  <a:cubicBezTo>
                    <a:pt x="262" y="264"/>
                    <a:pt x="262" y="264"/>
                    <a:pt x="262" y="264"/>
                  </a:cubicBezTo>
                  <a:close/>
                  <a:moveTo>
                    <a:pt x="242" y="268"/>
                  </a:moveTo>
                  <a:cubicBezTo>
                    <a:pt x="242" y="268"/>
                    <a:pt x="242" y="268"/>
                    <a:pt x="242" y="268"/>
                  </a:cubicBezTo>
                  <a:cubicBezTo>
                    <a:pt x="245" y="267"/>
                    <a:pt x="245" y="267"/>
                    <a:pt x="245" y="267"/>
                  </a:cubicBezTo>
                  <a:cubicBezTo>
                    <a:pt x="248" y="269"/>
                    <a:pt x="248" y="269"/>
                    <a:pt x="248" y="269"/>
                  </a:cubicBezTo>
                  <a:cubicBezTo>
                    <a:pt x="248" y="272"/>
                    <a:pt x="248" y="272"/>
                    <a:pt x="248" y="272"/>
                  </a:cubicBezTo>
                  <a:cubicBezTo>
                    <a:pt x="248" y="272"/>
                    <a:pt x="246" y="276"/>
                    <a:pt x="245" y="275"/>
                  </a:cubicBezTo>
                  <a:cubicBezTo>
                    <a:pt x="244" y="273"/>
                    <a:pt x="244" y="271"/>
                    <a:pt x="244" y="271"/>
                  </a:cubicBezTo>
                  <a:cubicBezTo>
                    <a:pt x="242" y="268"/>
                    <a:pt x="242" y="268"/>
                    <a:pt x="242" y="268"/>
                  </a:cubicBezTo>
                  <a:close/>
                  <a:moveTo>
                    <a:pt x="229" y="260"/>
                  </a:moveTo>
                  <a:cubicBezTo>
                    <a:pt x="229" y="260"/>
                    <a:pt x="229" y="260"/>
                    <a:pt x="229" y="260"/>
                  </a:cubicBezTo>
                  <a:cubicBezTo>
                    <a:pt x="229" y="260"/>
                    <a:pt x="234" y="259"/>
                    <a:pt x="234" y="260"/>
                  </a:cubicBezTo>
                  <a:cubicBezTo>
                    <a:pt x="234" y="260"/>
                    <a:pt x="234" y="262"/>
                    <a:pt x="235" y="262"/>
                  </a:cubicBezTo>
                  <a:cubicBezTo>
                    <a:pt x="235" y="263"/>
                    <a:pt x="232" y="266"/>
                    <a:pt x="231" y="266"/>
                  </a:cubicBezTo>
                  <a:cubicBezTo>
                    <a:pt x="231" y="266"/>
                    <a:pt x="230" y="265"/>
                    <a:pt x="230" y="265"/>
                  </a:cubicBezTo>
                  <a:cubicBezTo>
                    <a:pt x="229" y="260"/>
                    <a:pt x="229" y="260"/>
                    <a:pt x="229" y="260"/>
                  </a:cubicBezTo>
                  <a:close/>
                  <a:moveTo>
                    <a:pt x="225" y="247"/>
                  </a:moveTo>
                  <a:cubicBezTo>
                    <a:pt x="225" y="247"/>
                    <a:pt x="225" y="247"/>
                    <a:pt x="225" y="247"/>
                  </a:cubicBezTo>
                  <a:cubicBezTo>
                    <a:pt x="225" y="247"/>
                    <a:pt x="226" y="246"/>
                    <a:pt x="227" y="246"/>
                  </a:cubicBezTo>
                  <a:cubicBezTo>
                    <a:pt x="228" y="247"/>
                    <a:pt x="228" y="250"/>
                    <a:pt x="228" y="250"/>
                  </a:cubicBezTo>
                  <a:cubicBezTo>
                    <a:pt x="227" y="253"/>
                    <a:pt x="227" y="253"/>
                    <a:pt x="227" y="253"/>
                  </a:cubicBezTo>
                  <a:cubicBezTo>
                    <a:pt x="227" y="253"/>
                    <a:pt x="225" y="256"/>
                    <a:pt x="225" y="256"/>
                  </a:cubicBezTo>
                  <a:cubicBezTo>
                    <a:pt x="225" y="255"/>
                    <a:pt x="224" y="250"/>
                    <a:pt x="224" y="250"/>
                  </a:cubicBezTo>
                  <a:cubicBezTo>
                    <a:pt x="225" y="247"/>
                    <a:pt x="225" y="247"/>
                    <a:pt x="225" y="247"/>
                  </a:cubicBezTo>
                  <a:close/>
                  <a:moveTo>
                    <a:pt x="219" y="239"/>
                  </a:moveTo>
                  <a:cubicBezTo>
                    <a:pt x="219" y="239"/>
                    <a:pt x="219" y="239"/>
                    <a:pt x="219" y="239"/>
                  </a:cubicBezTo>
                  <a:cubicBezTo>
                    <a:pt x="219" y="239"/>
                    <a:pt x="218" y="242"/>
                    <a:pt x="218" y="243"/>
                  </a:cubicBezTo>
                  <a:cubicBezTo>
                    <a:pt x="218" y="243"/>
                    <a:pt x="219" y="245"/>
                    <a:pt x="219" y="245"/>
                  </a:cubicBezTo>
                  <a:cubicBezTo>
                    <a:pt x="219" y="246"/>
                    <a:pt x="219" y="245"/>
                    <a:pt x="220" y="244"/>
                  </a:cubicBezTo>
                  <a:cubicBezTo>
                    <a:pt x="221" y="243"/>
                    <a:pt x="221" y="242"/>
                    <a:pt x="221" y="242"/>
                  </a:cubicBezTo>
                  <a:cubicBezTo>
                    <a:pt x="221" y="242"/>
                    <a:pt x="223" y="241"/>
                    <a:pt x="223" y="240"/>
                  </a:cubicBezTo>
                  <a:cubicBezTo>
                    <a:pt x="224" y="240"/>
                    <a:pt x="224" y="237"/>
                    <a:pt x="224" y="237"/>
                  </a:cubicBezTo>
                  <a:cubicBezTo>
                    <a:pt x="224" y="237"/>
                    <a:pt x="221" y="235"/>
                    <a:pt x="221" y="236"/>
                  </a:cubicBezTo>
                  <a:cubicBezTo>
                    <a:pt x="220" y="236"/>
                    <a:pt x="219" y="239"/>
                    <a:pt x="219" y="239"/>
                  </a:cubicBezTo>
                  <a:close/>
                  <a:moveTo>
                    <a:pt x="233" y="237"/>
                  </a:moveTo>
                  <a:cubicBezTo>
                    <a:pt x="233" y="237"/>
                    <a:pt x="233" y="237"/>
                    <a:pt x="233" y="237"/>
                  </a:cubicBezTo>
                  <a:cubicBezTo>
                    <a:pt x="234" y="237"/>
                    <a:pt x="234" y="237"/>
                    <a:pt x="234" y="237"/>
                  </a:cubicBezTo>
                  <a:cubicBezTo>
                    <a:pt x="234" y="238"/>
                    <a:pt x="234" y="238"/>
                    <a:pt x="234" y="238"/>
                  </a:cubicBezTo>
                  <a:cubicBezTo>
                    <a:pt x="234" y="238"/>
                    <a:pt x="237" y="237"/>
                    <a:pt x="238" y="237"/>
                  </a:cubicBezTo>
                  <a:cubicBezTo>
                    <a:pt x="239" y="236"/>
                    <a:pt x="238" y="235"/>
                    <a:pt x="238" y="234"/>
                  </a:cubicBezTo>
                  <a:cubicBezTo>
                    <a:pt x="237" y="233"/>
                    <a:pt x="233" y="237"/>
                    <a:pt x="233" y="237"/>
                  </a:cubicBezTo>
                  <a:close/>
                  <a:moveTo>
                    <a:pt x="247" y="241"/>
                  </a:moveTo>
                  <a:cubicBezTo>
                    <a:pt x="247" y="241"/>
                    <a:pt x="247" y="241"/>
                    <a:pt x="247" y="241"/>
                  </a:cubicBezTo>
                  <a:cubicBezTo>
                    <a:pt x="245" y="240"/>
                    <a:pt x="245" y="240"/>
                    <a:pt x="245" y="240"/>
                  </a:cubicBezTo>
                  <a:cubicBezTo>
                    <a:pt x="245" y="242"/>
                    <a:pt x="245" y="242"/>
                    <a:pt x="245" y="242"/>
                  </a:cubicBezTo>
                  <a:cubicBezTo>
                    <a:pt x="245" y="242"/>
                    <a:pt x="246" y="244"/>
                    <a:pt x="247" y="245"/>
                  </a:cubicBezTo>
                  <a:cubicBezTo>
                    <a:pt x="247" y="245"/>
                    <a:pt x="245" y="247"/>
                    <a:pt x="245" y="247"/>
                  </a:cubicBezTo>
                  <a:cubicBezTo>
                    <a:pt x="247" y="250"/>
                    <a:pt x="247" y="250"/>
                    <a:pt x="247" y="250"/>
                  </a:cubicBezTo>
                  <a:cubicBezTo>
                    <a:pt x="250" y="245"/>
                    <a:pt x="250" y="245"/>
                    <a:pt x="250" y="245"/>
                  </a:cubicBezTo>
                  <a:cubicBezTo>
                    <a:pt x="250" y="245"/>
                    <a:pt x="249" y="243"/>
                    <a:pt x="249" y="243"/>
                  </a:cubicBezTo>
                  <a:cubicBezTo>
                    <a:pt x="249" y="242"/>
                    <a:pt x="247" y="241"/>
                    <a:pt x="247" y="241"/>
                  </a:cubicBezTo>
                  <a:close/>
                  <a:moveTo>
                    <a:pt x="261" y="241"/>
                  </a:moveTo>
                  <a:cubicBezTo>
                    <a:pt x="261" y="241"/>
                    <a:pt x="261" y="241"/>
                    <a:pt x="261" y="241"/>
                  </a:cubicBezTo>
                  <a:cubicBezTo>
                    <a:pt x="262" y="243"/>
                    <a:pt x="262" y="243"/>
                    <a:pt x="262" y="243"/>
                  </a:cubicBezTo>
                  <a:cubicBezTo>
                    <a:pt x="262" y="243"/>
                    <a:pt x="261" y="245"/>
                    <a:pt x="260" y="245"/>
                  </a:cubicBezTo>
                  <a:cubicBezTo>
                    <a:pt x="260" y="245"/>
                    <a:pt x="259" y="244"/>
                    <a:pt x="259" y="244"/>
                  </a:cubicBezTo>
                  <a:cubicBezTo>
                    <a:pt x="261" y="241"/>
                    <a:pt x="261" y="241"/>
                    <a:pt x="261" y="241"/>
                  </a:cubicBezTo>
                  <a:close/>
                  <a:moveTo>
                    <a:pt x="264" y="238"/>
                  </a:moveTo>
                  <a:cubicBezTo>
                    <a:pt x="264" y="238"/>
                    <a:pt x="264" y="238"/>
                    <a:pt x="264" y="238"/>
                  </a:cubicBezTo>
                  <a:cubicBezTo>
                    <a:pt x="265" y="240"/>
                    <a:pt x="265" y="240"/>
                    <a:pt x="265" y="240"/>
                  </a:cubicBezTo>
                  <a:cubicBezTo>
                    <a:pt x="265" y="240"/>
                    <a:pt x="268" y="239"/>
                    <a:pt x="270" y="238"/>
                  </a:cubicBezTo>
                  <a:cubicBezTo>
                    <a:pt x="273" y="237"/>
                    <a:pt x="270" y="236"/>
                    <a:pt x="270" y="236"/>
                  </a:cubicBezTo>
                  <a:cubicBezTo>
                    <a:pt x="267" y="236"/>
                    <a:pt x="267" y="236"/>
                    <a:pt x="267" y="236"/>
                  </a:cubicBezTo>
                  <a:cubicBezTo>
                    <a:pt x="267" y="236"/>
                    <a:pt x="264" y="237"/>
                    <a:pt x="264" y="238"/>
                  </a:cubicBezTo>
                  <a:close/>
                  <a:moveTo>
                    <a:pt x="247" y="230"/>
                  </a:moveTo>
                  <a:cubicBezTo>
                    <a:pt x="247" y="230"/>
                    <a:pt x="247" y="230"/>
                    <a:pt x="247" y="230"/>
                  </a:cubicBezTo>
                  <a:cubicBezTo>
                    <a:pt x="250" y="233"/>
                    <a:pt x="250" y="233"/>
                    <a:pt x="250" y="233"/>
                  </a:cubicBezTo>
                  <a:cubicBezTo>
                    <a:pt x="250" y="233"/>
                    <a:pt x="254" y="235"/>
                    <a:pt x="255" y="235"/>
                  </a:cubicBezTo>
                  <a:cubicBezTo>
                    <a:pt x="255" y="236"/>
                    <a:pt x="257" y="235"/>
                    <a:pt x="259" y="235"/>
                  </a:cubicBezTo>
                  <a:cubicBezTo>
                    <a:pt x="260" y="234"/>
                    <a:pt x="260" y="234"/>
                    <a:pt x="260" y="233"/>
                  </a:cubicBezTo>
                  <a:cubicBezTo>
                    <a:pt x="260" y="233"/>
                    <a:pt x="259" y="232"/>
                    <a:pt x="259" y="232"/>
                  </a:cubicBezTo>
                  <a:cubicBezTo>
                    <a:pt x="259" y="232"/>
                    <a:pt x="258" y="230"/>
                    <a:pt x="255" y="230"/>
                  </a:cubicBezTo>
                  <a:cubicBezTo>
                    <a:pt x="253" y="231"/>
                    <a:pt x="253" y="230"/>
                    <a:pt x="253" y="230"/>
                  </a:cubicBezTo>
                  <a:cubicBezTo>
                    <a:pt x="253" y="230"/>
                    <a:pt x="252" y="230"/>
                    <a:pt x="249" y="229"/>
                  </a:cubicBezTo>
                  <a:cubicBezTo>
                    <a:pt x="247" y="229"/>
                    <a:pt x="248" y="230"/>
                    <a:pt x="247" y="230"/>
                  </a:cubicBezTo>
                  <a:close/>
                  <a:moveTo>
                    <a:pt x="245" y="229"/>
                  </a:moveTo>
                  <a:cubicBezTo>
                    <a:pt x="245" y="229"/>
                    <a:pt x="245" y="229"/>
                    <a:pt x="245" y="229"/>
                  </a:cubicBezTo>
                  <a:cubicBezTo>
                    <a:pt x="246" y="228"/>
                    <a:pt x="246" y="228"/>
                    <a:pt x="246" y="228"/>
                  </a:cubicBezTo>
                  <a:cubicBezTo>
                    <a:pt x="246" y="228"/>
                    <a:pt x="246" y="226"/>
                    <a:pt x="246" y="223"/>
                  </a:cubicBezTo>
                  <a:cubicBezTo>
                    <a:pt x="246" y="221"/>
                    <a:pt x="245" y="222"/>
                    <a:pt x="245" y="222"/>
                  </a:cubicBezTo>
                  <a:cubicBezTo>
                    <a:pt x="245" y="221"/>
                    <a:pt x="245" y="220"/>
                    <a:pt x="244" y="218"/>
                  </a:cubicBezTo>
                  <a:cubicBezTo>
                    <a:pt x="243" y="217"/>
                    <a:pt x="243" y="218"/>
                    <a:pt x="242" y="218"/>
                  </a:cubicBezTo>
                  <a:cubicBezTo>
                    <a:pt x="242" y="218"/>
                    <a:pt x="241" y="219"/>
                    <a:pt x="239" y="219"/>
                  </a:cubicBezTo>
                  <a:cubicBezTo>
                    <a:pt x="237" y="219"/>
                    <a:pt x="238" y="217"/>
                    <a:pt x="237" y="216"/>
                  </a:cubicBezTo>
                  <a:cubicBezTo>
                    <a:pt x="236" y="215"/>
                    <a:pt x="234" y="215"/>
                    <a:pt x="234" y="215"/>
                  </a:cubicBezTo>
                  <a:cubicBezTo>
                    <a:pt x="233" y="215"/>
                    <a:pt x="231" y="218"/>
                    <a:pt x="231" y="219"/>
                  </a:cubicBezTo>
                  <a:cubicBezTo>
                    <a:pt x="231" y="220"/>
                    <a:pt x="232" y="220"/>
                    <a:pt x="235" y="223"/>
                  </a:cubicBezTo>
                  <a:cubicBezTo>
                    <a:pt x="238" y="225"/>
                    <a:pt x="239" y="225"/>
                    <a:pt x="240" y="225"/>
                  </a:cubicBezTo>
                  <a:cubicBezTo>
                    <a:pt x="241" y="226"/>
                    <a:pt x="244" y="228"/>
                    <a:pt x="245" y="229"/>
                  </a:cubicBezTo>
                  <a:close/>
                  <a:moveTo>
                    <a:pt x="216" y="360"/>
                  </a:moveTo>
                  <a:cubicBezTo>
                    <a:pt x="216" y="360"/>
                    <a:pt x="216" y="360"/>
                    <a:pt x="216" y="360"/>
                  </a:cubicBezTo>
                  <a:cubicBezTo>
                    <a:pt x="217" y="357"/>
                    <a:pt x="217" y="357"/>
                    <a:pt x="217" y="357"/>
                  </a:cubicBezTo>
                  <a:cubicBezTo>
                    <a:pt x="215" y="354"/>
                    <a:pt x="215" y="354"/>
                    <a:pt x="215" y="354"/>
                  </a:cubicBezTo>
                  <a:cubicBezTo>
                    <a:pt x="215" y="350"/>
                    <a:pt x="215" y="350"/>
                    <a:pt x="215" y="350"/>
                  </a:cubicBezTo>
                  <a:cubicBezTo>
                    <a:pt x="216" y="349"/>
                    <a:pt x="216" y="349"/>
                    <a:pt x="216" y="349"/>
                  </a:cubicBezTo>
                  <a:cubicBezTo>
                    <a:pt x="216" y="349"/>
                    <a:pt x="218" y="351"/>
                    <a:pt x="218" y="352"/>
                  </a:cubicBezTo>
                  <a:cubicBezTo>
                    <a:pt x="218" y="353"/>
                    <a:pt x="218" y="355"/>
                    <a:pt x="218" y="355"/>
                  </a:cubicBezTo>
                  <a:cubicBezTo>
                    <a:pt x="218" y="355"/>
                    <a:pt x="221" y="357"/>
                    <a:pt x="221" y="357"/>
                  </a:cubicBezTo>
                  <a:cubicBezTo>
                    <a:pt x="222" y="357"/>
                    <a:pt x="228" y="356"/>
                    <a:pt x="228" y="356"/>
                  </a:cubicBezTo>
                  <a:cubicBezTo>
                    <a:pt x="228" y="356"/>
                    <a:pt x="230" y="353"/>
                    <a:pt x="230" y="353"/>
                  </a:cubicBezTo>
                  <a:cubicBezTo>
                    <a:pt x="231" y="352"/>
                    <a:pt x="234" y="350"/>
                    <a:pt x="234" y="350"/>
                  </a:cubicBezTo>
                  <a:cubicBezTo>
                    <a:pt x="234" y="350"/>
                    <a:pt x="234" y="349"/>
                    <a:pt x="236" y="351"/>
                  </a:cubicBezTo>
                  <a:cubicBezTo>
                    <a:pt x="238" y="352"/>
                    <a:pt x="236" y="355"/>
                    <a:pt x="236" y="355"/>
                  </a:cubicBezTo>
                  <a:cubicBezTo>
                    <a:pt x="235" y="355"/>
                    <a:pt x="235" y="356"/>
                    <a:pt x="235" y="356"/>
                  </a:cubicBezTo>
                  <a:cubicBezTo>
                    <a:pt x="237" y="358"/>
                    <a:pt x="237" y="358"/>
                    <a:pt x="237" y="358"/>
                  </a:cubicBezTo>
                  <a:cubicBezTo>
                    <a:pt x="237" y="358"/>
                    <a:pt x="237" y="356"/>
                    <a:pt x="238" y="356"/>
                  </a:cubicBezTo>
                  <a:cubicBezTo>
                    <a:pt x="239" y="356"/>
                    <a:pt x="239" y="355"/>
                    <a:pt x="240" y="355"/>
                  </a:cubicBezTo>
                  <a:cubicBezTo>
                    <a:pt x="240" y="356"/>
                    <a:pt x="242" y="358"/>
                    <a:pt x="242" y="358"/>
                  </a:cubicBezTo>
                  <a:cubicBezTo>
                    <a:pt x="242" y="358"/>
                    <a:pt x="242" y="361"/>
                    <a:pt x="243" y="361"/>
                  </a:cubicBezTo>
                  <a:cubicBezTo>
                    <a:pt x="244" y="360"/>
                    <a:pt x="246" y="361"/>
                    <a:pt x="247" y="360"/>
                  </a:cubicBezTo>
                  <a:cubicBezTo>
                    <a:pt x="248" y="360"/>
                    <a:pt x="258" y="357"/>
                    <a:pt x="258" y="357"/>
                  </a:cubicBezTo>
                  <a:cubicBezTo>
                    <a:pt x="261" y="355"/>
                    <a:pt x="261" y="355"/>
                    <a:pt x="261" y="355"/>
                  </a:cubicBezTo>
                  <a:cubicBezTo>
                    <a:pt x="261" y="355"/>
                    <a:pt x="263" y="354"/>
                    <a:pt x="265" y="354"/>
                  </a:cubicBezTo>
                  <a:cubicBezTo>
                    <a:pt x="266" y="354"/>
                    <a:pt x="272" y="352"/>
                    <a:pt x="272" y="352"/>
                  </a:cubicBezTo>
                  <a:cubicBezTo>
                    <a:pt x="272" y="352"/>
                    <a:pt x="275" y="350"/>
                    <a:pt x="277" y="351"/>
                  </a:cubicBezTo>
                  <a:cubicBezTo>
                    <a:pt x="278" y="353"/>
                    <a:pt x="282" y="356"/>
                    <a:pt x="282" y="356"/>
                  </a:cubicBezTo>
                  <a:cubicBezTo>
                    <a:pt x="288" y="355"/>
                    <a:pt x="288" y="355"/>
                    <a:pt x="288" y="355"/>
                  </a:cubicBezTo>
                  <a:cubicBezTo>
                    <a:pt x="288" y="355"/>
                    <a:pt x="290" y="354"/>
                    <a:pt x="290" y="354"/>
                  </a:cubicBezTo>
                  <a:cubicBezTo>
                    <a:pt x="291" y="355"/>
                    <a:pt x="297" y="354"/>
                    <a:pt x="297" y="354"/>
                  </a:cubicBezTo>
                  <a:cubicBezTo>
                    <a:pt x="297" y="354"/>
                    <a:pt x="300" y="351"/>
                    <a:pt x="301" y="351"/>
                  </a:cubicBezTo>
                  <a:cubicBezTo>
                    <a:pt x="301" y="351"/>
                    <a:pt x="308" y="349"/>
                    <a:pt x="308" y="349"/>
                  </a:cubicBezTo>
                  <a:cubicBezTo>
                    <a:pt x="308" y="349"/>
                    <a:pt x="309" y="349"/>
                    <a:pt x="309" y="351"/>
                  </a:cubicBezTo>
                  <a:cubicBezTo>
                    <a:pt x="309" y="353"/>
                    <a:pt x="309" y="356"/>
                    <a:pt x="309" y="357"/>
                  </a:cubicBezTo>
                  <a:cubicBezTo>
                    <a:pt x="310" y="358"/>
                    <a:pt x="309" y="360"/>
                    <a:pt x="311" y="360"/>
                  </a:cubicBezTo>
                  <a:cubicBezTo>
                    <a:pt x="313" y="359"/>
                    <a:pt x="315" y="358"/>
                    <a:pt x="315" y="358"/>
                  </a:cubicBezTo>
                  <a:cubicBezTo>
                    <a:pt x="315" y="358"/>
                    <a:pt x="313" y="358"/>
                    <a:pt x="317" y="356"/>
                  </a:cubicBezTo>
                  <a:cubicBezTo>
                    <a:pt x="320" y="354"/>
                    <a:pt x="321" y="353"/>
                    <a:pt x="322" y="353"/>
                  </a:cubicBezTo>
                  <a:cubicBezTo>
                    <a:pt x="323" y="353"/>
                    <a:pt x="323" y="352"/>
                    <a:pt x="324" y="352"/>
                  </a:cubicBezTo>
                  <a:cubicBezTo>
                    <a:pt x="326" y="352"/>
                    <a:pt x="326" y="352"/>
                    <a:pt x="327" y="352"/>
                  </a:cubicBezTo>
                  <a:cubicBezTo>
                    <a:pt x="328" y="351"/>
                    <a:pt x="330" y="348"/>
                    <a:pt x="330" y="348"/>
                  </a:cubicBezTo>
                  <a:cubicBezTo>
                    <a:pt x="330" y="348"/>
                    <a:pt x="331" y="346"/>
                    <a:pt x="332" y="346"/>
                  </a:cubicBezTo>
                  <a:cubicBezTo>
                    <a:pt x="332" y="346"/>
                    <a:pt x="334" y="345"/>
                    <a:pt x="334" y="345"/>
                  </a:cubicBezTo>
                  <a:cubicBezTo>
                    <a:pt x="333" y="348"/>
                    <a:pt x="333" y="348"/>
                    <a:pt x="333" y="348"/>
                  </a:cubicBezTo>
                  <a:cubicBezTo>
                    <a:pt x="333" y="348"/>
                    <a:pt x="335" y="352"/>
                    <a:pt x="335" y="353"/>
                  </a:cubicBezTo>
                  <a:cubicBezTo>
                    <a:pt x="335" y="353"/>
                    <a:pt x="335" y="354"/>
                    <a:pt x="334" y="355"/>
                  </a:cubicBezTo>
                  <a:cubicBezTo>
                    <a:pt x="334" y="357"/>
                    <a:pt x="334" y="358"/>
                    <a:pt x="334" y="358"/>
                  </a:cubicBezTo>
                  <a:cubicBezTo>
                    <a:pt x="333" y="359"/>
                    <a:pt x="333" y="360"/>
                    <a:pt x="333" y="361"/>
                  </a:cubicBezTo>
                  <a:cubicBezTo>
                    <a:pt x="332" y="361"/>
                    <a:pt x="329" y="363"/>
                    <a:pt x="329" y="363"/>
                  </a:cubicBezTo>
                  <a:cubicBezTo>
                    <a:pt x="324" y="362"/>
                    <a:pt x="324" y="362"/>
                    <a:pt x="324" y="362"/>
                  </a:cubicBezTo>
                  <a:cubicBezTo>
                    <a:pt x="324" y="362"/>
                    <a:pt x="322" y="363"/>
                    <a:pt x="321" y="364"/>
                  </a:cubicBezTo>
                  <a:cubicBezTo>
                    <a:pt x="319" y="364"/>
                    <a:pt x="316" y="367"/>
                    <a:pt x="315" y="367"/>
                  </a:cubicBezTo>
                  <a:cubicBezTo>
                    <a:pt x="314" y="367"/>
                    <a:pt x="311" y="367"/>
                    <a:pt x="308" y="367"/>
                  </a:cubicBezTo>
                  <a:cubicBezTo>
                    <a:pt x="305" y="368"/>
                    <a:pt x="297" y="370"/>
                    <a:pt x="297" y="370"/>
                  </a:cubicBezTo>
                  <a:cubicBezTo>
                    <a:pt x="297" y="370"/>
                    <a:pt x="296" y="371"/>
                    <a:pt x="295" y="372"/>
                  </a:cubicBezTo>
                  <a:cubicBezTo>
                    <a:pt x="293" y="372"/>
                    <a:pt x="289" y="374"/>
                    <a:pt x="288" y="374"/>
                  </a:cubicBezTo>
                  <a:cubicBezTo>
                    <a:pt x="287" y="375"/>
                    <a:pt x="284" y="377"/>
                    <a:pt x="283" y="377"/>
                  </a:cubicBezTo>
                  <a:cubicBezTo>
                    <a:pt x="282" y="377"/>
                    <a:pt x="281" y="378"/>
                    <a:pt x="277" y="378"/>
                  </a:cubicBezTo>
                  <a:cubicBezTo>
                    <a:pt x="272" y="379"/>
                    <a:pt x="271" y="380"/>
                    <a:pt x="271" y="380"/>
                  </a:cubicBezTo>
                  <a:cubicBezTo>
                    <a:pt x="268" y="380"/>
                    <a:pt x="268" y="380"/>
                    <a:pt x="268" y="380"/>
                  </a:cubicBezTo>
                  <a:cubicBezTo>
                    <a:pt x="268" y="373"/>
                    <a:pt x="268" y="373"/>
                    <a:pt x="268" y="373"/>
                  </a:cubicBezTo>
                  <a:cubicBezTo>
                    <a:pt x="268" y="373"/>
                    <a:pt x="268" y="370"/>
                    <a:pt x="265" y="371"/>
                  </a:cubicBezTo>
                  <a:cubicBezTo>
                    <a:pt x="262" y="372"/>
                    <a:pt x="266" y="371"/>
                    <a:pt x="260" y="372"/>
                  </a:cubicBezTo>
                  <a:cubicBezTo>
                    <a:pt x="255" y="373"/>
                    <a:pt x="252" y="370"/>
                    <a:pt x="252" y="370"/>
                  </a:cubicBezTo>
                  <a:cubicBezTo>
                    <a:pt x="252" y="370"/>
                    <a:pt x="247" y="370"/>
                    <a:pt x="245" y="371"/>
                  </a:cubicBezTo>
                  <a:cubicBezTo>
                    <a:pt x="243" y="371"/>
                    <a:pt x="240" y="371"/>
                    <a:pt x="239" y="371"/>
                  </a:cubicBezTo>
                  <a:cubicBezTo>
                    <a:pt x="238" y="372"/>
                    <a:pt x="238" y="371"/>
                    <a:pt x="235" y="372"/>
                  </a:cubicBezTo>
                  <a:cubicBezTo>
                    <a:pt x="232" y="372"/>
                    <a:pt x="229" y="373"/>
                    <a:pt x="229" y="373"/>
                  </a:cubicBezTo>
                  <a:cubicBezTo>
                    <a:pt x="226" y="371"/>
                    <a:pt x="226" y="371"/>
                    <a:pt x="226" y="371"/>
                  </a:cubicBezTo>
                  <a:cubicBezTo>
                    <a:pt x="226" y="371"/>
                    <a:pt x="223" y="371"/>
                    <a:pt x="222" y="372"/>
                  </a:cubicBezTo>
                  <a:cubicBezTo>
                    <a:pt x="220" y="373"/>
                    <a:pt x="221" y="374"/>
                    <a:pt x="219" y="374"/>
                  </a:cubicBezTo>
                  <a:cubicBezTo>
                    <a:pt x="217" y="374"/>
                    <a:pt x="218" y="375"/>
                    <a:pt x="216" y="374"/>
                  </a:cubicBezTo>
                  <a:cubicBezTo>
                    <a:pt x="213" y="373"/>
                    <a:pt x="211" y="372"/>
                    <a:pt x="211" y="372"/>
                  </a:cubicBezTo>
                  <a:cubicBezTo>
                    <a:pt x="210" y="366"/>
                    <a:pt x="210" y="366"/>
                    <a:pt x="210" y="366"/>
                  </a:cubicBezTo>
                  <a:cubicBezTo>
                    <a:pt x="210" y="366"/>
                    <a:pt x="210" y="366"/>
                    <a:pt x="210" y="363"/>
                  </a:cubicBezTo>
                  <a:cubicBezTo>
                    <a:pt x="209" y="361"/>
                    <a:pt x="208" y="357"/>
                    <a:pt x="208" y="357"/>
                  </a:cubicBezTo>
                  <a:cubicBezTo>
                    <a:pt x="210" y="354"/>
                    <a:pt x="210" y="354"/>
                    <a:pt x="210" y="354"/>
                  </a:cubicBezTo>
                  <a:cubicBezTo>
                    <a:pt x="210" y="354"/>
                    <a:pt x="211" y="356"/>
                    <a:pt x="211" y="357"/>
                  </a:cubicBezTo>
                  <a:cubicBezTo>
                    <a:pt x="211" y="357"/>
                    <a:pt x="211" y="360"/>
                    <a:pt x="212" y="360"/>
                  </a:cubicBezTo>
                  <a:cubicBezTo>
                    <a:pt x="214" y="360"/>
                    <a:pt x="216" y="360"/>
                    <a:pt x="216" y="360"/>
                  </a:cubicBezTo>
                  <a:close/>
                  <a:moveTo>
                    <a:pt x="172" y="319"/>
                  </a:moveTo>
                  <a:cubicBezTo>
                    <a:pt x="172" y="319"/>
                    <a:pt x="172" y="319"/>
                    <a:pt x="172" y="319"/>
                  </a:cubicBezTo>
                  <a:cubicBezTo>
                    <a:pt x="175" y="318"/>
                    <a:pt x="175" y="318"/>
                    <a:pt x="175" y="318"/>
                  </a:cubicBezTo>
                  <a:cubicBezTo>
                    <a:pt x="176" y="321"/>
                    <a:pt x="176" y="321"/>
                    <a:pt x="176" y="321"/>
                  </a:cubicBezTo>
                  <a:cubicBezTo>
                    <a:pt x="179" y="322"/>
                    <a:pt x="179" y="322"/>
                    <a:pt x="179" y="322"/>
                  </a:cubicBezTo>
                  <a:cubicBezTo>
                    <a:pt x="179" y="322"/>
                    <a:pt x="183" y="324"/>
                    <a:pt x="183" y="325"/>
                  </a:cubicBezTo>
                  <a:cubicBezTo>
                    <a:pt x="183" y="325"/>
                    <a:pt x="181" y="328"/>
                    <a:pt x="181" y="328"/>
                  </a:cubicBezTo>
                  <a:cubicBezTo>
                    <a:pt x="181" y="328"/>
                    <a:pt x="181" y="330"/>
                    <a:pt x="181" y="331"/>
                  </a:cubicBezTo>
                  <a:cubicBezTo>
                    <a:pt x="181" y="331"/>
                    <a:pt x="179" y="331"/>
                    <a:pt x="178" y="331"/>
                  </a:cubicBezTo>
                  <a:cubicBezTo>
                    <a:pt x="177" y="330"/>
                    <a:pt x="174" y="329"/>
                    <a:pt x="174" y="329"/>
                  </a:cubicBezTo>
                  <a:cubicBezTo>
                    <a:pt x="174" y="325"/>
                    <a:pt x="174" y="325"/>
                    <a:pt x="174" y="325"/>
                  </a:cubicBezTo>
                  <a:cubicBezTo>
                    <a:pt x="171" y="322"/>
                    <a:pt x="171" y="322"/>
                    <a:pt x="171" y="322"/>
                  </a:cubicBezTo>
                  <a:cubicBezTo>
                    <a:pt x="172" y="319"/>
                    <a:pt x="172" y="319"/>
                    <a:pt x="172" y="319"/>
                  </a:cubicBezTo>
                  <a:close/>
                  <a:moveTo>
                    <a:pt x="92" y="232"/>
                  </a:moveTo>
                  <a:cubicBezTo>
                    <a:pt x="92" y="232"/>
                    <a:pt x="92" y="232"/>
                    <a:pt x="92" y="232"/>
                  </a:cubicBezTo>
                  <a:cubicBezTo>
                    <a:pt x="92" y="232"/>
                    <a:pt x="90" y="232"/>
                    <a:pt x="90" y="232"/>
                  </a:cubicBezTo>
                  <a:cubicBezTo>
                    <a:pt x="89" y="232"/>
                    <a:pt x="88" y="232"/>
                    <a:pt x="87" y="232"/>
                  </a:cubicBezTo>
                  <a:cubicBezTo>
                    <a:pt x="86" y="232"/>
                    <a:pt x="87" y="234"/>
                    <a:pt x="87" y="235"/>
                  </a:cubicBezTo>
                  <a:cubicBezTo>
                    <a:pt x="87" y="235"/>
                    <a:pt x="87" y="237"/>
                    <a:pt x="87" y="238"/>
                  </a:cubicBezTo>
                  <a:cubicBezTo>
                    <a:pt x="86" y="239"/>
                    <a:pt x="85" y="240"/>
                    <a:pt x="85" y="241"/>
                  </a:cubicBezTo>
                  <a:cubicBezTo>
                    <a:pt x="85" y="241"/>
                    <a:pt x="85" y="243"/>
                    <a:pt x="85" y="244"/>
                  </a:cubicBezTo>
                  <a:cubicBezTo>
                    <a:pt x="84" y="244"/>
                    <a:pt x="82" y="246"/>
                    <a:pt x="81" y="246"/>
                  </a:cubicBezTo>
                  <a:cubicBezTo>
                    <a:pt x="80" y="247"/>
                    <a:pt x="78" y="248"/>
                    <a:pt x="78" y="248"/>
                  </a:cubicBezTo>
                  <a:cubicBezTo>
                    <a:pt x="80" y="253"/>
                    <a:pt x="80" y="253"/>
                    <a:pt x="80" y="253"/>
                  </a:cubicBezTo>
                  <a:cubicBezTo>
                    <a:pt x="80" y="253"/>
                    <a:pt x="82" y="252"/>
                    <a:pt x="83" y="253"/>
                  </a:cubicBezTo>
                  <a:cubicBezTo>
                    <a:pt x="84" y="254"/>
                    <a:pt x="87" y="256"/>
                    <a:pt x="88" y="256"/>
                  </a:cubicBezTo>
                  <a:cubicBezTo>
                    <a:pt x="88" y="256"/>
                    <a:pt x="90" y="262"/>
                    <a:pt x="90" y="262"/>
                  </a:cubicBezTo>
                  <a:cubicBezTo>
                    <a:pt x="91" y="263"/>
                    <a:pt x="92" y="262"/>
                    <a:pt x="92" y="262"/>
                  </a:cubicBezTo>
                  <a:cubicBezTo>
                    <a:pt x="92" y="262"/>
                    <a:pt x="94" y="263"/>
                    <a:pt x="95" y="264"/>
                  </a:cubicBezTo>
                  <a:cubicBezTo>
                    <a:pt x="96" y="264"/>
                    <a:pt x="98" y="265"/>
                    <a:pt x="99" y="266"/>
                  </a:cubicBezTo>
                  <a:cubicBezTo>
                    <a:pt x="100" y="266"/>
                    <a:pt x="102" y="269"/>
                    <a:pt x="103" y="269"/>
                  </a:cubicBezTo>
                  <a:cubicBezTo>
                    <a:pt x="104" y="270"/>
                    <a:pt x="106" y="272"/>
                    <a:pt x="106" y="272"/>
                  </a:cubicBezTo>
                  <a:cubicBezTo>
                    <a:pt x="106" y="272"/>
                    <a:pt x="108" y="275"/>
                    <a:pt x="109" y="277"/>
                  </a:cubicBezTo>
                  <a:cubicBezTo>
                    <a:pt x="109" y="278"/>
                    <a:pt x="109" y="278"/>
                    <a:pt x="108" y="279"/>
                  </a:cubicBezTo>
                  <a:cubicBezTo>
                    <a:pt x="107" y="280"/>
                    <a:pt x="107" y="281"/>
                    <a:pt x="106" y="283"/>
                  </a:cubicBezTo>
                  <a:cubicBezTo>
                    <a:pt x="105" y="285"/>
                    <a:pt x="107" y="287"/>
                    <a:pt x="107" y="287"/>
                  </a:cubicBezTo>
                  <a:cubicBezTo>
                    <a:pt x="107" y="292"/>
                    <a:pt x="107" y="292"/>
                    <a:pt x="107" y="292"/>
                  </a:cubicBezTo>
                  <a:cubicBezTo>
                    <a:pt x="108" y="294"/>
                    <a:pt x="108" y="294"/>
                    <a:pt x="108" y="294"/>
                  </a:cubicBezTo>
                  <a:cubicBezTo>
                    <a:pt x="108" y="294"/>
                    <a:pt x="109" y="295"/>
                    <a:pt x="110" y="295"/>
                  </a:cubicBezTo>
                  <a:cubicBezTo>
                    <a:pt x="111" y="296"/>
                    <a:pt x="111" y="296"/>
                    <a:pt x="111" y="296"/>
                  </a:cubicBezTo>
                  <a:cubicBezTo>
                    <a:pt x="111" y="296"/>
                    <a:pt x="113" y="298"/>
                    <a:pt x="114" y="299"/>
                  </a:cubicBezTo>
                  <a:cubicBezTo>
                    <a:pt x="114" y="300"/>
                    <a:pt x="113" y="301"/>
                    <a:pt x="113" y="302"/>
                  </a:cubicBezTo>
                  <a:cubicBezTo>
                    <a:pt x="113" y="303"/>
                    <a:pt x="114" y="307"/>
                    <a:pt x="114" y="307"/>
                  </a:cubicBezTo>
                  <a:cubicBezTo>
                    <a:pt x="114" y="307"/>
                    <a:pt x="116" y="306"/>
                    <a:pt x="118" y="305"/>
                  </a:cubicBezTo>
                  <a:cubicBezTo>
                    <a:pt x="119" y="305"/>
                    <a:pt x="120" y="306"/>
                    <a:pt x="121" y="306"/>
                  </a:cubicBezTo>
                  <a:cubicBezTo>
                    <a:pt x="122" y="307"/>
                    <a:pt x="122" y="308"/>
                    <a:pt x="122" y="308"/>
                  </a:cubicBezTo>
                  <a:cubicBezTo>
                    <a:pt x="122" y="308"/>
                    <a:pt x="125" y="306"/>
                    <a:pt x="125" y="305"/>
                  </a:cubicBezTo>
                  <a:cubicBezTo>
                    <a:pt x="125" y="305"/>
                    <a:pt x="125" y="303"/>
                    <a:pt x="125" y="303"/>
                  </a:cubicBezTo>
                  <a:cubicBezTo>
                    <a:pt x="125" y="303"/>
                    <a:pt x="125" y="299"/>
                    <a:pt x="125" y="298"/>
                  </a:cubicBezTo>
                  <a:cubicBezTo>
                    <a:pt x="125" y="297"/>
                    <a:pt x="124" y="294"/>
                    <a:pt x="124" y="293"/>
                  </a:cubicBezTo>
                  <a:cubicBezTo>
                    <a:pt x="124" y="293"/>
                    <a:pt x="125" y="291"/>
                    <a:pt x="125" y="291"/>
                  </a:cubicBezTo>
                  <a:cubicBezTo>
                    <a:pt x="125" y="291"/>
                    <a:pt x="128" y="290"/>
                    <a:pt x="129" y="290"/>
                  </a:cubicBezTo>
                  <a:cubicBezTo>
                    <a:pt x="130" y="290"/>
                    <a:pt x="131" y="291"/>
                    <a:pt x="132" y="292"/>
                  </a:cubicBezTo>
                  <a:cubicBezTo>
                    <a:pt x="132" y="293"/>
                    <a:pt x="132" y="297"/>
                    <a:pt x="132" y="297"/>
                  </a:cubicBezTo>
                  <a:cubicBezTo>
                    <a:pt x="138" y="298"/>
                    <a:pt x="138" y="298"/>
                    <a:pt x="138" y="298"/>
                  </a:cubicBezTo>
                  <a:cubicBezTo>
                    <a:pt x="138" y="298"/>
                    <a:pt x="140" y="299"/>
                    <a:pt x="140" y="299"/>
                  </a:cubicBezTo>
                  <a:cubicBezTo>
                    <a:pt x="140" y="300"/>
                    <a:pt x="141" y="302"/>
                    <a:pt x="142" y="303"/>
                  </a:cubicBezTo>
                  <a:cubicBezTo>
                    <a:pt x="143" y="304"/>
                    <a:pt x="144" y="305"/>
                    <a:pt x="144" y="305"/>
                  </a:cubicBezTo>
                  <a:cubicBezTo>
                    <a:pt x="144" y="305"/>
                    <a:pt x="146" y="310"/>
                    <a:pt x="147" y="311"/>
                  </a:cubicBezTo>
                  <a:cubicBezTo>
                    <a:pt x="147" y="312"/>
                    <a:pt x="147" y="314"/>
                    <a:pt x="147" y="316"/>
                  </a:cubicBezTo>
                  <a:cubicBezTo>
                    <a:pt x="147" y="318"/>
                    <a:pt x="147" y="318"/>
                    <a:pt x="147" y="318"/>
                  </a:cubicBezTo>
                  <a:cubicBezTo>
                    <a:pt x="147" y="318"/>
                    <a:pt x="150" y="319"/>
                    <a:pt x="151" y="320"/>
                  </a:cubicBezTo>
                  <a:cubicBezTo>
                    <a:pt x="153" y="321"/>
                    <a:pt x="152" y="320"/>
                    <a:pt x="153" y="319"/>
                  </a:cubicBezTo>
                  <a:cubicBezTo>
                    <a:pt x="154" y="318"/>
                    <a:pt x="153" y="317"/>
                    <a:pt x="153" y="316"/>
                  </a:cubicBezTo>
                  <a:cubicBezTo>
                    <a:pt x="153" y="315"/>
                    <a:pt x="153" y="313"/>
                    <a:pt x="152" y="311"/>
                  </a:cubicBezTo>
                  <a:cubicBezTo>
                    <a:pt x="152" y="310"/>
                    <a:pt x="152" y="309"/>
                    <a:pt x="152" y="309"/>
                  </a:cubicBezTo>
                  <a:cubicBezTo>
                    <a:pt x="152" y="309"/>
                    <a:pt x="153" y="307"/>
                    <a:pt x="153" y="306"/>
                  </a:cubicBezTo>
                  <a:cubicBezTo>
                    <a:pt x="153" y="306"/>
                    <a:pt x="153" y="304"/>
                    <a:pt x="153" y="303"/>
                  </a:cubicBezTo>
                  <a:cubicBezTo>
                    <a:pt x="153" y="302"/>
                    <a:pt x="155" y="301"/>
                    <a:pt x="155" y="301"/>
                  </a:cubicBezTo>
                  <a:cubicBezTo>
                    <a:pt x="155" y="301"/>
                    <a:pt x="155" y="300"/>
                    <a:pt x="156" y="298"/>
                  </a:cubicBezTo>
                  <a:cubicBezTo>
                    <a:pt x="157" y="297"/>
                    <a:pt x="156" y="298"/>
                    <a:pt x="157" y="298"/>
                  </a:cubicBezTo>
                  <a:cubicBezTo>
                    <a:pt x="158" y="297"/>
                    <a:pt x="159" y="297"/>
                    <a:pt x="161" y="297"/>
                  </a:cubicBezTo>
                  <a:cubicBezTo>
                    <a:pt x="162" y="297"/>
                    <a:pt x="163" y="298"/>
                    <a:pt x="163" y="298"/>
                  </a:cubicBezTo>
                  <a:cubicBezTo>
                    <a:pt x="165" y="301"/>
                    <a:pt x="165" y="301"/>
                    <a:pt x="165" y="301"/>
                  </a:cubicBezTo>
                  <a:cubicBezTo>
                    <a:pt x="165" y="301"/>
                    <a:pt x="165" y="301"/>
                    <a:pt x="165" y="302"/>
                  </a:cubicBezTo>
                  <a:cubicBezTo>
                    <a:pt x="165" y="303"/>
                    <a:pt x="167" y="305"/>
                    <a:pt x="167" y="305"/>
                  </a:cubicBezTo>
                  <a:cubicBezTo>
                    <a:pt x="171" y="308"/>
                    <a:pt x="171" y="308"/>
                    <a:pt x="171" y="308"/>
                  </a:cubicBezTo>
                  <a:cubicBezTo>
                    <a:pt x="171" y="308"/>
                    <a:pt x="171" y="309"/>
                    <a:pt x="171" y="309"/>
                  </a:cubicBezTo>
                  <a:cubicBezTo>
                    <a:pt x="171" y="310"/>
                    <a:pt x="172" y="312"/>
                    <a:pt x="173" y="313"/>
                  </a:cubicBezTo>
                  <a:cubicBezTo>
                    <a:pt x="174" y="315"/>
                    <a:pt x="173" y="312"/>
                    <a:pt x="174" y="312"/>
                  </a:cubicBezTo>
                  <a:cubicBezTo>
                    <a:pt x="174" y="311"/>
                    <a:pt x="175" y="310"/>
                    <a:pt x="175" y="310"/>
                  </a:cubicBezTo>
                  <a:cubicBezTo>
                    <a:pt x="177" y="313"/>
                    <a:pt x="177" y="313"/>
                    <a:pt x="177" y="313"/>
                  </a:cubicBezTo>
                  <a:cubicBezTo>
                    <a:pt x="177" y="313"/>
                    <a:pt x="181" y="314"/>
                    <a:pt x="182" y="314"/>
                  </a:cubicBezTo>
                  <a:cubicBezTo>
                    <a:pt x="183" y="313"/>
                    <a:pt x="184" y="312"/>
                    <a:pt x="184" y="312"/>
                  </a:cubicBezTo>
                  <a:cubicBezTo>
                    <a:pt x="182" y="310"/>
                    <a:pt x="182" y="310"/>
                    <a:pt x="182" y="310"/>
                  </a:cubicBezTo>
                  <a:cubicBezTo>
                    <a:pt x="180" y="307"/>
                    <a:pt x="180" y="307"/>
                    <a:pt x="180" y="307"/>
                  </a:cubicBezTo>
                  <a:cubicBezTo>
                    <a:pt x="180" y="307"/>
                    <a:pt x="177" y="304"/>
                    <a:pt x="176" y="304"/>
                  </a:cubicBezTo>
                  <a:cubicBezTo>
                    <a:pt x="175" y="303"/>
                    <a:pt x="174" y="302"/>
                    <a:pt x="174" y="301"/>
                  </a:cubicBezTo>
                  <a:cubicBezTo>
                    <a:pt x="173" y="300"/>
                    <a:pt x="173" y="298"/>
                    <a:pt x="173" y="298"/>
                  </a:cubicBezTo>
                  <a:cubicBezTo>
                    <a:pt x="174" y="297"/>
                    <a:pt x="174" y="295"/>
                    <a:pt x="175" y="293"/>
                  </a:cubicBezTo>
                  <a:cubicBezTo>
                    <a:pt x="176" y="291"/>
                    <a:pt x="174" y="293"/>
                    <a:pt x="174" y="293"/>
                  </a:cubicBezTo>
                  <a:cubicBezTo>
                    <a:pt x="174" y="293"/>
                    <a:pt x="172" y="290"/>
                    <a:pt x="173" y="289"/>
                  </a:cubicBezTo>
                  <a:cubicBezTo>
                    <a:pt x="173" y="289"/>
                    <a:pt x="169" y="283"/>
                    <a:pt x="169" y="283"/>
                  </a:cubicBezTo>
                  <a:cubicBezTo>
                    <a:pt x="169" y="283"/>
                    <a:pt x="168" y="281"/>
                    <a:pt x="168" y="281"/>
                  </a:cubicBezTo>
                  <a:cubicBezTo>
                    <a:pt x="168" y="281"/>
                    <a:pt x="165" y="279"/>
                    <a:pt x="164" y="279"/>
                  </a:cubicBezTo>
                  <a:cubicBezTo>
                    <a:pt x="163" y="278"/>
                    <a:pt x="162" y="277"/>
                    <a:pt x="162" y="277"/>
                  </a:cubicBezTo>
                  <a:cubicBezTo>
                    <a:pt x="162" y="276"/>
                    <a:pt x="162" y="274"/>
                    <a:pt x="162" y="273"/>
                  </a:cubicBezTo>
                  <a:cubicBezTo>
                    <a:pt x="161" y="272"/>
                    <a:pt x="160" y="270"/>
                    <a:pt x="159" y="269"/>
                  </a:cubicBezTo>
                  <a:cubicBezTo>
                    <a:pt x="158" y="268"/>
                    <a:pt x="157" y="266"/>
                    <a:pt x="156" y="264"/>
                  </a:cubicBezTo>
                  <a:cubicBezTo>
                    <a:pt x="155" y="263"/>
                    <a:pt x="154" y="261"/>
                    <a:pt x="154" y="261"/>
                  </a:cubicBezTo>
                  <a:cubicBezTo>
                    <a:pt x="153" y="257"/>
                    <a:pt x="153" y="257"/>
                    <a:pt x="153" y="257"/>
                  </a:cubicBezTo>
                  <a:cubicBezTo>
                    <a:pt x="153" y="255"/>
                    <a:pt x="153" y="255"/>
                    <a:pt x="153" y="255"/>
                  </a:cubicBezTo>
                  <a:cubicBezTo>
                    <a:pt x="156" y="257"/>
                    <a:pt x="156" y="257"/>
                    <a:pt x="156" y="257"/>
                  </a:cubicBezTo>
                  <a:cubicBezTo>
                    <a:pt x="156" y="257"/>
                    <a:pt x="158" y="256"/>
                    <a:pt x="159" y="256"/>
                  </a:cubicBezTo>
                  <a:cubicBezTo>
                    <a:pt x="160" y="256"/>
                    <a:pt x="163" y="257"/>
                    <a:pt x="163" y="257"/>
                  </a:cubicBezTo>
                  <a:cubicBezTo>
                    <a:pt x="163" y="257"/>
                    <a:pt x="165" y="258"/>
                    <a:pt x="166" y="258"/>
                  </a:cubicBezTo>
                  <a:cubicBezTo>
                    <a:pt x="166" y="258"/>
                    <a:pt x="167" y="259"/>
                    <a:pt x="168" y="258"/>
                  </a:cubicBezTo>
                  <a:cubicBezTo>
                    <a:pt x="169" y="258"/>
                    <a:pt x="170" y="260"/>
                    <a:pt x="170" y="261"/>
                  </a:cubicBezTo>
                  <a:cubicBezTo>
                    <a:pt x="170" y="262"/>
                    <a:pt x="169" y="263"/>
                    <a:pt x="169" y="263"/>
                  </a:cubicBezTo>
                  <a:cubicBezTo>
                    <a:pt x="169" y="264"/>
                    <a:pt x="169" y="265"/>
                    <a:pt x="169" y="265"/>
                  </a:cubicBezTo>
                  <a:cubicBezTo>
                    <a:pt x="169" y="265"/>
                    <a:pt x="171" y="266"/>
                    <a:pt x="172" y="266"/>
                  </a:cubicBezTo>
                  <a:cubicBezTo>
                    <a:pt x="172" y="267"/>
                    <a:pt x="171" y="268"/>
                    <a:pt x="171" y="268"/>
                  </a:cubicBezTo>
                  <a:cubicBezTo>
                    <a:pt x="171" y="268"/>
                    <a:pt x="171" y="270"/>
                    <a:pt x="171" y="271"/>
                  </a:cubicBezTo>
                  <a:cubicBezTo>
                    <a:pt x="172" y="271"/>
                    <a:pt x="173" y="269"/>
                    <a:pt x="173" y="269"/>
                  </a:cubicBezTo>
                  <a:cubicBezTo>
                    <a:pt x="173" y="269"/>
                    <a:pt x="174" y="267"/>
                    <a:pt x="174" y="266"/>
                  </a:cubicBezTo>
                  <a:cubicBezTo>
                    <a:pt x="174" y="265"/>
                    <a:pt x="176" y="264"/>
                    <a:pt x="176" y="264"/>
                  </a:cubicBezTo>
                  <a:cubicBezTo>
                    <a:pt x="178" y="260"/>
                    <a:pt x="178" y="260"/>
                    <a:pt x="178" y="260"/>
                  </a:cubicBezTo>
                  <a:cubicBezTo>
                    <a:pt x="180" y="258"/>
                    <a:pt x="180" y="258"/>
                    <a:pt x="180" y="258"/>
                  </a:cubicBezTo>
                  <a:cubicBezTo>
                    <a:pt x="180" y="258"/>
                    <a:pt x="184" y="257"/>
                    <a:pt x="185" y="256"/>
                  </a:cubicBezTo>
                  <a:cubicBezTo>
                    <a:pt x="186" y="255"/>
                    <a:pt x="186" y="256"/>
                    <a:pt x="186" y="255"/>
                  </a:cubicBezTo>
                  <a:cubicBezTo>
                    <a:pt x="187" y="255"/>
                    <a:pt x="187" y="253"/>
                    <a:pt x="187" y="253"/>
                  </a:cubicBezTo>
                  <a:cubicBezTo>
                    <a:pt x="185" y="251"/>
                    <a:pt x="185" y="251"/>
                    <a:pt x="185" y="251"/>
                  </a:cubicBezTo>
                  <a:cubicBezTo>
                    <a:pt x="181" y="252"/>
                    <a:pt x="181" y="252"/>
                    <a:pt x="181" y="252"/>
                  </a:cubicBezTo>
                  <a:cubicBezTo>
                    <a:pt x="180" y="250"/>
                    <a:pt x="180" y="250"/>
                    <a:pt x="180" y="250"/>
                  </a:cubicBezTo>
                  <a:cubicBezTo>
                    <a:pt x="180" y="250"/>
                    <a:pt x="180" y="250"/>
                    <a:pt x="181" y="250"/>
                  </a:cubicBezTo>
                  <a:cubicBezTo>
                    <a:pt x="181" y="250"/>
                    <a:pt x="181" y="246"/>
                    <a:pt x="181" y="246"/>
                  </a:cubicBezTo>
                  <a:cubicBezTo>
                    <a:pt x="181" y="246"/>
                    <a:pt x="179" y="247"/>
                    <a:pt x="178" y="247"/>
                  </a:cubicBezTo>
                  <a:cubicBezTo>
                    <a:pt x="177" y="247"/>
                    <a:pt x="178" y="250"/>
                    <a:pt x="178" y="250"/>
                  </a:cubicBezTo>
                  <a:cubicBezTo>
                    <a:pt x="178" y="250"/>
                    <a:pt x="173" y="249"/>
                    <a:pt x="172" y="249"/>
                  </a:cubicBezTo>
                  <a:cubicBezTo>
                    <a:pt x="171" y="248"/>
                    <a:pt x="171" y="247"/>
                    <a:pt x="171" y="247"/>
                  </a:cubicBezTo>
                  <a:cubicBezTo>
                    <a:pt x="170" y="246"/>
                    <a:pt x="172" y="243"/>
                    <a:pt x="172" y="243"/>
                  </a:cubicBezTo>
                  <a:cubicBezTo>
                    <a:pt x="173" y="239"/>
                    <a:pt x="173" y="239"/>
                    <a:pt x="173" y="239"/>
                  </a:cubicBezTo>
                  <a:cubicBezTo>
                    <a:pt x="173" y="239"/>
                    <a:pt x="168" y="238"/>
                    <a:pt x="168" y="237"/>
                  </a:cubicBezTo>
                  <a:cubicBezTo>
                    <a:pt x="168" y="236"/>
                    <a:pt x="163" y="239"/>
                    <a:pt x="161" y="237"/>
                  </a:cubicBezTo>
                  <a:cubicBezTo>
                    <a:pt x="160" y="235"/>
                    <a:pt x="160" y="235"/>
                    <a:pt x="160" y="235"/>
                  </a:cubicBezTo>
                  <a:cubicBezTo>
                    <a:pt x="158" y="233"/>
                    <a:pt x="158" y="233"/>
                    <a:pt x="158" y="233"/>
                  </a:cubicBezTo>
                  <a:cubicBezTo>
                    <a:pt x="156" y="233"/>
                    <a:pt x="156" y="233"/>
                    <a:pt x="156" y="233"/>
                  </a:cubicBezTo>
                  <a:cubicBezTo>
                    <a:pt x="156" y="233"/>
                    <a:pt x="153" y="234"/>
                    <a:pt x="152" y="234"/>
                  </a:cubicBezTo>
                  <a:cubicBezTo>
                    <a:pt x="151" y="234"/>
                    <a:pt x="151" y="232"/>
                    <a:pt x="151" y="232"/>
                  </a:cubicBezTo>
                  <a:cubicBezTo>
                    <a:pt x="146" y="230"/>
                    <a:pt x="146" y="230"/>
                    <a:pt x="146" y="230"/>
                  </a:cubicBezTo>
                  <a:cubicBezTo>
                    <a:pt x="141" y="229"/>
                    <a:pt x="141" y="229"/>
                    <a:pt x="141" y="229"/>
                  </a:cubicBezTo>
                  <a:cubicBezTo>
                    <a:pt x="141" y="229"/>
                    <a:pt x="135" y="228"/>
                    <a:pt x="133" y="227"/>
                  </a:cubicBezTo>
                  <a:cubicBezTo>
                    <a:pt x="132" y="227"/>
                    <a:pt x="127" y="226"/>
                    <a:pt x="125" y="226"/>
                  </a:cubicBezTo>
                  <a:cubicBezTo>
                    <a:pt x="123" y="226"/>
                    <a:pt x="121" y="226"/>
                    <a:pt x="119" y="225"/>
                  </a:cubicBezTo>
                  <a:cubicBezTo>
                    <a:pt x="118" y="224"/>
                    <a:pt x="115" y="223"/>
                    <a:pt x="115" y="223"/>
                  </a:cubicBezTo>
                  <a:cubicBezTo>
                    <a:pt x="115" y="223"/>
                    <a:pt x="109" y="221"/>
                    <a:pt x="109" y="221"/>
                  </a:cubicBezTo>
                  <a:cubicBezTo>
                    <a:pt x="108" y="221"/>
                    <a:pt x="107" y="221"/>
                    <a:pt x="107" y="221"/>
                  </a:cubicBezTo>
                  <a:cubicBezTo>
                    <a:pt x="106" y="221"/>
                    <a:pt x="104" y="224"/>
                    <a:pt x="102" y="225"/>
                  </a:cubicBezTo>
                  <a:cubicBezTo>
                    <a:pt x="101" y="225"/>
                    <a:pt x="101" y="228"/>
                    <a:pt x="100" y="229"/>
                  </a:cubicBezTo>
                  <a:cubicBezTo>
                    <a:pt x="100" y="231"/>
                    <a:pt x="99" y="232"/>
                    <a:pt x="98" y="232"/>
                  </a:cubicBezTo>
                  <a:cubicBezTo>
                    <a:pt x="98" y="233"/>
                    <a:pt x="92" y="231"/>
                    <a:pt x="92" y="232"/>
                  </a:cubicBezTo>
                  <a:close/>
                  <a:moveTo>
                    <a:pt x="60" y="252"/>
                  </a:moveTo>
                  <a:cubicBezTo>
                    <a:pt x="60" y="252"/>
                    <a:pt x="60" y="252"/>
                    <a:pt x="60" y="252"/>
                  </a:cubicBezTo>
                  <a:cubicBezTo>
                    <a:pt x="60" y="252"/>
                    <a:pt x="62" y="251"/>
                    <a:pt x="62" y="252"/>
                  </a:cubicBezTo>
                  <a:cubicBezTo>
                    <a:pt x="62" y="252"/>
                    <a:pt x="63" y="253"/>
                    <a:pt x="63" y="254"/>
                  </a:cubicBezTo>
                  <a:cubicBezTo>
                    <a:pt x="64" y="254"/>
                    <a:pt x="66" y="256"/>
                    <a:pt x="67" y="256"/>
                  </a:cubicBezTo>
                  <a:cubicBezTo>
                    <a:pt x="68" y="256"/>
                    <a:pt x="71" y="256"/>
                    <a:pt x="71" y="256"/>
                  </a:cubicBezTo>
                  <a:cubicBezTo>
                    <a:pt x="74" y="259"/>
                    <a:pt x="74" y="259"/>
                    <a:pt x="74" y="259"/>
                  </a:cubicBezTo>
                  <a:cubicBezTo>
                    <a:pt x="74" y="259"/>
                    <a:pt x="77" y="260"/>
                    <a:pt x="77" y="261"/>
                  </a:cubicBezTo>
                  <a:cubicBezTo>
                    <a:pt x="77" y="261"/>
                    <a:pt x="72" y="264"/>
                    <a:pt x="72" y="264"/>
                  </a:cubicBezTo>
                  <a:cubicBezTo>
                    <a:pt x="71" y="265"/>
                    <a:pt x="71" y="265"/>
                    <a:pt x="71" y="265"/>
                  </a:cubicBezTo>
                  <a:cubicBezTo>
                    <a:pt x="71" y="265"/>
                    <a:pt x="71" y="267"/>
                    <a:pt x="69" y="266"/>
                  </a:cubicBezTo>
                  <a:cubicBezTo>
                    <a:pt x="68" y="266"/>
                    <a:pt x="67" y="266"/>
                    <a:pt x="66" y="265"/>
                  </a:cubicBezTo>
                  <a:cubicBezTo>
                    <a:pt x="66" y="264"/>
                    <a:pt x="66" y="264"/>
                    <a:pt x="65" y="263"/>
                  </a:cubicBezTo>
                  <a:cubicBezTo>
                    <a:pt x="63" y="262"/>
                    <a:pt x="59" y="259"/>
                    <a:pt x="59" y="259"/>
                  </a:cubicBezTo>
                  <a:cubicBezTo>
                    <a:pt x="59" y="256"/>
                    <a:pt x="59" y="256"/>
                    <a:pt x="59" y="256"/>
                  </a:cubicBezTo>
                  <a:cubicBezTo>
                    <a:pt x="59" y="254"/>
                    <a:pt x="59" y="254"/>
                    <a:pt x="59" y="254"/>
                  </a:cubicBezTo>
                  <a:cubicBezTo>
                    <a:pt x="60" y="252"/>
                    <a:pt x="60" y="252"/>
                    <a:pt x="60" y="252"/>
                  </a:cubicBezTo>
                  <a:close/>
                  <a:moveTo>
                    <a:pt x="48" y="234"/>
                  </a:moveTo>
                  <a:cubicBezTo>
                    <a:pt x="48" y="234"/>
                    <a:pt x="48" y="234"/>
                    <a:pt x="48" y="234"/>
                  </a:cubicBezTo>
                  <a:cubicBezTo>
                    <a:pt x="45" y="230"/>
                    <a:pt x="45" y="230"/>
                    <a:pt x="45" y="230"/>
                  </a:cubicBezTo>
                  <a:cubicBezTo>
                    <a:pt x="43" y="234"/>
                    <a:pt x="43" y="234"/>
                    <a:pt x="43" y="234"/>
                  </a:cubicBezTo>
                  <a:cubicBezTo>
                    <a:pt x="42" y="238"/>
                    <a:pt x="42" y="238"/>
                    <a:pt x="42" y="238"/>
                  </a:cubicBezTo>
                  <a:cubicBezTo>
                    <a:pt x="45" y="240"/>
                    <a:pt x="45" y="240"/>
                    <a:pt x="45" y="240"/>
                  </a:cubicBezTo>
                  <a:cubicBezTo>
                    <a:pt x="46" y="240"/>
                    <a:pt x="46" y="240"/>
                    <a:pt x="46" y="240"/>
                  </a:cubicBezTo>
                  <a:cubicBezTo>
                    <a:pt x="48" y="237"/>
                    <a:pt x="48" y="237"/>
                    <a:pt x="48" y="237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52" y="244"/>
                    <a:pt x="52" y="244"/>
                    <a:pt x="52" y="244"/>
                  </a:cubicBezTo>
                  <a:cubicBezTo>
                    <a:pt x="52" y="244"/>
                    <a:pt x="54" y="242"/>
                    <a:pt x="55" y="241"/>
                  </a:cubicBezTo>
                  <a:cubicBezTo>
                    <a:pt x="56" y="241"/>
                    <a:pt x="60" y="244"/>
                    <a:pt x="60" y="244"/>
                  </a:cubicBezTo>
                  <a:cubicBezTo>
                    <a:pt x="60" y="244"/>
                    <a:pt x="64" y="242"/>
                    <a:pt x="65" y="242"/>
                  </a:cubicBezTo>
                  <a:cubicBezTo>
                    <a:pt x="66" y="242"/>
                    <a:pt x="63" y="239"/>
                    <a:pt x="63" y="239"/>
                  </a:cubicBezTo>
                  <a:cubicBezTo>
                    <a:pt x="60" y="236"/>
                    <a:pt x="60" y="236"/>
                    <a:pt x="60" y="236"/>
                  </a:cubicBezTo>
                  <a:cubicBezTo>
                    <a:pt x="58" y="234"/>
                    <a:pt x="58" y="234"/>
                    <a:pt x="58" y="234"/>
                  </a:cubicBezTo>
                  <a:cubicBezTo>
                    <a:pt x="54" y="232"/>
                    <a:pt x="54" y="232"/>
                    <a:pt x="54" y="232"/>
                  </a:cubicBezTo>
                  <a:cubicBezTo>
                    <a:pt x="54" y="231"/>
                    <a:pt x="54" y="231"/>
                    <a:pt x="54" y="231"/>
                  </a:cubicBezTo>
                  <a:cubicBezTo>
                    <a:pt x="55" y="229"/>
                    <a:pt x="55" y="229"/>
                    <a:pt x="55" y="229"/>
                  </a:cubicBezTo>
                  <a:cubicBezTo>
                    <a:pt x="55" y="229"/>
                    <a:pt x="55" y="231"/>
                    <a:pt x="57" y="230"/>
                  </a:cubicBezTo>
                  <a:cubicBezTo>
                    <a:pt x="59" y="230"/>
                    <a:pt x="59" y="230"/>
                    <a:pt x="59" y="229"/>
                  </a:cubicBezTo>
                  <a:cubicBezTo>
                    <a:pt x="60" y="229"/>
                    <a:pt x="59" y="228"/>
                    <a:pt x="59" y="228"/>
                  </a:cubicBezTo>
                  <a:cubicBezTo>
                    <a:pt x="56" y="226"/>
                    <a:pt x="56" y="226"/>
                    <a:pt x="56" y="226"/>
                  </a:cubicBezTo>
                  <a:cubicBezTo>
                    <a:pt x="57" y="223"/>
                    <a:pt x="57" y="223"/>
                    <a:pt x="57" y="223"/>
                  </a:cubicBezTo>
                  <a:cubicBezTo>
                    <a:pt x="54" y="221"/>
                    <a:pt x="54" y="221"/>
                    <a:pt x="54" y="221"/>
                  </a:cubicBezTo>
                  <a:cubicBezTo>
                    <a:pt x="53" y="224"/>
                    <a:pt x="53" y="224"/>
                    <a:pt x="53" y="224"/>
                  </a:cubicBezTo>
                  <a:cubicBezTo>
                    <a:pt x="50" y="223"/>
                    <a:pt x="50" y="223"/>
                    <a:pt x="50" y="223"/>
                  </a:cubicBezTo>
                  <a:cubicBezTo>
                    <a:pt x="50" y="223"/>
                    <a:pt x="49" y="225"/>
                    <a:pt x="49" y="225"/>
                  </a:cubicBezTo>
                  <a:cubicBezTo>
                    <a:pt x="49" y="226"/>
                    <a:pt x="50" y="229"/>
                    <a:pt x="50" y="229"/>
                  </a:cubicBezTo>
                  <a:cubicBezTo>
                    <a:pt x="48" y="234"/>
                    <a:pt x="48" y="234"/>
                    <a:pt x="48" y="234"/>
                  </a:cubicBezTo>
                  <a:close/>
                  <a:moveTo>
                    <a:pt x="11" y="161"/>
                  </a:moveTo>
                  <a:cubicBezTo>
                    <a:pt x="11" y="161"/>
                    <a:pt x="11" y="161"/>
                    <a:pt x="11" y="161"/>
                  </a:cubicBezTo>
                  <a:cubicBezTo>
                    <a:pt x="9" y="161"/>
                    <a:pt x="9" y="161"/>
                    <a:pt x="9" y="161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3" y="170"/>
                    <a:pt x="13" y="170"/>
                  </a:cubicBezTo>
                  <a:cubicBezTo>
                    <a:pt x="15" y="171"/>
                    <a:pt x="15" y="171"/>
                    <a:pt x="15" y="171"/>
                  </a:cubicBezTo>
                  <a:cubicBezTo>
                    <a:pt x="19" y="173"/>
                    <a:pt x="19" y="173"/>
                    <a:pt x="19" y="173"/>
                  </a:cubicBezTo>
                  <a:cubicBezTo>
                    <a:pt x="22" y="176"/>
                    <a:pt x="22" y="176"/>
                    <a:pt x="22" y="176"/>
                  </a:cubicBezTo>
                  <a:cubicBezTo>
                    <a:pt x="22" y="176"/>
                    <a:pt x="24" y="179"/>
                    <a:pt x="21" y="178"/>
                  </a:cubicBezTo>
                  <a:cubicBezTo>
                    <a:pt x="18" y="177"/>
                    <a:pt x="15" y="175"/>
                    <a:pt x="14" y="174"/>
                  </a:cubicBezTo>
                  <a:cubicBezTo>
                    <a:pt x="12" y="174"/>
                    <a:pt x="10" y="173"/>
                    <a:pt x="10" y="173"/>
                  </a:cubicBezTo>
                  <a:cubicBezTo>
                    <a:pt x="10" y="173"/>
                    <a:pt x="9" y="168"/>
                    <a:pt x="9" y="167"/>
                  </a:cubicBezTo>
                  <a:cubicBezTo>
                    <a:pt x="8" y="167"/>
                    <a:pt x="6" y="166"/>
                    <a:pt x="6" y="166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0" y="163"/>
                    <a:pt x="0" y="159"/>
                    <a:pt x="1" y="158"/>
                  </a:cubicBezTo>
                  <a:cubicBezTo>
                    <a:pt x="1" y="158"/>
                    <a:pt x="1" y="156"/>
                    <a:pt x="3" y="156"/>
                  </a:cubicBezTo>
                  <a:cubicBezTo>
                    <a:pt x="4" y="155"/>
                    <a:pt x="7" y="155"/>
                    <a:pt x="7" y="155"/>
                  </a:cubicBezTo>
                  <a:cubicBezTo>
                    <a:pt x="7" y="155"/>
                    <a:pt x="7" y="152"/>
                    <a:pt x="8" y="153"/>
                  </a:cubicBezTo>
                  <a:cubicBezTo>
                    <a:pt x="9" y="154"/>
                    <a:pt x="11" y="157"/>
                    <a:pt x="11" y="157"/>
                  </a:cubicBezTo>
                  <a:lnTo>
                    <a:pt x="11" y="161"/>
                  </a:lnTo>
                  <a:close/>
                </a:path>
              </a:pathLst>
            </a:custGeom>
            <a:grpFill/>
            <a:ln w="6350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Source Sans Pro" charset="0"/>
              </a:endParaRPr>
            </a:p>
          </p:txBody>
        </p:sp>
        <p:sp>
          <p:nvSpPr>
            <p:cNvPr id="82" name="Freeform 210"/>
            <p:cNvSpPr>
              <a:spLocks noEditPoints="1"/>
            </p:cNvSpPr>
            <p:nvPr/>
          </p:nvSpPr>
          <p:spPr bwMode="auto">
            <a:xfrm>
              <a:off x="6551975" y="3312876"/>
              <a:ext cx="1810762" cy="943961"/>
            </a:xfrm>
            <a:custGeom>
              <a:avLst/>
              <a:gdLst>
                <a:gd name="T0" fmla="*/ 742 w 794"/>
                <a:gd name="T1" fmla="*/ 116 h 427"/>
                <a:gd name="T2" fmla="*/ 780 w 794"/>
                <a:gd name="T3" fmla="*/ 173 h 427"/>
                <a:gd name="T4" fmla="*/ 770 w 794"/>
                <a:gd name="T5" fmla="*/ 188 h 427"/>
                <a:gd name="T6" fmla="*/ 699 w 794"/>
                <a:gd name="T7" fmla="*/ 222 h 427"/>
                <a:gd name="T8" fmla="*/ 627 w 794"/>
                <a:gd name="T9" fmla="*/ 256 h 427"/>
                <a:gd name="T10" fmla="*/ 498 w 794"/>
                <a:gd name="T11" fmla="*/ 320 h 427"/>
                <a:gd name="T12" fmla="*/ 472 w 794"/>
                <a:gd name="T13" fmla="*/ 373 h 427"/>
                <a:gd name="T14" fmla="*/ 438 w 794"/>
                <a:gd name="T15" fmla="*/ 333 h 427"/>
                <a:gd name="T16" fmla="*/ 374 w 794"/>
                <a:gd name="T17" fmla="*/ 377 h 427"/>
                <a:gd name="T18" fmla="*/ 261 w 794"/>
                <a:gd name="T19" fmla="*/ 378 h 427"/>
                <a:gd name="T20" fmla="*/ 178 w 794"/>
                <a:gd name="T21" fmla="*/ 417 h 427"/>
                <a:gd name="T22" fmla="*/ 129 w 794"/>
                <a:gd name="T23" fmla="*/ 413 h 427"/>
                <a:gd name="T24" fmla="*/ 100 w 794"/>
                <a:gd name="T25" fmla="*/ 401 h 427"/>
                <a:gd name="T26" fmla="*/ 84 w 794"/>
                <a:gd name="T27" fmla="*/ 373 h 427"/>
                <a:gd name="T28" fmla="*/ 94 w 794"/>
                <a:gd name="T29" fmla="*/ 369 h 427"/>
                <a:gd name="T30" fmla="*/ 66 w 794"/>
                <a:gd name="T31" fmla="*/ 348 h 427"/>
                <a:gd name="T32" fmla="*/ 45 w 794"/>
                <a:gd name="T33" fmla="*/ 343 h 427"/>
                <a:gd name="T34" fmla="*/ 49 w 794"/>
                <a:gd name="T35" fmla="*/ 326 h 427"/>
                <a:gd name="T36" fmla="*/ 70 w 794"/>
                <a:gd name="T37" fmla="*/ 333 h 427"/>
                <a:gd name="T38" fmla="*/ 65 w 794"/>
                <a:gd name="T39" fmla="*/ 316 h 427"/>
                <a:gd name="T40" fmla="*/ 55 w 794"/>
                <a:gd name="T41" fmla="*/ 299 h 427"/>
                <a:gd name="T42" fmla="*/ 43 w 794"/>
                <a:gd name="T43" fmla="*/ 278 h 427"/>
                <a:gd name="T44" fmla="*/ 22 w 794"/>
                <a:gd name="T45" fmla="*/ 277 h 427"/>
                <a:gd name="T46" fmla="*/ 22 w 794"/>
                <a:gd name="T47" fmla="*/ 246 h 427"/>
                <a:gd name="T48" fmla="*/ 47 w 794"/>
                <a:gd name="T49" fmla="*/ 225 h 427"/>
                <a:gd name="T50" fmla="*/ 79 w 794"/>
                <a:gd name="T51" fmla="*/ 220 h 427"/>
                <a:gd name="T52" fmla="*/ 83 w 794"/>
                <a:gd name="T53" fmla="*/ 218 h 427"/>
                <a:gd name="T54" fmla="*/ 123 w 794"/>
                <a:gd name="T55" fmla="*/ 207 h 427"/>
                <a:gd name="T56" fmla="*/ 120 w 794"/>
                <a:gd name="T57" fmla="*/ 197 h 427"/>
                <a:gd name="T58" fmla="*/ 154 w 794"/>
                <a:gd name="T59" fmla="*/ 177 h 427"/>
                <a:gd name="T60" fmla="*/ 88 w 794"/>
                <a:gd name="T61" fmla="*/ 179 h 427"/>
                <a:gd name="T62" fmla="*/ 48 w 794"/>
                <a:gd name="T63" fmla="*/ 214 h 427"/>
                <a:gd name="T64" fmla="*/ 18 w 794"/>
                <a:gd name="T65" fmla="*/ 248 h 427"/>
                <a:gd name="T66" fmla="*/ 15 w 794"/>
                <a:gd name="T67" fmla="*/ 240 h 427"/>
                <a:gd name="T68" fmla="*/ 33 w 794"/>
                <a:gd name="T69" fmla="*/ 217 h 427"/>
                <a:gd name="T70" fmla="*/ 0 w 794"/>
                <a:gd name="T71" fmla="*/ 217 h 427"/>
                <a:gd name="T72" fmla="*/ 11 w 794"/>
                <a:gd name="T73" fmla="*/ 197 h 427"/>
                <a:gd name="T74" fmla="*/ 18 w 794"/>
                <a:gd name="T75" fmla="*/ 175 h 427"/>
                <a:gd name="T76" fmla="*/ 1 w 794"/>
                <a:gd name="T77" fmla="*/ 162 h 427"/>
                <a:gd name="T78" fmla="*/ 5 w 794"/>
                <a:gd name="T79" fmla="*/ 158 h 427"/>
                <a:gd name="T80" fmla="*/ 32 w 794"/>
                <a:gd name="T81" fmla="*/ 135 h 427"/>
                <a:gd name="T82" fmla="*/ 65 w 794"/>
                <a:gd name="T83" fmla="*/ 131 h 427"/>
                <a:gd name="T84" fmla="*/ 106 w 794"/>
                <a:gd name="T85" fmla="*/ 157 h 427"/>
                <a:gd name="T86" fmla="*/ 159 w 794"/>
                <a:gd name="T87" fmla="*/ 154 h 427"/>
                <a:gd name="T88" fmla="*/ 203 w 794"/>
                <a:gd name="T89" fmla="*/ 143 h 427"/>
                <a:gd name="T90" fmla="*/ 235 w 794"/>
                <a:gd name="T91" fmla="*/ 107 h 427"/>
                <a:gd name="T92" fmla="*/ 325 w 794"/>
                <a:gd name="T93" fmla="*/ 69 h 427"/>
                <a:gd name="T94" fmla="*/ 358 w 794"/>
                <a:gd name="T95" fmla="*/ 81 h 427"/>
                <a:gd name="T96" fmla="*/ 390 w 794"/>
                <a:gd name="T97" fmla="*/ 93 h 427"/>
                <a:gd name="T98" fmla="*/ 427 w 794"/>
                <a:gd name="T99" fmla="*/ 89 h 427"/>
                <a:gd name="T100" fmla="*/ 454 w 794"/>
                <a:gd name="T101" fmla="*/ 87 h 427"/>
                <a:gd name="T102" fmla="*/ 490 w 794"/>
                <a:gd name="T103" fmla="*/ 75 h 427"/>
                <a:gd name="T104" fmla="*/ 516 w 794"/>
                <a:gd name="T105" fmla="*/ 67 h 427"/>
                <a:gd name="T106" fmla="*/ 554 w 794"/>
                <a:gd name="T107" fmla="*/ 51 h 427"/>
                <a:gd name="T108" fmla="*/ 575 w 794"/>
                <a:gd name="T109" fmla="*/ 27 h 427"/>
                <a:gd name="T110" fmla="*/ 606 w 794"/>
                <a:gd name="T111" fmla="*/ 14 h 427"/>
                <a:gd name="T112" fmla="*/ 642 w 794"/>
                <a:gd name="T113" fmla="*/ 9 h 427"/>
                <a:gd name="T114" fmla="*/ 671 w 794"/>
                <a:gd name="T115" fmla="*/ 16 h 427"/>
                <a:gd name="T116" fmla="*/ 674 w 794"/>
                <a:gd name="T117" fmla="*/ 40 h 427"/>
                <a:gd name="T118" fmla="*/ 685 w 794"/>
                <a:gd name="T119" fmla="*/ 59 h 427"/>
                <a:gd name="T120" fmla="*/ 708 w 794"/>
                <a:gd name="T121" fmla="*/ 58 h 427"/>
                <a:gd name="T122" fmla="*/ 727 w 794"/>
                <a:gd name="T123" fmla="*/ 8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94" h="427">
                  <a:moveTo>
                    <a:pt x="727" y="80"/>
                  </a:moveTo>
                  <a:cubicBezTo>
                    <a:pt x="717" y="84"/>
                    <a:pt x="717" y="84"/>
                    <a:pt x="717" y="84"/>
                  </a:cubicBezTo>
                  <a:cubicBezTo>
                    <a:pt x="717" y="86"/>
                    <a:pt x="717" y="86"/>
                    <a:pt x="717" y="86"/>
                  </a:cubicBezTo>
                  <a:cubicBezTo>
                    <a:pt x="723" y="93"/>
                    <a:pt x="723" y="93"/>
                    <a:pt x="723" y="93"/>
                  </a:cubicBezTo>
                  <a:cubicBezTo>
                    <a:pt x="729" y="95"/>
                    <a:pt x="729" y="95"/>
                    <a:pt x="729" y="95"/>
                  </a:cubicBezTo>
                  <a:cubicBezTo>
                    <a:pt x="733" y="105"/>
                    <a:pt x="733" y="105"/>
                    <a:pt x="733" y="105"/>
                  </a:cubicBezTo>
                  <a:cubicBezTo>
                    <a:pt x="742" y="116"/>
                    <a:pt x="742" y="116"/>
                    <a:pt x="742" y="116"/>
                  </a:cubicBezTo>
                  <a:cubicBezTo>
                    <a:pt x="748" y="129"/>
                    <a:pt x="748" y="129"/>
                    <a:pt x="748" y="129"/>
                  </a:cubicBezTo>
                  <a:cubicBezTo>
                    <a:pt x="756" y="130"/>
                    <a:pt x="756" y="130"/>
                    <a:pt x="756" y="130"/>
                  </a:cubicBezTo>
                  <a:cubicBezTo>
                    <a:pt x="758" y="135"/>
                    <a:pt x="756" y="128"/>
                    <a:pt x="756" y="136"/>
                  </a:cubicBezTo>
                  <a:cubicBezTo>
                    <a:pt x="754" y="148"/>
                    <a:pt x="753" y="140"/>
                    <a:pt x="756" y="154"/>
                  </a:cubicBezTo>
                  <a:cubicBezTo>
                    <a:pt x="756" y="158"/>
                    <a:pt x="771" y="156"/>
                    <a:pt x="772" y="156"/>
                  </a:cubicBezTo>
                  <a:cubicBezTo>
                    <a:pt x="771" y="157"/>
                    <a:pt x="777" y="160"/>
                    <a:pt x="775" y="165"/>
                  </a:cubicBezTo>
                  <a:cubicBezTo>
                    <a:pt x="773" y="169"/>
                    <a:pt x="783" y="167"/>
                    <a:pt x="780" y="173"/>
                  </a:cubicBezTo>
                  <a:cubicBezTo>
                    <a:pt x="779" y="175"/>
                    <a:pt x="787" y="173"/>
                    <a:pt x="791" y="175"/>
                  </a:cubicBezTo>
                  <a:cubicBezTo>
                    <a:pt x="794" y="176"/>
                    <a:pt x="794" y="181"/>
                    <a:pt x="793" y="182"/>
                  </a:cubicBezTo>
                  <a:cubicBezTo>
                    <a:pt x="791" y="185"/>
                    <a:pt x="790" y="183"/>
                    <a:pt x="786" y="187"/>
                  </a:cubicBezTo>
                  <a:cubicBezTo>
                    <a:pt x="780" y="191"/>
                    <a:pt x="783" y="194"/>
                    <a:pt x="783" y="195"/>
                  </a:cubicBezTo>
                  <a:cubicBezTo>
                    <a:pt x="782" y="198"/>
                    <a:pt x="780" y="199"/>
                    <a:pt x="779" y="200"/>
                  </a:cubicBezTo>
                  <a:cubicBezTo>
                    <a:pt x="772" y="196"/>
                    <a:pt x="772" y="196"/>
                    <a:pt x="772" y="196"/>
                  </a:cubicBezTo>
                  <a:cubicBezTo>
                    <a:pt x="770" y="188"/>
                    <a:pt x="770" y="188"/>
                    <a:pt x="770" y="188"/>
                  </a:cubicBezTo>
                  <a:cubicBezTo>
                    <a:pt x="761" y="188"/>
                    <a:pt x="761" y="188"/>
                    <a:pt x="761" y="188"/>
                  </a:cubicBezTo>
                  <a:cubicBezTo>
                    <a:pt x="757" y="196"/>
                    <a:pt x="757" y="196"/>
                    <a:pt x="757" y="196"/>
                  </a:cubicBezTo>
                  <a:cubicBezTo>
                    <a:pt x="737" y="198"/>
                    <a:pt x="737" y="198"/>
                    <a:pt x="737" y="198"/>
                  </a:cubicBezTo>
                  <a:cubicBezTo>
                    <a:pt x="730" y="203"/>
                    <a:pt x="726" y="194"/>
                    <a:pt x="722" y="202"/>
                  </a:cubicBezTo>
                  <a:cubicBezTo>
                    <a:pt x="713" y="203"/>
                    <a:pt x="721" y="205"/>
                    <a:pt x="712" y="204"/>
                  </a:cubicBezTo>
                  <a:cubicBezTo>
                    <a:pt x="710" y="204"/>
                    <a:pt x="711" y="216"/>
                    <a:pt x="706" y="219"/>
                  </a:cubicBezTo>
                  <a:cubicBezTo>
                    <a:pt x="703" y="220"/>
                    <a:pt x="703" y="222"/>
                    <a:pt x="699" y="222"/>
                  </a:cubicBezTo>
                  <a:cubicBezTo>
                    <a:pt x="693" y="221"/>
                    <a:pt x="697" y="217"/>
                    <a:pt x="696" y="217"/>
                  </a:cubicBezTo>
                  <a:cubicBezTo>
                    <a:pt x="690" y="216"/>
                    <a:pt x="690" y="216"/>
                    <a:pt x="690" y="216"/>
                  </a:cubicBezTo>
                  <a:cubicBezTo>
                    <a:pt x="685" y="228"/>
                    <a:pt x="685" y="228"/>
                    <a:pt x="685" y="228"/>
                  </a:cubicBezTo>
                  <a:cubicBezTo>
                    <a:pt x="670" y="234"/>
                    <a:pt x="670" y="234"/>
                    <a:pt x="670" y="234"/>
                  </a:cubicBezTo>
                  <a:cubicBezTo>
                    <a:pt x="659" y="240"/>
                    <a:pt x="659" y="240"/>
                    <a:pt x="659" y="240"/>
                  </a:cubicBezTo>
                  <a:cubicBezTo>
                    <a:pt x="638" y="246"/>
                    <a:pt x="638" y="246"/>
                    <a:pt x="638" y="246"/>
                  </a:cubicBezTo>
                  <a:cubicBezTo>
                    <a:pt x="627" y="256"/>
                    <a:pt x="627" y="256"/>
                    <a:pt x="627" y="256"/>
                  </a:cubicBezTo>
                  <a:cubicBezTo>
                    <a:pt x="610" y="261"/>
                    <a:pt x="625" y="261"/>
                    <a:pt x="609" y="276"/>
                  </a:cubicBezTo>
                  <a:cubicBezTo>
                    <a:pt x="598" y="287"/>
                    <a:pt x="580" y="290"/>
                    <a:pt x="564" y="295"/>
                  </a:cubicBezTo>
                  <a:cubicBezTo>
                    <a:pt x="551" y="288"/>
                    <a:pt x="551" y="288"/>
                    <a:pt x="551" y="288"/>
                  </a:cubicBezTo>
                  <a:cubicBezTo>
                    <a:pt x="551" y="288"/>
                    <a:pt x="545" y="290"/>
                    <a:pt x="542" y="290"/>
                  </a:cubicBezTo>
                  <a:cubicBezTo>
                    <a:pt x="539" y="291"/>
                    <a:pt x="529" y="302"/>
                    <a:pt x="529" y="302"/>
                  </a:cubicBezTo>
                  <a:cubicBezTo>
                    <a:pt x="516" y="314"/>
                    <a:pt x="516" y="314"/>
                    <a:pt x="516" y="314"/>
                  </a:cubicBezTo>
                  <a:cubicBezTo>
                    <a:pt x="511" y="317"/>
                    <a:pt x="505" y="320"/>
                    <a:pt x="498" y="320"/>
                  </a:cubicBezTo>
                  <a:cubicBezTo>
                    <a:pt x="489" y="314"/>
                    <a:pt x="489" y="314"/>
                    <a:pt x="489" y="314"/>
                  </a:cubicBezTo>
                  <a:cubicBezTo>
                    <a:pt x="480" y="314"/>
                    <a:pt x="476" y="319"/>
                    <a:pt x="481" y="326"/>
                  </a:cubicBezTo>
                  <a:cubicBezTo>
                    <a:pt x="483" y="329"/>
                    <a:pt x="481" y="331"/>
                    <a:pt x="482" y="334"/>
                  </a:cubicBezTo>
                  <a:cubicBezTo>
                    <a:pt x="482" y="339"/>
                    <a:pt x="491" y="341"/>
                    <a:pt x="490" y="345"/>
                  </a:cubicBezTo>
                  <a:cubicBezTo>
                    <a:pt x="489" y="347"/>
                    <a:pt x="484" y="347"/>
                    <a:pt x="480" y="350"/>
                  </a:cubicBezTo>
                  <a:cubicBezTo>
                    <a:pt x="477" y="352"/>
                    <a:pt x="483" y="363"/>
                    <a:pt x="481" y="363"/>
                  </a:cubicBezTo>
                  <a:cubicBezTo>
                    <a:pt x="481" y="363"/>
                    <a:pt x="476" y="375"/>
                    <a:pt x="472" y="373"/>
                  </a:cubicBezTo>
                  <a:cubicBezTo>
                    <a:pt x="470" y="371"/>
                    <a:pt x="467" y="368"/>
                    <a:pt x="465" y="364"/>
                  </a:cubicBezTo>
                  <a:cubicBezTo>
                    <a:pt x="463" y="361"/>
                    <a:pt x="456" y="358"/>
                    <a:pt x="455" y="354"/>
                  </a:cubicBezTo>
                  <a:cubicBezTo>
                    <a:pt x="452" y="350"/>
                    <a:pt x="465" y="334"/>
                    <a:pt x="464" y="333"/>
                  </a:cubicBezTo>
                  <a:cubicBezTo>
                    <a:pt x="465" y="330"/>
                    <a:pt x="465" y="330"/>
                    <a:pt x="463" y="324"/>
                  </a:cubicBezTo>
                  <a:cubicBezTo>
                    <a:pt x="463" y="321"/>
                    <a:pt x="454" y="320"/>
                    <a:pt x="452" y="317"/>
                  </a:cubicBezTo>
                  <a:cubicBezTo>
                    <a:pt x="446" y="328"/>
                    <a:pt x="446" y="328"/>
                    <a:pt x="446" y="328"/>
                  </a:cubicBezTo>
                  <a:cubicBezTo>
                    <a:pt x="438" y="333"/>
                    <a:pt x="438" y="333"/>
                    <a:pt x="438" y="333"/>
                  </a:cubicBezTo>
                  <a:cubicBezTo>
                    <a:pt x="430" y="334"/>
                    <a:pt x="443" y="343"/>
                    <a:pt x="437" y="342"/>
                  </a:cubicBezTo>
                  <a:cubicBezTo>
                    <a:pt x="436" y="341"/>
                    <a:pt x="429" y="347"/>
                    <a:pt x="423" y="344"/>
                  </a:cubicBezTo>
                  <a:cubicBezTo>
                    <a:pt x="416" y="340"/>
                    <a:pt x="407" y="339"/>
                    <a:pt x="404" y="339"/>
                  </a:cubicBezTo>
                  <a:cubicBezTo>
                    <a:pt x="395" y="343"/>
                    <a:pt x="395" y="343"/>
                    <a:pt x="395" y="343"/>
                  </a:cubicBezTo>
                  <a:cubicBezTo>
                    <a:pt x="392" y="348"/>
                    <a:pt x="391" y="354"/>
                    <a:pt x="389" y="357"/>
                  </a:cubicBezTo>
                  <a:cubicBezTo>
                    <a:pt x="381" y="368"/>
                    <a:pt x="381" y="368"/>
                    <a:pt x="381" y="368"/>
                  </a:cubicBezTo>
                  <a:cubicBezTo>
                    <a:pt x="370" y="372"/>
                    <a:pt x="379" y="375"/>
                    <a:pt x="374" y="377"/>
                  </a:cubicBezTo>
                  <a:cubicBezTo>
                    <a:pt x="372" y="378"/>
                    <a:pt x="369" y="385"/>
                    <a:pt x="362" y="387"/>
                  </a:cubicBezTo>
                  <a:cubicBezTo>
                    <a:pt x="358" y="388"/>
                    <a:pt x="352" y="393"/>
                    <a:pt x="347" y="393"/>
                  </a:cubicBezTo>
                  <a:cubicBezTo>
                    <a:pt x="345" y="393"/>
                    <a:pt x="334" y="401"/>
                    <a:pt x="333" y="403"/>
                  </a:cubicBezTo>
                  <a:cubicBezTo>
                    <a:pt x="325" y="401"/>
                    <a:pt x="303" y="395"/>
                    <a:pt x="301" y="387"/>
                  </a:cubicBezTo>
                  <a:cubicBezTo>
                    <a:pt x="299" y="380"/>
                    <a:pt x="292" y="390"/>
                    <a:pt x="286" y="383"/>
                  </a:cubicBezTo>
                  <a:cubicBezTo>
                    <a:pt x="271" y="378"/>
                    <a:pt x="271" y="378"/>
                    <a:pt x="271" y="378"/>
                  </a:cubicBezTo>
                  <a:cubicBezTo>
                    <a:pt x="261" y="378"/>
                    <a:pt x="261" y="378"/>
                    <a:pt x="261" y="378"/>
                  </a:cubicBezTo>
                  <a:cubicBezTo>
                    <a:pt x="257" y="378"/>
                    <a:pt x="239" y="380"/>
                    <a:pt x="235" y="382"/>
                  </a:cubicBezTo>
                  <a:cubicBezTo>
                    <a:pt x="238" y="393"/>
                    <a:pt x="237" y="385"/>
                    <a:pt x="237" y="398"/>
                  </a:cubicBezTo>
                  <a:cubicBezTo>
                    <a:pt x="231" y="399"/>
                    <a:pt x="238" y="412"/>
                    <a:pt x="233" y="416"/>
                  </a:cubicBezTo>
                  <a:cubicBezTo>
                    <a:pt x="216" y="420"/>
                    <a:pt x="216" y="420"/>
                    <a:pt x="216" y="420"/>
                  </a:cubicBezTo>
                  <a:cubicBezTo>
                    <a:pt x="206" y="426"/>
                    <a:pt x="206" y="426"/>
                    <a:pt x="206" y="426"/>
                  </a:cubicBezTo>
                  <a:cubicBezTo>
                    <a:pt x="188" y="426"/>
                    <a:pt x="188" y="426"/>
                    <a:pt x="188" y="426"/>
                  </a:cubicBezTo>
                  <a:cubicBezTo>
                    <a:pt x="188" y="427"/>
                    <a:pt x="179" y="421"/>
                    <a:pt x="178" y="417"/>
                  </a:cubicBezTo>
                  <a:cubicBezTo>
                    <a:pt x="173" y="404"/>
                    <a:pt x="176" y="406"/>
                    <a:pt x="172" y="404"/>
                  </a:cubicBezTo>
                  <a:cubicBezTo>
                    <a:pt x="165" y="402"/>
                    <a:pt x="165" y="405"/>
                    <a:pt x="163" y="404"/>
                  </a:cubicBezTo>
                  <a:cubicBezTo>
                    <a:pt x="163" y="403"/>
                    <a:pt x="159" y="404"/>
                    <a:pt x="153" y="409"/>
                  </a:cubicBezTo>
                  <a:cubicBezTo>
                    <a:pt x="151" y="412"/>
                    <a:pt x="147" y="420"/>
                    <a:pt x="145" y="421"/>
                  </a:cubicBezTo>
                  <a:cubicBezTo>
                    <a:pt x="143" y="423"/>
                    <a:pt x="143" y="416"/>
                    <a:pt x="141" y="417"/>
                  </a:cubicBezTo>
                  <a:cubicBezTo>
                    <a:pt x="137" y="419"/>
                    <a:pt x="138" y="413"/>
                    <a:pt x="130" y="418"/>
                  </a:cubicBezTo>
                  <a:cubicBezTo>
                    <a:pt x="127" y="420"/>
                    <a:pt x="117" y="417"/>
                    <a:pt x="129" y="413"/>
                  </a:cubicBezTo>
                  <a:cubicBezTo>
                    <a:pt x="131" y="413"/>
                    <a:pt x="147" y="401"/>
                    <a:pt x="147" y="400"/>
                  </a:cubicBezTo>
                  <a:cubicBezTo>
                    <a:pt x="148" y="398"/>
                    <a:pt x="137" y="393"/>
                    <a:pt x="136" y="393"/>
                  </a:cubicBezTo>
                  <a:cubicBezTo>
                    <a:pt x="135" y="393"/>
                    <a:pt x="130" y="401"/>
                    <a:pt x="125" y="403"/>
                  </a:cubicBezTo>
                  <a:cubicBezTo>
                    <a:pt x="117" y="405"/>
                    <a:pt x="117" y="406"/>
                    <a:pt x="113" y="407"/>
                  </a:cubicBezTo>
                  <a:cubicBezTo>
                    <a:pt x="110" y="408"/>
                    <a:pt x="109" y="404"/>
                    <a:pt x="107" y="405"/>
                  </a:cubicBezTo>
                  <a:cubicBezTo>
                    <a:pt x="104" y="406"/>
                    <a:pt x="104" y="408"/>
                    <a:pt x="102" y="408"/>
                  </a:cubicBezTo>
                  <a:cubicBezTo>
                    <a:pt x="97" y="408"/>
                    <a:pt x="100" y="401"/>
                    <a:pt x="100" y="401"/>
                  </a:cubicBezTo>
                  <a:cubicBezTo>
                    <a:pt x="104" y="399"/>
                    <a:pt x="103" y="401"/>
                    <a:pt x="109" y="399"/>
                  </a:cubicBezTo>
                  <a:cubicBezTo>
                    <a:pt x="111" y="398"/>
                    <a:pt x="117" y="396"/>
                    <a:pt x="117" y="393"/>
                  </a:cubicBezTo>
                  <a:cubicBezTo>
                    <a:pt x="114" y="382"/>
                    <a:pt x="109" y="392"/>
                    <a:pt x="107" y="388"/>
                  </a:cubicBezTo>
                  <a:cubicBezTo>
                    <a:pt x="105" y="384"/>
                    <a:pt x="102" y="386"/>
                    <a:pt x="101" y="384"/>
                  </a:cubicBezTo>
                  <a:cubicBezTo>
                    <a:pt x="99" y="379"/>
                    <a:pt x="99" y="398"/>
                    <a:pt x="95" y="384"/>
                  </a:cubicBezTo>
                  <a:cubicBezTo>
                    <a:pt x="93" y="377"/>
                    <a:pt x="98" y="377"/>
                    <a:pt x="87" y="374"/>
                  </a:cubicBezTo>
                  <a:cubicBezTo>
                    <a:pt x="87" y="374"/>
                    <a:pt x="85" y="373"/>
                    <a:pt x="84" y="373"/>
                  </a:cubicBezTo>
                  <a:cubicBezTo>
                    <a:pt x="84" y="372"/>
                    <a:pt x="85" y="371"/>
                    <a:pt x="85" y="371"/>
                  </a:cubicBezTo>
                  <a:cubicBezTo>
                    <a:pt x="85" y="371"/>
                    <a:pt x="82" y="368"/>
                    <a:pt x="81" y="368"/>
                  </a:cubicBezTo>
                  <a:cubicBezTo>
                    <a:pt x="81" y="368"/>
                    <a:pt x="78" y="370"/>
                    <a:pt x="78" y="370"/>
                  </a:cubicBezTo>
                  <a:cubicBezTo>
                    <a:pt x="78" y="370"/>
                    <a:pt x="77" y="370"/>
                    <a:pt x="76" y="370"/>
                  </a:cubicBezTo>
                  <a:cubicBezTo>
                    <a:pt x="76" y="369"/>
                    <a:pt x="79" y="369"/>
                    <a:pt x="83" y="367"/>
                  </a:cubicBezTo>
                  <a:cubicBezTo>
                    <a:pt x="85" y="367"/>
                    <a:pt x="86" y="370"/>
                    <a:pt x="88" y="370"/>
                  </a:cubicBezTo>
                  <a:cubicBezTo>
                    <a:pt x="90" y="371"/>
                    <a:pt x="94" y="370"/>
                    <a:pt x="94" y="369"/>
                  </a:cubicBezTo>
                  <a:cubicBezTo>
                    <a:pt x="95" y="368"/>
                    <a:pt x="90" y="365"/>
                    <a:pt x="91" y="360"/>
                  </a:cubicBezTo>
                  <a:cubicBezTo>
                    <a:pt x="91" y="358"/>
                    <a:pt x="93" y="358"/>
                    <a:pt x="91" y="357"/>
                  </a:cubicBezTo>
                  <a:cubicBezTo>
                    <a:pt x="89" y="356"/>
                    <a:pt x="89" y="355"/>
                    <a:pt x="89" y="355"/>
                  </a:cubicBezTo>
                  <a:cubicBezTo>
                    <a:pt x="76" y="354"/>
                    <a:pt x="76" y="354"/>
                    <a:pt x="76" y="354"/>
                  </a:cubicBezTo>
                  <a:cubicBezTo>
                    <a:pt x="76" y="354"/>
                    <a:pt x="76" y="354"/>
                    <a:pt x="74" y="353"/>
                  </a:cubicBezTo>
                  <a:cubicBezTo>
                    <a:pt x="72" y="352"/>
                    <a:pt x="70" y="351"/>
                    <a:pt x="70" y="351"/>
                  </a:cubicBezTo>
                  <a:cubicBezTo>
                    <a:pt x="66" y="348"/>
                    <a:pt x="66" y="348"/>
                    <a:pt x="66" y="348"/>
                  </a:cubicBezTo>
                  <a:cubicBezTo>
                    <a:pt x="66" y="348"/>
                    <a:pt x="62" y="349"/>
                    <a:pt x="61" y="349"/>
                  </a:cubicBezTo>
                  <a:cubicBezTo>
                    <a:pt x="61" y="349"/>
                    <a:pt x="62" y="353"/>
                    <a:pt x="62" y="353"/>
                  </a:cubicBezTo>
                  <a:cubicBezTo>
                    <a:pt x="61" y="354"/>
                    <a:pt x="61" y="358"/>
                    <a:pt x="57" y="355"/>
                  </a:cubicBezTo>
                  <a:cubicBezTo>
                    <a:pt x="56" y="354"/>
                    <a:pt x="53" y="351"/>
                    <a:pt x="52" y="351"/>
                  </a:cubicBezTo>
                  <a:cubicBezTo>
                    <a:pt x="51" y="352"/>
                    <a:pt x="47" y="351"/>
                    <a:pt x="47" y="350"/>
                  </a:cubicBezTo>
                  <a:cubicBezTo>
                    <a:pt x="46" y="349"/>
                    <a:pt x="43" y="348"/>
                    <a:pt x="43" y="348"/>
                  </a:cubicBezTo>
                  <a:cubicBezTo>
                    <a:pt x="43" y="348"/>
                    <a:pt x="46" y="344"/>
                    <a:pt x="45" y="343"/>
                  </a:cubicBezTo>
                  <a:cubicBezTo>
                    <a:pt x="44" y="343"/>
                    <a:pt x="50" y="345"/>
                    <a:pt x="50" y="345"/>
                  </a:cubicBezTo>
                  <a:cubicBezTo>
                    <a:pt x="50" y="345"/>
                    <a:pt x="50" y="340"/>
                    <a:pt x="51" y="340"/>
                  </a:cubicBezTo>
                  <a:cubicBezTo>
                    <a:pt x="52" y="339"/>
                    <a:pt x="49" y="339"/>
                    <a:pt x="48" y="338"/>
                  </a:cubicBezTo>
                  <a:cubicBezTo>
                    <a:pt x="47" y="337"/>
                    <a:pt x="46" y="334"/>
                    <a:pt x="46" y="334"/>
                  </a:cubicBezTo>
                  <a:cubicBezTo>
                    <a:pt x="46" y="334"/>
                    <a:pt x="44" y="333"/>
                    <a:pt x="44" y="332"/>
                  </a:cubicBezTo>
                  <a:cubicBezTo>
                    <a:pt x="43" y="328"/>
                    <a:pt x="46" y="325"/>
                    <a:pt x="47" y="325"/>
                  </a:cubicBezTo>
                  <a:cubicBezTo>
                    <a:pt x="48" y="326"/>
                    <a:pt x="48" y="326"/>
                    <a:pt x="49" y="326"/>
                  </a:cubicBezTo>
                  <a:cubicBezTo>
                    <a:pt x="51" y="327"/>
                    <a:pt x="51" y="327"/>
                    <a:pt x="51" y="327"/>
                  </a:cubicBezTo>
                  <a:cubicBezTo>
                    <a:pt x="51" y="327"/>
                    <a:pt x="53" y="330"/>
                    <a:pt x="53" y="330"/>
                  </a:cubicBezTo>
                  <a:cubicBezTo>
                    <a:pt x="54" y="330"/>
                    <a:pt x="57" y="333"/>
                    <a:pt x="57" y="333"/>
                  </a:cubicBezTo>
                  <a:cubicBezTo>
                    <a:pt x="57" y="333"/>
                    <a:pt x="59" y="337"/>
                    <a:pt x="60" y="338"/>
                  </a:cubicBezTo>
                  <a:cubicBezTo>
                    <a:pt x="61" y="338"/>
                    <a:pt x="61" y="336"/>
                    <a:pt x="63" y="336"/>
                  </a:cubicBezTo>
                  <a:cubicBezTo>
                    <a:pt x="65" y="337"/>
                    <a:pt x="67" y="339"/>
                    <a:pt x="68" y="338"/>
                  </a:cubicBezTo>
                  <a:cubicBezTo>
                    <a:pt x="69" y="338"/>
                    <a:pt x="70" y="333"/>
                    <a:pt x="70" y="333"/>
                  </a:cubicBezTo>
                  <a:cubicBezTo>
                    <a:pt x="70" y="333"/>
                    <a:pt x="64" y="329"/>
                    <a:pt x="63" y="329"/>
                  </a:cubicBezTo>
                  <a:cubicBezTo>
                    <a:pt x="63" y="328"/>
                    <a:pt x="61" y="327"/>
                    <a:pt x="61" y="326"/>
                  </a:cubicBezTo>
                  <a:cubicBezTo>
                    <a:pt x="60" y="326"/>
                    <a:pt x="58" y="325"/>
                    <a:pt x="58" y="325"/>
                  </a:cubicBezTo>
                  <a:cubicBezTo>
                    <a:pt x="58" y="325"/>
                    <a:pt x="57" y="322"/>
                    <a:pt x="57" y="322"/>
                  </a:cubicBezTo>
                  <a:cubicBezTo>
                    <a:pt x="56" y="321"/>
                    <a:pt x="57" y="319"/>
                    <a:pt x="57" y="319"/>
                  </a:cubicBezTo>
                  <a:cubicBezTo>
                    <a:pt x="58" y="318"/>
                    <a:pt x="60" y="317"/>
                    <a:pt x="61" y="317"/>
                  </a:cubicBezTo>
                  <a:cubicBezTo>
                    <a:pt x="62" y="317"/>
                    <a:pt x="65" y="316"/>
                    <a:pt x="65" y="316"/>
                  </a:cubicBezTo>
                  <a:cubicBezTo>
                    <a:pt x="66" y="311"/>
                    <a:pt x="66" y="311"/>
                    <a:pt x="66" y="311"/>
                  </a:cubicBezTo>
                  <a:cubicBezTo>
                    <a:pt x="66" y="311"/>
                    <a:pt x="68" y="307"/>
                    <a:pt x="68" y="307"/>
                  </a:cubicBezTo>
                  <a:cubicBezTo>
                    <a:pt x="67" y="307"/>
                    <a:pt x="60" y="310"/>
                    <a:pt x="60" y="309"/>
                  </a:cubicBezTo>
                  <a:cubicBezTo>
                    <a:pt x="59" y="309"/>
                    <a:pt x="57" y="309"/>
                    <a:pt x="57" y="308"/>
                  </a:cubicBezTo>
                  <a:cubicBezTo>
                    <a:pt x="56" y="307"/>
                    <a:pt x="56" y="305"/>
                    <a:pt x="56" y="304"/>
                  </a:cubicBezTo>
                  <a:cubicBezTo>
                    <a:pt x="56" y="303"/>
                    <a:pt x="57" y="301"/>
                    <a:pt x="57" y="301"/>
                  </a:cubicBezTo>
                  <a:cubicBezTo>
                    <a:pt x="57" y="301"/>
                    <a:pt x="56" y="299"/>
                    <a:pt x="55" y="299"/>
                  </a:cubicBezTo>
                  <a:cubicBezTo>
                    <a:pt x="55" y="298"/>
                    <a:pt x="54" y="296"/>
                    <a:pt x="54" y="296"/>
                  </a:cubicBezTo>
                  <a:cubicBezTo>
                    <a:pt x="54" y="296"/>
                    <a:pt x="47" y="292"/>
                    <a:pt x="47" y="292"/>
                  </a:cubicBezTo>
                  <a:cubicBezTo>
                    <a:pt x="47" y="291"/>
                    <a:pt x="47" y="288"/>
                    <a:pt x="48" y="288"/>
                  </a:cubicBezTo>
                  <a:cubicBezTo>
                    <a:pt x="48" y="287"/>
                    <a:pt x="47" y="285"/>
                    <a:pt x="49" y="283"/>
                  </a:cubicBezTo>
                  <a:cubicBezTo>
                    <a:pt x="52" y="281"/>
                    <a:pt x="54" y="275"/>
                    <a:pt x="54" y="275"/>
                  </a:cubicBezTo>
                  <a:cubicBezTo>
                    <a:pt x="54" y="275"/>
                    <a:pt x="47" y="274"/>
                    <a:pt x="47" y="274"/>
                  </a:cubicBezTo>
                  <a:cubicBezTo>
                    <a:pt x="46" y="274"/>
                    <a:pt x="43" y="278"/>
                    <a:pt x="43" y="278"/>
                  </a:cubicBezTo>
                  <a:cubicBezTo>
                    <a:pt x="43" y="278"/>
                    <a:pt x="39" y="279"/>
                    <a:pt x="39" y="280"/>
                  </a:cubicBezTo>
                  <a:cubicBezTo>
                    <a:pt x="38" y="280"/>
                    <a:pt x="33" y="281"/>
                    <a:pt x="33" y="282"/>
                  </a:cubicBezTo>
                  <a:cubicBezTo>
                    <a:pt x="32" y="282"/>
                    <a:pt x="30" y="284"/>
                    <a:pt x="29" y="284"/>
                  </a:cubicBezTo>
                  <a:cubicBezTo>
                    <a:pt x="28" y="285"/>
                    <a:pt x="24" y="287"/>
                    <a:pt x="24" y="287"/>
                  </a:cubicBezTo>
                  <a:cubicBezTo>
                    <a:pt x="24" y="287"/>
                    <a:pt x="20" y="287"/>
                    <a:pt x="20" y="287"/>
                  </a:cubicBezTo>
                  <a:cubicBezTo>
                    <a:pt x="20" y="286"/>
                    <a:pt x="20" y="279"/>
                    <a:pt x="20" y="279"/>
                  </a:cubicBezTo>
                  <a:cubicBezTo>
                    <a:pt x="20" y="279"/>
                    <a:pt x="22" y="278"/>
                    <a:pt x="22" y="277"/>
                  </a:cubicBezTo>
                  <a:cubicBezTo>
                    <a:pt x="22" y="277"/>
                    <a:pt x="21" y="273"/>
                    <a:pt x="20" y="272"/>
                  </a:cubicBezTo>
                  <a:cubicBezTo>
                    <a:pt x="20" y="272"/>
                    <a:pt x="20" y="267"/>
                    <a:pt x="20" y="266"/>
                  </a:cubicBezTo>
                  <a:cubicBezTo>
                    <a:pt x="20" y="264"/>
                    <a:pt x="19" y="261"/>
                    <a:pt x="19" y="261"/>
                  </a:cubicBezTo>
                  <a:cubicBezTo>
                    <a:pt x="18" y="256"/>
                    <a:pt x="18" y="256"/>
                    <a:pt x="18" y="256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20" y="250"/>
                    <a:pt x="20" y="250"/>
                    <a:pt x="20" y="250"/>
                  </a:cubicBezTo>
                  <a:cubicBezTo>
                    <a:pt x="20" y="250"/>
                    <a:pt x="22" y="246"/>
                    <a:pt x="22" y="246"/>
                  </a:cubicBezTo>
                  <a:cubicBezTo>
                    <a:pt x="22" y="245"/>
                    <a:pt x="24" y="241"/>
                    <a:pt x="24" y="241"/>
                  </a:cubicBezTo>
                  <a:cubicBezTo>
                    <a:pt x="25" y="240"/>
                    <a:pt x="31" y="234"/>
                    <a:pt x="31" y="234"/>
                  </a:cubicBezTo>
                  <a:cubicBezTo>
                    <a:pt x="34" y="230"/>
                    <a:pt x="34" y="230"/>
                    <a:pt x="34" y="230"/>
                  </a:cubicBezTo>
                  <a:cubicBezTo>
                    <a:pt x="34" y="230"/>
                    <a:pt x="38" y="230"/>
                    <a:pt x="39" y="230"/>
                  </a:cubicBezTo>
                  <a:cubicBezTo>
                    <a:pt x="39" y="230"/>
                    <a:pt x="43" y="227"/>
                    <a:pt x="43" y="227"/>
                  </a:cubicBezTo>
                  <a:cubicBezTo>
                    <a:pt x="44" y="225"/>
                    <a:pt x="44" y="225"/>
                    <a:pt x="44" y="225"/>
                  </a:cubicBezTo>
                  <a:cubicBezTo>
                    <a:pt x="47" y="225"/>
                    <a:pt x="47" y="225"/>
                    <a:pt x="47" y="225"/>
                  </a:cubicBezTo>
                  <a:cubicBezTo>
                    <a:pt x="47" y="225"/>
                    <a:pt x="49" y="223"/>
                    <a:pt x="50" y="223"/>
                  </a:cubicBezTo>
                  <a:cubicBezTo>
                    <a:pt x="50" y="223"/>
                    <a:pt x="52" y="223"/>
                    <a:pt x="54" y="223"/>
                  </a:cubicBezTo>
                  <a:cubicBezTo>
                    <a:pt x="56" y="223"/>
                    <a:pt x="57" y="222"/>
                    <a:pt x="58" y="222"/>
                  </a:cubicBezTo>
                  <a:cubicBezTo>
                    <a:pt x="58" y="223"/>
                    <a:pt x="62" y="227"/>
                    <a:pt x="62" y="227"/>
                  </a:cubicBezTo>
                  <a:cubicBezTo>
                    <a:pt x="74" y="225"/>
                    <a:pt x="74" y="225"/>
                    <a:pt x="74" y="225"/>
                  </a:cubicBezTo>
                  <a:cubicBezTo>
                    <a:pt x="79" y="223"/>
                    <a:pt x="79" y="223"/>
                    <a:pt x="79" y="223"/>
                  </a:cubicBezTo>
                  <a:cubicBezTo>
                    <a:pt x="79" y="223"/>
                    <a:pt x="79" y="220"/>
                    <a:pt x="79" y="220"/>
                  </a:cubicBezTo>
                  <a:cubicBezTo>
                    <a:pt x="78" y="219"/>
                    <a:pt x="73" y="218"/>
                    <a:pt x="73" y="218"/>
                  </a:cubicBezTo>
                  <a:cubicBezTo>
                    <a:pt x="73" y="218"/>
                    <a:pt x="72" y="218"/>
                    <a:pt x="73" y="218"/>
                  </a:cubicBezTo>
                  <a:cubicBezTo>
                    <a:pt x="73" y="217"/>
                    <a:pt x="75" y="213"/>
                    <a:pt x="75" y="213"/>
                  </a:cubicBezTo>
                  <a:cubicBezTo>
                    <a:pt x="76" y="213"/>
                    <a:pt x="77" y="213"/>
                    <a:pt x="79" y="213"/>
                  </a:cubicBezTo>
                  <a:cubicBezTo>
                    <a:pt x="81" y="213"/>
                    <a:pt x="85" y="213"/>
                    <a:pt x="85" y="213"/>
                  </a:cubicBezTo>
                  <a:cubicBezTo>
                    <a:pt x="85" y="213"/>
                    <a:pt x="87" y="215"/>
                    <a:pt x="85" y="216"/>
                  </a:cubicBezTo>
                  <a:cubicBezTo>
                    <a:pt x="84" y="217"/>
                    <a:pt x="83" y="217"/>
                    <a:pt x="83" y="218"/>
                  </a:cubicBezTo>
                  <a:cubicBezTo>
                    <a:pt x="83" y="218"/>
                    <a:pt x="83" y="220"/>
                    <a:pt x="84" y="220"/>
                  </a:cubicBezTo>
                  <a:cubicBezTo>
                    <a:pt x="84" y="220"/>
                    <a:pt x="89" y="219"/>
                    <a:pt x="89" y="219"/>
                  </a:cubicBezTo>
                  <a:cubicBezTo>
                    <a:pt x="89" y="219"/>
                    <a:pt x="90" y="217"/>
                    <a:pt x="92" y="217"/>
                  </a:cubicBezTo>
                  <a:cubicBezTo>
                    <a:pt x="93" y="216"/>
                    <a:pt x="96" y="215"/>
                    <a:pt x="96" y="215"/>
                  </a:cubicBezTo>
                  <a:cubicBezTo>
                    <a:pt x="106" y="214"/>
                    <a:pt x="106" y="214"/>
                    <a:pt x="106" y="214"/>
                  </a:cubicBezTo>
                  <a:cubicBezTo>
                    <a:pt x="113" y="212"/>
                    <a:pt x="113" y="212"/>
                    <a:pt x="113" y="212"/>
                  </a:cubicBezTo>
                  <a:cubicBezTo>
                    <a:pt x="113" y="212"/>
                    <a:pt x="121" y="207"/>
                    <a:pt x="123" y="207"/>
                  </a:cubicBezTo>
                  <a:cubicBezTo>
                    <a:pt x="126" y="208"/>
                    <a:pt x="128" y="208"/>
                    <a:pt x="129" y="207"/>
                  </a:cubicBezTo>
                  <a:cubicBezTo>
                    <a:pt x="130" y="206"/>
                    <a:pt x="132" y="203"/>
                    <a:pt x="132" y="203"/>
                  </a:cubicBezTo>
                  <a:cubicBezTo>
                    <a:pt x="130" y="202"/>
                    <a:pt x="130" y="202"/>
                    <a:pt x="130" y="202"/>
                  </a:cubicBezTo>
                  <a:cubicBezTo>
                    <a:pt x="125" y="202"/>
                    <a:pt x="125" y="202"/>
                    <a:pt x="125" y="202"/>
                  </a:cubicBezTo>
                  <a:cubicBezTo>
                    <a:pt x="125" y="202"/>
                    <a:pt x="120" y="203"/>
                    <a:pt x="120" y="203"/>
                  </a:cubicBezTo>
                  <a:cubicBezTo>
                    <a:pt x="119" y="202"/>
                    <a:pt x="116" y="202"/>
                    <a:pt x="117" y="201"/>
                  </a:cubicBezTo>
                  <a:cubicBezTo>
                    <a:pt x="118" y="199"/>
                    <a:pt x="118" y="199"/>
                    <a:pt x="120" y="197"/>
                  </a:cubicBezTo>
                  <a:cubicBezTo>
                    <a:pt x="121" y="196"/>
                    <a:pt x="122" y="195"/>
                    <a:pt x="123" y="194"/>
                  </a:cubicBezTo>
                  <a:cubicBezTo>
                    <a:pt x="125" y="194"/>
                    <a:pt x="125" y="193"/>
                    <a:pt x="127" y="192"/>
                  </a:cubicBezTo>
                  <a:cubicBezTo>
                    <a:pt x="129" y="191"/>
                    <a:pt x="129" y="191"/>
                    <a:pt x="133" y="189"/>
                  </a:cubicBezTo>
                  <a:cubicBezTo>
                    <a:pt x="137" y="188"/>
                    <a:pt x="145" y="182"/>
                    <a:pt x="146" y="182"/>
                  </a:cubicBezTo>
                  <a:cubicBezTo>
                    <a:pt x="147" y="182"/>
                    <a:pt x="148" y="183"/>
                    <a:pt x="152" y="181"/>
                  </a:cubicBezTo>
                  <a:cubicBezTo>
                    <a:pt x="157" y="180"/>
                    <a:pt x="160" y="177"/>
                    <a:pt x="159" y="177"/>
                  </a:cubicBezTo>
                  <a:cubicBezTo>
                    <a:pt x="158" y="177"/>
                    <a:pt x="156" y="176"/>
                    <a:pt x="154" y="177"/>
                  </a:cubicBezTo>
                  <a:cubicBezTo>
                    <a:pt x="151" y="178"/>
                    <a:pt x="153" y="176"/>
                    <a:pt x="149" y="178"/>
                  </a:cubicBezTo>
                  <a:cubicBezTo>
                    <a:pt x="144" y="181"/>
                    <a:pt x="137" y="183"/>
                    <a:pt x="135" y="183"/>
                  </a:cubicBezTo>
                  <a:cubicBezTo>
                    <a:pt x="133" y="182"/>
                    <a:pt x="131" y="181"/>
                    <a:pt x="129" y="179"/>
                  </a:cubicBezTo>
                  <a:cubicBezTo>
                    <a:pt x="126" y="177"/>
                    <a:pt x="120" y="177"/>
                    <a:pt x="120" y="176"/>
                  </a:cubicBezTo>
                  <a:cubicBezTo>
                    <a:pt x="119" y="176"/>
                    <a:pt x="111" y="179"/>
                    <a:pt x="111" y="179"/>
                  </a:cubicBezTo>
                  <a:cubicBezTo>
                    <a:pt x="111" y="179"/>
                    <a:pt x="100" y="180"/>
                    <a:pt x="97" y="180"/>
                  </a:cubicBezTo>
                  <a:cubicBezTo>
                    <a:pt x="95" y="180"/>
                    <a:pt x="89" y="179"/>
                    <a:pt x="88" y="179"/>
                  </a:cubicBezTo>
                  <a:cubicBezTo>
                    <a:pt x="88" y="179"/>
                    <a:pt x="82" y="181"/>
                    <a:pt x="82" y="181"/>
                  </a:cubicBezTo>
                  <a:cubicBezTo>
                    <a:pt x="81" y="181"/>
                    <a:pt x="77" y="187"/>
                    <a:pt x="75" y="188"/>
                  </a:cubicBezTo>
                  <a:cubicBezTo>
                    <a:pt x="73" y="189"/>
                    <a:pt x="68" y="188"/>
                    <a:pt x="68" y="188"/>
                  </a:cubicBezTo>
                  <a:cubicBezTo>
                    <a:pt x="68" y="188"/>
                    <a:pt x="66" y="190"/>
                    <a:pt x="64" y="191"/>
                  </a:cubicBezTo>
                  <a:cubicBezTo>
                    <a:pt x="62" y="192"/>
                    <a:pt x="59" y="194"/>
                    <a:pt x="57" y="195"/>
                  </a:cubicBezTo>
                  <a:cubicBezTo>
                    <a:pt x="55" y="196"/>
                    <a:pt x="54" y="204"/>
                    <a:pt x="54" y="205"/>
                  </a:cubicBezTo>
                  <a:cubicBezTo>
                    <a:pt x="53" y="207"/>
                    <a:pt x="48" y="214"/>
                    <a:pt x="48" y="214"/>
                  </a:cubicBezTo>
                  <a:cubicBezTo>
                    <a:pt x="43" y="219"/>
                    <a:pt x="43" y="219"/>
                    <a:pt x="43" y="219"/>
                  </a:cubicBezTo>
                  <a:cubicBezTo>
                    <a:pt x="43" y="219"/>
                    <a:pt x="39" y="223"/>
                    <a:pt x="38" y="223"/>
                  </a:cubicBezTo>
                  <a:cubicBezTo>
                    <a:pt x="37" y="224"/>
                    <a:pt x="31" y="230"/>
                    <a:pt x="31" y="230"/>
                  </a:cubicBezTo>
                  <a:cubicBezTo>
                    <a:pt x="31" y="230"/>
                    <a:pt x="29" y="229"/>
                    <a:pt x="29" y="229"/>
                  </a:cubicBezTo>
                  <a:cubicBezTo>
                    <a:pt x="29" y="229"/>
                    <a:pt x="25" y="235"/>
                    <a:pt x="25" y="235"/>
                  </a:cubicBezTo>
                  <a:cubicBezTo>
                    <a:pt x="25" y="235"/>
                    <a:pt x="23" y="240"/>
                    <a:pt x="22" y="241"/>
                  </a:cubicBezTo>
                  <a:cubicBezTo>
                    <a:pt x="22" y="242"/>
                    <a:pt x="18" y="248"/>
                    <a:pt x="18" y="248"/>
                  </a:cubicBezTo>
                  <a:cubicBezTo>
                    <a:pt x="17" y="250"/>
                    <a:pt x="17" y="250"/>
                    <a:pt x="17" y="250"/>
                  </a:cubicBezTo>
                  <a:cubicBezTo>
                    <a:pt x="16" y="254"/>
                    <a:pt x="16" y="254"/>
                    <a:pt x="16" y="254"/>
                  </a:cubicBezTo>
                  <a:cubicBezTo>
                    <a:pt x="16" y="254"/>
                    <a:pt x="14" y="256"/>
                    <a:pt x="14" y="255"/>
                  </a:cubicBezTo>
                  <a:cubicBezTo>
                    <a:pt x="14" y="254"/>
                    <a:pt x="14" y="250"/>
                    <a:pt x="15" y="249"/>
                  </a:cubicBezTo>
                  <a:cubicBezTo>
                    <a:pt x="16" y="248"/>
                    <a:pt x="16" y="246"/>
                    <a:pt x="16" y="246"/>
                  </a:cubicBezTo>
                  <a:cubicBezTo>
                    <a:pt x="15" y="241"/>
                    <a:pt x="15" y="241"/>
                    <a:pt x="15" y="241"/>
                  </a:cubicBezTo>
                  <a:cubicBezTo>
                    <a:pt x="15" y="241"/>
                    <a:pt x="14" y="243"/>
                    <a:pt x="15" y="240"/>
                  </a:cubicBezTo>
                  <a:cubicBezTo>
                    <a:pt x="16" y="237"/>
                    <a:pt x="15" y="237"/>
                    <a:pt x="16" y="236"/>
                  </a:cubicBezTo>
                  <a:cubicBezTo>
                    <a:pt x="18" y="235"/>
                    <a:pt x="17" y="235"/>
                    <a:pt x="20" y="233"/>
                  </a:cubicBezTo>
                  <a:cubicBezTo>
                    <a:pt x="22" y="231"/>
                    <a:pt x="21" y="230"/>
                    <a:pt x="22" y="230"/>
                  </a:cubicBezTo>
                  <a:cubicBezTo>
                    <a:pt x="24" y="229"/>
                    <a:pt x="24" y="229"/>
                    <a:pt x="26" y="228"/>
                  </a:cubicBezTo>
                  <a:cubicBezTo>
                    <a:pt x="29" y="226"/>
                    <a:pt x="30" y="225"/>
                    <a:pt x="31" y="224"/>
                  </a:cubicBezTo>
                  <a:cubicBezTo>
                    <a:pt x="31" y="223"/>
                    <a:pt x="36" y="221"/>
                    <a:pt x="35" y="220"/>
                  </a:cubicBezTo>
                  <a:cubicBezTo>
                    <a:pt x="35" y="219"/>
                    <a:pt x="36" y="217"/>
                    <a:pt x="33" y="217"/>
                  </a:cubicBezTo>
                  <a:cubicBezTo>
                    <a:pt x="31" y="217"/>
                    <a:pt x="27" y="219"/>
                    <a:pt x="25" y="220"/>
                  </a:cubicBezTo>
                  <a:cubicBezTo>
                    <a:pt x="22" y="221"/>
                    <a:pt x="19" y="223"/>
                    <a:pt x="19" y="223"/>
                  </a:cubicBezTo>
                  <a:cubicBezTo>
                    <a:pt x="19" y="223"/>
                    <a:pt x="12" y="225"/>
                    <a:pt x="11" y="225"/>
                  </a:cubicBezTo>
                  <a:cubicBezTo>
                    <a:pt x="10" y="224"/>
                    <a:pt x="8" y="225"/>
                    <a:pt x="7" y="225"/>
                  </a:cubicBezTo>
                  <a:cubicBezTo>
                    <a:pt x="5" y="226"/>
                    <a:pt x="1" y="224"/>
                    <a:pt x="1" y="224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1" y="217"/>
                    <a:pt x="1" y="218"/>
                    <a:pt x="1" y="218"/>
                  </a:cubicBezTo>
                  <a:cubicBezTo>
                    <a:pt x="1" y="218"/>
                    <a:pt x="1" y="218"/>
                    <a:pt x="1" y="218"/>
                  </a:cubicBezTo>
                  <a:cubicBezTo>
                    <a:pt x="2" y="219"/>
                    <a:pt x="7" y="219"/>
                    <a:pt x="7" y="219"/>
                  </a:cubicBezTo>
                  <a:cubicBezTo>
                    <a:pt x="11" y="215"/>
                    <a:pt x="11" y="215"/>
                    <a:pt x="11" y="215"/>
                  </a:cubicBezTo>
                  <a:cubicBezTo>
                    <a:pt x="16" y="208"/>
                    <a:pt x="16" y="208"/>
                    <a:pt x="16" y="208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6"/>
                    <a:pt x="12" y="192"/>
                    <a:pt x="12" y="191"/>
                  </a:cubicBezTo>
                  <a:cubicBezTo>
                    <a:pt x="12" y="190"/>
                    <a:pt x="14" y="186"/>
                    <a:pt x="14" y="186"/>
                  </a:cubicBezTo>
                  <a:cubicBezTo>
                    <a:pt x="16" y="183"/>
                    <a:pt x="16" y="183"/>
                    <a:pt x="16" y="183"/>
                  </a:cubicBezTo>
                  <a:cubicBezTo>
                    <a:pt x="16" y="183"/>
                    <a:pt x="20" y="182"/>
                    <a:pt x="21" y="182"/>
                  </a:cubicBezTo>
                  <a:cubicBezTo>
                    <a:pt x="23" y="182"/>
                    <a:pt x="18" y="176"/>
                    <a:pt x="18" y="175"/>
                  </a:cubicBezTo>
                  <a:cubicBezTo>
                    <a:pt x="18" y="174"/>
                    <a:pt x="16" y="169"/>
                    <a:pt x="16" y="169"/>
                  </a:cubicBezTo>
                  <a:cubicBezTo>
                    <a:pt x="16" y="169"/>
                    <a:pt x="11" y="166"/>
                    <a:pt x="10" y="166"/>
                  </a:cubicBezTo>
                  <a:cubicBezTo>
                    <a:pt x="9" y="166"/>
                    <a:pt x="4" y="165"/>
                    <a:pt x="2" y="164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2" y="164"/>
                    <a:pt x="1" y="163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2" y="159"/>
                    <a:pt x="5" y="158"/>
                    <a:pt x="5" y="158"/>
                  </a:cubicBezTo>
                  <a:cubicBezTo>
                    <a:pt x="9" y="155"/>
                    <a:pt x="9" y="155"/>
                    <a:pt x="9" y="155"/>
                  </a:cubicBezTo>
                  <a:cubicBezTo>
                    <a:pt x="8" y="151"/>
                    <a:pt x="8" y="151"/>
                    <a:pt x="8" y="151"/>
                  </a:cubicBezTo>
                  <a:cubicBezTo>
                    <a:pt x="8" y="151"/>
                    <a:pt x="12" y="148"/>
                    <a:pt x="13" y="147"/>
                  </a:cubicBezTo>
                  <a:cubicBezTo>
                    <a:pt x="15" y="146"/>
                    <a:pt x="22" y="144"/>
                    <a:pt x="22" y="144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30" y="138"/>
                    <a:pt x="30" y="138"/>
                    <a:pt x="30" y="138"/>
                  </a:cubicBezTo>
                  <a:cubicBezTo>
                    <a:pt x="32" y="135"/>
                    <a:pt x="32" y="135"/>
                    <a:pt x="32" y="135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45" y="141"/>
                    <a:pt x="45" y="141"/>
                    <a:pt x="45" y="141"/>
                  </a:cubicBezTo>
                  <a:cubicBezTo>
                    <a:pt x="45" y="141"/>
                    <a:pt x="51" y="138"/>
                    <a:pt x="52" y="137"/>
                  </a:cubicBezTo>
                  <a:cubicBezTo>
                    <a:pt x="54" y="136"/>
                    <a:pt x="56" y="136"/>
                    <a:pt x="56" y="136"/>
                  </a:cubicBezTo>
                  <a:cubicBezTo>
                    <a:pt x="59" y="134"/>
                    <a:pt x="59" y="134"/>
                    <a:pt x="59" y="134"/>
                  </a:cubicBezTo>
                  <a:cubicBezTo>
                    <a:pt x="59" y="134"/>
                    <a:pt x="64" y="132"/>
                    <a:pt x="65" y="131"/>
                  </a:cubicBezTo>
                  <a:cubicBezTo>
                    <a:pt x="65" y="131"/>
                    <a:pt x="65" y="131"/>
                    <a:pt x="65" y="131"/>
                  </a:cubicBezTo>
                  <a:cubicBezTo>
                    <a:pt x="65" y="131"/>
                    <a:pt x="65" y="131"/>
                    <a:pt x="65" y="131"/>
                  </a:cubicBezTo>
                  <a:cubicBezTo>
                    <a:pt x="67" y="150"/>
                    <a:pt x="62" y="140"/>
                    <a:pt x="72" y="147"/>
                  </a:cubicBezTo>
                  <a:cubicBezTo>
                    <a:pt x="73" y="148"/>
                    <a:pt x="72" y="149"/>
                    <a:pt x="73" y="150"/>
                  </a:cubicBezTo>
                  <a:cubicBezTo>
                    <a:pt x="73" y="152"/>
                    <a:pt x="80" y="155"/>
                    <a:pt x="80" y="155"/>
                  </a:cubicBezTo>
                  <a:cubicBezTo>
                    <a:pt x="80" y="155"/>
                    <a:pt x="86" y="155"/>
                    <a:pt x="86" y="156"/>
                  </a:cubicBezTo>
                  <a:cubicBezTo>
                    <a:pt x="87" y="157"/>
                    <a:pt x="93" y="160"/>
                    <a:pt x="93" y="160"/>
                  </a:cubicBezTo>
                  <a:cubicBezTo>
                    <a:pt x="106" y="157"/>
                    <a:pt x="106" y="157"/>
                    <a:pt x="106" y="157"/>
                  </a:cubicBezTo>
                  <a:cubicBezTo>
                    <a:pt x="112" y="163"/>
                    <a:pt x="112" y="163"/>
                    <a:pt x="112" y="163"/>
                  </a:cubicBezTo>
                  <a:cubicBezTo>
                    <a:pt x="119" y="161"/>
                    <a:pt x="119" y="161"/>
                    <a:pt x="119" y="161"/>
                  </a:cubicBezTo>
                  <a:cubicBezTo>
                    <a:pt x="119" y="161"/>
                    <a:pt x="122" y="162"/>
                    <a:pt x="124" y="163"/>
                  </a:cubicBezTo>
                  <a:cubicBezTo>
                    <a:pt x="126" y="164"/>
                    <a:pt x="132" y="163"/>
                    <a:pt x="134" y="162"/>
                  </a:cubicBezTo>
                  <a:cubicBezTo>
                    <a:pt x="136" y="162"/>
                    <a:pt x="141" y="159"/>
                    <a:pt x="143" y="160"/>
                  </a:cubicBezTo>
                  <a:cubicBezTo>
                    <a:pt x="145" y="160"/>
                    <a:pt x="154" y="158"/>
                    <a:pt x="154" y="158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69" y="149"/>
                    <a:pt x="169" y="149"/>
                    <a:pt x="169" y="149"/>
                  </a:cubicBezTo>
                  <a:cubicBezTo>
                    <a:pt x="180" y="161"/>
                    <a:pt x="180" y="161"/>
                    <a:pt x="180" y="161"/>
                  </a:cubicBezTo>
                  <a:cubicBezTo>
                    <a:pt x="180" y="161"/>
                    <a:pt x="191" y="159"/>
                    <a:pt x="192" y="159"/>
                  </a:cubicBezTo>
                  <a:cubicBezTo>
                    <a:pt x="194" y="159"/>
                    <a:pt x="202" y="156"/>
                    <a:pt x="202" y="156"/>
                  </a:cubicBezTo>
                  <a:cubicBezTo>
                    <a:pt x="202" y="156"/>
                    <a:pt x="204" y="153"/>
                    <a:pt x="203" y="150"/>
                  </a:cubicBezTo>
                  <a:cubicBezTo>
                    <a:pt x="203" y="148"/>
                    <a:pt x="202" y="146"/>
                    <a:pt x="202" y="146"/>
                  </a:cubicBezTo>
                  <a:cubicBezTo>
                    <a:pt x="202" y="146"/>
                    <a:pt x="200" y="144"/>
                    <a:pt x="203" y="143"/>
                  </a:cubicBezTo>
                  <a:cubicBezTo>
                    <a:pt x="206" y="142"/>
                    <a:pt x="207" y="140"/>
                    <a:pt x="209" y="139"/>
                  </a:cubicBezTo>
                  <a:cubicBezTo>
                    <a:pt x="212" y="137"/>
                    <a:pt x="214" y="134"/>
                    <a:pt x="215" y="133"/>
                  </a:cubicBezTo>
                  <a:cubicBezTo>
                    <a:pt x="216" y="133"/>
                    <a:pt x="218" y="129"/>
                    <a:pt x="219" y="129"/>
                  </a:cubicBezTo>
                  <a:cubicBezTo>
                    <a:pt x="219" y="128"/>
                    <a:pt x="221" y="125"/>
                    <a:pt x="221" y="124"/>
                  </a:cubicBezTo>
                  <a:cubicBezTo>
                    <a:pt x="222" y="124"/>
                    <a:pt x="227" y="119"/>
                    <a:pt x="227" y="119"/>
                  </a:cubicBezTo>
                  <a:cubicBezTo>
                    <a:pt x="229" y="116"/>
                    <a:pt x="229" y="116"/>
                    <a:pt x="229" y="116"/>
                  </a:cubicBezTo>
                  <a:cubicBezTo>
                    <a:pt x="229" y="116"/>
                    <a:pt x="233" y="108"/>
                    <a:pt x="235" y="107"/>
                  </a:cubicBezTo>
                  <a:cubicBezTo>
                    <a:pt x="237" y="107"/>
                    <a:pt x="248" y="98"/>
                    <a:pt x="250" y="99"/>
                  </a:cubicBezTo>
                  <a:cubicBezTo>
                    <a:pt x="252" y="99"/>
                    <a:pt x="259" y="93"/>
                    <a:pt x="261" y="91"/>
                  </a:cubicBezTo>
                  <a:cubicBezTo>
                    <a:pt x="263" y="90"/>
                    <a:pt x="263" y="88"/>
                    <a:pt x="268" y="87"/>
                  </a:cubicBezTo>
                  <a:cubicBezTo>
                    <a:pt x="272" y="87"/>
                    <a:pt x="300" y="83"/>
                    <a:pt x="300" y="83"/>
                  </a:cubicBezTo>
                  <a:cubicBezTo>
                    <a:pt x="316" y="78"/>
                    <a:pt x="316" y="78"/>
                    <a:pt x="316" y="78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5" y="69"/>
                    <a:pt x="325" y="69"/>
                    <a:pt x="325" y="69"/>
                  </a:cubicBezTo>
                  <a:cubicBezTo>
                    <a:pt x="334" y="69"/>
                    <a:pt x="334" y="69"/>
                    <a:pt x="334" y="69"/>
                  </a:cubicBezTo>
                  <a:cubicBezTo>
                    <a:pt x="334" y="69"/>
                    <a:pt x="333" y="73"/>
                    <a:pt x="333" y="73"/>
                  </a:cubicBezTo>
                  <a:cubicBezTo>
                    <a:pt x="333" y="74"/>
                    <a:pt x="332" y="75"/>
                    <a:pt x="335" y="76"/>
                  </a:cubicBezTo>
                  <a:cubicBezTo>
                    <a:pt x="338" y="78"/>
                    <a:pt x="341" y="80"/>
                    <a:pt x="342" y="80"/>
                  </a:cubicBezTo>
                  <a:cubicBezTo>
                    <a:pt x="343" y="80"/>
                    <a:pt x="345" y="81"/>
                    <a:pt x="346" y="81"/>
                  </a:cubicBezTo>
                  <a:cubicBezTo>
                    <a:pt x="347" y="82"/>
                    <a:pt x="352" y="83"/>
                    <a:pt x="352" y="83"/>
                  </a:cubicBezTo>
                  <a:cubicBezTo>
                    <a:pt x="352" y="83"/>
                    <a:pt x="358" y="81"/>
                    <a:pt x="358" y="81"/>
                  </a:cubicBezTo>
                  <a:cubicBezTo>
                    <a:pt x="358" y="80"/>
                    <a:pt x="361" y="79"/>
                    <a:pt x="363" y="78"/>
                  </a:cubicBezTo>
                  <a:cubicBezTo>
                    <a:pt x="365" y="77"/>
                    <a:pt x="373" y="75"/>
                    <a:pt x="373" y="75"/>
                  </a:cubicBezTo>
                  <a:cubicBezTo>
                    <a:pt x="373" y="75"/>
                    <a:pt x="375" y="78"/>
                    <a:pt x="376" y="78"/>
                  </a:cubicBezTo>
                  <a:cubicBezTo>
                    <a:pt x="376" y="79"/>
                    <a:pt x="380" y="81"/>
                    <a:pt x="379" y="83"/>
                  </a:cubicBezTo>
                  <a:cubicBezTo>
                    <a:pt x="379" y="84"/>
                    <a:pt x="379" y="87"/>
                    <a:pt x="379" y="87"/>
                  </a:cubicBezTo>
                  <a:cubicBezTo>
                    <a:pt x="385" y="90"/>
                    <a:pt x="385" y="90"/>
                    <a:pt x="385" y="90"/>
                  </a:cubicBezTo>
                  <a:cubicBezTo>
                    <a:pt x="385" y="90"/>
                    <a:pt x="389" y="92"/>
                    <a:pt x="390" y="93"/>
                  </a:cubicBezTo>
                  <a:cubicBezTo>
                    <a:pt x="391" y="93"/>
                    <a:pt x="397" y="94"/>
                    <a:pt x="397" y="94"/>
                  </a:cubicBezTo>
                  <a:cubicBezTo>
                    <a:pt x="398" y="87"/>
                    <a:pt x="398" y="87"/>
                    <a:pt x="398" y="87"/>
                  </a:cubicBezTo>
                  <a:cubicBezTo>
                    <a:pt x="398" y="87"/>
                    <a:pt x="400" y="85"/>
                    <a:pt x="403" y="85"/>
                  </a:cubicBezTo>
                  <a:cubicBezTo>
                    <a:pt x="406" y="85"/>
                    <a:pt x="411" y="85"/>
                    <a:pt x="411" y="85"/>
                  </a:cubicBezTo>
                  <a:cubicBezTo>
                    <a:pt x="411" y="85"/>
                    <a:pt x="415" y="86"/>
                    <a:pt x="415" y="87"/>
                  </a:cubicBezTo>
                  <a:cubicBezTo>
                    <a:pt x="415" y="88"/>
                    <a:pt x="420" y="91"/>
                    <a:pt x="420" y="91"/>
                  </a:cubicBezTo>
                  <a:cubicBezTo>
                    <a:pt x="427" y="89"/>
                    <a:pt x="427" y="89"/>
                    <a:pt x="427" y="89"/>
                  </a:cubicBezTo>
                  <a:cubicBezTo>
                    <a:pt x="430" y="90"/>
                    <a:pt x="430" y="90"/>
                    <a:pt x="430" y="90"/>
                  </a:cubicBezTo>
                  <a:cubicBezTo>
                    <a:pt x="439" y="91"/>
                    <a:pt x="439" y="91"/>
                    <a:pt x="439" y="91"/>
                  </a:cubicBezTo>
                  <a:cubicBezTo>
                    <a:pt x="439" y="91"/>
                    <a:pt x="441" y="91"/>
                    <a:pt x="441" y="90"/>
                  </a:cubicBezTo>
                  <a:cubicBezTo>
                    <a:pt x="442" y="89"/>
                    <a:pt x="442" y="86"/>
                    <a:pt x="442" y="86"/>
                  </a:cubicBezTo>
                  <a:cubicBezTo>
                    <a:pt x="442" y="86"/>
                    <a:pt x="441" y="86"/>
                    <a:pt x="444" y="85"/>
                  </a:cubicBezTo>
                  <a:cubicBezTo>
                    <a:pt x="447" y="85"/>
                    <a:pt x="446" y="84"/>
                    <a:pt x="447" y="85"/>
                  </a:cubicBezTo>
                  <a:cubicBezTo>
                    <a:pt x="448" y="86"/>
                    <a:pt x="452" y="86"/>
                    <a:pt x="454" y="87"/>
                  </a:cubicBezTo>
                  <a:cubicBezTo>
                    <a:pt x="455" y="87"/>
                    <a:pt x="459" y="88"/>
                    <a:pt x="460" y="88"/>
                  </a:cubicBezTo>
                  <a:cubicBezTo>
                    <a:pt x="461" y="88"/>
                    <a:pt x="471" y="87"/>
                    <a:pt x="471" y="87"/>
                  </a:cubicBezTo>
                  <a:cubicBezTo>
                    <a:pt x="471" y="87"/>
                    <a:pt x="469" y="88"/>
                    <a:pt x="473" y="86"/>
                  </a:cubicBezTo>
                  <a:cubicBezTo>
                    <a:pt x="477" y="84"/>
                    <a:pt x="482" y="81"/>
                    <a:pt x="482" y="81"/>
                  </a:cubicBezTo>
                  <a:cubicBezTo>
                    <a:pt x="482" y="81"/>
                    <a:pt x="482" y="81"/>
                    <a:pt x="485" y="80"/>
                  </a:cubicBezTo>
                  <a:cubicBezTo>
                    <a:pt x="488" y="79"/>
                    <a:pt x="488" y="75"/>
                    <a:pt x="488" y="75"/>
                  </a:cubicBezTo>
                  <a:cubicBezTo>
                    <a:pt x="488" y="75"/>
                    <a:pt x="488" y="75"/>
                    <a:pt x="490" y="75"/>
                  </a:cubicBezTo>
                  <a:cubicBezTo>
                    <a:pt x="491" y="74"/>
                    <a:pt x="497" y="73"/>
                    <a:pt x="497" y="73"/>
                  </a:cubicBezTo>
                  <a:cubicBezTo>
                    <a:pt x="497" y="73"/>
                    <a:pt x="498" y="71"/>
                    <a:pt x="499" y="70"/>
                  </a:cubicBezTo>
                  <a:cubicBezTo>
                    <a:pt x="500" y="70"/>
                    <a:pt x="502" y="68"/>
                    <a:pt x="502" y="68"/>
                  </a:cubicBezTo>
                  <a:cubicBezTo>
                    <a:pt x="503" y="68"/>
                    <a:pt x="503" y="68"/>
                    <a:pt x="503" y="68"/>
                  </a:cubicBezTo>
                  <a:cubicBezTo>
                    <a:pt x="507" y="67"/>
                    <a:pt x="507" y="67"/>
                    <a:pt x="507" y="67"/>
                  </a:cubicBezTo>
                  <a:cubicBezTo>
                    <a:pt x="508" y="65"/>
                    <a:pt x="508" y="65"/>
                    <a:pt x="508" y="65"/>
                  </a:cubicBezTo>
                  <a:cubicBezTo>
                    <a:pt x="516" y="67"/>
                    <a:pt x="516" y="67"/>
                    <a:pt x="516" y="67"/>
                  </a:cubicBezTo>
                  <a:cubicBezTo>
                    <a:pt x="516" y="67"/>
                    <a:pt x="523" y="68"/>
                    <a:pt x="524" y="67"/>
                  </a:cubicBezTo>
                  <a:cubicBezTo>
                    <a:pt x="526" y="67"/>
                    <a:pt x="529" y="62"/>
                    <a:pt x="531" y="63"/>
                  </a:cubicBezTo>
                  <a:cubicBezTo>
                    <a:pt x="532" y="63"/>
                    <a:pt x="534" y="65"/>
                    <a:pt x="535" y="64"/>
                  </a:cubicBezTo>
                  <a:cubicBezTo>
                    <a:pt x="536" y="64"/>
                    <a:pt x="537" y="66"/>
                    <a:pt x="540" y="64"/>
                  </a:cubicBezTo>
                  <a:cubicBezTo>
                    <a:pt x="544" y="61"/>
                    <a:pt x="547" y="57"/>
                    <a:pt x="547" y="57"/>
                  </a:cubicBezTo>
                  <a:cubicBezTo>
                    <a:pt x="547" y="57"/>
                    <a:pt x="546" y="55"/>
                    <a:pt x="549" y="54"/>
                  </a:cubicBezTo>
                  <a:cubicBezTo>
                    <a:pt x="552" y="52"/>
                    <a:pt x="552" y="51"/>
                    <a:pt x="554" y="51"/>
                  </a:cubicBezTo>
                  <a:cubicBezTo>
                    <a:pt x="556" y="50"/>
                    <a:pt x="556" y="51"/>
                    <a:pt x="557" y="49"/>
                  </a:cubicBezTo>
                  <a:cubicBezTo>
                    <a:pt x="557" y="47"/>
                    <a:pt x="557" y="45"/>
                    <a:pt x="558" y="44"/>
                  </a:cubicBezTo>
                  <a:cubicBezTo>
                    <a:pt x="559" y="44"/>
                    <a:pt x="560" y="42"/>
                    <a:pt x="562" y="42"/>
                  </a:cubicBezTo>
                  <a:cubicBezTo>
                    <a:pt x="563" y="41"/>
                    <a:pt x="565" y="40"/>
                    <a:pt x="565" y="38"/>
                  </a:cubicBezTo>
                  <a:cubicBezTo>
                    <a:pt x="566" y="36"/>
                    <a:pt x="564" y="37"/>
                    <a:pt x="566" y="36"/>
                  </a:cubicBezTo>
                  <a:cubicBezTo>
                    <a:pt x="568" y="34"/>
                    <a:pt x="569" y="33"/>
                    <a:pt x="571" y="31"/>
                  </a:cubicBezTo>
                  <a:cubicBezTo>
                    <a:pt x="573" y="30"/>
                    <a:pt x="574" y="29"/>
                    <a:pt x="575" y="27"/>
                  </a:cubicBezTo>
                  <a:cubicBezTo>
                    <a:pt x="575" y="25"/>
                    <a:pt x="575" y="24"/>
                    <a:pt x="576" y="21"/>
                  </a:cubicBezTo>
                  <a:cubicBezTo>
                    <a:pt x="578" y="18"/>
                    <a:pt x="576" y="16"/>
                    <a:pt x="579" y="16"/>
                  </a:cubicBezTo>
                  <a:cubicBezTo>
                    <a:pt x="580" y="16"/>
                    <a:pt x="580" y="16"/>
                    <a:pt x="581" y="16"/>
                  </a:cubicBezTo>
                  <a:cubicBezTo>
                    <a:pt x="581" y="18"/>
                    <a:pt x="583" y="19"/>
                    <a:pt x="585" y="20"/>
                  </a:cubicBezTo>
                  <a:cubicBezTo>
                    <a:pt x="588" y="21"/>
                    <a:pt x="596" y="17"/>
                    <a:pt x="596" y="17"/>
                  </a:cubicBezTo>
                  <a:cubicBezTo>
                    <a:pt x="601" y="15"/>
                    <a:pt x="601" y="15"/>
                    <a:pt x="601" y="15"/>
                  </a:cubicBezTo>
                  <a:cubicBezTo>
                    <a:pt x="606" y="14"/>
                    <a:pt x="606" y="14"/>
                    <a:pt x="606" y="14"/>
                  </a:cubicBezTo>
                  <a:cubicBezTo>
                    <a:pt x="606" y="14"/>
                    <a:pt x="618" y="13"/>
                    <a:pt x="620" y="12"/>
                  </a:cubicBezTo>
                  <a:cubicBezTo>
                    <a:pt x="623" y="10"/>
                    <a:pt x="623" y="8"/>
                    <a:pt x="623" y="8"/>
                  </a:cubicBezTo>
                  <a:cubicBezTo>
                    <a:pt x="622" y="5"/>
                    <a:pt x="622" y="5"/>
                    <a:pt x="622" y="5"/>
                  </a:cubicBezTo>
                  <a:cubicBezTo>
                    <a:pt x="622" y="5"/>
                    <a:pt x="628" y="2"/>
                    <a:pt x="631" y="1"/>
                  </a:cubicBezTo>
                  <a:cubicBezTo>
                    <a:pt x="633" y="0"/>
                    <a:pt x="635" y="2"/>
                    <a:pt x="635" y="2"/>
                  </a:cubicBezTo>
                  <a:cubicBezTo>
                    <a:pt x="638" y="5"/>
                    <a:pt x="638" y="5"/>
                    <a:pt x="638" y="5"/>
                  </a:cubicBezTo>
                  <a:cubicBezTo>
                    <a:pt x="642" y="9"/>
                    <a:pt x="642" y="9"/>
                    <a:pt x="642" y="9"/>
                  </a:cubicBezTo>
                  <a:cubicBezTo>
                    <a:pt x="647" y="10"/>
                    <a:pt x="647" y="10"/>
                    <a:pt x="647" y="10"/>
                  </a:cubicBezTo>
                  <a:cubicBezTo>
                    <a:pt x="647" y="10"/>
                    <a:pt x="650" y="13"/>
                    <a:pt x="651" y="14"/>
                  </a:cubicBezTo>
                  <a:cubicBezTo>
                    <a:pt x="651" y="16"/>
                    <a:pt x="651" y="16"/>
                    <a:pt x="651" y="16"/>
                  </a:cubicBezTo>
                  <a:cubicBezTo>
                    <a:pt x="657" y="16"/>
                    <a:pt x="657" y="16"/>
                    <a:pt x="657" y="16"/>
                  </a:cubicBezTo>
                  <a:cubicBezTo>
                    <a:pt x="662" y="14"/>
                    <a:pt x="662" y="14"/>
                    <a:pt x="662" y="14"/>
                  </a:cubicBezTo>
                  <a:cubicBezTo>
                    <a:pt x="667" y="17"/>
                    <a:pt x="667" y="17"/>
                    <a:pt x="667" y="17"/>
                  </a:cubicBezTo>
                  <a:cubicBezTo>
                    <a:pt x="671" y="16"/>
                    <a:pt x="671" y="16"/>
                    <a:pt x="671" y="16"/>
                  </a:cubicBezTo>
                  <a:cubicBezTo>
                    <a:pt x="672" y="16"/>
                    <a:pt x="672" y="17"/>
                    <a:pt x="673" y="17"/>
                  </a:cubicBezTo>
                  <a:cubicBezTo>
                    <a:pt x="673" y="18"/>
                    <a:pt x="673" y="19"/>
                    <a:pt x="673" y="20"/>
                  </a:cubicBezTo>
                  <a:cubicBezTo>
                    <a:pt x="674" y="22"/>
                    <a:pt x="675" y="22"/>
                    <a:pt x="675" y="22"/>
                  </a:cubicBezTo>
                  <a:cubicBezTo>
                    <a:pt x="677" y="25"/>
                    <a:pt x="677" y="25"/>
                    <a:pt x="677" y="25"/>
                  </a:cubicBezTo>
                  <a:cubicBezTo>
                    <a:pt x="678" y="28"/>
                    <a:pt x="678" y="28"/>
                    <a:pt x="678" y="28"/>
                  </a:cubicBezTo>
                  <a:cubicBezTo>
                    <a:pt x="677" y="33"/>
                    <a:pt x="677" y="33"/>
                    <a:pt x="677" y="33"/>
                  </a:cubicBezTo>
                  <a:cubicBezTo>
                    <a:pt x="677" y="33"/>
                    <a:pt x="675" y="38"/>
                    <a:pt x="674" y="40"/>
                  </a:cubicBezTo>
                  <a:cubicBezTo>
                    <a:pt x="673" y="42"/>
                    <a:pt x="676" y="44"/>
                    <a:pt x="676" y="44"/>
                  </a:cubicBezTo>
                  <a:cubicBezTo>
                    <a:pt x="677" y="46"/>
                    <a:pt x="677" y="46"/>
                    <a:pt x="677" y="46"/>
                  </a:cubicBezTo>
                  <a:cubicBezTo>
                    <a:pt x="677" y="46"/>
                    <a:pt x="678" y="49"/>
                    <a:pt x="679" y="50"/>
                  </a:cubicBezTo>
                  <a:cubicBezTo>
                    <a:pt x="679" y="51"/>
                    <a:pt x="679" y="51"/>
                    <a:pt x="679" y="51"/>
                  </a:cubicBezTo>
                  <a:cubicBezTo>
                    <a:pt x="679" y="51"/>
                    <a:pt x="682" y="53"/>
                    <a:pt x="683" y="54"/>
                  </a:cubicBezTo>
                  <a:cubicBezTo>
                    <a:pt x="684" y="54"/>
                    <a:pt x="684" y="55"/>
                    <a:pt x="685" y="56"/>
                  </a:cubicBezTo>
                  <a:cubicBezTo>
                    <a:pt x="686" y="57"/>
                    <a:pt x="685" y="59"/>
                    <a:pt x="685" y="59"/>
                  </a:cubicBezTo>
                  <a:cubicBezTo>
                    <a:pt x="682" y="62"/>
                    <a:pt x="682" y="62"/>
                    <a:pt x="682" y="62"/>
                  </a:cubicBezTo>
                  <a:cubicBezTo>
                    <a:pt x="682" y="62"/>
                    <a:pt x="687" y="62"/>
                    <a:pt x="689" y="62"/>
                  </a:cubicBezTo>
                  <a:cubicBezTo>
                    <a:pt x="691" y="62"/>
                    <a:pt x="691" y="62"/>
                    <a:pt x="692" y="62"/>
                  </a:cubicBezTo>
                  <a:cubicBezTo>
                    <a:pt x="693" y="62"/>
                    <a:pt x="697" y="63"/>
                    <a:pt x="697" y="63"/>
                  </a:cubicBezTo>
                  <a:cubicBezTo>
                    <a:pt x="697" y="63"/>
                    <a:pt x="699" y="62"/>
                    <a:pt x="700" y="62"/>
                  </a:cubicBezTo>
                  <a:cubicBezTo>
                    <a:pt x="702" y="61"/>
                    <a:pt x="704" y="61"/>
                    <a:pt x="704" y="61"/>
                  </a:cubicBezTo>
                  <a:cubicBezTo>
                    <a:pt x="708" y="58"/>
                    <a:pt x="708" y="58"/>
                    <a:pt x="708" y="58"/>
                  </a:cubicBezTo>
                  <a:cubicBezTo>
                    <a:pt x="708" y="58"/>
                    <a:pt x="713" y="59"/>
                    <a:pt x="715" y="59"/>
                  </a:cubicBezTo>
                  <a:cubicBezTo>
                    <a:pt x="716" y="59"/>
                    <a:pt x="719" y="59"/>
                    <a:pt x="720" y="58"/>
                  </a:cubicBezTo>
                  <a:cubicBezTo>
                    <a:pt x="721" y="58"/>
                    <a:pt x="725" y="60"/>
                    <a:pt x="725" y="60"/>
                  </a:cubicBezTo>
                  <a:cubicBezTo>
                    <a:pt x="725" y="60"/>
                    <a:pt x="727" y="62"/>
                    <a:pt x="728" y="63"/>
                  </a:cubicBezTo>
                  <a:cubicBezTo>
                    <a:pt x="727" y="66"/>
                    <a:pt x="726" y="68"/>
                    <a:pt x="726" y="69"/>
                  </a:cubicBezTo>
                  <a:cubicBezTo>
                    <a:pt x="727" y="70"/>
                    <a:pt x="730" y="72"/>
                    <a:pt x="731" y="74"/>
                  </a:cubicBezTo>
                  <a:cubicBezTo>
                    <a:pt x="731" y="75"/>
                    <a:pt x="727" y="80"/>
                    <a:pt x="727" y="80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lose/>
                </a:path>
              </a:pathLst>
            </a:custGeom>
            <a:grpFill/>
            <a:ln w="6350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Source Sans Pro" charset="0"/>
              </a:endParaRPr>
            </a:p>
          </p:txBody>
        </p:sp>
        <p:sp>
          <p:nvSpPr>
            <p:cNvPr id="83" name="Freeform 223"/>
            <p:cNvSpPr>
              <a:spLocks noEditPoints="1"/>
            </p:cNvSpPr>
            <p:nvPr/>
          </p:nvSpPr>
          <p:spPr bwMode="auto">
            <a:xfrm>
              <a:off x="5477832" y="363798"/>
              <a:ext cx="722326" cy="1278502"/>
            </a:xfrm>
            <a:custGeom>
              <a:avLst/>
              <a:gdLst>
                <a:gd name="T0" fmla="*/ 7 w 317"/>
                <a:gd name="T1" fmla="*/ 80 h 578"/>
                <a:gd name="T2" fmla="*/ 20 w 317"/>
                <a:gd name="T3" fmla="*/ 69 h 578"/>
                <a:gd name="T4" fmla="*/ 69 w 317"/>
                <a:gd name="T5" fmla="*/ 84 h 578"/>
                <a:gd name="T6" fmla="*/ 91 w 317"/>
                <a:gd name="T7" fmla="*/ 90 h 578"/>
                <a:gd name="T8" fmla="*/ 100 w 317"/>
                <a:gd name="T9" fmla="*/ 68 h 578"/>
                <a:gd name="T10" fmla="*/ 102 w 317"/>
                <a:gd name="T11" fmla="*/ 13 h 578"/>
                <a:gd name="T12" fmla="*/ 154 w 317"/>
                <a:gd name="T13" fmla="*/ 12 h 578"/>
                <a:gd name="T14" fmla="*/ 158 w 317"/>
                <a:gd name="T15" fmla="*/ 43 h 578"/>
                <a:gd name="T16" fmla="*/ 157 w 317"/>
                <a:gd name="T17" fmla="*/ 78 h 578"/>
                <a:gd name="T18" fmla="*/ 203 w 317"/>
                <a:gd name="T19" fmla="*/ 116 h 578"/>
                <a:gd name="T20" fmla="*/ 216 w 317"/>
                <a:gd name="T21" fmla="*/ 184 h 578"/>
                <a:gd name="T22" fmla="*/ 233 w 317"/>
                <a:gd name="T23" fmla="*/ 227 h 578"/>
                <a:gd name="T24" fmla="*/ 248 w 317"/>
                <a:gd name="T25" fmla="*/ 263 h 578"/>
                <a:gd name="T26" fmla="*/ 270 w 317"/>
                <a:gd name="T27" fmla="*/ 292 h 578"/>
                <a:gd name="T28" fmla="*/ 295 w 317"/>
                <a:gd name="T29" fmla="*/ 333 h 578"/>
                <a:gd name="T30" fmla="*/ 303 w 317"/>
                <a:gd name="T31" fmla="*/ 407 h 578"/>
                <a:gd name="T32" fmla="*/ 266 w 317"/>
                <a:gd name="T33" fmla="*/ 493 h 578"/>
                <a:gd name="T34" fmla="*/ 242 w 317"/>
                <a:gd name="T35" fmla="*/ 508 h 578"/>
                <a:gd name="T36" fmla="*/ 224 w 317"/>
                <a:gd name="T37" fmla="*/ 519 h 578"/>
                <a:gd name="T38" fmla="*/ 210 w 317"/>
                <a:gd name="T39" fmla="*/ 527 h 578"/>
                <a:gd name="T40" fmla="*/ 191 w 317"/>
                <a:gd name="T41" fmla="*/ 544 h 578"/>
                <a:gd name="T42" fmla="*/ 173 w 317"/>
                <a:gd name="T43" fmla="*/ 551 h 578"/>
                <a:gd name="T44" fmla="*/ 155 w 317"/>
                <a:gd name="T45" fmla="*/ 561 h 578"/>
                <a:gd name="T46" fmla="*/ 147 w 317"/>
                <a:gd name="T47" fmla="*/ 567 h 578"/>
                <a:gd name="T48" fmla="*/ 143 w 317"/>
                <a:gd name="T49" fmla="*/ 560 h 578"/>
                <a:gd name="T50" fmla="*/ 132 w 317"/>
                <a:gd name="T51" fmla="*/ 561 h 578"/>
                <a:gd name="T52" fmla="*/ 126 w 317"/>
                <a:gd name="T53" fmla="*/ 559 h 578"/>
                <a:gd name="T54" fmla="*/ 120 w 317"/>
                <a:gd name="T55" fmla="*/ 552 h 578"/>
                <a:gd name="T56" fmla="*/ 118 w 317"/>
                <a:gd name="T57" fmla="*/ 542 h 578"/>
                <a:gd name="T58" fmla="*/ 110 w 317"/>
                <a:gd name="T59" fmla="*/ 541 h 578"/>
                <a:gd name="T60" fmla="*/ 98 w 317"/>
                <a:gd name="T61" fmla="*/ 540 h 578"/>
                <a:gd name="T62" fmla="*/ 94 w 317"/>
                <a:gd name="T63" fmla="*/ 529 h 578"/>
                <a:gd name="T64" fmla="*/ 87 w 317"/>
                <a:gd name="T65" fmla="*/ 521 h 578"/>
                <a:gd name="T66" fmla="*/ 89 w 317"/>
                <a:gd name="T67" fmla="*/ 502 h 578"/>
                <a:gd name="T68" fmla="*/ 89 w 317"/>
                <a:gd name="T69" fmla="*/ 485 h 578"/>
                <a:gd name="T70" fmla="*/ 81 w 317"/>
                <a:gd name="T71" fmla="*/ 459 h 578"/>
                <a:gd name="T72" fmla="*/ 72 w 317"/>
                <a:gd name="T73" fmla="*/ 430 h 578"/>
                <a:gd name="T74" fmla="*/ 75 w 317"/>
                <a:gd name="T75" fmla="*/ 399 h 578"/>
                <a:gd name="T76" fmla="*/ 73 w 317"/>
                <a:gd name="T77" fmla="*/ 393 h 578"/>
                <a:gd name="T78" fmla="*/ 89 w 317"/>
                <a:gd name="T79" fmla="*/ 386 h 578"/>
                <a:gd name="T80" fmla="*/ 95 w 317"/>
                <a:gd name="T81" fmla="*/ 365 h 578"/>
                <a:gd name="T82" fmla="*/ 106 w 317"/>
                <a:gd name="T83" fmla="*/ 351 h 578"/>
                <a:gd name="T84" fmla="*/ 126 w 317"/>
                <a:gd name="T85" fmla="*/ 306 h 578"/>
                <a:gd name="T86" fmla="*/ 143 w 317"/>
                <a:gd name="T87" fmla="*/ 280 h 578"/>
                <a:gd name="T88" fmla="*/ 123 w 317"/>
                <a:gd name="T89" fmla="*/ 248 h 578"/>
                <a:gd name="T90" fmla="*/ 91 w 317"/>
                <a:gd name="T91" fmla="*/ 217 h 578"/>
                <a:gd name="T92" fmla="*/ 80 w 317"/>
                <a:gd name="T93" fmla="*/ 167 h 578"/>
                <a:gd name="T94" fmla="*/ 73 w 317"/>
                <a:gd name="T95" fmla="*/ 132 h 578"/>
                <a:gd name="T96" fmla="*/ 35 w 317"/>
                <a:gd name="T97" fmla="*/ 109 h 578"/>
                <a:gd name="T98" fmla="*/ 142 w 317"/>
                <a:gd name="T99" fmla="*/ 570 h 578"/>
                <a:gd name="T100" fmla="*/ 129 w 317"/>
                <a:gd name="T101" fmla="*/ 570 h 578"/>
                <a:gd name="T102" fmla="*/ 104 w 317"/>
                <a:gd name="T103" fmla="*/ 557 h 578"/>
                <a:gd name="T104" fmla="*/ 114 w 317"/>
                <a:gd name="T105" fmla="*/ 553 h 578"/>
                <a:gd name="T106" fmla="*/ 97 w 317"/>
                <a:gd name="T107" fmla="*/ 556 h 578"/>
                <a:gd name="T108" fmla="*/ 92 w 317"/>
                <a:gd name="T109" fmla="*/ 544 h 578"/>
                <a:gd name="T110" fmla="*/ 83 w 317"/>
                <a:gd name="T111" fmla="*/ 558 h 578"/>
                <a:gd name="T112" fmla="*/ 80 w 317"/>
                <a:gd name="T113" fmla="*/ 563 h 578"/>
                <a:gd name="T114" fmla="*/ 79 w 317"/>
                <a:gd name="T115" fmla="*/ 570 h 578"/>
                <a:gd name="T116" fmla="*/ 48 w 317"/>
                <a:gd name="T117" fmla="*/ 577 h 578"/>
                <a:gd name="T118" fmla="*/ 53 w 317"/>
                <a:gd name="T119" fmla="*/ 558 h 578"/>
                <a:gd name="T120" fmla="*/ 65 w 317"/>
                <a:gd name="T121" fmla="*/ 573 h 578"/>
                <a:gd name="T122" fmla="*/ 68 w 317"/>
                <a:gd name="T123" fmla="*/ 561 h 578"/>
                <a:gd name="T124" fmla="*/ 57 w 317"/>
                <a:gd name="T125" fmla="*/ 553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7" h="578">
                  <a:moveTo>
                    <a:pt x="20" y="100"/>
                  </a:moveTo>
                  <a:cubicBezTo>
                    <a:pt x="17" y="95"/>
                    <a:pt x="17" y="95"/>
                    <a:pt x="17" y="95"/>
                  </a:cubicBezTo>
                  <a:cubicBezTo>
                    <a:pt x="13" y="93"/>
                    <a:pt x="13" y="93"/>
                    <a:pt x="13" y="93"/>
                  </a:cubicBezTo>
                  <a:cubicBezTo>
                    <a:pt x="8" y="91"/>
                    <a:pt x="8" y="91"/>
                    <a:pt x="8" y="91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0" y="81"/>
                    <a:pt x="1" y="81"/>
                  </a:cubicBezTo>
                  <a:cubicBezTo>
                    <a:pt x="2" y="80"/>
                    <a:pt x="6" y="80"/>
                    <a:pt x="7" y="80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9" y="79"/>
                    <a:pt x="9" y="78"/>
                    <a:pt x="9" y="78"/>
                  </a:cubicBezTo>
                  <a:cubicBezTo>
                    <a:pt x="9" y="78"/>
                    <a:pt x="6" y="72"/>
                    <a:pt x="8" y="69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10" y="66"/>
                    <a:pt x="14" y="66"/>
                    <a:pt x="16" y="68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33" y="84"/>
                    <a:pt x="33" y="84"/>
                    <a:pt x="33" y="84"/>
                  </a:cubicBezTo>
                  <a:cubicBezTo>
                    <a:pt x="33" y="84"/>
                    <a:pt x="42" y="91"/>
                    <a:pt x="44" y="92"/>
                  </a:cubicBezTo>
                  <a:cubicBezTo>
                    <a:pt x="46" y="93"/>
                    <a:pt x="57" y="95"/>
                    <a:pt x="58" y="96"/>
                  </a:cubicBezTo>
                  <a:cubicBezTo>
                    <a:pt x="61" y="92"/>
                    <a:pt x="61" y="92"/>
                    <a:pt x="61" y="92"/>
                  </a:cubicBezTo>
                  <a:cubicBezTo>
                    <a:pt x="65" y="89"/>
                    <a:pt x="65" y="89"/>
                    <a:pt x="65" y="89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9" y="84"/>
                    <a:pt x="69" y="84"/>
                    <a:pt x="69" y="8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83" y="89"/>
                    <a:pt x="83" y="89"/>
                    <a:pt x="83" y="89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7" y="92"/>
                    <a:pt x="88" y="92"/>
                    <a:pt x="89" y="91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0" y="91"/>
                    <a:pt x="90" y="91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89"/>
                    <a:pt x="91" y="89"/>
                    <a:pt x="91" y="89"/>
                  </a:cubicBezTo>
                  <a:cubicBezTo>
                    <a:pt x="91" y="88"/>
                    <a:pt x="91" y="82"/>
                    <a:pt x="91" y="82"/>
                  </a:cubicBezTo>
                  <a:cubicBezTo>
                    <a:pt x="91" y="82"/>
                    <a:pt x="88" y="80"/>
                    <a:pt x="91" y="78"/>
                  </a:cubicBezTo>
                  <a:cubicBezTo>
                    <a:pt x="94" y="75"/>
                    <a:pt x="98" y="72"/>
                    <a:pt x="98" y="72"/>
                  </a:cubicBezTo>
                  <a:cubicBezTo>
                    <a:pt x="98" y="72"/>
                    <a:pt x="100" y="71"/>
                    <a:pt x="100" y="68"/>
                  </a:cubicBezTo>
                  <a:cubicBezTo>
                    <a:pt x="100" y="65"/>
                    <a:pt x="98" y="57"/>
                    <a:pt x="98" y="57"/>
                  </a:cubicBezTo>
                  <a:cubicBezTo>
                    <a:pt x="98" y="57"/>
                    <a:pt x="96" y="52"/>
                    <a:pt x="96" y="50"/>
                  </a:cubicBezTo>
                  <a:cubicBezTo>
                    <a:pt x="98" y="38"/>
                    <a:pt x="93" y="29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4"/>
                    <a:pt x="101" y="24"/>
                  </a:cubicBezTo>
                  <a:cubicBezTo>
                    <a:pt x="101" y="19"/>
                    <a:pt x="95" y="14"/>
                    <a:pt x="102" y="13"/>
                  </a:cubicBezTo>
                  <a:cubicBezTo>
                    <a:pt x="105" y="11"/>
                    <a:pt x="105" y="11"/>
                    <a:pt x="105" y="11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6" y="5"/>
                    <a:pt x="116" y="5"/>
                    <a:pt x="116" y="5"/>
                  </a:cubicBezTo>
                  <a:cubicBezTo>
                    <a:pt x="120" y="1"/>
                    <a:pt x="120" y="1"/>
                    <a:pt x="120" y="1"/>
                  </a:cubicBezTo>
                  <a:cubicBezTo>
                    <a:pt x="123" y="1"/>
                    <a:pt x="127" y="0"/>
                    <a:pt x="129" y="1"/>
                  </a:cubicBezTo>
                  <a:cubicBezTo>
                    <a:pt x="131" y="4"/>
                    <a:pt x="131" y="6"/>
                    <a:pt x="135" y="7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154" y="12"/>
                    <a:pt x="154" y="12"/>
                    <a:pt x="154" y="12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6" y="16"/>
                    <a:pt x="156" y="18"/>
                    <a:pt x="157" y="19"/>
                  </a:cubicBezTo>
                  <a:cubicBezTo>
                    <a:pt x="157" y="21"/>
                    <a:pt x="158" y="24"/>
                    <a:pt x="158" y="24"/>
                  </a:cubicBezTo>
                  <a:cubicBezTo>
                    <a:pt x="158" y="24"/>
                    <a:pt x="157" y="27"/>
                    <a:pt x="157" y="29"/>
                  </a:cubicBezTo>
                  <a:cubicBezTo>
                    <a:pt x="156" y="30"/>
                    <a:pt x="156" y="33"/>
                    <a:pt x="156" y="34"/>
                  </a:cubicBezTo>
                  <a:cubicBezTo>
                    <a:pt x="156" y="35"/>
                    <a:pt x="156" y="36"/>
                    <a:pt x="156" y="37"/>
                  </a:cubicBezTo>
                  <a:cubicBezTo>
                    <a:pt x="156" y="39"/>
                    <a:pt x="157" y="42"/>
                    <a:pt x="158" y="43"/>
                  </a:cubicBezTo>
                  <a:cubicBezTo>
                    <a:pt x="158" y="44"/>
                    <a:pt x="163" y="47"/>
                    <a:pt x="163" y="47"/>
                  </a:cubicBezTo>
                  <a:cubicBezTo>
                    <a:pt x="163" y="47"/>
                    <a:pt x="163" y="48"/>
                    <a:pt x="158" y="52"/>
                  </a:cubicBezTo>
                  <a:cubicBezTo>
                    <a:pt x="154" y="57"/>
                    <a:pt x="154" y="57"/>
                    <a:pt x="154" y="57"/>
                  </a:cubicBezTo>
                  <a:cubicBezTo>
                    <a:pt x="161" y="59"/>
                    <a:pt x="161" y="59"/>
                    <a:pt x="161" y="59"/>
                  </a:cubicBezTo>
                  <a:cubicBezTo>
                    <a:pt x="161" y="64"/>
                    <a:pt x="161" y="64"/>
                    <a:pt x="161" y="64"/>
                  </a:cubicBezTo>
                  <a:cubicBezTo>
                    <a:pt x="161" y="68"/>
                    <a:pt x="161" y="68"/>
                    <a:pt x="161" y="68"/>
                  </a:cubicBezTo>
                  <a:cubicBezTo>
                    <a:pt x="160" y="74"/>
                    <a:pt x="160" y="74"/>
                    <a:pt x="160" y="74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61" y="84"/>
                    <a:pt x="161" y="84"/>
                    <a:pt x="161" y="84"/>
                  </a:cubicBezTo>
                  <a:cubicBezTo>
                    <a:pt x="166" y="92"/>
                    <a:pt x="166" y="92"/>
                    <a:pt x="166" y="92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73" y="96"/>
                    <a:pt x="174" y="95"/>
                    <a:pt x="181" y="96"/>
                  </a:cubicBezTo>
                  <a:cubicBezTo>
                    <a:pt x="188" y="98"/>
                    <a:pt x="190" y="104"/>
                    <a:pt x="190" y="104"/>
                  </a:cubicBezTo>
                  <a:cubicBezTo>
                    <a:pt x="194" y="109"/>
                    <a:pt x="194" y="109"/>
                    <a:pt x="194" y="109"/>
                  </a:cubicBezTo>
                  <a:cubicBezTo>
                    <a:pt x="200" y="113"/>
                    <a:pt x="200" y="113"/>
                    <a:pt x="200" y="113"/>
                  </a:cubicBezTo>
                  <a:cubicBezTo>
                    <a:pt x="203" y="116"/>
                    <a:pt x="203" y="116"/>
                    <a:pt x="203" y="116"/>
                  </a:cubicBezTo>
                  <a:cubicBezTo>
                    <a:pt x="202" y="125"/>
                    <a:pt x="202" y="125"/>
                    <a:pt x="202" y="125"/>
                  </a:cubicBezTo>
                  <a:cubicBezTo>
                    <a:pt x="202" y="125"/>
                    <a:pt x="199" y="130"/>
                    <a:pt x="200" y="134"/>
                  </a:cubicBezTo>
                  <a:cubicBezTo>
                    <a:pt x="200" y="139"/>
                    <a:pt x="197" y="146"/>
                    <a:pt x="197" y="148"/>
                  </a:cubicBezTo>
                  <a:cubicBezTo>
                    <a:pt x="197" y="149"/>
                    <a:pt x="195" y="157"/>
                    <a:pt x="195" y="157"/>
                  </a:cubicBezTo>
                  <a:cubicBezTo>
                    <a:pt x="198" y="164"/>
                    <a:pt x="198" y="164"/>
                    <a:pt x="198" y="164"/>
                  </a:cubicBezTo>
                  <a:cubicBezTo>
                    <a:pt x="202" y="168"/>
                    <a:pt x="202" y="168"/>
                    <a:pt x="202" y="168"/>
                  </a:cubicBezTo>
                  <a:cubicBezTo>
                    <a:pt x="208" y="175"/>
                    <a:pt x="208" y="175"/>
                    <a:pt x="208" y="175"/>
                  </a:cubicBezTo>
                  <a:cubicBezTo>
                    <a:pt x="216" y="184"/>
                    <a:pt x="216" y="184"/>
                    <a:pt x="216" y="184"/>
                  </a:cubicBezTo>
                  <a:cubicBezTo>
                    <a:pt x="219" y="191"/>
                    <a:pt x="219" y="191"/>
                    <a:pt x="219" y="191"/>
                  </a:cubicBezTo>
                  <a:cubicBezTo>
                    <a:pt x="219" y="191"/>
                    <a:pt x="227" y="196"/>
                    <a:pt x="227" y="197"/>
                  </a:cubicBezTo>
                  <a:cubicBezTo>
                    <a:pt x="227" y="198"/>
                    <a:pt x="230" y="203"/>
                    <a:pt x="230" y="203"/>
                  </a:cubicBezTo>
                  <a:cubicBezTo>
                    <a:pt x="234" y="210"/>
                    <a:pt x="234" y="210"/>
                    <a:pt x="234" y="210"/>
                  </a:cubicBezTo>
                  <a:cubicBezTo>
                    <a:pt x="233" y="215"/>
                    <a:pt x="233" y="215"/>
                    <a:pt x="233" y="215"/>
                  </a:cubicBezTo>
                  <a:cubicBezTo>
                    <a:pt x="230" y="220"/>
                    <a:pt x="230" y="220"/>
                    <a:pt x="230" y="220"/>
                  </a:cubicBezTo>
                  <a:cubicBezTo>
                    <a:pt x="230" y="223"/>
                    <a:pt x="230" y="223"/>
                    <a:pt x="230" y="223"/>
                  </a:cubicBezTo>
                  <a:cubicBezTo>
                    <a:pt x="233" y="227"/>
                    <a:pt x="233" y="227"/>
                    <a:pt x="233" y="227"/>
                  </a:cubicBezTo>
                  <a:cubicBezTo>
                    <a:pt x="232" y="231"/>
                    <a:pt x="232" y="231"/>
                    <a:pt x="232" y="231"/>
                  </a:cubicBezTo>
                  <a:cubicBezTo>
                    <a:pt x="235" y="237"/>
                    <a:pt x="235" y="237"/>
                    <a:pt x="235" y="237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38" y="243"/>
                    <a:pt x="238" y="243"/>
                    <a:pt x="238" y="243"/>
                  </a:cubicBezTo>
                  <a:cubicBezTo>
                    <a:pt x="238" y="243"/>
                    <a:pt x="239" y="244"/>
                    <a:pt x="238" y="246"/>
                  </a:cubicBezTo>
                  <a:cubicBezTo>
                    <a:pt x="237" y="247"/>
                    <a:pt x="236" y="254"/>
                    <a:pt x="236" y="254"/>
                  </a:cubicBezTo>
                  <a:cubicBezTo>
                    <a:pt x="241" y="262"/>
                    <a:pt x="241" y="262"/>
                    <a:pt x="241" y="262"/>
                  </a:cubicBezTo>
                  <a:cubicBezTo>
                    <a:pt x="248" y="263"/>
                    <a:pt x="248" y="263"/>
                    <a:pt x="248" y="263"/>
                  </a:cubicBezTo>
                  <a:cubicBezTo>
                    <a:pt x="248" y="263"/>
                    <a:pt x="252" y="263"/>
                    <a:pt x="252" y="264"/>
                  </a:cubicBezTo>
                  <a:cubicBezTo>
                    <a:pt x="253" y="265"/>
                    <a:pt x="254" y="268"/>
                    <a:pt x="254" y="268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51" y="274"/>
                    <a:pt x="252" y="277"/>
                    <a:pt x="255" y="279"/>
                  </a:cubicBezTo>
                  <a:cubicBezTo>
                    <a:pt x="257" y="280"/>
                    <a:pt x="259" y="280"/>
                    <a:pt x="259" y="282"/>
                  </a:cubicBezTo>
                  <a:cubicBezTo>
                    <a:pt x="260" y="284"/>
                    <a:pt x="260" y="287"/>
                    <a:pt x="261" y="286"/>
                  </a:cubicBezTo>
                  <a:cubicBezTo>
                    <a:pt x="263" y="286"/>
                    <a:pt x="267" y="287"/>
                    <a:pt x="267" y="287"/>
                  </a:cubicBezTo>
                  <a:cubicBezTo>
                    <a:pt x="270" y="292"/>
                    <a:pt x="270" y="292"/>
                    <a:pt x="270" y="292"/>
                  </a:cubicBezTo>
                  <a:cubicBezTo>
                    <a:pt x="272" y="296"/>
                    <a:pt x="272" y="296"/>
                    <a:pt x="272" y="296"/>
                  </a:cubicBezTo>
                  <a:cubicBezTo>
                    <a:pt x="272" y="296"/>
                    <a:pt x="272" y="299"/>
                    <a:pt x="272" y="300"/>
                  </a:cubicBezTo>
                  <a:cubicBezTo>
                    <a:pt x="272" y="302"/>
                    <a:pt x="271" y="308"/>
                    <a:pt x="271" y="308"/>
                  </a:cubicBezTo>
                  <a:cubicBezTo>
                    <a:pt x="266" y="316"/>
                    <a:pt x="266" y="316"/>
                    <a:pt x="266" y="316"/>
                  </a:cubicBezTo>
                  <a:cubicBezTo>
                    <a:pt x="266" y="316"/>
                    <a:pt x="270" y="321"/>
                    <a:pt x="273" y="323"/>
                  </a:cubicBezTo>
                  <a:cubicBezTo>
                    <a:pt x="276" y="325"/>
                    <a:pt x="280" y="328"/>
                    <a:pt x="281" y="328"/>
                  </a:cubicBezTo>
                  <a:cubicBezTo>
                    <a:pt x="282" y="328"/>
                    <a:pt x="287" y="329"/>
                    <a:pt x="289" y="330"/>
                  </a:cubicBezTo>
                  <a:cubicBezTo>
                    <a:pt x="290" y="330"/>
                    <a:pt x="294" y="332"/>
                    <a:pt x="295" y="333"/>
                  </a:cubicBezTo>
                  <a:cubicBezTo>
                    <a:pt x="296" y="334"/>
                    <a:pt x="303" y="338"/>
                    <a:pt x="303" y="338"/>
                  </a:cubicBezTo>
                  <a:cubicBezTo>
                    <a:pt x="309" y="341"/>
                    <a:pt x="309" y="341"/>
                    <a:pt x="309" y="341"/>
                  </a:cubicBezTo>
                  <a:cubicBezTo>
                    <a:pt x="315" y="346"/>
                    <a:pt x="315" y="346"/>
                    <a:pt x="315" y="346"/>
                  </a:cubicBezTo>
                  <a:cubicBezTo>
                    <a:pt x="317" y="358"/>
                    <a:pt x="317" y="358"/>
                    <a:pt x="317" y="358"/>
                  </a:cubicBezTo>
                  <a:cubicBezTo>
                    <a:pt x="317" y="358"/>
                    <a:pt x="315" y="376"/>
                    <a:pt x="314" y="378"/>
                  </a:cubicBezTo>
                  <a:cubicBezTo>
                    <a:pt x="314" y="380"/>
                    <a:pt x="311" y="389"/>
                    <a:pt x="310" y="390"/>
                  </a:cubicBezTo>
                  <a:cubicBezTo>
                    <a:pt x="308" y="391"/>
                    <a:pt x="306" y="392"/>
                    <a:pt x="306" y="394"/>
                  </a:cubicBezTo>
                  <a:cubicBezTo>
                    <a:pt x="306" y="396"/>
                    <a:pt x="303" y="407"/>
                    <a:pt x="303" y="407"/>
                  </a:cubicBezTo>
                  <a:cubicBezTo>
                    <a:pt x="303" y="407"/>
                    <a:pt x="300" y="414"/>
                    <a:pt x="300" y="416"/>
                  </a:cubicBezTo>
                  <a:cubicBezTo>
                    <a:pt x="300" y="418"/>
                    <a:pt x="297" y="424"/>
                    <a:pt x="297" y="426"/>
                  </a:cubicBezTo>
                  <a:cubicBezTo>
                    <a:pt x="296" y="427"/>
                    <a:pt x="294" y="435"/>
                    <a:pt x="294" y="435"/>
                  </a:cubicBezTo>
                  <a:cubicBezTo>
                    <a:pt x="281" y="461"/>
                    <a:pt x="281" y="461"/>
                    <a:pt x="281" y="461"/>
                  </a:cubicBezTo>
                  <a:cubicBezTo>
                    <a:pt x="278" y="471"/>
                    <a:pt x="278" y="471"/>
                    <a:pt x="278" y="471"/>
                  </a:cubicBezTo>
                  <a:cubicBezTo>
                    <a:pt x="278" y="471"/>
                    <a:pt x="275" y="472"/>
                    <a:pt x="274" y="474"/>
                  </a:cubicBezTo>
                  <a:cubicBezTo>
                    <a:pt x="273" y="477"/>
                    <a:pt x="272" y="479"/>
                    <a:pt x="271" y="482"/>
                  </a:cubicBezTo>
                  <a:cubicBezTo>
                    <a:pt x="271" y="484"/>
                    <a:pt x="266" y="493"/>
                    <a:pt x="266" y="493"/>
                  </a:cubicBezTo>
                  <a:cubicBezTo>
                    <a:pt x="264" y="498"/>
                    <a:pt x="264" y="498"/>
                    <a:pt x="264" y="498"/>
                  </a:cubicBezTo>
                  <a:cubicBezTo>
                    <a:pt x="260" y="503"/>
                    <a:pt x="260" y="503"/>
                    <a:pt x="260" y="503"/>
                  </a:cubicBezTo>
                  <a:cubicBezTo>
                    <a:pt x="260" y="503"/>
                    <a:pt x="257" y="505"/>
                    <a:pt x="257" y="505"/>
                  </a:cubicBezTo>
                  <a:cubicBezTo>
                    <a:pt x="257" y="505"/>
                    <a:pt x="255" y="505"/>
                    <a:pt x="255" y="505"/>
                  </a:cubicBezTo>
                  <a:cubicBezTo>
                    <a:pt x="250" y="505"/>
                    <a:pt x="250" y="505"/>
                    <a:pt x="250" y="505"/>
                  </a:cubicBezTo>
                  <a:cubicBezTo>
                    <a:pt x="247" y="503"/>
                    <a:pt x="247" y="503"/>
                    <a:pt x="247" y="503"/>
                  </a:cubicBezTo>
                  <a:cubicBezTo>
                    <a:pt x="247" y="503"/>
                    <a:pt x="244" y="505"/>
                    <a:pt x="244" y="505"/>
                  </a:cubicBezTo>
                  <a:cubicBezTo>
                    <a:pt x="244" y="506"/>
                    <a:pt x="242" y="507"/>
                    <a:pt x="242" y="508"/>
                  </a:cubicBezTo>
                  <a:cubicBezTo>
                    <a:pt x="242" y="508"/>
                    <a:pt x="241" y="510"/>
                    <a:pt x="240" y="510"/>
                  </a:cubicBezTo>
                  <a:cubicBezTo>
                    <a:pt x="239" y="511"/>
                    <a:pt x="238" y="512"/>
                    <a:pt x="237" y="512"/>
                  </a:cubicBezTo>
                  <a:cubicBezTo>
                    <a:pt x="237" y="513"/>
                    <a:pt x="235" y="513"/>
                    <a:pt x="235" y="513"/>
                  </a:cubicBezTo>
                  <a:cubicBezTo>
                    <a:pt x="235" y="513"/>
                    <a:pt x="235" y="514"/>
                    <a:pt x="234" y="515"/>
                  </a:cubicBezTo>
                  <a:cubicBezTo>
                    <a:pt x="234" y="515"/>
                    <a:pt x="231" y="515"/>
                    <a:pt x="230" y="514"/>
                  </a:cubicBezTo>
                  <a:cubicBezTo>
                    <a:pt x="229" y="513"/>
                    <a:pt x="227" y="512"/>
                    <a:pt x="228" y="512"/>
                  </a:cubicBezTo>
                  <a:cubicBezTo>
                    <a:pt x="228" y="513"/>
                    <a:pt x="227" y="515"/>
                    <a:pt x="227" y="515"/>
                  </a:cubicBezTo>
                  <a:cubicBezTo>
                    <a:pt x="227" y="516"/>
                    <a:pt x="225" y="519"/>
                    <a:pt x="224" y="519"/>
                  </a:cubicBezTo>
                  <a:cubicBezTo>
                    <a:pt x="223" y="519"/>
                    <a:pt x="221" y="518"/>
                    <a:pt x="220" y="517"/>
                  </a:cubicBezTo>
                  <a:cubicBezTo>
                    <a:pt x="219" y="517"/>
                    <a:pt x="218" y="517"/>
                    <a:pt x="218" y="517"/>
                  </a:cubicBezTo>
                  <a:cubicBezTo>
                    <a:pt x="218" y="518"/>
                    <a:pt x="218" y="521"/>
                    <a:pt x="218" y="522"/>
                  </a:cubicBezTo>
                  <a:cubicBezTo>
                    <a:pt x="218" y="522"/>
                    <a:pt x="218" y="523"/>
                    <a:pt x="218" y="524"/>
                  </a:cubicBezTo>
                  <a:cubicBezTo>
                    <a:pt x="217" y="524"/>
                    <a:pt x="215" y="525"/>
                    <a:pt x="215" y="525"/>
                  </a:cubicBezTo>
                  <a:cubicBezTo>
                    <a:pt x="215" y="525"/>
                    <a:pt x="216" y="527"/>
                    <a:pt x="215" y="527"/>
                  </a:cubicBezTo>
                  <a:cubicBezTo>
                    <a:pt x="214" y="528"/>
                    <a:pt x="213" y="529"/>
                    <a:pt x="212" y="529"/>
                  </a:cubicBezTo>
                  <a:cubicBezTo>
                    <a:pt x="212" y="528"/>
                    <a:pt x="210" y="527"/>
                    <a:pt x="210" y="527"/>
                  </a:cubicBezTo>
                  <a:cubicBezTo>
                    <a:pt x="209" y="528"/>
                    <a:pt x="208" y="530"/>
                    <a:pt x="208" y="530"/>
                  </a:cubicBezTo>
                  <a:cubicBezTo>
                    <a:pt x="208" y="531"/>
                    <a:pt x="207" y="532"/>
                    <a:pt x="207" y="532"/>
                  </a:cubicBezTo>
                  <a:cubicBezTo>
                    <a:pt x="207" y="532"/>
                    <a:pt x="200" y="540"/>
                    <a:pt x="200" y="540"/>
                  </a:cubicBezTo>
                  <a:cubicBezTo>
                    <a:pt x="199" y="540"/>
                    <a:pt x="197" y="537"/>
                    <a:pt x="197" y="537"/>
                  </a:cubicBezTo>
                  <a:cubicBezTo>
                    <a:pt x="197" y="538"/>
                    <a:pt x="197" y="540"/>
                    <a:pt x="197" y="540"/>
                  </a:cubicBezTo>
                  <a:cubicBezTo>
                    <a:pt x="196" y="541"/>
                    <a:pt x="194" y="542"/>
                    <a:pt x="194" y="542"/>
                  </a:cubicBezTo>
                  <a:cubicBezTo>
                    <a:pt x="194" y="543"/>
                    <a:pt x="193" y="542"/>
                    <a:pt x="192" y="542"/>
                  </a:cubicBezTo>
                  <a:cubicBezTo>
                    <a:pt x="192" y="543"/>
                    <a:pt x="191" y="543"/>
                    <a:pt x="191" y="544"/>
                  </a:cubicBezTo>
                  <a:cubicBezTo>
                    <a:pt x="191" y="545"/>
                    <a:pt x="190" y="546"/>
                    <a:pt x="190" y="546"/>
                  </a:cubicBezTo>
                  <a:cubicBezTo>
                    <a:pt x="190" y="546"/>
                    <a:pt x="188" y="547"/>
                    <a:pt x="188" y="548"/>
                  </a:cubicBezTo>
                  <a:cubicBezTo>
                    <a:pt x="187" y="549"/>
                    <a:pt x="185" y="550"/>
                    <a:pt x="185" y="550"/>
                  </a:cubicBezTo>
                  <a:cubicBezTo>
                    <a:pt x="185" y="550"/>
                    <a:pt x="184" y="551"/>
                    <a:pt x="183" y="550"/>
                  </a:cubicBezTo>
                  <a:cubicBezTo>
                    <a:pt x="182" y="550"/>
                    <a:pt x="180" y="547"/>
                    <a:pt x="180" y="547"/>
                  </a:cubicBezTo>
                  <a:cubicBezTo>
                    <a:pt x="180" y="547"/>
                    <a:pt x="178" y="547"/>
                    <a:pt x="178" y="548"/>
                  </a:cubicBezTo>
                  <a:cubicBezTo>
                    <a:pt x="177" y="549"/>
                    <a:pt x="177" y="550"/>
                    <a:pt x="176" y="550"/>
                  </a:cubicBezTo>
                  <a:cubicBezTo>
                    <a:pt x="175" y="551"/>
                    <a:pt x="174" y="551"/>
                    <a:pt x="173" y="551"/>
                  </a:cubicBezTo>
                  <a:cubicBezTo>
                    <a:pt x="172" y="552"/>
                    <a:pt x="170" y="552"/>
                    <a:pt x="170" y="553"/>
                  </a:cubicBezTo>
                  <a:cubicBezTo>
                    <a:pt x="169" y="553"/>
                    <a:pt x="168" y="555"/>
                    <a:pt x="168" y="556"/>
                  </a:cubicBezTo>
                  <a:cubicBezTo>
                    <a:pt x="168" y="557"/>
                    <a:pt x="170" y="557"/>
                    <a:pt x="168" y="557"/>
                  </a:cubicBezTo>
                  <a:cubicBezTo>
                    <a:pt x="166" y="558"/>
                    <a:pt x="163" y="558"/>
                    <a:pt x="163" y="558"/>
                  </a:cubicBezTo>
                  <a:cubicBezTo>
                    <a:pt x="163" y="558"/>
                    <a:pt x="161" y="559"/>
                    <a:pt x="161" y="560"/>
                  </a:cubicBezTo>
                  <a:cubicBezTo>
                    <a:pt x="160" y="561"/>
                    <a:pt x="161" y="561"/>
                    <a:pt x="159" y="562"/>
                  </a:cubicBezTo>
                  <a:cubicBezTo>
                    <a:pt x="158" y="562"/>
                    <a:pt x="157" y="563"/>
                    <a:pt x="157" y="563"/>
                  </a:cubicBezTo>
                  <a:cubicBezTo>
                    <a:pt x="155" y="561"/>
                    <a:pt x="155" y="561"/>
                    <a:pt x="155" y="561"/>
                  </a:cubicBezTo>
                  <a:cubicBezTo>
                    <a:pt x="156" y="559"/>
                    <a:pt x="156" y="559"/>
                    <a:pt x="156" y="559"/>
                  </a:cubicBezTo>
                  <a:cubicBezTo>
                    <a:pt x="156" y="559"/>
                    <a:pt x="155" y="557"/>
                    <a:pt x="155" y="558"/>
                  </a:cubicBezTo>
                  <a:cubicBezTo>
                    <a:pt x="154" y="560"/>
                    <a:pt x="155" y="561"/>
                    <a:pt x="155" y="561"/>
                  </a:cubicBezTo>
                  <a:cubicBezTo>
                    <a:pt x="155" y="561"/>
                    <a:pt x="154" y="561"/>
                    <a:pt x="154" y="562"/>
                  </a:cubicBezTo>
                  <a:cubicBezTo>
                    <a:pt x="153" y="563"/>
                    <a:pt x="154" y="563"/>
                    <a:pt x="153" y="564"/>
                  </a:cubicBezTo>
                  <a:cubicBezTo>
                    <a:pt x="153" y="565"/>
                    <a:pt x="152" y="566"/>
                    <a:pt x="151" y="566"/>
                  </a:cubicBezTo>
                  <a:cubicBezTo>
                    <a:pt x="151" y="567"/>
                    <a:pt x="150" y="567"/>
                    <a:pt x="149" y="567"/>
                  </a:cubicBezTo>
                  <a:cubicBezTo>
                    <a:pt x="149" y="567"/>
                    <a:pt x="147" y="567"/>
                    <a:pt x="147" y="567"/>
                  </a:cubicBezTo>
                  <a:cubicBezTo>
                    <a:pt x="146" y="567"/>
                    <a:pt x="145" y="566"/>
                    <a:pt x="146" y="566"/>
                  </a:cubicBezTo>
                  <a:cubicBezTo>
                    <a:pt x="146" y="566"/>
                    <a:pt x="148" y="565"/>
                    <a:pt x="148" y="565"/>
                  </a:cubicBezTo>
                  <a:cubicBezTo>
                    <a:pt x="148" y="565"/>
                    <a:pt x="149" y="564"/>
                    <a:pt x="148" y="564"/>
                  </a:cubicBezTo>
                  <a:cubicBezTo>
                    <a:pt x="147" y="563"/>
                    <a:pt x="146" y="562"/>
                    <a:pt x="146" y="562"/>
                  </a:cubicBezTo>
                  <a:cubicBezTo>
                    <a:pt x="146" y="562"/>
                    <a:pt x="147" y="563"/>
                    <a:pt x="144" y="563"/>
                  </a:cubicBezTo>
                  <a:cubicBezTo>
                    <a:pt x="142" y="564"/>
                    <a:pt x="141" y="564"/>
                    <a:pt x="141" y="563"/>
                  </a:cubicBezTo>
                  <a:cubicBezTo>
                    <a:pt x="141" y="563"/>
                    <a:pt x="139" y="563"/>
                    <a:pt x="140" y="562"/>
                  </a:cubicBezTo>
                  <a:cubicBezTo>
                    <a:pt x="142" y="561"/>
                    <a:pt x="142" y="560"/>
                    <a:pt x="143" y="560"/>
                  </a:cubicBezTo>
                  <a:cubicBezTo>
                    <a:pt x="144" y="560"/>
                    <a:pt x="144" y="558"/>
                    <a:pt x="144" y="557"/>
                  </a:cubicBezTo>
                  <a:cubicBezTo>
                    <a:pt x="144" y="557"/>
                    <a:pt x="146" y="559"/>
                    <a:pt x="143" y="557"/>
                  </a:cubicBezTo>
                  <a:cubicBezTo>
                    <a:pt x="141" y="554"/>
                    <a:pt x="141" y="554"/>
                    <a:pt x="141" y="554"/>
                  </a:cubicBezTo>
                  <a:cubicBezTo>
                    <a:pt x="141" y="554"/>
                    <a:pt x="140" y="555"/>
                    <a:pt x="140" y="556"/>
                  </a:cubicBezTo>
                  <a:cubicBezTo>
                    <a:pt x="141" y="557"/>
                    <a:pt x="143" y="558"/>
                    <a:pt x="140" y="559"/>
                  </a:cubicBezTo>
                  <a:cubicBezTo>
                    <a:pt x="137" y="559"/>
                    <a:pt x="137" y="559"/>
                    <a:pt x="137" y="559"/>
                  </a:cubicBezTo>
                  <a:cubicBezTo>
                    <a:pt x="136" y="560"/>
                    <a:pt x="133" y="560"/>
                    <a:pt x="133" y="560"/>
                  </a:cubicBezTo>
                  <a:cubicBezTo>
                    <a:pt x="133" y="560"/>
                    <a:pt x="131" y="560"/>
                    <a:pt x="132" y="561"/>
                  </a:cubicBezTo>
                  <a:cubicBezTo>
                    <a:pt x="132" y="562"/>
                    <a:pt x="134" y="563"/>
                    <a:pt x="134" y="563"/>
                  </a:cubicBezTo>
                  <a:cubicBezTo>
                    <a:pt x="134" y="563"/>
                    <a:pt x="134" y="564"/>
                    <a:pt x="132" y="564"/>
                  </a:cubicBezTo>
                  <a:cubicBezTo>
                    <a:pt x="131" y="565"/>
                    <a:pt x="129" y="565"/>
                    <a:pt x="129" y="565"/>
                  </a:cubicBezTo>
                  <a:cubicBezTo>
                    <a:pt x="128" y="566"/>
                    <a:pt x="128" y="566"/>
                    <a:pt x="128" y="566"/>
                  </a:cubicBezTo>
                  <a:cubicBezTo>
                    <a:pt x="128" y="566"/>
                    <a:pt x="127" y="566"/>
                    <a:pt x="127" y="565"/>
                  </a:cubicBezTo>
                  <a:cubicBezTo>
                    <a:pt x="127" y="565"/>
                    <a:pt x="128" y="564"/>
                    <a:pt x="128" y="563"/>
                  </a:cubicBezTo>
                  <a:cubicBezTo>
                    <a:pt x="128" y="562"/>
                    <a:pt x="129" y="563"/>
                    <a:pt x="128" y="562"/>
                  </a:cubicBezTo>
                  <a:cubicBezTo>
                    <a:pt x="127" y="560"/>
                    <a:pt x="126" y="560"/>
                    <a:pt x="126" y="559"/>
                  </a:cubicBezTo>
                  <a:cubicBezTo>
                    <a:pt x="127" y="558"/>
                    <a:pt x="129" y="557"/>
                    <a:pt x="129" y="557"/>
                  </a:cubicBezTo>
                  <a:cubicBezTo>
                    <a:pt x="129" y="556"/>
                    <a:pt x="129" y="555"/>
                    <a:pt x="129" y="555"/>
                  </a:cubicBezTo>
                  <a:cubicBezTo>
                    <a:pt x="129" y="555"/>
                    <a:pt x="128" y="555"/>
                    <a:pt x="129" y="554"/>
                  </a:cubicBezTo>
                  <a:cubicBezTo>
                    <a:pt x="130" y="552"/>
                    <a:pt x="131" y="551"/>
                    <a:pt x="131" y="551"/>
                  </a:cubicBezTo>
                  <a:cubicBezTo>
                    <a:pt x="131" y="550"/>
                    <a:pt x="130" y="549"/>
                    <a:pt x="129" y="549"/>
                  </a:cubicBezTo>
                  <a:cubicBezTo>
                    <a:pt x="129" y="549"/>
                    <a:pt x="128" y="551"/>
                    <a:pt x="128" y="552"/>
                  </a:cubicBezTo>
                  <a:cubicBezTo>
                    <a:pt x="128" y="552"/>
                    <a:pt x="129" y="554"/>
                    <a:pt x="126" y="553"/>
                  </a:cubicBezTo>
                  <a:cubicBezTo>
                    <a:pt x="123" y="553"/>
                    <a:pt x="121" y="553"/>
                    <a:pt x="120" y="552"/>
                  </a:cubicBezTo>
                  <a:cubicBezTo>
                    <a:pt x="120" y="551"/>
                    <a:pt x="118" y="550"/>
                    <a:pt x="121" y="550"/>
                  </a:cubicBezTo>
                  <a:cubicBezTo>
                    <a:pt x="124" y="549"/>
                    <a:pt x="124" y="549"/>
                    <a:pt x="124" y="549"/>
                  </a:cubicBezTo>
                  <a:cubicBezTo>
                    <a:pt x="125" y="548"/>
                    <a:pt x="125" y="547"/>
                    <a:pt x="125" y="546"/>
                  </a:cubicBezTo>
                  <a:cubicBezTo>
                    <a:pt x="124" y="546"/>
                    <a:pt x="123" y="544"/>
                    <a:pt x="123" y="545"/>
                  </a:cubicBezTo>
                  <a:cubicBezTo>
                    <a:pt x="122" y="547"/>
                    <a:pt x="122" y="548"/>
                    <a:pt x="122" y="548"/>
                  </a:cubicBezTo>
                  <a:cubicBezTo>
                    <a:pt x="122" y="548"/>
                    <a:pt x="118" y="548"/>
                    <a:pt x="118" y="548"/>
                  </a:cubicBezTo>
                  <a:cubicBezTo>
                    <a:pt x="118" y="548"/>
                    <a:pt x="117" y="547"/>
                    <a:pt x="117" y="546"/>
                  </a:cubicBezTo>
                  <a:cubicBezTo>
                    <a:pt x="117" y="546"/>
                    <a:pt x="118" y="542"/>
                    <a:pt x="118" y="542"/>
                  </a:cubicBezTo>
                  <a:cubicBezTo>
                    <a:pt x="118" y="542"/>
                    <a:pt x="120" y="541"/>
                    <a:pt x="119" y="541"/>
                  </a:cubicBezTo>
                  <a:cubicBezTo>
                    <a:pt x="119" y="541"/>
                    <a:pt x="117" y="540"/>
                    <a:pt x="117" y="541"/>
                  </a:cubicBezTo>
                  <a:cubicBezTo>
                    <a:pt x="116" y="541"/>
                    <a:pt x="117" y="542"/>
                    <a:pt x="117" y="543"/>
                  </a:cubicBezTo>
                  <a:cubicBezTo>
                    <a:pt x="117" y="544"/>
                    <a:pt x="117" y="545"/>
                    <a:pt x="116" y="545"/>
                  </a:cubicBezTo>
                  <a:cubicBezTo>
                    <a:pt x="115" y="546"/>
                    <a:pt x="111" y="546"/>
                    <a:pt x="111" y="546"/>
                  </a:cubicBezTo>
                  <a:cubicBezTo>
                    <a:pt x="111" y="545"/>
                    <a:pt x="110" y="545"/>
                    <a:pt x="111" y="544"/>
                  </a:cubicBezTo>
                  <a:cubicBezTo>
                    <a:pt x="111" y="543"/>
                    <a:pt x="111" y="542"/>
                    <a:pt x="111" y="542"/>
                  </a:cubicBezTo>
                  <a:cubicBezTo>
                    <a:pt x="111" y="542"/>
                    <a:pt x="110" y="540"/>
                    <a:pt x="110" y="541"/>
                  </a:cubicBezTo>
                  <a:cubicBezTo>
                    <a:pt x="109" y="541"/>
                    <a:pt x="108" y="541"/>
                    <a:pt x="108" y="541"/>
                  </a:cubicBezTo>
                  <a:cubicBezTo>
                    <a:pt x="108" y="539"/>
                    <a:pt x="108" y="539"/>
                    <a:pt x="108" y="539"/>
                  </a:cubicBezTo>
                  <a:cubicBezTo>
                    <a:pt x="106" y="539"/>
                    <a:pt x="106" y="539"/>
                    <a:pt x="106" y="539"/>
                  </a:cubicBezTo>
                  <a:cubicBezTo>
                    <a:pt x="105" y="539"/>
                    <a:pt x="105" y="539"/>
                    <a:pt x="105" y="539"/>
                  </a:cubicBezTo>
                  <a:cubicBezTo>
                    <a:pt x="105" y="539"/>
                    <a:pt x="104" y="538"/>
                    <a:pt x="104" y="538"/>
                  </a:cubicBezTo>
                  <a:cubicBezTo>
                    <a:pt x="103" y="538"/>
                    <a:pt x="103" y="538"/>
                    <a:pt x="103" y="539"/>
                  </a:cubicBezTo>
                  <a:cubicBezTo>
                    <a:pt x="102" y="539"/>
                    <a:pt x="99" y="540"/>
                    <a:pt x="99" y="540"/>
                  </a:cubicBezTo>
                  <a:cubicBezTo>
                    <a:pt x="99" y="540"/>
                    <a:pt x="99" y="538"/>
                    <a:pt x="98" y="540"/>
                  </a:cubicBezTo>
                  <a:cubicBezTo>
                    <a:pt x="98" y="541"/>
                    <a:pt x="93" y="541"/>
                    <a:pt x="93" y="541"/>
                  </a:cubicBezTo>
                  <a:cubicBezTo>
                    <a:pt x="93" y="541"/>
                    <a:pt x="92" y="539"/>
                    <a:pt x="92" y="538"/>
                  </a:cubicBezTo>
                  <a:cubicBezTo>
                    <a:pt x="92" y="538"/>
                    <a:pt x="93" y="535"/>
                    <a:pt x="93" y="535"/>
                  </a:cubicBezTo>
                  <a:cubicBezTo>
                    <a:pt x="94" y="534"/>
                    <a:pt x="94" y="534"/>
                    <a:pt x="94" y="534"/>
                  </a:cubicBezTo>
                  <a:cubicBezTo>
                    <a:pt x="93" y="533"/>
                    <a:pt x="93" y="533"/>
                    <a:pt x="93" y="533"/>
                  </a:cubicBezTo>
                  <a:cubicBezTo>
                    <a:pt x="93" y="533"/>
                    <a:pt x="90" y="533"/>
                    <a:pt x="91" y="533"/>
                  </a:cubicBezTo>
                  <a:cubicBezTo>
                    <a:pt x="91" y="532"/>
                    <a:pt x="93" y="530"/>
                    <a:pt x="93" y="530"/>
                  </a:cubicBezTo>
                  <a:cubicBezTo>
                    <a:pt x="93" y="530"/>
                    <a:pt x="94" y="529"/>
                    <a:pt x="94" y="529"/>
                  </a:cubicBezTo>
                  <a:cubicBezTo>
                    <a:pt x="95" y="528"/>
                    <a:pt x="97" y="528"/>
                    <a:pt x="96" y="527"/>
                  </a:cubicBezTo>
                  <a:cubicBezTo>
                    <a:pt x="95" y="527"/>
                    <a:pt x="94" y="526"/>
                    <a:pt x="94" y="526"/>
                  </a:cubicBezTo>
                  <a:cubicBezTo>
                    <a:pt x="94" y="526"/>
                    <a:pt x="93" y="526"/>
                    <a:pt x="93" y="525"/>
                  </a:cubicBezTo>
                  <a:cubicBezTo>
                    <a:pt x="93" y="525"/>
                    <a:pt x="94" y="523"/>
                    <a:pt x="94" y="522"/>
                  </a:cubicBezTo>
                  <a:cubicBezTo>
                    <a:pt x="94" y="521"/>
                    <a:pt x="93" y="520"/>
                    <a:pt x="93" y="520"/>
                  </a:cubicBezTo>
                  <a:cubicBezTo>
                    <a:pt x="92" y="520"/>
                    <a:pt x="93" y="521"/>
                    <a:pt x="91" y="521"/>
                  </a:cubicBezTo>
                  <a:cubicBezTo>
                    <a:pt x="90" y="522"/>
                    <a:pt x="87" y="524"/>
                    <a:pt x="87" y="524"/>
                  </a:cubicBezTo>
                  <a:cubicBezTo>
                    <a:pt x="87" y="523"/>
                    <a:pt x="87" y="522"/>
                    <a:pt x="87" y="521"/>
                  </a:cubicBezTo>
                  <a:cubicBezTo>
                    <a:pt x="88" y="520"/>
                    <a:pt x="91" y="520"/>
                    <a:pt x="92" y="519"/>
                  </a:cubicBezTo>
                  <a:cubicBezTo>
                    <a:pt x="92" y="518"/>
                    <a:pt x="90" y="515"/>
                    <a:pt x="90" y="515"/>
                  </a:cubicBezTo>
                  <a:cubicBezTo>
                    <a:pt x="90" y="515"/>
                    <a:pt x="92" y="516"/>
                    <a:pt x="91" y="514"/>
                  </a:cubicBezTo>
                  <a:cubicBezTo>
                    <a:pt x="89" y="513"/>
                    <a:pt x="89" y="513"/>
                    <a:pt x="89" y="513"/>
                  </a:cubicBezTo>
                  <a:cubicBezTo>
                    <a:pt x="89" y="512"/>
                    <a:pt x="89" y="511"/>
                    <a:pt x="90" y="510"/>
                  </a:cubicBezTo>
                  <a:cubicBezTo>
                    <a:pt x="91" y="508"/>
                    <a:pt x="92" y="508"/>
                    <a:pt x="92" y="507"/>
                  </a:cubicBezTo>
                  <a:cubicBezTo>
                    <a:pt x="92" y="507"/>
                    <a:pt x="89" y="506"/>
                    <a:pt x="89" y="505"/>
                  </a:cubicBezTo>
                  <a:cubicBezTo>
                    <a:pt x="89" y="504"/>
                    <a:pt x="87" y="504"/>
                    <a:pt x="89" y="502"/>
                  </a:cubicBezTo>
                  <a:cubicBezTo>
                    <a:pt x="90" y="501"/>
                    <a:pt x="91" y="501"/>
                    <a:pt x="91" y="501"/>
                  </a:cubicBezTo>
                  <a:cubicBezTo>
                    <a:pt x="91" y="501"/>
                    <a:pt x="91" y="498"/>
                    <a:pt x="91" y="497"/>
                  </a:cubicBezTo>
                  <a:cubicBezTo>
                    <a:pt x="91" y="496"/>
                    <a:pt x="92" y="496"/>
                    <a:pt x="92" y="495"/>
                  </a:cubicBezTo>
                  <a:cubicBezTo>
                    <a:pt x="91" y="494"/>
                    <a:pt x="90" y="494"/>
                    <a:pt x="89" y="492"/>
                  </a:cubicBezTo>
                  <a:cubicBezTo>
                    <a:pt x="89" y="491"/>
                    <a:pt x="89" y="491"/>
                    <a:pt x="89" y="490"/>
                  </a:cubicBezTo>
                  <a:cubicBezTo>
                    <a:pt x="90" y="490"/>
                    <a:pt x="91" y="489"/>
                    <a:pt x="90" y="489"/>
                  </a:cubicBezTo>
                  <a:cubicBezTo>
                    <a:pt x="90" y="488"/>
                    <a:pt x="90" y="487"/>
                    <a:pt x="90" y="487"/>
                  </a:cubicBezTo>
                  <a:cubicBezTo>
                    <a:pt x="90" y="487"/>
                    <a:pt x="90" y="487"/>
                    <a:pt x="89" y="485"/>
                  </a:cubicBezTo>
                  <a:cubicBezTo>
                    <a:pt x="88" y="484"/>
                    <a:pt x="88" y="482"/>
                    <a:pt x="88" y="481"/>
                  </a:cubicBezTo>
                  <a:cubicBezTo>
                    <a:pt x="88" y="480"/>
                    <a:pt x="89" y="476"/>
                    <a:pt x="89" y="476"/>
                  </a:cubicBezTo>
                  <a:cubicBezTo>
                    <a:pt x="89" y="476"/>
                    <a:pt x="89" y="473"/>
                    <a:pt x="87" y="472"/>
                  </a:cubicBezTo>
                  <a:cubicBezTo>
                    <a:pt x="86" y="470"/>
                    <a:pt x="84" y="469"/>
                    <a:pt x="84" y="469"/>
                  </a:cubicBezTo>
                  <a:cubicBezTo>
                    <a:pt x="84" y="469"/>
                    <a:pt x="84" y="467"/>
                    <a:pt x="84" y="466"/>
                  </a:cubicBezTo>
                  <a:cubicBezTo>
                    <a:pt x="84" y="466"/>
                    <a:pt x="82" y="465"/>
                    <a:pt x="82" y="464"/>
                  </a:cubicBezTo>
                  <a:cubicBezTo>
                    <a:pt x="82" y="463"/>
                    <a:pt x="81" y="461"/>
                    <a:pt x="81" y="461"/>
                  </a:cubicBezTo>
                  <a:cubicBezTo>
                    <a:pt x="81" y="461"/>
                    <a:pt x="80" y="461"/>
                    <a:pt x="81" y="459"/>
                  </a:cubicBezTo>
                  <a:cubicBezTo>
                    <a:pt x="81" y="456"/>
                    <a:pt x="81" y="455"/>
                    <a:pt x="81" y="454"/>
                  </a:cubicBezTo>
                  <a:cubicBezTo>
                    <a:pt x="80" y="453"/>
                    <a:pt x="79" y="451"/>
                    <a:pt x="79" y="450"/>
                  </a:cubicBezTo>
                  <a:cubicBezTo>
                    <a:pt x="79" y="449"/>
                    <a:pt x="79" y="447"/>
                    <a:pt x="79" y="447"/>
                  </a:cubicBezTo>
                  <a:cubicBezTo>
                    <a:pt x="79" y="447"/>
                    <a:pt x="79" y="446"/>
                    <a:pt x="78" y="445"/>
                  </a:cubicBezTo>
                  <a:cubicBezTo>
                    <a:pt x="77" y="444"/>
                    <a:pt x="74" y="439"/>
                    <a:pt x="74" y="439"/>
                  </a:cubicBezTo>
                  <a:cubicBezTo>
                    <a:pt x="74" y="439"/>
                    <a:pt x="73" y="439"/>
                    <a:pt x="73" y="437"/>
                  </a:cubicBezTo>
                  <a:cubicBezTo>
                    <a:pt x="72" y="435"/>
                    <a:pt x="72" y="433"/>
                    <a:pt x="72" y="433"/>
                  </a:cubicBezTo>
                  <a:cubicBezTo>
                    <a:pt x="72" y="433"/>
                    <a:pt x="72" y="430"/>
                    <a:pt x="72" y="430"/>
                  </a:cubicBezTo>
                  <a:cubicBezTo>
                    <a:pt x="69" y="427"/>
                    <a:pt x="69" y="427"/>
                    <a:pt x="69" y="427"/>
                  </a:cubicBezTo>
                  <a:cubicBezTo>
                    <a:pt x="70" y="423"/>
                    <a:pt x="70" y="423"/>
                    <a:pt x="70" y="423"/>
                  </a:cubicBezTo>
                  <a:cubicBezTo>
                    <a:pt x="70" y="419"/>
                    <a:pt x="70" y="419"/>
                    <a:pt x="70" y="419"/>
                  </a:cubicBezTo>
                  <a:cubicBezTo>
                    <a:pt x="70" y="419"/>
                    <a:pt x="70" y="414"/>
                    <a:pt x="71" y="414"/>
                  </a:cubicBezTo>
                  <a:cubicBezTo>
                    <a:pt x="72" y="414"/>
                    <a:pt x="74" y="411"/>
                    <a:pt x="74" y="411"/>
                  </a:cubicBezTo>
                  <a:cubicBezTo>
                    <a:pt x="74" y="411"/>
                    <a:pt x="76" y="408"/>
                    <a:pt x="75" y="407"/>
                  </a:cubicBezTo>
                  <a:cubicBezTo>
                    <a:pt x="75" y="406"/>
                    <a:pt x="74" y="402"/>
                    <a:pt x="74" y="402"/>
                  </a:cubicBezTo>
                  <a:cubicBezTo>
                    <a:pt x="74" y="402"/>
                    <a:pt x="76" y="399"/>
                    <a:pt x="75" y="399"/>
                  </a:cubicBezTo>
                  <a:cubicBezTo>
                    <a:pt x="75" y="398"/>
                    <a:pt x="73" y="394"/>
                    <a:pt x="73" y="394"/>
                  </a:cubicBezTo>
                  <a:cubicBezTo>
                    <a:pt x="70" y="397"/>
                    <a:pt x="70" y="397"/>
                    <a:pt x="70" y="397"/>
                  </a:cubicBezTo>
                  <a:cubicBezTo>
                    <a:pt x="68" y="396"/>
                    <a:pt x="68" y="396"/>
                    <a:pt x="68" y="396"/>
                  </a:cubicBezTo>
                  <a:cubicBezTo>
                    <a:pt x="69" y="392"/>
                    <a:pt x="69" y="392"/>
                    <a:pt x="69" y="392"/>
                  </a:cubicBezTo>
                  <a:cubicBezTo>
                    <a:pt x="69" y="392"/>
                    <a:pt x="67" y="390"/>
                    <a:pt x="67" y="389"/>
                  </a:cubicBezTo>
                  <a:cubicBezTo>
                    <a:pt x="67" y="388"/>
                    <a:pt x="69" y="386"/>
                    <a:pt x="69" y="386"/>
                  </a:cubicBezTo>
                  <a:cubicBezTo>
                    <a:pt x="69" y="386"/>
                    <a:pt x="71" y="390"/>
                    <a:pt x="71" y="391"/>
                  </a:cubicBezTo>
                  <a:cubicBezTo>
                    <a:pt x="71" y="392"/>
                    <a:pt x="73" y="393"/>
                    <a:pt x="73" y="393"/>
                  </a:cubicBezTo>
                  <a:cubicBezTo>
                    <a:pt x="74" y="392"/>
                    <a:pt x="74" y="390"/>
                    <a:pt x="75" y="390"/>
                  </a:cubicBezTo>
                  <a:cubicBezTo>
                    <a:pt x="76" y="390"/>
                    <a:pt x="77" y="391"/>
                    <a:pt x="77" y="392"/>
                  </a:cubicBezTo>
                  <a:cubicBezTo>
                    <a:pt x="77" y="392"/>
                    <a:pt x="81" y="391"/>
                    <a:pt x="81" y="391"/>
                  </a:cubicBezTo>
                  <a:cubicBezTo>
                    <a:pt x="81" y="391"/>
                    <a:pt x="80" y="390"/>
                    <a:pt x="83" y="390"/>
                  </a:cubicBezTo>
                  <a:cubicBezTo>
                    <a:pt x="86" y="391"/>
                    <a:pt x="86" y="390"/>
                    <a:pt x="86" y="388"/>
                  </a:cubicBezTo>
                  <a:cubicBezTo>
                    <a:pt x="86" y="387"/>
                    <a:pt x="83" y="383"/>
                    <a:pt x="85" y="383"/>
                  </a:cubicBezTo>
                  <a:cubicBezTo>
                    <a:pt x="88" y="383"/>
                    <a:pt x="89" y="384"/>
                    <a:pt x="89" y="384"/>
                  </a:cubicBezTo>
                  <a:cubicBezTo>
                    <a:pt x="89" y="384"/>
                    <a:pt x="89" y="385"/>
                    <a:pt x="89" y="386"/>
                  </a:cubicBezTo>
                  <a:cubicBezTo>
                    <a:pt x="89" y="388"/>
                    <a:pt x="92" y="390"/>
                    <a:pt x="92" y="388"/>
                  </a:cubicBezTo>
                  <a:cubicBezTo>
                    <a:pt x="93" y="386"/>
                    <a:pt x="93" y="387"/>
                    <a:pt x="93" y="385"/>
                  </a:cubicBezTo>
                  <a:cubicBezTo>
                    <a:pt x="93" y="383"/>
                    <a:pt x="91" y="383"/>
                    <a:pt x="90" y="381"/>
                  </a:cubicBezTo>
                  <a:cubicBezTo>
                    <a:pt x="90" y="380"/>
                    <a:pt x="89" y="382"/>
                    <a:pt x="89" y="379"/>
                  </a:cubicBezTo>
                  <a:cubicBezTo>
                    <a:pt x="90" y="376"/>
                    <a:pt x="90" y="375"/>
                    <a:pt x="91" y="375"/>
                  </a:cubicBezTo>
                  <a:cubicBezTo>
                    <a:pt x="93" y="374"/>
                    <a:pt x="91" y="375"/>
                    <a:pt x="93" y="374"/>
                  </a:cubicBezTo>
                  <a:cubicBezTo>
                    <a:pt x="95" y="374"/>
                    <a:pt x="96" y="372"/>
                    <a:pt x="95" y="369"/>
                  </a:cubicBezTo>
                  <a:cubicBezTo>
                    <a:pt x="95" y="367"/>
                    <a:pt x="94" y="366"/>
                    <a:pt x="95" y="365"/>
                  </a:cubicBezTo>
                  <a:cubicBezTo>
                    <a:pt x="97" y="364"/>
                    <a:pt x="96" y="363"/>
                    <a:pt x="98" y="364"/>
                  </a:cubicBezTo>
                  <a:cubicBezTo>
                    <a:pt x="100" y="365"/>
                    <a:pt x="99" y="365"/>
                    <a:pt x="101" y="365"/>
                  </a:cubicBezTo>
                  <a:cubicBezTo>
                    <a:pt x="102" y="364"/>
                    <a:pt x="102" y="359"/>
                    <a:pt x="102" y="359"/>
                  </a:cubicBezTo>
                  <a:cubicBezTo>
                    <a:pt x="101" y="360"/>
                    <a:pt x="99" y="358"/>
                    <a:pt x="99" y="358"/>
                  </a:cubicBezTo>
                  <a:cubicBezTo>
                    <a:pt x="98" y="358"/>
                    <a:pt x="98" y="356"/>
                    <a:pt x="99" y="355"/>
                  </a:cubicBezTo>
                  <a:cubicBezTo>
                    <a:pt x="99" y="355"/>
                    <a:pt x="99" y="353"/>
                    <a:pt x="100" y="353"/>
                  </a:cubicBezTo>
                  <a:cubicBezTo>
                    <a:pt x="102" y="353"/>
                    <a:pt x="102" y="354"/>
                    <a:pt x="104" y="353"/>
                  </a:cubicBezTo>
                  <a:cubicBezTo>
                    <a:pt x="105" y="352"/>
                    <a:pt x="105" y="352"/>
                    <a:pt x="106" y="351"/>
                  </a:cubicBezTo>
                  <a:cubicBezTo>
                    <a:pt x="107" y="350"/>
                    <a:pt x="108" y="350"/>
                    <a:pt x="109" y="348"/>
                  </a:cubicBezTo>
                  <a:cubicBezTo>
                    <a:pt x="109" y="347"/>
                    <a:pt x="110" y="341"/>
                    <a:pt x="110" y="341"/>
                  </a:cubicBezTo>
                  <a:cubicBezTo>
                    <a:pt x="109" y="340"/>
                    <a:pt x="111" y="341"/>
                    <a:pt x="113" y="340"/>
                  </a:cubicBezTo>
                  <a:cubicBezTo>
                    <a:pt x="114" y="339"/>
                    <a:pt x="115" y="333"/>
                    <a:pt x="116" y="332"/>
                  </a:cubicBezTo>
                  <a:cubicBezTo>
                    <a:pt x="117" y="330"/>
                    <a:pt x="120" y="326"/>
                    <a:pt x="120" y="325"/>
                  </a:cubicBezTo>
                  <a:cubicBezTo>
                    <a:pt x="120" y="324"/>
                    <a:pt x="123" y="317"/>
                    <a:pt x="123" y="317"/>
                  </a:cubicBezTo>
                  <a:cubicBezTo>
                    <a:pt x="127" y="310"/>
                    <a:pt x="127" y="310"/>
                    <a:pt x="127" y="310"/>
                  </a:cubicBezTo>
                  <a:cubicBezTo>
                    <a:pt x="127" y="310"/>
                    <a:pt x="127" y="308"/>
                    <a:pt x="126" y="306"/>
                  </a:cubicBezTo>
                  <a:cubicBezTo>
                    <a:pt x="126" y="305"/>
                    <a:pt x="125" y="301"/>
                    <a:pt x="126" y="300"/>
                  </a:cubicBezTo>
                  <a:cubicBezTo>
                    <a:pt x="127" y="300"/>
                    <a:pt x="128" y="297"/>
                    <a:pt x="128" y="297"/>
                  </a:cubicBezTo>
                  <a:cubicBezTo>
                    <a:pt x="128" y="293"/>
                    <a:pt x="128" y="293"/>
                    <a:pt x="128" y="293"/>
                  </a:cubicBezTo>
                  <a:cubicBezTo>
                    <a:pt x="128" y="293"/>
                    <a:pt x="133" y="290"/>
                    <a:pt x="133" y="290"/>
                  </a:cubicBezTo>
                  <a:cubicBezTo>
                    <a:pt x="139" y="289"/>
                    <a:pt x="135" y="286"/>
                    <a:pt x="142" y="289"/>
                  </a:cubicBezTo>
                  <a:cubicBezTo>
                    <a:pt x="142" y="289"/>
                    <a:pt x="146" y="288"/>
                    <a:pt x="145" y="287"/>
                  </a:cubicBezTo>
                  <a:cubicBezTo>
                    <a:pt x="145" y="287"/>
                    <a:pt x="141" y="283"/>
                    <a:pt x="141" y="283"/>
                  </a:cubicBezTo>
                  <a:cubicBezTo>
                    <a:pt x="143" y="280"/>
                    <a:pt x="143" y="280"/>
                    <a:pt x="143" y="280"/>
                  </a:cubicBezTo>
                  <a:cubicBezTo>
                    <a:pt x="143" y="280"/>
                    <a:pt x="146" y="278"/>
                    <a:pt x="143" y="277"/>
                  </a:cubicBezTo>
                  <a:cubicBezTo>
                    <a:pt x="141" y="276"/>
                    <a:pt x="139" y="275"/>
                    <a:pt x="139" y="274"/>
                  </a:cubicBezTo>
                  <a:cubicBezTo>
                    <a:pt x="139" y="274"/>
                    <a:pt x="138" y="270"/>
                    <a:pt x="138" y="269"/>
                  </a:cubicBezTo>
                  <a:cubicBezTo>
                    <a:pt x="138" y="268"/>
                    <a:pt x="137" y="265"/>
                    <a:pt x="137" y="265"/>
                  </a:cubicBezTo>
                  <a:cubicBezTo>
                    <a:pt x="137" y="265"/>
                    <a:pt x="137" y="261"/>
                    <a:pt x="137" y="260"/>
                  </a:cubicBezTo>
                  <a:cubicBezTo>
                    <a:pt x="137" y="259"/>
                    <a:pt x="136" y="256"/>
                    <a:pt x="135" y="255"/>
                  </a:cubicBezTo>
                  <a:cubicBezTo>
                    <a:pt x="134" y="254"/>
                    <a:pt x="130" y="251"/>
                    <a:pt x="130" y="251"/>
                  </a:cubicBezTo>
                  <a:cubicBezTo>
                    <a:pt x="123" y="248"/>
                    <a:pt x="123" y="248"/>
                    <a:pt x="123" y="248"/>
                  </a:cubicBezTo>
                  <a:cubicBezTo>
                    <a:pt x="121" y="250"/>
                    <a:pt x="121" y="250"/>
                    <a:pt x="121" y="250"/>
                  </a:cubicBezTo>
                  <a:cubicBezTo>
                    <a:pt x="116" y="245"/>
                    <a:pt x="116" y="245"/>
                    <a:pt x="116" y="245"/>
                  </a:cubicBezTo>
                  <a:cubicBezTo>
                    <a:pt x="112" y="244"/>
                    <a:pt x="112" y="244"/>
                    <a:pt x="112" y="244"/>
                  </a:cubicBezTo>
                  <a:cubicBezTo>
                    <a:pt x="108" y="244"/>
                    <a:pt x="108" y="244"/>
                    <a:pt x="108" y="244"/>
                  </a:cubicBezTo>
                  <a:cubicBezTo>
                    <a:pt x="101" y="229"/>
                    <a:pt x="101" y="229"/>
                    <a:pt x="101" y="229"/>
                  </a:cubicBezTo>
                  <a:cubicBezTo>
                    <a:pt x="95" y="226"/>
                    <a:pt x="95" y="226"/>
                    <a:pt x="95" y="226"/>
                  </a:cubicBezTo>
                  <a:cubicBezTo>
                    <a:pt x="91" y="222"/>
                    <a:pt x="91" y="222"/>
                    <a:pt x="91" y="222"/>
                  </a:cubicBezTo>
                  <a:cubicBezTo>
                    <a:pt x="91" y="217"/>
                    <a:pt x="91" y="217"/>
                    <a:pt x="91" y="217"/>
                  </a:cubicBezTo>
                  <a:cubicBezTo>
                    <a:pt x="88" y="213"/>
                    <a:pt x="88" y="213"/>
                    <a:pt x="88" y="213"/>
                  </a:cubicBezTo>
                  <a:cubicBezTo>
                    <a:pt x="88" y="213"/>
                    <a:pt x="89" y="210"/>
                    <a:pt x="89" y="209"/>
                  </a:cubicBezTo>
                  <a:cubicBezTo>
                    <a:pt x="90" y="208"/>
                    <a:pt x="92" y="203"/>
                    <a:pt x="92" y="203"/>
                  </a:cubicBezTo>
                  <a:cubicBezTo>
                    <a:pt x="92" y="203"/>
                    <a:pt x="91" y="199"/>
                    <a:pt x="91" y="198"/>
                  </a:cubicBezTo>
                  <a:cubicBezTo>
                    <a:pt x="91" y="197"/>
                    <a:pt x="92" y="192"/>
                    <a:pt x="92" y="192"/>
                  </a:cubicBezTo>
                  <a:cubicBezTo>
                    <a:pt x="91" y="187"/>
                    <a:pt x="91" y="187"/>
                    <a:pt x="91" y="187"/>
                  </a:cubicBezTo>
                  <a:cubicBezTo>
                    <a:pt x="79" y="173"/>
                    <a:pt x="79" y="173"/>
                    <a:pt x="79" y="173"/>
                  </a:cubicBezTo>
                  <a:cubicBezTo>
                    <a:pt x="80" y="167"/>
                    <a:pt x="80" y="167"/>
                    <a:pt x="80" y="167"/>
                  </a:cubicBezTo>
                  <a:cubicBezTo>
                    <a:pt x="79" y="164"/>
                    <a:pt x="79" y="164"/>
                    <a:pt x="79" y="164"/>
                  </a:cubicBezTo>
                  <a:cubicBezTo>
                    <a:pt x="78" y="161"/>
                    <a:pt x="78" y="161"/>
                    <a:pt x="79" y="159"/>
                  </a:cubicBezTo>
                  <a:cubicBezTo>
                    <a:pt x="79" y="158"/>
                    <a:pt x="79" y="158"/>
                    <a:pt x="79" y="158"/>
                  </a:cubicBezTo>
                  <a:cubicBezTo>
                    <a:pt x="75" y="159"/>
                    <a:pt x="75" y="159"/>
                    <a:pt x="75" y="159"/>
                  </a:cubicBezTo>
                  <a:cubicBezTo>
                    <a:pt x="72" y="155"/>
                    <a:pt x="72" y="155"/>
                    <a:pt x="72" y="155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1" y="138"/>
                    <a:pt x="71" y="138"/>
                    <a:pt x="71" y="138"/>
                  </a:cubicBezTo>
                  <a:cubicBezTo>
                    <a:pt x="73" y="132"/>
                    <a:pt x="73" y="132"/>
                    <a:pt x="73" y="132"/>
                  </a:cubicBezTo>
                  <a:cubicBezTo>
                    <a:pt x="67" y="129"/>
                    <a:pt x="67" y="129"/>
                    <a:pt x="67" y="129"/>
                  </a:cubicBezTo>
                  <a:cubicBezTo>
                    <a:pt x="63" y="123"/>
                    <a:pt x="63" y="123"/>
                    <a:pt x="63" y="123"/>
                  </a:cubicBezTo>
                  <a:cubicBezTo>
                    <a:pt x="63" y="123"/>
                    <a:pt x="62" y="125"/>
                    <a:pt x="61" y="124"/>
                  </a:cubicBezTo>
                  <a:cubicBezTo>
                    <a:pt x="60" y="123"/>
                    <a:pt x="55" y="115"/>
                    <a:pt x="55" y="115"/>
                  </a:cubicBezTo>
                  <a:cubicBezTo>
                    <a:pt x="46" y="112"/>
                    <a:pt x="46" y="112"/>
                    <a:pt x="46" y="112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6" y="111"/>
                    <a:pt x="35" y="109"/>
                  </a:cubicBezTo>
                  <a:cubicBezTo>
                    <a:pt x="34" y="107"/>
                    <a:pt x="32" y="105"/>
                    <a:pt x="32" y="105"/>
                  </a:cubicBezTo>
                  <a:cubicBezTo>
                    <a:pt x="28" y="106"/>
                    <a:pt x="28" y="106"/>
                    <a:pt x="28" y="106"/>
                  </a:cubicBezTo>
                  <a:cubicBezTo>
                    <a:pt x="25" y="102"/>
                    <a:pt x="25" y="102"/>
                    <a:pt x="25" y="102"/>
                  </a:cubicBezTo>
                  <a:cubicBezTo>
                    <a:pt x="25" y="102"/>
                    <a:pt x="24" y="102"/>
                    <a:pt x="23" y="102"/>
                  </a:cubicBezTo>
                  <a:cubicBezTo>
                    <a:pt x="22" y="101"/>
                    <a:pt x="20" y="100"/>
                    <a:pt x="20" y="100"/>
                  </a:cubicBezTo>
                  <a:close/>
                  <a:moveTo>
                    <a:pt x="142" y="568"/>
                  </a:moveTo>
                  <a:cubicBezTo>
                    <a:pt x="142" y="568"/>
                    <a:pt x="142" y="568"/>
                    <a:pt x="142" y="568"/>
                  </a:cubicBezTo>
                  <a:cubicBezTo>
                    <a:pt x="142" y="568"/>
                    <a:pt x="142" y="569"/>
                    <a:pt x="142" y="570"/>
                  </a:cubicBezTo>
                  <a:cubicBezTo>
                    <a:pt x="142" y="570"/>
                    <a:pt x="143" y="571"/>
                    <a:pt x="144" y="571"/>
                  </a:cubicBezTo>
                  <a:cubicBezTo>
                    <a:pt x="144" y="571"/>
                    <a:pt x="146" y="570"/>
                    <a:pt x="147" y="569"/>
                  </a:cubicBezTo>
                  <a:cubicBezTo>
                    <a:pt x="149" y="568"/>
                    <a:pt x="147" y="569"/>
                    <a:pt x="147" y="569"/>
                  </a:cubicBezTo>
                  <a:cubicBezTo>
                    <a:pt x="145" y="567"/>
                    <a:pt x="145" y="567"/>
                    <a:pt x="145" y="567"/>
                  </a:cubicBezTo>
                  <a:cubicBezTo>
                    <a:pt x="145" y="567"/>
                    <a:pt x="143" y="568"/>
                    <a:pt x="142" y="568"/>
                  </a:cubicBezTo>
                  <a:close/>
                  <a:moveTo>
                    <a:pt x="129" y="568"/>
                  </a:moveTo>
                  <a:cubicBezTo>
                    <a:pt x="129" y="568"/>
                    <a:pt x="129" y="568"/>
                    <a:pt x="129" y="568"/>
                  </a:cubicBezTo>
                  <a:cubicBezTo>
                    <a:pt x="129" y="568"/>
                    <a:pt x="129" y="570"/>
                    <a:pt x="129" y="570"/>
                  </a:cubicBezTo>
                  <a:cubicBezTo>
                    <a:pt x="129" y="571"/>
                    <a:pt x="130" y="571"/>
                    <a:pt x="131" y="570"/>
                  </a:cubicBezTo>
                  <a:cubicBezTo>
                    <a:pt x="131" y="570"/>
                    <a:pt x="132" y="570"/>
                    <a:pt x="133" y="569"/>
                  </a:cubicBezTo>
                  <a:cubicBezTo>
                    <a:pt x="134" y="568"/>
                    <a:pt x="133" y="567"/>
                    <a:pt x="132" y="567"/>
                  </a:cubicBezTo>
                  <a:cubicBezTo>
                    <a:pt x="132" y="566"/>
                    <a:pt x="131" y="567"/>
                    <a:pt x="131" y="567"/>
                  </a:cubicBezTo>
                  <a:cubicBezTo>
                    <a:pt x="130" y="567"/>
                    <a:pt x="129" y="568"/>
                    <a:pt x="129" y="568"/>
                  </a:cubicBezTo>
                  <a:close/>
                  <a:moveTo>
                    <a:pt x="105" y="556"/>
                  </a:moveTo>
                  <a:cubicBezTo>
                    <a:pt x="105" y="556"/>
                    <a:pt x="105" y="556"/>
                    <a:pt x="105" y="556"/>
                  </a:cubicBezTo>
                  <a:cubicBezTo>
                    <a:pt x="104" y="557"/>
                    <a:pt x="104" y="557"/>
                    <a:pt x="104" y="557"/>
                  </a:cubicBezTo>
                  <a:cubicBezTo>
                    <a:pt x="104" y="557"/>
                    <a:pt x="103" y="558"/>
                    <a:pt x="104" y="559"/>
                  </a:cubicBezTo>
                  <a:cubicBezTo>
                    <a:pt x="104" y="561"/>
                    <a:pt x="105" y="561"/>
                    <a:pt x="105" y="561"/>
                  </a:cubicBezTo>
                  <a:cubicBezTo>
                    <a:pt x="105" y="561"/>
                    <a:pt x="106" y="560"/>
                    <a:pt x="108" y="560"/>
                  </a:cubicBezTo>
                  <a:cubicBezTo>
                    <a:pt x="109" y="560"/>
                    <a:pt x="111" y="558"/>
                    <a:pt x="111" y="557"/>
                  </a:cubicBezTo>
                  <a:cubicBezTo>
                    <a:pt x="112" y="557"/>
                    <a:pt x="112" y="555"/>
                    <a:pt x="113" y="555"/>
                  </a:cubicBezTo>
                  <a:cubicBezTo>
                    <a:pt x="114" y="555"/>
                    <a:pt x="117" y="556"/>
                    <a:pt x="118" y="556"/>
                  </a:cubicBezTo>
                  <a:cubicBezTo>
                    <a:pt x="119" y="556"/>
                    <a:pt x="117" y="553"/>
                    <a:pt x="117" y="553"/>
                  </a:cubicBezTo>
                  <a:cubicBezTo>
                    <a:pt x="117" y="552"/>
                    <a:pt x="114" y="553"/>
                    <a:pt x="114" y="553"/>
                  </a:cubicBezTo>
                  <a:cubicBezTo>
                    <a:pt x="114" y="553"/>
                    <a:pt x="112" y="553"/>
                    <a:pt x="111" y="552"/>
                  </a:cubicBezTo>
                  <a:cubicBezTo>
                    <a:pt x="110" y="552"/>
                    <a:pt x="110" y="552"/>
                    <a:pt x="110" y="552"/>
                  </a:cubicBezTo>
                  <a:cubicBezTo>
                    <a:pt x="109" y="553"/>
                    <a:pt x="109" y="554"/>
                    <a:pt x="108" y="555"/>
                  </a:cubicBezTo>
                  <a:cubicBezTo>
                    <a:pt x="107" y="556"/>
                    <a:pt x="107" y="555"/>
                    <a:pt x="107" y="554"/>
                  </a:cubicBezTo>
                  <a:cubicBezTo>
                    <a:pt x="107" y="554"/>
                    <a:pt x="105" y="553"/>
                    <a:pt x="104" y="554"/>
                  </a:cubicBezTo>
                  <a:cubicBezTo>
                    <a:pt x="104" y="554"/>
                    <a:pt x="105" y="555"/>
                    <a:pt x="105" y="556"/>
                  </a:cubicBezTo>
                  <a:close/>
                  <a:moveTo>
                    <a:pt x="97" y="556"/>
                  </a:moveTo>
                  <a:cubicBezTo>
                    <a:pt x="97" y="556"/>
                    <a:pt x="97" y="556"/>
                    <a:pt x="97" y="556"/>
                  </a:cubicBezTo>
                  <a:cubicBezTo>
                    <a:pt x="97" y="556"/>
                    <a:pt x="99" y="557"/>
                    <a:pt x="101" y="557"/>
                  </a:cubicBezTo>
                  <a:cubicBezTo>
                    <a:pt x="102" y="557"/>
                    <a:pt x="101" y="556"/>
                    <a:pt x="102" y="555"/>
                  </a:cubicBezTo>
                  <a:cubicBezTo>
                    <a:pt x="102" y="554"/>
                    <a:pt x="101" y="555"/>
                    <a:pt x="100" y="554"/>
                  </a:cubicBezTo>
                  <a:cubicBezTo>
                    <a:pt x="99" y="554"/>
                    <a:pt x="99" y="554"/>
                    <a:pt x="98" y="554"/>
                  </a:cubicBezTo>
                  <a:cubicBezTo>
                    <a:pt x="96" y="554"/>
                    <a:pt x="97" y="556"/>
                    <a:pt x="97" y="556"/>
                  </a:cubicBezTo>
                  <a:close/>
                  <a:moveTo>
                    <a:pt x="88" y="545"/>
                  </a:moveTo>
                  <a:cubicBezTo>
                    <a:pt x="88" y="545"/>
                    <a:pt x="88" y="545"/>
                    <a:pt x="88" y="545"/>
                  </a:cubicBezTo>
                  <a:cubicBezTo>
                    <a:pt x="87" y="550"/>
                    <a:pt x="92" y="547"/>
                    <a:pt x="92" y="544"/>
                  </a:cubicBezTo>
                  <a:cubicBezTo>
                    <a:pt x="91" y="542"/>
                    <a:pt x="92" y="542"/>
                    <a:pt x="90" y="540"/>
                  </a:cubicBezTo>
                  <a:cubicBezTo>
                    <a:pt x="89" y="537"/>
                    <a:pt x="89" y="540"/>
                    <a:pt x="88" y="541"/>
                  </a:cubicBezTo>
                  <a:cubicBezTo>
                    <a:pt x="87" y="543"/>
                    <a:pt x="89" y="543"/>
                    <a:pt x="89" y="544"/>
                  </a:cubicBezTo>
                  <a:cubicBezTo>
                    <a:pt x="89" y="545"/>
                    <a:pt x="88" y="544"/>
                    <a:pt x="88" y="545"/>
                  </a:cubicBezTo>
                  <a:close/>
                  <a:moveTo>
                    <a:pt x="80" y="557"/>
                  </a:moveTo>
                  <a:cubicBezTo>
                    <a:pt x="80" y="557"/>
                    <a:pt x="80" y="557"/>
                    <a:pt x="80" y="557"/>
                  </a:cubicBezTo>
                  <a:cubicBezTo>
                    <a:pt x="80" y="557"/>
                    <a:pt x="79" y="558"/>
                    <a:pt x="80" y="560"/>
                  </a:cubicBezTo>
                  <a:cubicBezTo>
                    <a:pt x="80" y="561"/>
                    <a:pt x="80" y="560"/>
                    <a:pt x="83" y="558"/>
                  </a:cubicBezTo>
                  <a:cubicBezTo>
                    <a:pt x="85" y="556"/>
                    <a:pt x="82" y="557"/>
                    <a:pt x="82" y="557"/>
                  </a:cubicBezTo>
                  <a:cubicBezTo>
                    <a:pt x="82" y="556"/>
                    <a:pt x="81" y="557"/>
                    <a:pt x="80" y="557"/>
                  </a:cubicBezTo>
                  <a:close/>
                  <a:moveTo>
                    <a:pt x="80" y="563"/>
                  </a:moveTo>
                  <a:cubicBezTo>
                    <a:pt x="80" y="563"/>
                    <a:pt x="80" y="563"/>
                    <a:pt x="80" y="563"/>
                  </a:cubicBezTo>
                  <a:cubicBezTo>
                    <a:pt x="80" y="563"/>
                    <a:pt x="80" y="565"/>
                    <a:pt x="81" y="565"/>
                  </a:cubicBezTo>
                  <a:cubicBezTo>
                    <a:pt x="82" y="565"/>
                    <a:pt x="82" y="564"/>
                    <a:pt x="83" y="563"/>
                  </a:cubicBezTo>
                  <a:cubicBezTo>
                    <a:pt x="83" y="562"/>
                    <a:pt x="82" y="562"/>
                    <a:pt x="82" y="561"/>
                  </a:cubicBezTo>
                  <a:cubicBezTo>
                    <a:pt x="81" y="561"/>
                    <a:pt x="80" y="562"/>
                    <a:pt x="80" y="563"/>
                  </a:cubicBezTo>
                  <a:close/>
                  <a:moveTo>
                    <a:pt x="77" y="568"/>
                  </a:moveTo>
                  <a:cubicBezTo>
                    <a:pt x="77" y="568"/>
                    <a:pt x="77" y="568"/>
                    <a:pt x="77" y="568"/>
                  </a:cubicBezTo>
                  <a:cubicBezTo>
                    <a:pt x="75" y="568"/>
                    <a:pt x="75" y="568"/>
                    <a:pt x="75" y="568"/>
                  </a:cubicBezTo>
                  <a:cubicBezTo>
                    <a:pt x="75" y="568"/>
                    <a:pt x="75" y="568"/>
                    <a:pt x="72" y="570"/>
                  </a:cubicBezTo>
                  <a:cubicBezTo>
                    <a:pt x="69" y="571"/>
                    <a:pt x="71" y="572"/>
                    <a:pt x="71" y="573"/>
                  </a:cubicBezTo>
                  <a:cubicBezTo>
                    <a:pt x="71" y="575"/>
                    <a:pt x="74" y="573"/>
                    <a:pt x="76" y="572"/>
                  </a:cubicBezTo>
                  <a:cubicBezTo>
                    <a:pt x="77" y="572"/>
                    <a:pt x="76" y="571"/>
                    <a:pt x="77" y="571"/>
                  </a:cubicBezTo>
                  <a:cubicBezTo>
                    <a:pt x="77" y="571"/>
                    <a:pt x="77" y="571"/>
                    <a:pt x="79" y="570"/>
                  </a:cubicBezTo>
                  <a:cubicBezTo>
                    <a:pt x="81" y="569"/>
                    <a:pt x="80" y="569"/>
                    <a:pt x="80" y="568"/>
                  </a:cubicBezTo>
                  <a:cubicBezTo>
                    <a:pt x="80" y="568"/>
                    <a:pt x="78" y="567"/>
                    <a:pt x="77" y="568"/>
                  </a:cubicBezTo>
                  <a:close/>
                  <a:moveTo>
                    <a:pt x="51" y="573"/>
                  </a:moveTo>
                  <a:cubicBezTo>
                    <a:pt x="51" y="573"/>
                    <a:pt x="51" y="573"/>
                    <a:pt x="51" y="573"/>
                  </a:cubicBezTo>
                  <a:cubicBezTo>
                    <a:pt x="52" y="573"/>
                    <a:pt x="53" y="572"/>
                    <a:pt x="54" y="573"/>
                  </a:cubicBezTo>
                  <a:cubicBezTo>
                    <a:pt x="55" y="574"/>
                    <a:pt x="54" y="576"/>
                    <a:pt x="54" y="576"/>
                  </a:cubicBezTo>
                  <a:cubicBezTo>
                    <a:pt x="53" y="577"/>
                    <a:pt x="52" y="578"/>
                    <a:pt x="51" y="578"/>
                  </a:cubicBezTo>
                  <a:cubicBezTo>
                    <a:pt x="50" y="578"/>
                    <a:pt x="49" y="578"/>
                    <a:pt x="48" y="577"/>
                  </a:cubicBezTo>
                  <a:cubicBezTo>
                    <a:pt x="48" y="576"/>
                    <a:pt x="48" y="573"/>
                    <a:pt x="48" y="573"/>
                  </a:cubicBezTo>
                  <a:cubicBezTo>
                    <a:pt x="49" y="573"/>
                    <a:pt x="51" y="573"/>
                    <a:pt x="51" y="573"/>
                  </a:cubicBezTo>
                  <a:close/>
                  <a:moveTo>
                    <a:pt x="59" y="558"/>
                  </a:moveTo>
                  <a:cubicBezTo>
                    <a:pt x="59" y="558"/>
                    <a:pt x="59" y="558"/>
                    <a:pt x="59" y="558"/>
                  </a:cubicBezTo>
                  <a:cubicBezTo>
                    <a:pt x="59" y="558"/>
                    <a:pt x="59" y="558"/>
                    <a:pt x="59" y="558"/>
                  </a:cubicBezTo>
                  <a:cubicBezTo>
                    <a:pt x="59" y="558"/>
                    <a:pt x="59" y="560"/>
                    <a:pt x="58" y="560"/>
                  </a:cubicBezTo>
                  <a:cubicBezTo>
                    <a:pt x="56" y="561"/>
                    <a:pt x="57" y="558"/>
                    <a:pt x="57" y="557"/>
                  </a:cubicBezTo>
                  <a:cubicBezTo>
                    <a:pt x="57" y="556"/>
                    <a:pt x="53" y="558"/>
                    <a:pt x="53" y="558"/>
                  </a:cubicBezTo>
                  <a:cubicBezTo>
                    <a:pt x="53" y="558"/>
                    <a:pt x="53" y="561"/>
                    <a:pt x="52" y="562"/>
                  </a:cubicBezTo>
                  <a:cubicBezTo>
                    <a:pt x="51" y="562"/>
                    <a:pt x="51" y="562"/>
                    <a:pt x="50" y="563"/>
                  </a:cubicBezTo>
                  <a:cubicBezTo>
                    <a:pt x="49" y="564"/>
                    <a:pt x="49" y="566"/>
                    <a:pt x="49" y="566"/>
                  </a:cubicBezTo>
                  <a:cubicBezTo>
                    <a:pt x="50" y="567"/>
                    <a:pt x="52" y="567"/>
                    <a:pt x="52" y="567"/>
                  </a:cubicBezTo>
                  <a:cubicBezTo>
                    <a:pt x="53" y="567"/>
                    <a:pt x="53" y="567"/>
                    <a:pt x="56" y="569"/>
                  </a:cubicBezTo>
                  <a:cubicBezTo>
                    <a:pt x="60" y="570"/>
                    <a:pt x="57" y="569"/>
                    <a:pt x="60" y="569"/>
                  </a:cubicBezTo>
                  <a:cubicBezTo>
                    <a:pt x="62" y="569"/>
                    <a:pt x="61" y="570"/>
                    <a:pt x="62" y="570"/>
                  </a:cubicBezTo>
                  <a:cubicBezTo>
                    <a:pt x="63" y="570"/>
                    <a:pt x="64" y="572"/>
                    <a:pt x="65" y="573"/>
                  </a:cubicBezTo>
                  <a:cubicBezTo>
                    <a:pt x="67" y="574"/>
                    <a:pt x="68" y="572"/>
                    <a:pt x="69" y="572"/>
                  </a:cubicBezTo>
                  <a:cubicBezTo>
                    <a:pt x="69" y="571"/>
                    <a:pt x="71" y="568"/>
                    <a:pt x="71" y="568"/>
                  </a:cubicBezTo>
                  <a:cubicBezTo>
                    <a:pt x="71" y="568"/>
                    <a:pt x="65" y="566"/>
                    <a:pt x="65" y="566"/>
                  </a:cubicBezTo>
                  <a:cubicBezTo>
                    <a:pt x="64" y="566"/>
                    <a:pt x="63" y="563"/>
                    <a:pt x="65" y="563"/>
                  </a:cubicBezTo>
                  <a:cubicBezTo>
                    <a:pt x="66" y="563"/>
                    <a:pt x="66" y="564"/>
                    <a:pt x="67" y="565"/>
                  </a:cubicBezTo>
                  <a:cubicBezTo>
                    <a:pt x="67" y="566"/>
                    <a:pt x="68" y="566"/>
                    <a:pt x="69" y="566"/>
                  </a:cubicBezTo>
                  <a:cubicBezTo>
                    <a:pt x="70" y="566"/>
                    <a:pt x="71" y="565"/>
                    <a:pt x="71" y="564"/>
                  </a:cubicBezTo>
                  <a:cubicBezTo>
                    <a:pt x="71" y="563"/>
                    <a:pt x="70" y="564"/>
                    <a:pt x="68" y="561"/>
                  </a:cubicBezTo>
                  <a:cubicBezTo>
                    <a:pt x="65" y="558"/>
                    <a:pt x="68" y="559"/>
                    <a:pt x="69" y="559"/>
                  </a:cubicBezTo>
                  <a:cubicBezTo>
                    <a:pt x="69" y="558"/>
                    <a:pt x="71" y="556"/>
                    <a:pt x="71" y="556"/>
                  </a:cubicBezTo>
                  <a:cubicBezTo>
                    <a:pt x="72" y="555"/>
                    <a:pt x="69" y="555"/>
                    <a:pt x="68" y="554"/>
                  </a:cubicBezTo>
                  <a:cubicBezTo>
                    <a:pt x="67" y="554"/>
                    <a:pt x="67" y="554"/>
                    <a:pt x="67" y="554"/>
                  </a:cubicBezTo>
                  <a:cubicBezTo>
                    <a:pt x="67" y="555"/>
                    <a:pt x="64" y="554"/>
                    <a:pt x="63" y="553"/>
                  </a:cubicBezTo>
                  <a:cubicBezTo>
                    <a:pt x="63" y="553"/>
                    <a:pt x="63" y="551"/>
                    <a:pt x="62" y="550"/>
                  </a:cubicBezTo>
                  <a:cubicBezTo>
                    <a:pt x="62" y="550"/>
                    <a:pt x="60" y="550"/>
                    <a:pt x="58" y="550"/>
                  </a:cubicBezTo>
                  <a:cubicBezTo>
                    <a:pt x="56" y="550"/>
                    <a:pt x="57" y="553"/>
                    <a:pt x="57" y="553"/>
                  </a:cubicBezTo>
                  <a:cubicBezTo>
                    <a:pt x="57" y="553"/>
                    <a:pt x="58" y="555"/>
                    <a:pt x="59" y="556"/>
                  </a:cubicBezTo>
                  <a:cubicBezTo>
                    <a:pt x="59" y="556"/>
                    <a:pt x="59" y="558"/>
                    <a:pt x="59" y="558"/>
                  </a:cubicBezTo>
                  <a:close/>
                </a:path>
              </a:pathLst>
            </a:custGeom>
            <a:grpFill/>
            <a:ln w="6350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Source Sans Pro" charset="0"/>
              </a:endParaRPr>
            </a:p>
          </p:txBody>
        </p:sp>
        <p:sp>
          <p:nvSpPr>
            <p:cNvPr id="84" name="Freeform 235"/>
            <p:cNvSpPr>
              <a:spLocks noEditPoints="1"/>
            </p:cNvSpPr>
            <p:nvPr/>
          </p:nvSpPr>
          <p:spPr bwMode="auto">
            <a:xfrm>
              <a:off x="8031808" y="1593291"/>
              <a:ext cx="1169794" cy="1439380"/>
            </a:xfrm>
            <a:custGeom>
              <a:avLst/>
              <a:gdLst>
                <a:gd name="T0" fmla="*/ 181 w 513"/>
                <a:gd name="T1" fmla="*/ 422 h 651"/>
                <a:gd name="T2" fmla="*/ 256 w 513"/>
                <a:gd name="T3" fmla="*/ 393 h 651"/>
                <a:gd name="T4" fmla="*/ 306 w 513"/>
                <a:gd name="T5" fmla="*/ 401 h 651"/>
                <a:gd name="T6" fmla="*/ 324 w 513"/>
                <a:gd name="T7" fmla="*/ 460 h 651"/>
                <a:gd name="T8" fmla="*/ 371 w 513"/>
                <a:gd name="T9" fmla="*/ 452 h 651"/>
                <a:gd name="T10" fmla="*/ 360 w 513"/>
                <a:gd name="T11" fmla="*/ 484 h 651"/>
                <a:gd name="T12" fmla="*/ 347 w 513"/>
                <a:gd name="T13" fmla="*/ 509 h 651"/>
                <a:gd name="T14" fmla="*/ 350 w 513"/>
                <a:gd name="T15" fmla="*/ 469 h 651"/>
                <a:gd name="T16" fmla="*/ 277 w 513"/>
                <a:gd name="T17" fmla="*/ 474 h 651"/>
                <a:gd name="T18" fmla="*/ 278 w 513"/>
                <a:gd name="T19" fmla="*/ 512 h 651"/>
                <a:gd name="T20" fmla="*/ 245 w 513"/>
                <a:gd name="T21" fmla="*/ 518 h 651"/>
                <a:gd name="T22" fmla="*/ 231 w 513"/>
                <a:gd name="T23" fmla="*/ 531 h 651"/>
                <a:gd name="T24" fmla="*/ 260 w 513"/>
                <a:gd name="T25" fmla="*/ 538 h 651"/>
                <a:gd name="T26" fmla="*/ 291 w 513"/>
                <a:gd name="T27" fmla="*/ 568 h 651"/>
                <a:gd name="T28" fmla="*/ 316 w 513"/>
                <a:gd name="T29" fmla="*/ 588 h 651"/>
                <a:gd name="T30" fmla="*/ 362 w 513"/>
                <a:gd name="T31" fmla="*/ 598 h 651"/>
                <a:gd name="T32" fmla="*/ 365 w 513"/>
                <a:gd name="T33" fmla="*/ 636 h 651"/>
                <a:gd name="T34" fmla="*/ 388 w 513"/>
                <a:gd name="T35" fmla="*/ 615 h 651"/>
                <a:gd name="T36" fmla="*/ 442 w 513"/>
                <a:gd name="T37" fmla="*/ 609 h 651"/>
                <a:gd name="T38" fmla="*/ 492 w 513"/>
                <a:gd name="T39" fmla="*/ 651 h 651"/>
                <a:gd name="T40" fmla="*/ 513 w 513"/>
                <a:gd name="T41" fmla="*/ 644 h 651"/>
                <a:gd name="T42" fmla="*/ 449 w 513"/>
                <a:gd name="T43" fmla="*/ 465 h 651"/>
                <a:gd name="T44" fmla="*/ 513 w 513"/>
                <a:gd name="T45" fmla="*/ 163 h 651"/>
                <a:gd name="T46" fmla="*/ 494 w 513"/>
                <a:gd name="T47" fmla="*/ 176 h 651"/>
                <a:gd name="T48" fmla="*/ 426 w 513"/>
                <a:gd name="T49" fmla="*/ 157 h 651"/>
                <a:gd name="T50" fmla="*/ 375 w 513"/>
                <a:gd name="T51" fmla="*/ 166 h 651"/>
                <a:gd name="T52" fmla="*/ 334 w 513"/>
                <a:gd name="T53" fmla="*/ 197 h 651"/>
                <a:gd name="T54" fmla="*/ 289 w 513"/>
                <a:gd name="T55" fmla="*/ 184 h 651"/>
                <a:gd name="T56" fmla="*/ 295 w 513"/>
                <a:gd name="T57" fmla="*/ 204 h 651"/>
                <a:gd name="T58" fmla="*/ 276 w 513"/>
                <a:gd name="T59" fmla="*/ 197 h 651"/>
                <a:gd name="T60" fmla="*/ 246 w 513"/>
                <a:gd name="T61" fmla="*/ 178 h 651"/>
                <a:gd name="T62" fmla="*/ 190 w 513"/>
                <a:gd name="T63" fmla="*/ 175 h 651"/>
                <a:gd name="T64" fmla="*/ 160 w 513"/>
                <a:gd name="T65" fmla="*/ 172 h 651"/>
                <a:gd name="T66" fmla="*/ 139 w 513"/>
                <a:gd name="T67" fmla="*/ 169 h 651"/>
                <a:gd name="T68" fmla="*/ 109 w 513"/>
                <a:gd name="T69" fmla="*/ 195 h 651"/>
                <a:gd name="T70" fmla="*/ 76 w 513"/>
                <a:gd name="T71" fmla="*/ 231 h 651"/>
                <a:gd name="T72" fmla="*/ 54 w 513"/>
                <a:gd name="T73" fmla="*/ 248 h 651"/>
                <a:gd name="T74" fmla="*/ 61 w 513"/>
                <a:gd name="T75" fmla="*/ 279 h 651"/>
                <a:gd name="T76" fmla="*/ 13 w 513"/>
                <a:gd name="T77" fmla="*/ 278 h 651"/>
                <a:gd name="T78" fmla="*/ 19 w 513"/>
                <a:gd name="T79" fmla="*/ 323 h 651"/>
                <a:gd name="T80" fmla="*/ 35 w 513"/>
                <a:gd name="T81" fmla="*/ 367 h 651"/>
                <a:gd name="T82" fmla="*/ 56 w 513"/>
                <a:gd name="T83" fmla="*/ 388 h 651"/>
                <a:gd name="T84" fmla="*/ 93 w 513"/>
                <a:gd name="T85" fmla="*/ 389 h 651"/>
                <a:gd name="T86" fmla="*/ 139 w 513"/>
                <a:gd name="T87" fmla="*/ 432 h 651"/>
                <a:gd name="T88" fmla="*/ 123 w 513"/>
                <a:gd name="T89" fmla="*/ 427 h 651"/>
                <a:gd name="T90" fmla="*/ 151 w 513"/>
                <a:gd name="T91" fmla="*/ 441 h 651"/>
                <a:gd name="T92" fmla="*/ 513 w 513"/>
                <a:gd name="T93" fmla="*/ 0 h 651"/>
                <a:gd name="T94" fmla="*/ 470 w 513"/>
                <a:gd name="T95" fmla="*/ 10 h 651"/>
                <a:gd name="T96" fmla="*/ 489 w 513"/>
                <a:gd name="T97" fmla="*/ 28 h 651"/>
                <a:gd name="T98" fmla="*/ 496 w 513"/>
                <a:gd name="T99" fmla="*/ 37 h 651"/>
                <a:gd name="T100" fmla="*/ 513 w 513"/>
                <a:gd name="T101" fmla="*/ 0 h 651"/>
                <a:gd name="T102" fmla="*/ 513 w 513"/>
                <a:gd name="T103" fmla="*/ 49 h 651"/>
                <a:gd name="T104" fmla="*/ 479 w 513"/>
                <a:gd name="T105" fmla="*/ 65 h 651"/>
                <a:gd name="T106" fmla="*/ 491 w 513"/>
                <a:gd name="T107" fmla="*/ 93 h 651"/>
                <a:gd name="T108" fmla="*/ 489 w 513"/>
                <a:gd name="T109" fmla="*/ 110 h 651"/>
                <a:gd name="T110" fmla="*/ 513 w 513"/>
                <a:gd name="T111" fmla="*/ 116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13" h="651">
                  <a:moveTo>
                    <a:pt x="151" y="441"/>
                  </a:moveTo>
                  <a:cubicBezTo>
                    <a:pt x="181" y="422"/>
                    <a:pt x="181" y="422"/>
                    <a:pt x="181" y="422"/>
                  </a:cubicBezTo>
                  <a:cubicBezTo>
                    <a:pt x="217" y="395"/>
                    <a:pt x="217" y="395"/>
                    <a:pt x="217" y="395"/>
                  </a:cubicBezTo>
                  <a:cubicBezTo>
                    <a:pt x="256" y="393"/>
                    <a:pt x="256" y="393"/>
                    <a:pt x="256" y="393"/>
                  </a:cubicBezTo>
                  <a:cubicBezTo>
                    <a:pt x="266" y="395"/>
                    <a:pt x="269" y="402"/>
                    <a:pt x="287" y="388"/>
                  </a:cubicBezTo>
                  <a:cubicBezTo>
                    <a:pt x="306" y="401"/>
                    <a:pt x="306" y="401"/>
                    <a:pt x="306" y="401"/>
                  </a:cubicBezTo>
                  <a:cubicBezTo>
                    <a:pt x="318" y="425"/>
                    <a:pt x="318" y="425"/>
                    <a:pt x="318" y="425"/>
                  </a:cubicBezTo>
                  <a:cubicBezTo>
                    <a:pt x="324" y="460"/>
                    <a:pt x="324" y="460"/>
                    <a:pt x="324" y="460"/>
                  </a:cubicBezTo>
                  <a:cubicBezTo>
                    <a:pt x="352" y="460"/>
                    <a:pt x="352" y="460"/>
                    <a:pt x="352" y="460"/>
                  </a:cubicBezTo>
                  <a:cubicBezTo>
                    <a:pt x="371" y="452"/>
                    <a:pt x="371" y="452"/>
                    <a:pt x="371" y="452"/>
                  </a:cubicBezTo>
                  <a:cubicBezTo>
                    <a:pt x="384" y="463"/>
                    <a:pt x="381" y="459"/>
                    <a:pt x="384" y="468"/>
                  </a:cubicBezTo>
                  <a:cubicBezTo>
                    <a:pt x="372" y="478"/>
                    <a:pt x="374" y="476"/>
                    <a:pt x="360" y="484"/>
                  </a:cubicBezTo>
                  <a:cubicBezTo>
                    <a:pt x="354" y="508"/>
                    <a:pt x="354" y="508"/>
                    <a:pt x="354" y="508"/>
                  </a:cubicBezTo>
                  <a:cubicBezTo>
                    <a:pt x="347" y="509"/>
                    <a:pt x="347" y="509"/>
                    <a:pt x="347" y="509"/>
                  </a:cubicBezTo>
                  <a:cubicBezTo>
                    <a:pt x="347" y="485"/>
                    <a:pt x="345" y="494"/>
                    <a:pt x="356" y="472"/>
                  </a:cubicBezTo>
                  <a:cubicBezTo>
                    <a:pt x="350" y="469"/>
                    <a:pt x="350" y="469"/>
                    <a:pt x="350" y="469"/>
                  </a:cubicBezTo>
                  <a:cubicBezTo>
                    <a:pt x="320" y="469"/>
                    <a:pt x="320" y="469"/>
                    <a:pt x="320" y="469"/>
                  </a:cubicBezTo>
                  <a:cubicBezTo>
                    <a:pt x="293" y="469"/>
                    <a:pt x="306" y="467"/>
                    <a:pt x="277" y="474"/>
                  </a:cubicBezTo>
                  <a:cubicBezTo>
                    <a:pt x="276" y="477"/>
                    <a:pt x="265" y="473"/>
                    <a:pt x="263" y="476"/>
                  </a:cubicBezTo>
                  <a:cubicBezTo>
                    <a:pt x="250" y="497"/>
                    <a:pt x="245" y="502"/>
                    <a:pt x="278" y="512"/>
                  </a:cubicBezTo>
                  <a:cubicBezTo>
                    <a:pt x="274" y="523"/>
                    <a:pt x="274" y="523"/>
                    <a:pt x="274" y="523"/>
                  </a:cubicBezTo>
                  <a:cubicBezTo>
                    <a:pt x="260" y="515"/>
                    <a:pt x="267" y="517"/>
                    <a:pt x="245" y="518"/>
                  </a:cubicBezTo>
                  <a:cubicBezTo>
                    <a:pt x="231" y="519"/>
                    <a:pt x="231" y="519"/>
                    <a:pt x="231" y="519"/>
                  </a:cubicBezTo>
                  <a:cubicBezTo>
                    <a:pt x="231" y="531"/>
                    <a:pt x="231" y="531"/>
                    <a:pt x="231" y="531"/>
                  </a:cubicBezTo>
                  <a:cubicBezTo>
                    <a:pt x="246" y="530"/>
                    <a:pt x="246" y="530"/>
                    <a:pt x="246" y="530"/>
                  </a:cubicBezTo>
                  <a:cubicBezTo>
                    <a:pt x="260" y="538"/>
                    <a:pt x="260" y="538"/>
                    <a:pt x="260" y="538"/>
                  </a:cubicBezTo>
                  <a:cubicBezTo>
                    <a:pt x="269" y="548"/>
                    <a:pt x="269" y="548"/>
                    <a:pt x="269" y="548"/>
                  </a:cubicBezTo>
                  <a:cubicBezTo>
                    <a:pt x="291" y="568"/>
                    <a:pt x="291" y="568"/>
                    <a:pt x="291" y="568"/>
                  </a:cubicBezTo>
                  <a:cubicBezTo>
                    <a:pt x="294" y="586"/>
                    <a:pt x="294" y="586"/>
                    <a:pt x="294" y="586"/>
                  </a:cubicBezTo>
                  <a:cubicBezTo>
                    <a:pt x="306" y="584"/>
                    <a:pt x="305" y="583"/>
                    <a:pt x="316" y="588"/>
                  </a:cubicBezTo>
                  <a:cubicBezTo>
                    <a:pt x="334" y="596"/>
                    <a:pt x="337" y="593"/>
                    <a:pt x="358" y="589"/>
                  </a:cubicBezTo>
                  <a:cubicBezTo>
                    <a:pt x="362" y="598"/>
                    <a:pt x="362" y="598"/>
                    <a:pt x="362" y="598"/>
                  </a:cubicBezTo>
                  <a:cubicBezTo>
                    <a:pt x="362" y="618"/>
                    <a:pt x="362" y="618"/>
                    <a:pt x="362" y="618"/>
                  </a:cubicBezTo>
                  <a:cubicBezTo>
                    <a:pt x="365" y="636"/>
                    <a:pt x="365" y="636"/>
                    <a:pt x="365" y="636"/>
                  </a:cubicBezTo>
                  <a:cubicBezTo>
                    <a:pt x="381" y="626"/>
                    <a:pt x="381" y="626"/>
                    <a:pt x="381" y="626"/>
                  </a:cubicBezTo>
                  <a:cubicBezTo>
                    <a:pt x="388" y="615"/>
                    <a:pt x="388" y="615"/>
                    <a:pt x="388" y="615"/>
                  </a:cubicBezTo>
                  <a:cubicBezTo>
                    <a:pt x="413" y="607"/>
                    <a:pt x="413" y="607"/>
                    <a:pt x="413" y="607"/>
                  </a:cubicBezTo>
                  <a:cubicBezTo>
                    <a:pt x="442" y="609"/>
                    <a:pt x="442" y="609"/>
                    <a:pt x="442" y="609"/>
                  </a:cubicBezTo>
                  <a:cubicBezTo>
                    <a:pt x="442" y="610"/>
                    <a:pt x="477" y="632"/>
                    <a:pt x="482" y="637"/>
                  </a:cubicBezTo>
                  <a:cubicBezTo>
                    <a:pt x="486" y="642"/>
                    <a:pt x="492" y="651"/>
                    <a:pt x="492" y="651"/>
                  </a:cubicBezTo>
                  <a:cubicBezTo>
                    <a:pt x="511" y="646"/>
                    <a:pt x="511" y="646"/>
                    <a:pt x="511" y="646"/>
                  </a:cubicBezTo>
                  <a:cubicBezTo>
                    <a:pt x="513" y="644"/>
                    <a:pt x="513" y="644"/>
                    <a:pt x="513" y="644"/>
                  </a:cubicBezTo>
                  <a:cubicBezTo>
                    <a:pt x="513" y="618"/>
                    <a:pt x="513" y="618"/>
                    <a:pt x="513" y="618"/>
                  </a:cubicBezTo>
                  <a:cubicBezTo>
                    <a:pt x="449" y="465"/>
                    <a:pt x="449" y="465"/>
                    <a:pt x="449" y="465"/>
                  </a:cubicBezTo>
                  <a:cubicBezTo>
                    <a:pt x="513" y="436"/>
                    <a:pt x="513" y="436"/>
                    <a:pt x="513" y="436"/>
                  </a:cubicBezTo>
                  <a:cubicBezTo>
                    <a:pt x="513" y="163"/>
                    <a:pt x="513" y="163"/>
                    <a:pt x="513" y="163"/>
                  </a:cubicBezTo>
                  <a:cubicBezTo>
                    <a:pt x="510" y="163"/>
                    <a:pt x="506" y="164"/>
                    <a:pt x="501" y="164"/>
                  </a:cubicBezTo>
                  <a:cubicBezTo>
                    <a:pt x="494" y="176"/>
                    <a:pt x="494" y="176"/>
                    <a:pt x="494" y="176"/>
                  </a:cubicBezTo>
                  <a:cubicBezTo>
                    <a:pt x="443" y="167"/>
                    <a:pt x="443" y="167"/>
                    <a:pt x="443" y="167"/>
                  </a:cubicBezTo>
                  <a:cubicBezTo>
                    <a:pt x="426" y="157"/>
                    <a:pt x="426" y="157"/>
                    <a:pt x="426" y="157"/>
                  </a:cubicBezTo>
                  <a:cubicBezTo>
                    <a:pt x="413" y="166"/>
                    <a:pt x="416" y="162"/>
                    <a:pt x="405" y="174"/>
                  </a:cubicBezTo>
                  <a:cubicBezTo>
                    <a:pt x="375" y="166"/>
                    <a:pt x="375" y="166"/>
                    <a:pt x="375" y="166"/>
                  </a:cubicBezTo>
                  <a:cubicBezTo>
                    <a:pt x="356" y="175"/>
                    <a:pt x="356" y="175"/>
                    <a:pt x="356" y="175"/>
                  </a:cubicBezTo>
                  <a:cubicBezTo>
                    <a:pt x="334" y="197"/>
                    <a:pt x="334" y="197"/>
                    <a:pt x="334" y="197"/>
                  </a:cubicBezTo>
                  <a:cubicBezTo>
                    <a:pt x="297" y="195"/>
                    <a:pt x="297" y="195"/>
                    <a:pt x="297" y="195"/>
                  </a:cubicBezTo>
                  <a:cubicBezTo>
                    <a:pt x="289" y="184"/>
                    <a:pt x="289" y="184"/>
                    <a:pt x="289" y="184"/>
                  </a:cubicBezTo>
                  <a:cubicBezTo>
                    <a:pt x="287" y="194"/>
                    <a:pt x="287" y="194"/>
                    <a:pt x="287" y="194"/>
                  </a:cubicBezTo>
                  <a:cubicBezTo>
                    <a:pt x="295" y="204"/>
                    <a:pt x="295" y="204"/>
                    <a:pt x="295" y="204"/>
                  </a:cubicBezTo>
                  <a:cubicBezTo>
                    <a:pt x="281" y="211"/>
                    <a:pt x="281" y="211"/>
                    <a:pt x="281" y="211"/>
                  </a:cubicBezTo>
                  <a:cubicBezTo>
                    <a:pt x="276" y="197"/>
                    <a:pt x="276" y="197"/>
                    <a:pt x="276" y="197"/>
                  </a:cubicBezTo>
                  <a:cubicBezTo>
                    <a:pt x="264" y="182"/>
                    <a:pt x="264" y="182"/>
                    <a:pt x="264" y="182"/>
                  </a:cubicBezTo>
                  <a:cubicBezTo>
                    <a:pt x="246" y="178"/>
                    <a:pt x="246" y="178"/>
                    <a:pt x="246" y="178"/>
                  </a:cubicBezTo>
                  <a:cubicBezTo>
                    <a:pt x="236" y="171"/>
                    <a:pt x="236" y="171"/>
                    <a:pt x="236" y="171"/>
                  </a:cubicBezTo>
                  <a:cubicBezTo>
                    <a:pt x="234" y="170"/>
                    <a:pt x="197" y="174"/>
                    <a:pt x="190" y="175"/>
                  </a:cubicBezTo>
                  <a:cubicBezTo>
                    <a:pt x="181" y="169"/>
                    <a:pt x="180" y="169"/>
                    <a:pt x="170" y="164"/>
                  </a:cubicBezTo>
                  <a:cubicBezTo>
                    <a:pt x="160" y="172"/>
                    <a:pt x="160" y="172"/>
                    <a:pt x="160" y="172"/>
                  </a:cubicBezTo>
                  <a:cubicBezTo>
                    <a:pt x="160" y="172"/>
                    <a:pt x="155" y="181"/>
                    <a:pt x="147" y="181"/>
                  </a:cubicBezTo>
                  <a:cubicBezTo>
                    <a:pt x="138" y="181"/>
                    <a:pt x="139" y="169"/>
                    <a:pt x="139" y="169"/>
                  </a:cubicBezTo>
                  <a:cubicBezTo>
                    <a:pt x="126" y="171"/>
                    <a:pt x="126" y="171"/>
                    <a:pt x="126" y="171"/>
                  </a:cubicBezTo>
                  <a:cubicBezTo>
                    <a:pt x="109" y="195"/>
                    <a:pt x="109" y="195"/>
                    <a:pt x="109" y="195"/>
                  </a:cubicBezTo>
                  <a:cubicBezTo>
                    <a:pt x="88" y="213"/>
                    <a:pt x="88" y="213"/>
                    <a:pt x="88" y="213"/>
                  </a:cubicBezTo>
                  <a:cubicBezTo>
                    <a:pt x="76" y="231"/>
                    <a:pt x="76" y="231"/>
                    <a:pt x="76" y="231"/>
                  </a:cubicBezTo>
                  <a:cubicBezTo>
                    <a:pt x="53" y="240"/>
                    <a:pt x="53" y="240"/>
                    <a:pt x="53" y="240"/>
                  </a:cubicBezTo>
                  <a:cubicBezTo>
                    <a:pt x="54" y="248"/>
                    <a:pt x="54" y="248"/>
                    <a:pt x="54" y="248"/>
                  </a:cubicBezTo>
                  <a:cubicBezTo>
                    <a:pt x="77" y="268"/>
                    <a:pt x="77" y="268"/>
                    <a:pt x="77" y="268"/>
                  </a:cubicBezTo>
                  <a:cubicBezTo>
                    <a:pt x="61" y="279"/>
                    <a:pt x="61" y="279"/>
                    <a:pt x="61" y="279"/>
                  </a:cubicBezTo>
                  <a:cubicBezTo>
                    <a:pt x="37" y="254"/>
                    <a:pt x="46" y="273"/>
                    <a:pt x="16" y="250"/>
                  </a:cubicBezTo>
                  <a:cubicBezTo>
                    <a:pt x="11" y="268"/>
                    <a:pt x="10" y="263"/>
                    <a:pt x="13" y="278"/>
                  </a:cubicBezTo>
                  <a:cubicBezTo>
                    <a:pt x="0" y="287"/>
                    <a:pt x="0" y="287"/>
                    <a:pt x="0" y="287"/>
                  </a:cubicBezTo>
                  <a:cubicBezTo>
                    <a:pt x="7" y="314"/>
                    <a:pt x="2" y="305"/>
                    <a:pt x="19" y="323"/>
                  </a:cubicBezTo>
                  <a:cubicBezTo>
                    <a:pt x="9" y="344"/>
                    <a:pt x="11" y="335"/>
                    <a:pt x="12" y="360"/>
                  </a:cubicBezTo>
                  <a:cubicBezTo>
                    <a:pt x="35" y="367"/>
                    <a:pt x="35" y="367"/>
                    <a:pt x="35" y="367"/>
                  </a:cubicBezTo>
                  <a:cubicBezTo>
                    <a:pt x="41" y="381"/>
                    <a:pt x="41" y="381"/>
                    <a:pt x="41" y="381"/>
                  </a:cubicBezTo>
                  <a:cubicBezTo>
                    <a:pt x="56" y="388"/>
                    <a:pt x="56" y="388"/>
                    <a:pt x="56" y="388"/>
                  </a:cubicBezTo>
                  <a:cubicBezTo>
                    <a:pt x="71" y="378"/>
                    <a:pt x="71" y="378"/>
                    <a:pt x="71" y="378"/>
                  </a:cubicBezTo>
                  <a:cubicBezTo>
                    <a:pt x="93" y="389"/>
                    <a:pt x="93" y="389"/>
                    <a:pt x="93" y="389"/>
                  </a:cubicBezTo>
                  <a:cubicBezTo>
                    <a:pt x="122" y="411"/>
                    <a:pt x="122" y="411"/>
                    <a:pt x="122" y="411"/>
                  </a:cubicBezTo>
                  <a:cubicBezTo>
                    <a:pt x="139" y="432"/>
                    <a:pt x="139" y="432"/>
                    <a:pt x="139" y="432"/>
                  </a:cubicBezTo>
                  <a:cubicBezTo>
                    <a:pt x="129" y="424"/>
                    <a:pt x="129" y="424"/>
                    <a:pt x="129" y="424"/>
                  </a:cubicBezTo>
                  <a:cubicBezTo>
                    <a:pt x="123" y="427"/>
                    <a:pt x="123" y="427"/>
                    <a:pt x="123" y="427"/>
                  </a:cubicBezTo>
                  <a:cubicBezTo>
                    <a:pt x="127" y="434"/>
                    <a:pt x="127" y="434"/>
                    <a:pt x="127" y="434"/>
                  </a:cubicBezTo>
                  <a:cubicBezTo>
                    <a:pt x="151" y="441"/>
                    <a:pt x="151" y="441"/>
                    <a:pt x="151" y="441"/>
                  </a:cubicBezTo>
                  <a:close/>
                  <a:moveTo>
                    <a:pt x="513" y="0"/>
                  </a:moveTo>
                  <a:cubicBezTo>
                    <a:pt x="513" y="0"/>
                    <a:pt x="513" y="0"/>
                    <a:pt x="513" y="0"/>
                  </a:cubicBezTo>
                  <a:cubicBezTo>
                    <a:pt x="499" y="5"/>
                    <a:pt x="499" y="5"/>
                    <a:pt x="499" y="5"/>
                  </a:cubicBezTo>
                  <a:cubicBezTo>
                    <a:pt x="497" y="5"/>
                    <a:pt x="469" y="1"/>
                    <a:pt x="470" y="10"/>
                  </a:cubicBezTo>
                  <a:cubicBezTo>
                    <a:pt x="471" y="15"/>
                    <a:pt x="476" y="16"/>
                    <a:pt x="476" y="16"/>
                  </a:cubicBezTo>
                  <a:cubicBezTo>
                    <a:pt x="489" y="28"/>
                    <a:pt x="489" y="28"/>
                    <a:pt x="489" y="28"/>
                  </a:cubicBezTo>
                  <a:cubicBezTo>
                    <a:pt x="488" y="35"/>
                    <a:pt x="488" y="35"/>
                    <a:pt x="488" y="35"/>
                  </a:cubicBezTo>
                  <a:cubicBezTo>
                    <a:pt x="496" y="37"/>
                    <a:pt x="496" y="37"/>
                    <a:pt x="496" y="37"/>
                  </a:cubicBezTo>
                  <a:cubicBezTo>
                    <a:pt x="513" y="37"/>
                    <a:pt x="513" y="37"/>
                    <a:pt x="513" y="37"/>
                  </a:cubicBezTo>
                  <a:cubicBezTo>
                    <a:pt x="513" y="0"/>
                    <a:pt x="513" y="0"/>
                    <a:pt x="513" y="0"/>
                  </a:cubicBezTo>
                  <a:close/>
                  <a:moveTo>
                    <a:pt x="513" y="49"/>
                  </a:moveTo>
                  <a:cubicBezTo>
                    <a:pt x="513" y="49"/>
                    <a:pt x="513" y="49"/>
                    <a:pt x="513" y="49"/>
                  </a:cubicBezTo>
                  <a:cubicBezTo>
                    <a:pt x="503" y="50"/>
                    <a:pt x="492" y="52"/>
                    <a:pt x="490" y="53"/>
                  </a:cubicBezTo>
                  <a:cubicBezTo>
                    <a:pt x="479" y="65"/>
                    <a:pt x="479" y="65"/>
                    <a:pt x="479" y="65"/>
                  </a:cubicBezTo>
                  <a:cubicBezTo>
                    <a:pt x="492" y="82"/>
                    <a:pt x="492" y="82"/>
                    <a:pt x="492" y="82"/>
                  </a:cubicBezTo>
                  <a:cubicBezTo>
                    <a:pt x="491" y="93"/>
                    <a:pt x="491" y="93"/>
                    <a:pt x="491" y="93"/>
                  </a:cubicBezTo>
                  <a:cubicBezTo>
                    <a:pt x="480" y="101"/>
                    <a:pt x="480" y="101"/>
                    <a:pt x="480" y="101"/>
                  </a:cubicBezTo>
                  <a:cubicBezTo>
                    <a:pt x="489" y="110"/>
                    <a:pt x="489" y="110"/>
                    <a:pt x="489" y="110"/>
                  </a:cubicBezTo>
                  <a:cubicBezTo>
                    <a:pt x="505" y="110"/>
                    <a:pt x="505" y="110"/>
                    <a:pt x="505" y="110"/>
                  </a:cubicBezTo>
                  <a:cubicBezTo>
                    <a:pt x="513" y="116"/>
                    <a:pt x="513" y="116"/>
                    <a:pt x="513" y="116"/>
                  </a:cubicBezTo>
                  <a:lnTo>
                    <a:pt x="513" y="49"/>
                  </a:lnTo>
                  <a:close/>
                </a:path>
              </a:pathLst>
            </a:custGeom>
            <a:grpFill/>
            <a:ln w="6350" cap="rnd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latin typeface="Source Sans Pro" charset="0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6777" y="6382206"/>
            <a:ext cx="358840" cy="215444"/>
          </a:xfrm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528690766"/>
              </p:ext>
            </p:extLst>
          </p:nvPr>
        </p:nvGraphicFramePr>
        <p:xfrm>
          <a:off x="4022774" y="1410707"/>
          <a:ext cx="2427641" cy="2354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2" name="Chart 21"/>
          <p:cNvGraphicFramePr/>
          <p:nvPr>
            <p:extLst>
              <p:ext uri="{D42A27DB-BD31-4B8C-83A1-F6EECF244321}">
                <p14:modId xmlns:p14="http://schemas.microsoft.com/office/powerpoint/2010/main" val="2246057526"/>
              </p:ext>
            </p:extLst>
          </p:nvPr>
        </p:nvGraphicFramePr>
        <p:xfrm>
          <a:off x="6591148" y="1410707"/>
          <a:ext cx="2427641" cy="2354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3" name="Chart 22"/>
          <p:cNvGraphicFramePr/>
          <p:nvPr>
            <p:extLst>
              <p:ext uri="{D42A27DB-BD31-4B8C-83A1-F6EECF244321}">
                <p14:modId xmlns:p14="http://schemas.microsoft.com/office/powerpoint/2010/main" val="2689373249"/>
              </p:ext>
            </p:extLst>
          </p:nvPr>
        </p:nvGraphicFramePr>
        <p:xfrm>
          <a:off x="9159521" y="1410707"/>
          <a:ext cx="2427641" cy="2354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cxnSp>
        <p:nvCxnSpPr>
          <p:cNvPr id="87" name="Straight Connector 86"/>
          <p:cNvCxnSpPr/>
          <p:nvPr/>
        </p:nvCxnSpPr>
        <p:spPr>
          <a:xfrm>
            <a:off x="4210756" y="5983113"/>
            <a:ext cx="7681207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H="1">
            <a:off x="5281748" y="3980769"/>
            <a:ext cx="0" cy="1934609"/>
          </a:xfrm>
          <a:prstGeom prst="line">
            <a:avLst/>
          </a:prstGeom>
          <a:ln w="28575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H="1">
            <a:off x="7850122" y="3980769"/>
            <a:ext cx="0" cy="1934609"/>
          </a:xfrm>
          <a:prstGeom prst="line">
            <a:avLst/>
          </a:prstGeom>
          <a:ln w="28575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H="1">
            <a:off x="10418495" y="3980769"/>
            <a:ext cx="0" cy="1934609"/>
          </a:xfrm>
          <a:prstGeom prst="line">
            <a:avLst/>
          </a:prstGeom>
          <a:ln w="28575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Content Placeholder 15"/>
          <p:cNvSpPr txBox="1">
            <a:spLocks/>
          </p:cNvSpPr>
          <p:nvPr/>
        </p:nvSpPr>
        <p:spPr>
          <a:xfrm rot="18900000">
            <a:off x="5076339" y="6270825"/>
            <a:ext cx="27956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2014</a:t>
            </a:r>
            <a:endParaRPr lang="en-US" sz="12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4" name="Content Placeholder 15"/>
          <p:cNvSpPr txBox="1">
            <a:spLocks/>
          </p:cNvSpPr>
          <p:nvPr/>
        </p:nvSpPr>
        <p:spPr>
          <a:xfrm rot="18900000">
            <a:off x="7644712" y="6270825"/>
            <a:ext cx="27956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2015</a:t>
            </a:r>
            <a:endParaRPr lang="en-US" sz="12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5" name="Content Placeholder 15"/>
          <p:cNvSpPr txBox="1">
            <a:spLocks/>
          </p:cNvSpPr>
          <p:nvPr/>
        </p:nvSpPr>
        <p:spPr>
          <a:xfrm rot="18900000">
            <a:off x="10213086" y="6270825"/>
            <a:ext cx="27956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2016</a:t>
            </a:r>
            <a:endParaRPr lang="en-US" sz="12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6" name="Content Placeholder 15"/>
          <p:cNvSpPr txBox="1">
            <a:spLocks/>
          </p:cNvSpPr>
          <p:nvPr/>
        </p:nvSpPr>
        <p:spPr>
          <a:xfrm>
            <a:off x="10082792" y="377367"/>
            <a:ext cx="1795463" cy="553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 Black" panose="020B0803030403020204" pitchFamily="34" charset="-18"/>
              </a:rPr>
              <a:t>EUROPE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Source Sans Pro Black" panose="020B0803030403020204" pitchFamily="34" charset="-18"/>
            </a:endParaRPr>
          </a:p>
        </p:txBody>
      </p:sp>
      <p:grpSp>
        <p:nvGrpSpPr>
          <p:cNvPr id="97" name="Group 96"/>
          <p:cNvGrpSpPr/>
          <p:nvPr/>
        </p:nvGrpSpPr>
        <p:grpSpPr>
          <a:xfrm>
            <a:off x="5114339" y="5797632"/>
            <a:ext cx="334818" cy="334818"/>
            <a:chOff x="4882960" y="3371850"/>
            <a:chExt cx="469900" cy="469900"/>
          </a:xfrm>
        </p:grpSpPr>
        <p:sp>
          <p:nvSpPr>
            <p:cNvPr id="98" name="Oval 97"/>
            <p:cNvSpPr/>
            <p:nvPr/>
          </p:nvSpPr>
          <p:spPr>
            <a:xfrm>
              <a:off x="4882960" y="3371850"/>
              <a:ext cx="469900" cy="46990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 w="0">
              <a:noFill/>
            </a:ln>
            <a:effectLst>
              <a:outerShdw blurRad="635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4949635" y="3438525"/>
              <a:ext cx="336550" cy="33655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 w="0">
              <a:noFill/>
            </a:ln>
            <a:effectLst>
              <a:outerShdw blurRad="635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5028694" y="3517584"/>
              <a:ext cx="178429" cy="178429"/>
            </a:xfrm>
            <a:prstGeom prst="ellips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635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" name="Group 100"/>
          <p:cNvGrpSpPr/>
          <p:nvPr/>
        </p:nvGrpSpPr>
        <p:grpSpPr>
          <a:xfrm flipV="1">
            <a:off x="7684686" y="5797632"/>
            <a:ext cx="334818" cy="334818"/>
            <a:chOff x="4882960" y="3371850"/>
            <a:chExt cx="469900" cy="469900"/>
          </a:xfrm>
        </p:grpSpPr>
        <p:sp>
          <p:nvSpPr>
            <p:cNvPr id="102" name="Oval 101"/>
            <p:cNvSpPr/>
            <p:nvPr/>
          </p:nvSpPr>
          <p:spPr>
            <a:xfrm>
              <a:off x="4882960" y="3371850"/>
              <a:ext cx="469900" cy="46990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 w="0">
              <a:noFill/>
            </a:ln>
            <a:effectLst>
              <a:outerShdw blurRad="635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4949635" y="3438525"/>
              <a:ext cx="336550" cy="33655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 w="0">
              <a:noFill/>
            </a:ln>
            <a:effectLst>
              <a:outerShdw blurRad="635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5028694" y="3517584"/>
              <a:ext cx="178429" cy="178429"/>
            </a:xfrm>
            <a:prstGeom prst="ellips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635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/>
          <p:cNvGrpSpPr/>
          <p:nvPr/>
        </p:nvGrpSpPr>
        <p:grpSpPr>
          <a:xfrm flipV="1">
            <a:off x="10251086" y="5797632"/>
            <a:ext cx="334818" cy="334818"/>
            <a:chOff x="4882960" y="3371850"/>
            <a:chExt cx="469900" cy="469900"/>
          </a:xfrm>
        </p:grpSpPr>
        <p:sp>
          <p:nvSpPr>
            <p:cNvPr id="106" name="Oval 105"/>
            <p:cNvSpPr/>
            <p:nvPr/>
          </p:nvSpPr>
          <p:spPr>
            <a:xfrm>
              <a:off x="4882960" y="3371850"/>
              <a:ext cx="469900" cy="46990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 w="0">
              <a:noFill/>
            </a:ln>
            <a:effectLst>
              <a:outerShdw blurRad="635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4949635" y="3438525"/>
              <a:ext cx="336550" cy="33655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 w="0">
              <a:noFill/>
            </a:ln>
            <a:effectLst>
              <a:outerShdw blurRad="635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5028694" y="3517584"/>
              <a:ext cx="178429" cy="178429"/>
            </a:xfrm>
            <a:prstGeom prst="ellips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635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8" name="Straight Connector 87"/>
          <p:cNvCxnSpPr/>
          <p:nvPr/>
        </p:nvCxnSpPr>
        <p:spPr>
          <a:xfrm>
            <a:off x="2626475" y="1278480"/>
            <a:ext cx="7277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5"/>
          <p:cNvSpPr txBox="1">
            <a:spLocks/>
          </p:cNvSpPr>
          <p:nvPr/>
        </p:nvSpPr>
        <p:spPr>
          <a:xfrm>
            <a:off x="4384017" y="3573526"/>
            <a:ext cx="1795463" cy="553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325 k</a:t>
            </a:r>
            <a:endParaRPr lang="en-US" sz="2400" b="1" i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4" name="Content Placeholder 15"/>
          <p:cNvSpPr txBox="1">
            <a:spLocks/>
          </p:cNvSpPr>
          <p:nvPr/>
        </p:nvSpPr>
        <p:spPr>
          <a:xfrm>
            <a:off x="6952391" y="3573526"/>
            <a:ext cx="1795463" cy="553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325 k</a:t>
            </a:r>
            <a:endParaRPr lang="en-US" sz="2400" b="1" i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5" name="Content Placeholder 15"/>
          <p:cNvSpPr txBox="1">
            <a:spLocks/>
          </p:cNvSpPr>
          <p:nvPr/>
        </p:nvSpPr>
        <p:spPr>
          <a:xfrm>
            <a:off x="9520764" y="3573526"/>
            <a:ext cx="1795463" cy="553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325 k</a:t>
            </a:r>
            <a:endParaRPr lang="en-US" sz="2400" b="1" i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92" name="Content Placeholder 15"/>
          <p:cNvSpPr txBox="1">
            <a:spLocks/>
          </p:cNvSpPr>
          <p:nvPr/>
        </p:nvSpPr>
        <p:spPr>
          <a:xfrm>
            <a:off x="393678" y="260350"/>
            <a:ext cx="3206773" cy="553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3600" b="1" i="0" kern="1200" cap="all" spc="-30" baseline="0" dirty="0" smtClean="0">
                <a:solidFill>
                  <a:schemeClr val="tx1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Charts</a:t>
            </a:r>
            <a:endParaRPr lang="en-US" dirty="0"/>
          </a:p>
        </p:txBody>
      </p:sp>
      <p:sp>
        <p:nvSpPr>
          <p:cNvPr id="110" name="Content Placeholder 15"/>
          <p:cNvSpPr txBox="1">
            <a:spLocks/>
          </p:cNvSpPr>
          <p:nvPr/>
        </p:nvSpPr>
        <p:spPr>
          <a:xfrm>
            <a:off x="393678" y="858776"/>
            <a:ext cx="3206773" cy="419704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/>
              <a:t>Basic elements</a:t>
            </a:r>
            <a:endParaRPr lang="en-US" i="1" dirty="0"/>
          </a:p>
        </p:txBody>
      </p:sp>
      <p:sp>
        <p:nvSpPr>
          <p:cNvPr id="111" name="Title 1"/>
          <p:cNvSpPr txBox="1">
            <a:spLocks/>
          </p:cNvSpPr>
          <p:nvPr/>
        </p:nvSpPr>
        <p:spPr>
          <a:xfrm>
            <a:off x="393700" y="1969181"/>
            <a:ext cx="3207533" cy="914400"/>
          </a:xfrm>
          <a:prstGeom prst="rect">
            <a:avLst/>
          </a:prstGeom>
          <a:noFill/>
        </p:spPr>
        <p:txBody>
          <a:bodyPr lIns="0" tIns="0" rIns="0" bIns="0"/>
          <a:lstStyle>
            <a:lvl1pPr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Lorem ipsum dolor sit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amet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,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consectetur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adipiscing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elit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Morbi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libero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sapien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, cursus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lorem at, convallis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hendrerit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tortor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Duis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vulputate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pellentesque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dui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ornare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Aliquam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dignissim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placerat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auctor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Source Sans Pro Light" panose="020B0403030403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12732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8120178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7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6777" y="6382206"/>
            <a:ext cx="358840" cy="215444"/>
          </a:xfrm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7896577" y="1857023"/>
            <a:ext cx="3381024" cy="3393445"/>
            <a:chOff x="6462888" y="2082801"/>
            <a:chExt cx="3381024" cy="3393445"/>
          </a:xfrm>
        </p:grpSpPr>
        <p:grpSp>
          <p:nvGrpSpPr>
            <p:cNvPr id="26" name="Group 25"/>
            <p:cNvGrpSpPr/>
            <p:nvPr/>
          </p:nvGrpSpPr>
          <p:grpSpPr>
            <a:xfrm rot="4500000">
              <a:off x="6462887" y="2095224"/>
              <a:ext cx="3381024" cy="3381020"/>
              <a:chOff x="6615288" y="2314224"/>
              <a:chExt cx="3381024" cy="3381020"/>
            </a:xfrm>
          </p:grpSpPr>
          <p:sp>
            <p:nvSpPr>
              <p:cNvPr id="22" name="Arc 21"/>
              <p:cNvSpPr/>
              <p:nvPr/>
            </p:nvSpPr>
            <p:spPr>
              <a:xfrm>
                <a:off x="7334955" y="3033889"/>
                <a:ext cx="1941689" cy="1941689"/>
              </a:xfrm>
              <a:prstGeom prst="arc">
                <a:avLst>
                  <a:gd name="adj1" fmla="val 16266426"/>
                  <a:gd name="adj2" fmla="val 15524260"/>
                </a:avLst>
              </a:prstGeom>
              <a:ln w="190500" cap="rnd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Arc 22"/>
              <p:cNvSpPr/>
              <p:nvPr/>
            </p:nvSpPr>
            <p:spPr>
              <a:xfrm>
                <a:off x="6615288" y="2314224"/>
                <a:ext cx="3381024" cy="3381020"/>
              </a:xfrm>
              <a:prstGeom prst="arc">
                <a:avLst>
                  <a:gd name="adj1" fmla="val 16200000"/>
                  <a:gd name="adj2" fmla="val 16006982"/>
                </a:avLst>
              </a:prstGeom>
              <a:ln w="190500" cap="rnd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c 23"/>
              <p:cNvSpPr/>
              <p:nvPr/>
            </p:nvSpPr>
            <p:spPr>
              <a:xfrm>
                <a:off x="6846709" y="2545645"/>
                <a:ext cx="2918182" cy="2918178"/>
              </a:xfrm>
              <a:prstGeom prst="arc">
                <a:avLst>
                  <a:gd name="adj1" fmla="val 16200000"/>
                  <a:gd name="adj2" fmla="val 15976977"/>
                </a:avLst>
              </a:prstGeom>
              <a:ln w="190500" cap="rnd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Arc 24"/>
              <p:cNvSpPr/>
              <p:nvPr/>
            </p:nvSpPr>
            <p:spPr>
              <a:xfrm>
                <a:off x="7089421" y="2788356"/>
                <a:ext cx="2432758" cy="2432756"/>
              </a:xfrm>
              <a:prstGeom prst="arc">
                <a:avLst>
                  <a:gd name="adj1" fmla="val 16200000"/>
                  <a:gd name="adj2" fmla="val 15736698"/>
                </a:avLst>
              </a:prstGeom>
              <a:ln w="190500" cap="rnd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Arc 8"/>
            <p:cNvSpPr/>
            <p:nvPr/>
          </p:nvSpPr>
          <p:spPr>
            <a:xfrm>
              <a:off x="7182555" y="2802466"/>
              <a:ext cx="1941689" cy="1941689"/>
            </a:xfrm>
            <a:prstGeom prst="arc">
              <a:avLst>
                <a:gd name="adj1" fmla="val 16266426"/>
                <a:gd name="adj2" fmla="val 2295450"/>
              </a:avLst>
            </a:prstGeom>
            <a:ln w="190500" cap="rnd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>
              <a:off x="6462888" y="2082801"/>
              <a:ext cx="3381024" cy="3381020"/>
            </a:xfrm>
            <a:prstGeom prst="arc">
              <a:avLst>
                <a:gd name="adj1" fmla="val 16200000"/>
                <a:gd name="adj2" fmla="val 9294342"/>
              </a:avLst>
            </a:prstGeom>
            <a:ln w="1905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/>
            <p:cNvSpPr/>
            <p:nvPr/>
          </p:nvSpPr>
          <p:spPr>
            <a:xfrm>
              <a:off x="6694309" y="2314222"/>
              <a:ext cx="2918182" cy="2918178"/>
            </a:xfrm>
            <a:prstGeom prst="arc">
              <a:avLst>
                <a:gd name="adj1" fmla="val 16200000"/>
                <a:gd name="adj2" fmla="val 5887132"/>
              </a:avLst>
            </a:prstGeom>
            <a:ln w="190500" cap="rnd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/>
            <p:cNvSpPr/>
            <p:nvPr/>
          </p:nvSpPr>
          <p:spPr>
            <a:xfrm>
              <a:off x="6937021" y="2556933"/>
              <a:ext cx="2432758" cy="2432756"/>
            </a:xfrm>
            <a:prstGeom prst="arc">
              <a:avLst>
                <a:gd name="adj1" fmla="val 16200000"/>
                <a:gd name="adj2" fmla="val 7201249"/>
              </a:avLst>
            </a:prstGeom>
            <a:ln w="190500" cap="rnd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Content Placeholder 15"/>
          <p:cNvSpPr txBox="1">
            <a:spLocks/>
          </p:cNvSpPr>
          <p:nvPr/>
        </p:nvSpPr>
        <p:spPr>
          <a:xfrm>
            <a:off x="9019822" y="1766958"/>
            <a:ext cx="4040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</a:t>
            </a:r>
            <a:endParaRPr lang="en-US" sz="12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Content Placeholder 15"/>
          <p:cNvSpPr txBox="1">
            <a:spLocks/>
          </p:cNvSpPr>
          <p:nvPr/>
        </p:nvSpPr>
        <p:spPr>
          <a:xfrm>
            <a:off x="9019822" y="2013682"/>
            <a:ext cx="4040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</a:t>
            </a:r>
            <a:endParaRPr lang="en-US" sz="12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" name="Content Placeholder 15"/>
          <p:cNvSpPr txBox="1">
            <a:spLocks/>
          </p:cNvSpPr>
          <p:nvPr/>
        </p:nvSpPr>
        <p:spPr>
          <a:xfrm>
            <a:off x="9019822" y="2260406"/>
            <a:ext cx="4040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</a:t>
            </a:r>
            <a:endParaRPr lang="en-US" sz="12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Content Placeholder 15"/>
          <p:cNvSpPr txBox="1">
            <a:spLocks/>
          </p:cNvSpPr>
          <p:nvPr/>
        </p:nvSpPr>
        <p:spPr>
          <a:xfrm>
            <a:off x="9019822" y="2507130"/>
            <a:ext cx="4040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</a:t>
            </a:r>
            <a:endParaRPr lang="en-US" sz="12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7" name="Freeform 10"/>
          <p:cNvSpPr>
            <a:spLocks/>
          </p:cNvSpPr>
          <p:nvPr/>
        </p:nvSpPr>
        <p:spPr bwMode="auto">
          <a:xfrm>
            <a:off x="4568580" y="1493695"/>
            <a:ext cx="714375" cy="715963"/>
          </a:xfrm>
          <a:custGeom>
            <a:avLst/>
            <a:gdLst>
              <a:gd name="T0" fmla="*/ 109 w 450"/>
              <a:gd name="T1" fmla="*/ 32 h 451"/>
              <a:gd name="T2" fmla="*/ 225 w 450"/>
              <a:gd name="T3" fmla="*/ 0 h 451"/>
              <a:gd name="T4" fmla="*/ 450 w 450"/>
              <a:gd name="T5" fmla="*/ 226 h 451"/>
              <a:gd name="T6" fmla="*/ 225 w 450"/>
              <a:gd name="T7" fmla="*/ 451 h 451"/>
              <a:gd name="T8" fmla="*/ 0 w 450"/>
              <a:gd name="T9" fmla="*/ 226 h 451"/>
              <a:gd name="T10" fmla="*/ 26 w 450"/>
              <a:gd name="T11" fmla="*/ 119 h 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0" h="451">
                <a:moveTo>
                  <a:pt x="109" y="32"/>
                </a:moveTo>
                <a:cubicBezTo>
                  <a:pt x="143" y="12"/>
                  <a:pt x="183" y="0"/>
                  <a:pt x="225" y="0"/>
                </a:cubicBezTo>
                <a:cubicBezTo>
                  <a:pt x="349" y="0"/>
                  <a:pt x="450" y="101"/>
                  <a:pt x="450" y="226"/>
                </a:cubicBezTo>
                <a:cubicBezTo>
                  <a:pt x="450" y="350"/>
                  <a:pt x="349" y="451"/>
                  <a:pt x="225" y="451"/>
                </a:cubicBezTo>
                <a:cubicBezTo>
                  <a:pt x="100" y="451"/>
                  <a:pt x="0" y="350"/>
                  <a:pt x="0" y="226"/>
                </a:cubicBezTo>
                <a:cubicBezTo>
                  <a:pt x="0" y="187"/>
                  <a:pt x="9" y="151"/>
                  <a:pt x="26" y="119"/>
                </a:cubicBezTo>
              </a:path>
            </a:pathLst>
          </a:custGeom>
          <a:noFill/>
          <a:ln w="31750" cap="rnd">
            <a:solidFill>
              <a:srgbClr val="19191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26"/>
          <p:cNvSpPr>
            <a:spLocks/>
          </p:cNvSpPr>
          <p:nvPr/>
        </p:nvSpPr>
        <p:spPr bwMode="auto">
          <a:xfrm>
            <a:off x="4568580" y="2585328"/>
            <a:ext cx="714375" cy="715963"/>
          </a:xfrm>
          <a:custGeom>
            <a:avLst/>
            <a:gdLst>
              <a:gd name="T0" fmla="*/ 109 w 450"/>
              <a:gd name="T1" fmla="*/ 32 h 451"/>
              <a:gd name="T2" fmla="*/ 225 w 450"/>
              <a:gd name="T3" fmla="*/ 0 h 451"/>
              <a:gd name="T4" fmla="*/ 450 w 450"/>
              <a:gd name="T5" fmla="*/ 226 h 451"/>
              <a:gd name="T6" fmla="*/ 225 w 450"/>
              <a:gd name="T7" fmla="*/ 451 h 451"/>
              <a:gd name="T8" fmla="*/ 0 w 450"/>
              <a:gd name="T9" fmla="*/ 226 h 451"/>
              <a:gd name="T10" fmla="*/ 26 w 450"/>
              <a:gd name="T11" fmla="*/ 119 h 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0" h="451">
                <a:moveTo>
                  <a:pt x="109" y="32"/>
                </a:moveTo>
                <a:cubicBezTo>
                  <a:pt x="143" y="12"/>
                  <a:pt x="183" y="0"/>
                  <a:pt x="225" y="0"/>
                </a:cubicBezTo>
                <a:cubicBezTo>
                  <a:pt x="349" y="0"/>
                  <a:pt x="450" y="101"/>
                  <a:pt x="450" y="226"/>
                </a:cubicBezTo>
                <a:cubicBezTo>
                  <a:pt x="450" y="350"/>
                  <a:pt x="349" y="451"/>
                  <a:pt x="225" y="451"/>
                </a:cubicBezTo>
                <a:cubicBezTo>
                  <a:pt x="100" y="451"/>
                  <a:pt x="0" y="350"/>
                  <a:pt x="0" y="226"/>
                </a:cubicBezTo>
                <a:cubicBezTo>
                  <a:pt x="0" y="187"/>
                  <a:pt x="9" y="151"/>
                  <a:pt x="26" y="119"/>
                </a:cubicBezTo>
              </a:path>
            </a:pathLst>
          </a:custGeom>
          <a:noFill/>
          <a:ln w="31750" cap="rnd">
            <a:solidFill>
              <a:srgbClr val="19191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27"/>
          <p:cNvSpPr>
            <a:spLocks/>
          </p:cNvSpPr>
          <p:nvPr/>
        </p:nvSpPr>
        <p:spPr bwMode="auto">
          <a:xfrm>
            <a:off x="4568580" y="4763911"/>
            <a:ext cx="715963" cy="715963"/>
          </a:xfrm>
          <a:custGeom>
            <a:avLst/>
            <a:gdLst>
              <a:gd name="T0" fmla="*/ 110 w 451"/>
              <a:gd name="T1" fmla="*/ 32 h 451"/>
              <a:gd name="T2" fmla="*/ 225 w 451"/>
              <a:gd name="T3" fmla="*/ 0 h 451"/>
              <a:gd name="T4" fmla="*/ 451 w 451"/>
              <a:gd name="T5" fmla="*/ 226 h 451"/>
              <a:gd name="T6" fmla="*/ 225 w 451"/>
              <a:gd name="T7" fmla="*/ 451 h 451"/>
              <a:gd name="T8" fmla="*/ 0 w 451"/>
              <a:gd name="T9" fmla="*/ 226 h 451"/>
              <a:gd name="T10" fmla="*/ 27 w 451"/>
              <a:gd name="T11" fmla="*/ 119 h 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1" h="451">
                <a:moveTo>
                  <a:pt x="110" y="32"/>
                </a:moveTo>
                <a:cubicBezTo>
                  <a:pt x="144" y="12"/>
                  <a:pt x="183" y="0"/>
                  <a:pt x="225" y="0"/>
                </a:cubicBezTo>
                <a:cubicBezTo>
                  <a:pt x="350" y="0"/>
                  <a:pt x="451" y="101"/>
                  <a:pt x="451" y="226"/>
                </a:cubicBezTo>
                <a:cubicBezTo>
                  <a:pt x="451" y="350"/>
                  <a:pt x="350" y="451"/>
                  <a:pt x="225" y="451"/>
                </a:cubicBezTo>
                <a:cubicBezTo>
                  <a:pt x="101" y="451"/>
                  <a:pt x="0" y="350"/>
                  <a:pt x="0" y="226"/>
                </a:cubicBezTo>
                <a:cubicBezTo>
                  <a:pt x="0" y="187"/>
                  <a:pt x="10" y="151"/>
                  <a:pt x="27" y="119"/>
                </a:cubicBezTo>
              </a:path>
            </a:pathLst>
          </a:custGeom>
          <a:noFill/>
          <a:ln w="31750" cap="rnd">
            <a:solidFill>
              <a:srgbClr val="19191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57"/>
          <p:cNvSpPr>
            <a:spLocks/>
          </p:cNvSpPr>
          <p:nvPr/>
        </p:nvSpPr>
        <p:spPr bwMode="auto">
          <a:xfrm>
            <a:off x="4568580" y="3676961"/>
            <a:ext cx="715963" cy="715963"/>
          </a:xfrm>
          <a:custGeom>
            <a:avLst/>
            <a:gdLst>
              <a:gd name="T0" fmla="*/ 110 w 451"/>
              <a:gd name="T1" fmla="*/ 32 h 451"/>
              <a:gd name="T2" fmla="*/ 225 w 451"/>
              <a:gd name="T3" fmla="*/ 0 h 451"/>
              <a:gd name="T4" fmla="*/ 451 w 451"/>
              <a:gd name="T5" fmla="*/ 226 h 451"/>
              <a:gd name="T6" fmla="*/ 225 w 451"/>
              <a:gd name="T7" fmla="*/ 451 h 451"/>
              <a:gd name="T8" fmla="*/ 0 w 451"/>
              <a:gd name="T9" fmla="*/ 226 h 451"/>
              <a:gd name="T10" fmla="*/ 27 w 451"/>
              <a:gd name="T11" fmla="*/ 119 h 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1" h="451">
                <a:moveTo>
                  <a:pt x="110" y="32"/>
                </a:moveTo>
                <a:cubicBezTo>
                  <a:pt x="143" y="12"/>
                  <a:pt x="183" y="0"/>
                  <a:pt x="225" y="0"/>
                </a:cubicBezTo>
                <a:cubicBezTo>
                  <a:pt x="350" y="0"/>
                  <a:pt x="451" y="101"/>
                  <a:pt x="451" y="226"/>
                </a:cubicBezTo>
                <a:cubicBezTo>
                  <a:pt x="451" y="350"/>
                  <a:pt x="350" y="451"/>
                  <a:pt x="225" y="451"/>
                </a:cubicBezTo>
                <a:cubicBezTo>
                  <a:pt x="101" y="451"/>
                  <a:pt x="0" y="350"/>
                  <a:pt x="0" y="226"/>
                </a:cubicBezTo>
                <a:cubicBezTo>
                  <a:pt x="0" y="187"/>
                  <a:pt x="10" y="151"/>
                  <a:pt x="27" y="119"/>
                </a:cubicBezTo>
              </a:path>
            </a:pathLst>
          </a:custGeom>
          <a:noFill/>
          <a:ln w="31750" cap="rnd">
            <a:solidFill>
              <a:srgbClr val="19191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2" name="Group 71"/>
          <p:cNvGrpSpPr/>
          <p:nvPr/>
        </p:nvGrpSpPr>
        <p:grpSpPr>
          <a:xfrm>
            <a:off x="5449697" y="1454656"/>
            <a:ext cx="1795831" cy="784830"/>
            <a:chOff x="5437382" y="4220934"/>
            <a:chExt cx="1795831" cy="784830"/>
          </a:xfrm>
        </p:grpSpPr>
        <p:sp>
          <p:nvSpPr>
            <p:cNvPr id="73" name="Content Placeholder 15"/>
            <p:cNvSpPr txBox="1">
              <a:spLocks/>
            </p:cNvSpPr>
            <p:nvPr/>
          </p:nvSpPr>
          <p:spPr>
            <a:xfrm>
              <a:off x="5437382" y="4220934"/>
              <a:ext cx="1272243" cy="5539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l" defTabSz="848899" rtl="0" eaLnBrk="1" latinLnBrk="0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lang="pl-PL" sz="2800" b="0" i="0" kern="1200" spc="-30" baseline="0" dirty="0" smtClean="0">
                  <a:solidFill>
                    <a:schemeClr val="tx1"/>
                  </a:solidFill>
                  <a:uFillTx/>
                  <a:latin typeface="Source Sans Pro Light" panose="020B0403030403020204" pitchFamily="34" charset="-18"/>
                  <a:ea typeface="+mj-ea"/>
                  <a:cs typeface="+mj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b="1" i="1" dirty="0" smtClean="0">
                  <a:solidFill>
                    <a:schemeClr val="bg1">
                      <a:lumMod val="85000"/>
                    </a:schemeClr>
                  </a:solidFill>
                  <a:latin typeface="Source Sans Pro Black" panose="020B0803030403020204" pitchFamily="34" charset="-18"/>
                </a:rPr>
                <a:t>75%</a:t>
              </a:r>
              <a:endParaRPr lang="en-US" sz="3600" b="1" i="1" dirty="0">
                <a:solidFill>
                  <a:schemeClr val="bg1">
                    <a:lumMod val="85000"/>
                  </a:schemeClr>
                </a:solidFill>
                <a:latin typeface="Source Sans Pro Black" panose="020B0803030403020204" pitchFamily="34" charset="-18"/>
              </a:endParaRPr>
            </a:p>
          </p:txBody>
        </p:sp>
        <p:sp>
          <p:nvSpPr>
            <p:cNvPr id="74" name="Content Placeholder 15"/>
            <p:cNvSpPr txBox="1">
              <a:spLocks/>
            </p:cNvSpPr>
            <p:nvPr/>
          </p:nvSpPr>
          <p:spPr>
            <a:xfrm>
              <a:off x="5437382" y="4774932"/>
              <a:ext cx="1795831" cy="2308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l" defTabSz="848899" rtl="0" eaLnBrk="1" latinLnBrk="0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lang="pl-PL" sz="2800" b="0" i="0" kern="1200" spc="-30" baseline="0" dirty="0" smtClean="0">
                  <a:solidFill>
                    <a:schemeClr val="tx1"/>
                  </a:solidFill>
                  <a:uFillTx/>
                  <a:latin typeface="Source Sans Pro Light" panose="020B0403030403020204" pitchFamily="34" charset="-18"/>
                  <a:ea typeface="+mj-ea"/>
                  <a:cs typeface="+mj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500" b="1" i="1" dirty="0" smtClean="0">
                  <a:solidFill>
                    <a:schemeClr val="accent4"/>
                  </a:solidFill>
                </a:rPr>
                <a:t>Your text here</a:t>
              </a:r>
              <a:endParaRPr lang="en-US" sz="1500" b="1" i="1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75" name="Content Placeholder 15"/>
          <p:cNvSpPr txBox="1">
            <a:spLocks/>
          </p:cNvSpPr>
          <p:nvPr/>
        </p:nvSpPr>
        <p:spPr>
          <a:xfrm>
            <a:off x="4184569" y="1580024"/>
            <a:ext cx="40344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i="1" dirty="0" smtClean="0">
                <a:solidFill>
                  <a:schemeClr val="accent1"/>
                </a:solidFill>
                <a:latin typeface="Source Sans Pro Black" panose="020B0803030403020204" pitchFamily="34" charset="-18"/>
              </a:rPr>
              <a:t>A</a:t>
            </a:r>
            <a:endParaRPr lang="en-US" sz="3600" b="1" i="1" dirty="0">
              <a:solidFill>
                <a:schemeClr val="accent1"/>
              </a:solidFill>
              <a:latin typeface="Source Sans Pro Black" panose="020B0803030403020204" pitchFamily="34" charset="-18"/>
            </a:endParaRPr>
          </a:p>
        </p:txBody>
      </p:sp>
      <p:sp>
        <p:nvSpPr>
          <p:cNvPr id="76" name="Content Placeholder 15"/>
          <p:cNvSpPr txBox="1">
            <a:spLocks/>
          </p:cNvSpPr>
          <p:nvPr/>
        </p:nvSpPr>
        <p:spPr>
          <a:xfrm>
            <a:off x="4184569" y="2680317"/>
            <a:ext cx="40344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i="1" dirty="0" smtClean="0">
                <a:solidFill>
                  <a:schemeClr val="accent1"/>
                </a:solidFill>
                <a:latin typeface="Source Sans Pro Black" panose="020B0803030403020204" pitchFamily="34" charset="-18"/>
              </a:rPr>
              <a:t>B</a:t>
            </a:r>
            <a:endParaRPr lang="en-US" sz="3600" b="1" i="1" dirty="0">
              <a:solidFill>
                <a:schemeClr val="accent1"/>
              </a:solidFill>
              <a:latin typeface="Source Sans Pro Black" panose="020B0803030403020204" pitchFamily="34" charset="-18"/>
            </a:endParaRPr>
          </a:p>
        </p:txBody>
      </p:sp>
      <p:sp>
        <p:nvSpPr>
          <p:cNvPr id="77" name="Content Placeholder 15"/>
          <p:cNvSpPr txBox="1">
            <a:spLocks/>
          </p:cNvSpPr>
          <p:nvPr/>
        </p:nvSpPr>
        <p:spPr>
          <a:xfrm>
            <a:off x="4184569" y="3780610"/>
            <a:ext cx="40344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i="1" dirty="0" smtClean="0">
                <a:solidFill>
                  <a:schemeClr val="accent1"/>
                </a:solidFill>
                <a:latin typeface="Source Sans Pro Black" panose="020B0803030403020204" pitchFamily="34" charset="-18"/>
              </a:rPr>
              <a:t>C</a:t>
            </a:r>
            <a:endParaRPr lang="en-US" sz="3600" b="1" i="1" dirty="0">
              <a:solidFill>
                <a:schemeClr val="accent1"/>
              </a:solidFill>
              <a:latin typeface="Source Sans Pro Black" panose="020B0803030403020204" pitchFamily="34" charset="-18"/>
            </a:endParaRPr>
          </a:p>
        </p:txBody>
      </p:sp>
      <p:sp>
        <p:nvSpPr>
          <p:cNvPr id="78" name="Content Placeholder 15"/>
          <p:cNvSpPr txBox="1">
            <a:spLocks/>
          </p:cNvSpPr>
          <p:nvPr/>
        </p:nvSpPr>
        <p:spPr>
          <a:xfrm>
            <a:off x="4184569" y="4880904"/>
            <a:ext cx="40344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i="1" dirty="0" smtClean="0">
                <a:solidFill>
                  <a:schemeClr val="accent1"/>
                </a:solidFill>
                <a:latin typeface="Source Sans Pro Black" panose="020B0803030403020204" pitchFamily="34" charset="-18"/>
              </a:rPr>
              <a:t>D</a:t>
            </a:r>
            <a:endParaRPr lang="en-US" sz="3600" b="1" i="1" dirty="0">
              <a:solidFill>
                <a:schemeClr val="accent1"/>
              </a:solidFill>
              <a:latin typeface="Source Sans Pro Black" panose="020B0803030403020204" pitchFamily="34" charset="-18"/>
            </a:endParaRPr>
          </a:p>
        </p:txBody>
      </p:sp>
      <p:grpSp>
        <p:nvGrpSpPr>
          <p:cNvPr id="79" name="Group 78"/>
          <p:cNvGrpSpPr/>
          <p:nvPr/>
        </p:nvGrpSpPr>
        <p:grpSpPr>
          <a:xfrm>
            <a:off x="5449697" y="2551447"/>
            <a:ext cx="1795831" cy="784830"/>
            <a:chOff x="5437382" y="4220934"/>
            <a:chExt cx="1795831" cy="784830"/>
          </a:xfrm>
        </p:grpSpPr>
        <p:sp>
          <p:nvSpPr>
            <p:cNvPr id="80" name="Content Placeholder 15"/>
            <p:cNvSpPr txBox="1">
              <a:spLocks/>
            </p:cNvSpPr>
            <p:nvPr/>
          </p:nvSpPr>
          <p:spPr>
            <a:xfrm>
              <a:off x="5437382" y="4220934"/>
              <a:ext cx="1272243" cy="5539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l" defTabSz="848899" rtl="0" eaLnBrk="1" latinLnBrk="0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lang="pl-PL" sz="2800" b="0" i="0" kern="1200" spc="-30" baseline="0" dirty="0" smtClean="0">
                  <a:solidFill>
                    <a:schemeClr val="tx1"/>
                  </a:solidFill>
                  <a:uFillTx/>
                  <a:latin typeface="Source Sans Pro Light" panose="020B0403030403020204" pitchFamily="34" charset="-18"/>
                  <a:ea typeface="+mj-ea"/>
                  <a:cs typeface="+mj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b="1" i="1" dirty="0" smtClean="0">
                  <a:solidFill>
                    <a:schemeClr val="bg1">
                      <a:lumMod val="85000"/>
                    </a:schemeClr>
                  </a:solidFill>
                  <a:latin typeface="Source Sans Pro Black" panose="020B0803030403020204" pitchFamily="34" charset="-18"/>
                </a:rPr>
                <a:t>75%</a:t>
              </a:r>
              <a:endParaRPr lang="en-US" sz="3600" b="1" i="1" dirty="0">
                <a:solidFill>
                  <a:schemeClr val="bg1">
                    <a:lumMod val="85000"/>
                  </a:schemeClr>
                </a:solidFill>
                <a:latin typeface="Source Sans Pro Black" panose="020B0803030403020204" pitchFamily="34" charset="-18"/>
              </a:endParaRPr>
            </a:p>
          </p:txBody>
        </p:sp>
        <p:sp>
          <p:nvSpPr>
            <p:cNvPr id="81" name="Content Placeholder 15"/>
            <p:cNvSpPr txBox="1">
              <a:spLocks/>
            </p:cNvSpPr>
            <p:nvPr/>
          </p:nvSpPr>
          <p:spPr>
            <a:xfrm>
              <a:off x="5437382" y="4774932"/>
              <a:ext cx="1795831" cy="2308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l" defTabSz="848899" rtl="0" eaLnBrk="1" latinLnBrk="0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lang="pl-PL" sz="2800" b="0" i="0" kern="1200" spc="-30" baseline="0" dirty="0" smtClean="0">
                  <a:solidFill>
                    <a:schemeClr val="tx1"/>
                  </a:solidFill>
                  <a:uFillTx/>
                  <a:latin typeface="Source Sans Pro Light" panose="020B0403030403020204" pitchFamily="34" charset="-18"/>
                  <a:ea typeface="+mj-ea"/>
                  <a:cs typeface="+mj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500" b="1" i="1" dirty="0" smtClean="0">
                  <a:solidFill>
                    <a:schemeClr val="accent4"/>
                  </a:solidFill>
                </a:rPr>
                <a:t>Your text here</a:t>
              </a:r>
              <a:endParaRPr lang="en-US" sz="1500" b="1" i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5449697" y="3648238"/>
            <a:ext cx="1795831" cy="784830"/>
            <a:chOff x="5437382" y="4220934"/>
            <a:chExt cx="1795831" cy="784830"/>
          </a:xfrm>
        </p:grpSpPr>
        <p:sp>
          <p:nvSpPr>
            <p:cNvPr id="83" name="Content Placeholder 15"/>
            <p:cNvSpPr txBox="1">
              <a:spLocks/>
            </p:cNvSpPr>
            <p:nvPr/>
          </p:nvSpPr>
          <p:spPr>
            <a:xfrm>
              <a:off x="5437382" y="4220934"/>
              <a:ext cx="1272243" cy="5539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l" defTabSz="848899" rtl="0" eaLnBrk="1" latinLnBrk="0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lang="pl-PL" sz="2800" b="0" i="0" kern="1200" spc="-30" baseline="0" dirty="0" smtClean="0">
                  <a:solidFill>
                    <a:schemeClr val="tx1"/>
                  </a:solidFill>
                  <a:uFillTx/>
                  <a:latin typeface="Source Sans Pro Light" panose="020B0403030403020204" pitchFamily="34" charset="-18"/>
                  <a:ea typeface="+mj-ea"/>
                  <a:cs typeface="+mj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b="1" i="1" dirty="0" smtClean="0">
                  <a:solidFill>
                    <a:schemeClr val="bg1">
                      <a:lumMod val="85000"/>
                    </a:schemeClr>
                  </a:solidFill>
                  <a:latin typeface="Source Sans Pro Black" panose="020B0803030403020204" pitchFamily="34" charset="-18"/>
                </a:rPr>
                <a:t>75%</a:t>
              </a:r>
              <a:endParaRPr lang="en-US" sz="3600" b="1" i="1" dirty="0">
                <a:solidFill>
                  <a:schemeClr val="bg1">
                    <a:lumMod val="85000"/>
                  </a:schemeClr>
                </a:solidFill>
                <a:latin typeface="Source Sans Pro Black" panose="020B0803030403020204" pitchFamily="34" charset="-18"/>
              </a:endParaRPr>
            </a:p>
          </p:txBody>
        </p:sp>
        <p:sp>
          <p:nvSpPr>
            <p:cNvPr id="84" name="Content Placeholder 15"/>
            <p:cNvSpPr txBox="1">
              <a:spLocks/>
            </p:cNvSpPr>
            <p:nvPr/>
          </p:nvSpPr>
          <p:spPr>
            <a:xfrm>
              <a:off x="5437382" y="4774932"/>
              <a:ext cx="1795831" cy="2308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l" defTabSz="848899" rtl="0" eaLnBrk="1" latinLnBrk="0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lang="pl-PL" sz="2800" b="0" i="0" kern="1200" spc="-30" baseline="0" dirty="0" smtClean="0">
                  <a:solidFill>
                    <a:schemeClr val="tx1"/>
                  </a:solidFill>
                  <a:uFillTx/>
                  <a:latin typeface="Source Sans Pro Light" panose="020B0403030403020204" pitchFamily="34" charset="-18"/>
                  <a:ea typeface="+mj-ea"/>
                  <a:cs typeface="+mj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500" b="1" i="1" dirty="0" smtClean="0"/>
                <a:t>Your text here</a:t>
              </a:r>
              <a:endParaRPr lang="en-US" sz="1500" b="1" i="1" dirty="0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5449697" y="4745029"/>
            <a:ext cx="1795831" cy="784830"/>
            <a:chOff x="5437382" y="4220934"/>
            <a:chExt cx="1795831" cy="784830"/>
          </a:xfrm>
        </p:grpSpPr>
        <p:sp>
          <p:nvSpPr>
            <p:cNvPr id="86" name="Content Placeholder 15"/>
            <p:cNvSpPr txBox="1">
              <a:spLocks/>
            </p:cNvSpPr>
            <p:nvPr/>
          </p:nvSpPr>
          <p:spPr>
            <a:xfrm>
              <a:off x="5437382" y="4220934"/>
              <a:ext cx="1272243" cy="5539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l" defTabSz="848899" rtl="0" eaLnBrk="1" latinLnBrk="0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lang="pl-PL" sz="2800" b="0" i="0" kern="1200" spc="-30" baseline="0" dirty="0" smtClean="0">
                  <a:solidFill>
                    <a:schemeClr val="tx1"/>
                  </a:solidFill>
                  <a:uFillTx/>
                  <a:latin typeface="Source Sans Pro Light" panose="020B0403030403020204" pitchFamily="34" charset="-18"/>
                  <a:ea typeface="+mj-ea"/>
                  <a:cs typeface="+mj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b="1" i="1" dirty="0" smtClean="0">
                  <a:solidFill>
                    <a:schemeClr val="bg1">
                      <a:lumMod val="85000"/>
                    </a:schemeClr>
                  </a:solidFill>
                  <a:latin typeface="Source Sans Pro Black" panose="020B0803030403020204" pitchFamily="34" charset="-18"/>
                </a:rPr>
                <a:t>75%</a:t>
              </a:r>
              <a:endParaRPr lang="en-US" sz="3600" b="1" i="1" dirty="0">
                <a:solidFill>
                  <a:schemeClr val="bg1">
                    <a:lumMod val="85000"/>
                  </a:schemeClr>
                </a:solidFill>
                <a:latin typeface="Source Sans Pro Black" panose="020B0803030403020204" pitchFamily="34" charset="-18"/>
              </a:endParaRPr>
            </a:p>
          </p:txBody>
        </p:sp>
        <p:sp>
          <p:nvSpPr>
            <p:cNvPr id="87" name="Content Placeholder 15"/>
            <p:cNvSpPr txBox="1">
              <a:spLocks/>
            </p:cNvSpPr>
            <p:nvPr/>
          </p:nvSpPr>
          <p:spPr>
            <a:xfrm>
              <a:off x="5437382" y="4774932"/>
              <a:ext cx="1795831" cy="2308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l" defTabSz="848899" rtl="0" eaLnBrk="1" latinLnBrk="0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lang="pl-PL" sz="2800" b="0" i="0" kern="1200" spc="-30" baseline="0" dirty="0" smtClean="0">
                  <a:solidFill>
                    <a:schemeClr val="tx1"/>
                  </a:solidFill>
                  <a:uFillTx/>
                  <a:latin typeface="Source Sans Pro Light" panose="020B0403030403020204" pitchFamily="34" charset="-18"/>
                  <a:ea typeface="+mj-ea"/>
                  <a:cs typeface="+mj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500" b="1" i="1" dirty="0" smtClean="0">
                  <a:solidFill>
                    <a:schemeClr val="accent4"/>
                  </a:solidFill>
                </a:rPr>
                <a:t>Your text here</a:t>
              </a:r>
              <a:endParaRPr lang="en-US" sz="1500" b="1" i="1" dirty="0">
                <a:solidFill>
                  <a:schemeClr val="accent4"/>
                </a:solidFill>
              </a:endParaRPr>
            </a:p>
          </p:txBody>
        </p:sp>
      </p:grpSp>
      <p:cxnSp>
        <p:nvCxnSpPr>
          <p:cNvPr id="63" name="Straight Connector 62"/>
          <p:cNvCxnSpPr/>
          <p:nvPr/>
        </p:nvCxnSpPr>
        <p:spPr>
          <a:xfrm>
            <a:off x="2626475" y="1278480"/>
            <a:ext cx="7277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Content Placeholder 15"/>
          <p:cNvSpPr txBox="1">
            <a:spLocks/>
          </p:cNvSpPr>
          <p:nvPr/>
        </p:nvSpPr>
        <p:spPr>
          <a:xfrm>
            <a:off x="393678" y="260350"/>
            <a:ext cx="3206773" cy="553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3600" b="1" i="0" kern="1200" cap="all" spc="-30" baseline="0" dirty="0" smtClean="0">
                <a:solidFill>
                  <a:schemeClr val="tx1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Charts</a:t>
            </a:r>
            <a:endParaRPr lang="en-US" dirty="0"/>
          </a:p>
        </p:txBody>
      </p:sp>
      <p:sp>
        <p:nvSpPr>
          <p:cNvPr id="66" name="Content Placeholder 15"/>
          <p:cNvSpPr txBox="1">
            <a:spLocks/>
          </p:cNvSpPr>
          <p:nvPr/>
        </p:nvSpPr>
        <p:spPr>
          <a:xfrm>
            <a:off x="393678" y="858776"/>
            <a:ext cx="3206773" cy="419704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/>
              <a:t>Basic elements</a:t>
            </a:r>
            <a:endParaRPr lang="en-US" i="1" dirty="0"/>
          </a:p>
        </p:txBody>
      </p:sp>
      <p:sp>
        <p:nvSpPr>
          <p:cNvPr id="67" name="Title 1"/>
          <p:cNvSpPr txBox="1">
            <a:spLocks/>
          </p:cNvSpPr>
          <p:nvPr/>
        </p:nvSpPr>
        <p:spPr>
          <a:xfrm>
            <a:off x="393700" y="1969181"/>
            <a:ext cx="3207533" cy="914400"/>
          </a:xfrm>
          <a:prstGeom prst="rect">
            <a:avLst/>
          </a:prstGeom>
          <a:noFill/>
        </p:spPr>
        <p:txBody>
          <a:bodyPr lIns="0" tIns="0" rIns="0" bIns="0"/>
          <a:lstStyle>
            <a:lvl1pPr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Lorem ipsum dolor sit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amet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,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consectetur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adipiscing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elit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Morbi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libero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sapien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, cursus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lorem at, convallis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hendrerit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tortor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Duis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vulputate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pellentesque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dui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ornare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Aliquam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dignissim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placerat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auctor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Source Sans Pro Light" panose="020B0403030403020204" pitchFamily="34" charset="-18"/>
            </a:endParaRPr>
          </a:p>
        </p:txBody>
      </p:sp>
      <p:sp>
        <p:nvSpPr>
          <p:cNvPr id="62" name="Freeform 61"/>
          <p:cNvSpPr/>
          <p:nvPr/>
        </p:nvSpPr>
        <p:spPr>
          <a:xfrm>
            <a:off x="4675904" y="1608583"/>
            <a:ext cx="519329" cy="446299"/>
          </a:xfrm>
          <a:custGeom>
            <a:avLst/>
            <a:gdLst/>
            <a:ahLst/>
            <a:cxnLst/>
            <a:rect l="l" t="t" r="r" b="b"/>
            <a:pathLst>
              <a:path w="1019175" h="875854">
                <a:moveTo>
                  <a:pt x="461814" y="812155"/>
                </a:moveTo>
                <a:lnTo>
                  <a:pt x="461814" y="844005"/>
                </a:lnTo>
                <a:lnTo>
                  <a:pt x="557362" y="844005"/>
                </a:lnTo>
                <a:lnTo>
                  <a:pt x="557362" y="812155"/>
                </a:lnTo>
                <a:close/>
                <a:moveTo>
                  <a:pt x="828080" y="382191"/>
                </a:moveTo>
                <a:lnTo>
                  <a:pt x="828080" y="668834"/>
                </a:lnTo>
                <a:lnTo>
                  <a:pt x="844004" y="668834"/>
                </a:lnTo>
                <a:cubicBezTo>
                  <a:pt x="883816" y="668834"/>
                  <a:pt x="917656" y="654900"/>
                  <a:pt x="945524" y="627032"/>
                </a:cubicBezTo>
                <a:cubicBezTo>
                  <a:pt x="973392" y="599164"/>
                  <a:pt x="987326" y="565324"/>
                  <a:pt x="987326" y="525512"/>
                </a:cubicBezTo>
                <a:cubicBezTo>
                  <a:pt x="987326" y="485701"/>
                  <a:pt x="973392" y="451861"/>
                  <a:pt x="945524" y="423993"/>
                </a:cubicBezTo>
                <a:cubicBezTo>
                  <a:pt x="917656" y="396125"/>
                  <a:pt x="883816" y="382191"/>
                  <a:pt x="844004" y="382191"/>
                </a:cubicBezTo>
                <a:close/>
                <a:moveTo>
                  <a:pt x="175171" y="382191"/>
                </a:moveTo>
                <a:cubicBezTo>
                  <a:pt x="135359" y="382191"/>
                  <a:pt x="101519" y="396125"/>
                  <a:pt x="73651" y="423993"/>
                </a:cubicBezTo>
                <a:cubicBezTo>
                  <a:pt x="45783" y="451861"/>
                  <a:pt x="31849" y="485701"/>
                  <a:pt x="31849" y="525512"/>
                </a:cubicBezTo>
                <a:cubicBezTo>
                  <a:pt x="31849" y="565324"/>
                  <a:pt x="45783" y="599164"/>
                  <a:pt x="73651" y="627032"/>
                </a:cubicBezTo>
                <a:cubicBezTo>
                  <a:pt x="101519" y="654900"/>
                  <a:pt x="135359" y="668834"/>
                  <a:pt x="175171" y="668834"/>
                </a:cubicBezTo>
                <a:lnTo>
                  <a:pt x="191095" y="668834"/>
                </a:lnTo>
                <a:lnTo>
                  <a:pt x="191095" y="382191"/>
                </a:lnTo>
                <a:close/>
                <a:moveTo>
                  <a:pt x="509588" y="0"/>
                </a:moveTo>
                <a:cubicBezTo>
                  <a:pt x="567978" y="0"/>
                  <a:pt x="619069" y="9621"/>
                  <a:pt x="662862" y="28864"/>
                </a:cubicBezTo>
                <a:cubicBezTo>
                  <a:pt x="706655" y="48106"/>
                  <a:pt x="738504" y="69670"/>
                  <a:pt x="758410" y="93557"/>
                </a:cubicBezTo>
                <a:cubicBezTo>
                  <a:pt x="778315" y="117444"/>
                  <a:pt x="794240" y="144649"/>
                  <a:pt x="806184" y="175171"/>
                </a:cubicBezTo>
                <a:cubicBezTo>
                  <a:pt x="818127" y="205693"/>
                  <a:pt x="824762" y="227589"/>
                  <a:pt x="826089" y="240860"/>
                </a:cubicBezTo>
                <a:cubicBezTo>
                  <a:pt x="827416" y="254130"/>
                  <a:pt x="828080" y="264083"/>
                  <a:pt x="828080" y="270719"/>
                </a:cubicBezTo>
                <a:lnTo>
                  <a:pt x="828080" y="350342"/>
                </a:lnTo>
                <a:lnTo>
                  <a:pt x="844004" y="350342"/>
                </a:lnTo>
                <a:cubicBezTo>
                  <a:pt x="893105" y="350342"/>
                  <a:pt x="934576" y="367261"/>
                  <a:pt x="968416" y="401101"/>
                </a:cubicBezTo>
                <a:cubicBezTo>
                  <a:pt x="1002255" y="434941"/>
                  <a:pt x="1019175" y="476411"/>
                  <a:pt x="1019175" y="525512"/>
                </a:cubicBezTo>
                <a:cubicBezTo>
                  <a:pt x="1019175" y="574613"/>
                  <a:pt x="1002255" y="616084"/>
                  <a:pt x="968416" y="649923"/>
                </a:cubicBezTo>
                <a:cubicBezTo>
                  <a:pt x="934576" y="683763"/>
                  <a:pt x="893105" y="700683"/>
                  <a:pt x="844004" y="700683"/>
                </a:cubicBezTo>
                <a:lnTo>
                  <a:pt x="828080" y="700683"/>
                </a:lnTo>
                <a:lnTo>
                  <a:pt x="828080" y="774334"/>
                </a:lnTo>
                <a:lnTo>
                  <a:pt x="577267" y="875854"/>
                </a:lnTo>
                <a:lnTo>
                  <a:pt x="429965" y="875854"/>
                </a:lnTo>
                <a:lnTo>
                  <a:pt x="429965" y="780306"/>
                </a:lnTo>
                <a:lnTo>
                  <a:pt x="589211" y="780306"/>
                </a:lnTo>
                <a:lnTo>
                  <a:pt x="589211" y="836042"/>
                </a:lnTo>
                <a:lnTo>
                  <a:pt x="796231" y="754429"/>
                </a:lnTo>
                <a:lnTo>
                  <a:pt x="796231" y="270719"/>
                </a:lnTo>
                <a:cubicBezTo>
                  <a:pt x="796231" y="262756"/>
                  <a:pt x="795567" y="252803"/>
                  <a:pt x="794240" y="240860"/>
                </a:cubicBezTo>
                <a:cubicBezTo>
                  <a:pt x="792913" y="228916"/>
                  <a:pt x="786941" y="209674"/>
                  <a:pt x="776325" y="183133"/>
                </a:cubicBezTo>
                <a:cubicBezTo>
                  <a:pt x="765708" y="156592"/>
                  <a:pt x="751443" y="133037"/>
                  <a:pt x="733528" y="112468"/>
                </a:cubicBezTo>
                <a:cubicBezTo>
                  <a:pt x="715612" y="91898"/>
                  <a:pt x="687081" y="73320"/>
                  <a:pt x="647933" y="56732"/>
                </a:cubicBezTo>
                <a:cubicBezTo>
                  <a:pt x="608785" y="40143"/>
                  <a:pt x="562670" y="31849"/>
                  <a:pt x="509588" y="31849"/>
                </a:cubicBezTo>
                <a:cubicBezTo>
                  <a:pt x="456506" y="31849"/>
                  <a:pt x="410391" y="40143"/>
                  <a:pt x="371243" y="56732"/>
                </a:cubicBezTo>
                <a:cubicBezTo>
                  <a:pt x="332095" y="73320"/>
                  <a:pt x="303563" y="91898"/>
                  <a:pt x="285648" y="112468"/>
                </a:cubicBezTo>
                <a:cubicBezTo>
                  <a:pt x="267733" y="133037"/>
                  <a:pt x="253467" y="156592"/>
                  <a:pt x="242850" y="183133"/>
                </a:cubicBezTo>
                <a:cubicBezTo>
                  <a:pt x="232234" y="209674"/>
                  <a:pt x="226262" y="228916"/>
                  <a:pt x="224935" y="240860"/>
                </a:cubicBezTo>
                <a:cubicBezTo>
                  <a:pt x="223608" y="252803"/>
                  <a:pt x="222945" y="262756"/>
                  <a:pt x="222945" y="270719"/>
                </a:cubicBezTo>
                <a:lnTo>
                  <a:pt x="222945" y="700683"/>
                </a:lnTo>
                <a:lnTo>
                  <a:pt x="175171" y="700683"/>
                </a:lnTo>
                <a:cubicBezTo>
                  <a:pt x="126070" y="700683"/>
                  <a:pt x="84600" y="683763"/>
                  <a:pt x="50760" y="649923"/>
                </a:cubicBezTo>
                <a:cubicBezTo>
                  <a:pt x="16920" y="616084"/>
                  <a:pt x="0" y="574613"/>
                  <a:pt x="0" y="525512"/>
                </a:cubicBezTo>
                <a:cubicBezTo>
                  <a:pt x="0" y="476411"/>
                  <a:pt x="16920" y="434941"/>
                  <a:pt x="50760" y="401101"/>
                </a:cubicBezTo>
                <a:cubicBezTo>
                  <a:pt x="84600" y="367261"/>
                  <a:pt x="126070" y="350342"/>
                  <a:pt x="175171" y="350342"/>
                </a:cubicBezTo>
                <a:lnTo>
                  <a:pt x="191095" y="350342"/>
                </a:lnTo>
                <a:lnTo>
                  <a:pt x="191095" y="270719"/>
                </a:lnTo>
                <a:cubicBezTo>
                  <a:pt x="191095" y="264083"/>
                  <a:pt x="191759" y="254130"/>
                  <a:pt x="193086" y="240860"/>
                </a:cubicBezTo>
                <a:cubicBezTo>
                  <a:pt x="194413" y="227589"/>
                  <a:pt x="201048" y="205693"/>
                  <a:pt x="212992" y="175171"/>
                </a:cubicBezTo>
                <a:cubicBezTo>
                  <a:pt x="224935" y="144649"/>
                  <a:pt x="240860" y="117444"/>
                  <a:pt x="260766" y="93557"/>
                </a:cubicBezTo>
                <a:cubicBezTo>
                  <a:pt x="280671" y="69670"/>
                  <a:pt x="312521" y="48106"/>
                  <a:pt x="356313" y="28864"/>
                </a:cubicBezTo>
                <a:cubicBezTo>
                  <a:pt x="400106" y="9621"/>
                  <a:pt x="451197" y="0"/>
                  <a:pt x="50958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Freeform 64"/>
          <p:cNvSpPr/>
          <p:nvPr/>
        </p:nvSpPr>
        <p:spPr>
          <a:xfrm>
            <a:off x="4722972" y="2744720"/>
            <a:ext cx="425192" cy="425192"/>
          </a:xfrm>
          <a:custGeom>
            <a:avLst/>
            <a:gdLst/>
            <a:ahLst/>
            <a:cxnLst/>
            <a:rect l="l" t="t" r="r" b="b"/>
            <a:pathLst>
              <a:path w="1019175" h="1019175">
                <a:moveTo>
                  <a:pt x="429965" y="752438"/>
                </a:moveTo>
                <a:lnTo>
                  <a:pt x="429965" y="981354"/>
                </a:lnTo>
                <a:cubicBezTo>
                  <a:pt x="456506" y="985335"/>
                  <a:pt x="483047" y="987326"/>
                  <a:pt x="509588" y="987326"/>
                </a:cubicBezTo>
                <a:cubicBezTo>
                  <a:pt x="536129" y="987326"/>
                  <a:pt x="562670" y="985335"/>
                  <a:pt x="589211" y="981354"/>
                </a:cubicBezTo>
                <a:lnTo>
                  <a:pt x="589211" y="752438"/>
                </a:lnTo>
                <a:cubicBezTo>
                  <a:pt x="562670" y="760400"/>
                  <a:pt x="536129" y="764381"/>
                  <a:pt x="509588" y="764381"/>
                </a:cubicBezTo>
                <a:cubicBezTo>
                  <a:pt x="481720" y="764381"/>
                  <a:pt x="455179" y="760400"/>
                  <a:pt x="429965" y="752438"/>
                </a:cubicBezTo>
                <a:close/>
                <a:moveTo>
                  <a:pt x="738504" y="621060"/>
                </a:moveTo>
                <a:cubicBezTo>
                  <a:pt x="711963" y="672815"/>
                  <a:pt x="672815" y="711963"/>
                  <a:pt x="621060" y="738504"/>
                </a:cubicBezTo>
                <a:lnTo>
                  <a:pt x="621060" y="973392"/>
                </a:lnTo>
                <a:cubicBezTo>
                  <a:pt x="707318" y="952159"/>
                  <a:pt x="782297" y="909693"/>
                  <a:pt x="845995" y="845995"/>
                </a:cubicBezTo>
                <a:cubicBezTo>
                  <a:pt x="909694" y="782297"/>
                  <a:pt x="952159" y="707318"/>
                  <a:pt x="973392" y="621060"/>
                </a:cubicBezTo>
                <a:close/>
                <a:moveTo>
                  <a:pt x="45784" y="621060"/>
                </a:moveTo>
                <a:cubicBezTo>
                  <a:pt x="67016" y="707318"/>
                  <a:pt x="109482" y="782297"/>
                  <a:pt x="173180" y="845995"/>
                </a:cubicBezTo>
                <a:cubicBezTo>
                  <a:pt x="236879" y="909693"/>
                  <a:pt x="311857" y="952159"/>
                  <a:pt x="398115" y="973392"/>
                </a:cubicBezTo>
                <a:lnTo>
                  <a:pt x="398115" y="738504"/>
                </a:lnTo>
                <a:cubicBezTo>
                  <a:pt x="346360" y="711963"/>
                  <a:pt x="307212" y="672815"/>
                  <a:pt x="280672" y="621060"/>
                </a:cubicBezTo>
                <a:close/>
                <a:moveTo>
                  <a:pt x="752438" y="429965"/>
                </a:moveTo>
                <a:cubicBezTo>
                  <a:pt x="760400" y="456506"/>
                  <a:pt x="764382" y="483047"/>
                  <a:pt x="764382" y="509588"/>
                </a:cubicBezTo>
                <a:cubicBezTo>
                  <a:pt x="764382" y="537456"/>
                  <a:pt x="760400" y="563997"/>
                  <a:pt x="752438" y="589211"/>
                </a:cubicBezTo>
                <a:lnTo>
                  <a:pt x="981354" y="589211"/>
                </a:lnTo>
                <a:cubicBezTo>
                  <a:pt x="985335" y="562670"/>
                  <a:pt x="987326" y="536129"/>
                  <a:pt x="987326" y="509588"/>
                </a:cubicBezTo>
                <a:cubicBezTo>
                  <a:pt x="987326" y="481720"/>
                  <a:pt x="985335" y="455179"/>
                  <a:pt x="981354" y="429965"/>
                </a:cubicBezTo>
                <a:close/>
                <a:moveTo>
                  <a:pt x="37821" y="429965"/>
                </a:moveTo>
                <a:cubicBezTo>
                  <a:pt x="33840" y="456506"/>
                  <a:pt x="31849" y="483047"/>
                  <a:pt x="31849" y="509588"/>
                </a:cubicBezTo>
                <a:cubicBezTo>
                  <a:pt x="31849" y="536129"/>
                  <a:pt x="33840" y="562670"/>
                  <a:pt x="37821" y="589211"/>
                </a:cubicBezTo>
                <a:lnTo>
                  <a:pt x="266737" y="589211"/>
                </a:lnTo>
                <a:cubicBezTo>
                  <a:pt x="258775" y="562670"/>
                  <a:pt x="254794" y="536129"/>
                  <a:pt x="254794" y="509588"/>
                </a:cubicBezTo>
                <a:cubicBezTo>
                  <a:pt x="254794" y="483047"/>
                  <a:pt x="258775" y="456506"/>
                  <a:pt x="266737" y="429965"/>
                </a:cubicBezTo>
                <a:close/>
                <a:moveTo>
                  <a:pt x="509588" y="286643"/>
                </a:moveTo>
                <a:cubicBezTo>
                  <a:pt x="448543" y="286643"/>
                  <a:pt x="396125" y="308539"/>
                  <a:pt x="352332" y="352332"/>
                </a:cubicBezTo>
                <a:cubicBezTo>
                  <a:pt x="308540" y="396125"/>
                  <a:pt x="286643" y="448543"/>
                  <a:pt x="286643" y="509588"/>
                </a:cubicBezTo>
                <a:cubicBezTo>
                  <a:pt x="286643" y="570632"/>
                  <a:pt x="308540" y="623051"/>
                  <a:pt x="352332" y="666843"/>
                </a:cubicBezTo>
                <a:cubicBezTo>
                  <a:pt x="396125" y="710636"/>
                  <a:pt x="448543" y="732532"/>
                  <a:pt x="509588" y="732532"/>
                </a:cubicBezTo>
                <a:cubicBezTo>
                  <a:pt x="570632" y="732532"/>
                  <a:pt x="623051" y="710636"/>
                  <a:pt x="666843" y="666843"/>
                </a:cubicBezTo>
                <a:cubicBezTo>
                  <a:pt x="710636" y="623051"/>
                  <a:pt x="732532" y="570632"/>
                  <a:pt x="732532" y="509588"/>
                </a:cubicBezTo>
                <a:cubicBezTo>
                  <a:pt x="732532" y="448543"/>
                  <a:pt x="710636" y="396125"/>
                  <a:pt x="666843" y="352332"/>
                </a:cubicBezTo>
                <a:cubicBezTo>
                  <a:pt x="623051" y="308539"/>
                  <a:pt x="570632" y="286643"/>
                  <a:pt x="509588" y="286643"/>
                </a:cubicBezTo>
                <a:close/>
                <a:moveTo>
                  <a:pt x="621060" y="45783"/>
                </a:moveTo>
                <a:lnTo>
                  <a:pt x="621060" y="280671"/>
                </a:lnTo>
                <a:cubicBezTo>
                  <a:pt x="672815" y="307212"/>
                  <a:pt x="711963" y="346360"/>
                  <a:pt x="738504" y="398115"/>
                </a:cubicBezTo>
                <a:lnTo>
                  <a:pt x="973392" y="398115"/>
                </a:lnTo>
                <a:cubicBezTo>
                  <a:pt x="952159" y="311857"/>
                  <a:pt x="909694" y="236879"/>
                  <a:pt x="845995" y="173180"/>
                </a:cubicBezTo>
                <a:cubicBezTo>
                  <a:pt x="782297" y="109482"/>
                  <a:pt x="707318" y="67016"/>
                  <a:pt x="621060" y="45783"/>
                </a:cubicBezTo>
                <a:close/>
                <a:moveTo>
                  <a:pt x="398115" y="45783"/>
                </a:moveTo>
                <a:cubicBezTo>
                  <a:pt x="311857" y="67016"/>
                  <a:pt x="236879" y="109482"/>
                  <a:pt x="173180" y="173180"/>
                </a:cubicBezTo>
                <a:cubicBezTo>
                  <a:pt x="109482" y="236879"/>
                  <a:pt x="67016" y="311857"/>
                  <a:pt x="45784" y="398115"/>
                </a:cubicBezTo>
                <a:lnTo>
                  <a:pt x="280672" y="398115"/>
                </a:lnTo>
                <a:cubicBezTo>
                  <a:pt x="307212" y="346360"/>
                  <a:pt x="346360" y="307212"/>
                  <a:pt x="398115" y="280671"/>
                </a:cubicBezTo>
                <a:close/>
                <a:moveTo>
                  <a:pt x="509588" y="31849"/>
                </a:moveTo>
                <a:cubicBezTo>
                  <a:pt x="481720" y="31849"/>
                  <a:pt x="455179" y="33840"/>
                  <a:pt x="429965" y="37821"/>
                </a:cubicBezTo>
                <a:lnTo>
                  <a:pt x="429965" y="266737"/>
                </a:lnTo>
                <a:cubicBezTo>
                  <a:pt x="456506" y="258775"/>
                  <a:pt x="483047" y="254794"/>
                  <a:pt x="509588" y="254794"/>
                </a:cubicBezTo>
                <a:cubicBezTo>
                  <a:pt x="537456" y="254794"/>
                  <a:pt x="563997" y="258775"/>
                  <a:pt x="589211" y="266737"/>
                </a:cubicBezTo>
                <a:lnTo>
                  <a:pt x="589211" y="37821"/>
                </a:lnTo>
                <a:cubicBezTo>
                  <a:pt x="562670" y="33840"/>
                  <a:pt x="536129" y="31849"/>
                  <a:pt x="509588" y="31849"/>
                </a:cubicBezTo>
                <a:close/>
                <a:moveTo>
                  <a:pt x="509588" y="0"/>
                </a:moveTo>
                <a:cubicBezTo>
                  <a:pt x="650255" y="0"/>
                  <a:pt x="770353" y="49765"/>
                  <a:pt x="869882" y="149293"/>
                </a:cubicBezTo>
                <a:cubicBezTo>
                  <a:pt x="969411" y="248822"/>
                  <a:pt x="1019175" y="368920"/>
                  <a:pt x="1019175" y="509588"/>
                </a:cubicBezTo>
                <a:cubicBezTo>
                  <a:pt x="1019175" y="650255"/>
                  <a:pt x="969411" y="770353"/>
                  <a:pt x="869882" y="869882"/>
                </a:cubicBezTo>
                <a:cubicBezTo>
                  <a:pt x="770353" y="969411"/>
                  <a:pt x="650255" y="1019175"/>
                  <a:pt x="509588" y="1019175"/>
                </a:cubicBezTo>
                <a:cubicBezTo>
                  <a:pt x="368920" y="1019175"/>
                  <a:pt x="248822" y="969411"/>
                  <a:pt x="149293" y="869882"/>
                </a:cubicBezTo>
                <a:cubicBezTo>
                  <a:pt x="49765" y="770353"/>
                  <a:pt x="0" y="650255"/>
                  <a:pt x="0" y="509588"/>
                </a:cubicBezTo>
                <a:cubicBezTo>
                  <a:pt x="0" y="368920"/>
                  <a:pt x="49765" y="248822"/>
                  <a:pt x="149293" y="149293"/>
                </a:cubicBezTo>
                <a:cubicBezTo>
                  <a:pt x="248822" y="49765"/>
                  <a:pt x="368920" y="0"/>
                  <a:pt x="50958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Freeform 67"/>
          <p:cNvSpPr/>
          <p:nvPr/>
        </p:nvSpPr>
        <p:spPr>
          <a:xfrm>
            <a:off x="4712923" y="3802732"/>
            <a:ext cx="417017" cy="458006"/>
          </a:xfrm>
          <a:custGeom>
            <a:avLst/>
            <a:gdLst/>
            <a:ahLst/>
            <a:cxnLst/>
            <a:rect l="l" t="t" r="r" b="b"/>
            <a:pathLst>
              <a:path w="931589" h="1023156">
                <a:moveTo>
                  <a:pt x="376219" y="489682"/>
                </a:moveTo>
                <a:lnTo>
                  <a:pt x="286643" y="720589"/>
                </a:lnTo>
                <a:lnTo>
                  <a:pt x="517550" y="631013"/>
                </a:lnTo>
                <a:close/>
                <a:moveTo>
                  <a:pt x="642956" y="364276"/>
                </a:moveTo>
                <a:lnTo>
                  <a:pt x="398115" y="467786"/>
                </a:lnTo>
                <a:lnTo>
                  <a:pt x="539446" y="609116"/>
                </a:lnTo>
                <a:close/>
                <a:moveTo>
                  <a:pt x="666843" y="320483"/>
                </a:moveTo>
                <a:lnTo>
                  <a:pt x="686748" y="340389"/>
                </a:lnTo>
                <a:lnTo>
                  <a:pt x="559352" y="642956"/>
                </a:lnTo>
                <a:lnTo>
                  <a:pt x="551389" y="650919"/>
                </a:lnTo>
                <a:lnTo>
                  <a:pt x="264746" y="762391"/>
                </a:lnTo>
                <a:lnTo>
                  <a:pt x="244841" y="742485"/>
                </a:lnTo>
                <a:lnTo>
                  <a:pt x="356313" y="455842"/>
                </a:lnTo>
                <a:lnTo>
                  <a:pt x="364275" y="447880"/>
                </a:lnTo>
                <a:close/>
                <a:moveTo>
                  <a:pt x="449870" y="123416"/>
                </a:moveTo>
                <a:cubicBezTo>
                  <a:pt x="334416" y="127397"/>
                  <a:pt x="237542" y="169863"/>
                  <a:pt x="159246" y="250813"/>
                </a:cubicBezTo>
                <a:cubicBezTo>
                  <a:pt x="78296" y="329109"/>
                  <a:pt x="35830" y="425983"/>
                  <a:pt x="31849" y="541437"/>
                </a:cubicBezTo>
                <a:lnTo>
                  <a:pt x="99528" y="541437"/>
                </a:lnTo>
                <a:lnTo>
                  <a:pt x="99528" y="573286"/>
                </a:lnTo>
                <a:lnTo>
                  <a:pt x="31849" y="573286"/>
                </a:lnTo>
                <a:cubicBezTo>
                  <a:pt x="35830" y="688740"/>
                  <a:pt x="78296" y="785614"/>
                  <a:pt x="159246" y="863910"/>
                </a:cubicBezTo>
                <a:cubicBezTo>
                  <a:pt x="237542" y="944860"/>
                  <a:pt x="334416" y="987326"/>
                  <a:pt x="449870" y="991307"/>
                </a:cubicBezTo>
                <a:lnTo>
                  <a:pt x="449870" y="923627"/>
                </a:lnTo>
                <a:lnTo>
                  <a:pt x="481719" y="923627"/>
                </a:lnTo>
                <a:lnTo>
                  <a:pt x="481719" y="991307"/>
                </a:lnTo>
                <a:cubicBezTo>
                  <a:pt x="597173" y="987326"/>
                  <a:pt x="694047" y="944860"/>
                  <a:pt x="772343" y="863910"/>
                </a:cubicBezTo>
                <a:cubicBezTo>
                  <a:pt x="853293" y="785614"/>
                  <a:pt x="895759" y="688740"/>
                  <a:pt x="899740" y="573286"/>
                </a:cubicBezTo>
                <a:lnTo>
                  <a:pt x="832061" y="573286"/>
                </a:lnTo>
                <a:lnTo>
                  <a:pt x="832061" y="541437"/>
                </a:lnTo>
                <a:lnTo>
                  <a:pt x="899740" y="541437"/>
                </a:lnTo>
                <a:cubicBezTo>
                  <a:pt x="895759" y="425983"/>
                  <a:pt x="853293" y="329109"/>
                  <a:pt x="772343" y="250813"/>
                </a:cubicBezTo>
                <a:cubicBezTo>
                  <a:pt x="694047" y="169863"/>
                  <a:pt x="597173" y="127397"/>
                  <a:pt x="481719" y="123416"/>
                </a:cubicBezTo>
                <a:lnTo>
                  <a:pt x="481719" y="191095"/>
                </a:lnTo>
                <a:lnTo>
                  <a:pt x="449870" y="191095"/>
                </a:lnTo>
                <a:close/>
                <a:moveTo>
                  <a:pt x="465794" y="31849"/>
                </a:moveTo>
                <a:cubicBezTo>
                  <a:pt x="447216" y="31849"/>
                  <a:pt x="431955" y="37821"/>
                  <a:pt x="420011" y="49765"/>
                </a:cubicBezTo>
                <a:cubicBezTo>
                  <a:pt x="408068" y="61708"/>
                  <a:pt x="402096" y="76969"/>
                  <a:pt x="402096" y="95548"/>
                </a:cubicBezTo>
                <a:cubicBezTo>
                  <a:pt x="416694" y="92894"/>
                  <a:pt x="437926" y="91567"/>
                  <a:pt x="465794" y="91567"/>
                </a:cubicBezTo>
                <a:cubicBezTo>
                  <a:pt x="493663" y="91567"/>
                  <a:pt x="514895" y="92894"/>
                  <a:pt x="529493" y="95548"/>
                </a:cubicBezTo>
                <a:cubicBezTo>
                  <a:pt x="529493" y="76969"/>
                  <a:pt x="523521" y="61708"/>
                  <a:pt x="511578" y="49765"/>
                </a:cubicBezTo>
                <a:cubicBezTo>
                  <a:pt x="499634" y="37821"/>
                  <a:pt x="484373" y="31849"/>
                  <a:pt x="465794" y="31849"/>
                </a:cubicBezTo>
                <a:close/>
                <a:moveTo>
                  <a:pt x="465794" y="0"/>
                </a:moveTo>
                <a:cubicBezTo>
                  <a:pt x="492336" y="0"/>
                  <a:pt x="514895" y="9289"/>
                  <a:pt x="533474" y="27868"/>
                </a:cubicBezTo>
                <a:cubicBezTo>
                  <a:pt x="552053" y="46447"/>
                  <a:pt x="561342" y="69007"/>
                  <a:pt x="561342" y="95548"/>
                </a:cubicBezTo>
                <a:lnTo>
                  <a:pt x="561342" y="101520"/>
                </a:lnTo>
                <a:cubicBezTo>
                  <a:pt x="650255" y="120098"/>
                  <a:pt x="728551" y="161900"/>
                  <a:pt x="796230" y="226926"/>
                </a:cubicBezTo>
                <a:cubicBezTo>
                  <a:pt x="886470" y="319819"/>
                  <a:pt x="931589" y="429965"/>
                  <a:pt x="931589" y="557361"/>
                </a:cubicBezTo>
                <a:cubicBezTo>
                  <a:pt x="931589" y="684758"/>
                  <a:pt x="886470" y="794904"/>
                  <a:pt x="796230" y="887797"/>
                </a:cubicBezTo>
                <a:cubicBezTo>
                  <a:pt x="703337" y="978037"/>
                  <a:pt x="593191" y="1023156"/>
                  <a:pt x="465794" y="1023156"/>
                </a:cubicBezTo>
                <a:cubicBezTo>
                  <a:pt x="338398" y="1023156"/>
                  <a:pt x="228252" y="978037"/>
                  <a:pt x="135359" y="887797"/>
                </a:cubicBezTo>
                <a:cubicBezTo>
                  <a:pt x="45119" y="794904"/>
                  <a:pt x="0" y="684758"/>
                  <a:pt x="0" y="557361"/>
                </a:cubicBezTo>
                <a:cubicBezTo>
                  <a:pt x="0" y="429965"/>
                  <a:pt x="45119" y="319819"/>
                  <a:pt x="135359" y="226926"/>
                </a:cubicBezTo>
                <a:cubicBezTo>
                  <a:pt x="203038" y="161900"/>
                  <a:pt x="281334" y="120098"/>
                  <a:pt x="370247" y="101520"/>
                </a:cubicBezTo>
                <a:lnTo>
                  <a:pt x="370247" y="95548"/>
                </a:lnTo>
                <a:cubicBezTo>
                  <a:pt x="370247" y="69007"/>
                  <a:pt x="379536" y="46447"/>
                  <a:pt x="398115" y="27868"/>
                </a:cubicBezTo>
                <a:cubicBezTo>
                  <a:pt x="416694" y="9289"/>
                  <a:pt x="439254" y="0"/>
                  <a:pt x="46579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 68"/>
          <p:cNvSpPr/>
          <p:nvPr/>
        </p:nvSpPr>
        <p:spPr>
          <a:xfrm>
            <a:off x="4675904" y="4880904"/>
            <a:ext cx="519329" cy="446299"/>
          </a:xfrm>
          <a:custGeom>
            <a:avLst/>
            <a:gdLst/>
            <a:ahLst/>
            <a:cxnLst/>
            <a:rect l="l" t="t" r="r" b="b"/>
            <a:pathLst>
              <a:path w="1019175" h="875854">
                <a:moveTo>
                  <a:pt x="461814" y="812155"/>
                </a:moveTo>
                <a:lnTo>
                  <a:pt x="461814" y="844005"/>
                </a:lnTo>
                <a:lnTo>
                  <a:pt x="557362" y="844005"/>
                </a:lnTo>
                <a:lnTo>
                  <a:pt x="557362" y="812155"/>
                </a:lnTo>
                <a:close/>
                <a:moveTo>
                  <a:pt x="828080" y="382191"/>
                </a:moveTo>
                <a:lnTo>
                  <a:pt x="828080" y="668834"/>
                </a:lnTo>
                <a:lnTo>
                  <a:pt x="844004" y="668834"/>
                </a:lnTo>
                <a:cubicBezTo>
                  <a:pt x="883816" y="668834"/>
                  <a:pt x="917656" y="654900"/>
                  <a:pt x="945524" y="627032"/>
                </a:cubicBezTo>
                <a:cubicBezTo>
                  <a:pt x="973392" y="599164"/>
                  <a:pt x="987326" y="565324"/>
                  <a:pt x="987326" y="525512"/>
                </a:cubicBezTo>
                <a:cubicBezTo>
                  <a:pt x="987326" y="485701"/>
                  <a:pt x="973392" y="451861"/>
                  <a:pt x="945524" y="423993"/>
                </a:cubicBezTo>
                <a:cubicBezTo>
                  <a:pt x="917656" y="396125"/>
                  <a:pt x="883816" y="382191"/>
                  <a:pt x="844004" y="382191"/>
                </a:cubicBezTo>
                <a:close/>
                <a:moveTo>
                  <a:pt x="175171" y="382191"/>
                </a:moveTo>
                <a:cubicBezTo>
                  <a:pt x="135359" y="382191"/>
                  <a:pt x="101519" y="396125"/>
                  <a:pt x="73651" y="423993"/>
                </a:cubicBezTo>
                <a:cubicBezTo>
                  <a:pt x="45783" y="451861"/>
                  <a:pt x="31849" y="485701"/>
                  <a:pt x="31849" y="525512"/>
                </a:cubicBezTo>
                <a:cubicBezTo>
                  <a:pt x="31849" y="565324"/>
                  <a:pt x="45783" y="599164"/>
                  <a:pt x="73651" y="627032"/>
                </a:cubicBezTo>
                <a:cubicBezTo>
                  <a:pt x="101519" y="654900"/>
                  <a:pt x="135359" y="668834"/>
                  <a:pt x="175171" y="668834"/>
                </a:cubicBezTo>
                <a:lnTo>
                  <a:pt x="191095" y="668834"/>
                </a:lnTo>
                <a:lnTo>
                  <a:pt x="191095" y="382191"/>
                </a:lnTo>
                <a:close/>
                <a:moveTo>
                  <a:pt x="509588" y="0"/>
                </a:moveTo>
                <a:cubicBezTo>
                  <a:pt x="567978" y="0"/>
                  <a:pt x="619069" y="9621"/>
                  <a:pt x="662862" y="28864"/>
                </a:cubicBezTo>
                <a:cubicBezTo>
                  <a:pt x="706655" y="48106"/>
                  <a:pt x="738504" y="69670"/>
                  <a:pt x="758410" y="93557"/>
                </a:cubicBezTo>
                <a:cubicBezTo>
                  <a:pt x="778315" y="117444"/>
                  <a:pt x="794240" y="144649"/>
                  <a:pt x="806184" y="175171"/>
                </a:cubicBezTo>
                <a:cubicBezTo>
                  <a:pt x="818127" y="205693"/>
                  <a:pt x="824762" y="227589"/>
                  <a:pt x="826089" y="240860"/>
                </a:cubicBezTo>
                <a:cubicBezTo>
                  <a:pt x="827416" y="254130"/>
                  <a:pt x="828080" y="264083"/>
                  <a:pt x="828080" y="270719"/>
                </a:cubicBezTo>
                <a:lnTo>
                  <a:pt x="828080" y="350342"/>
                </a:lnTo>
                <a:lnTo>
                  <a:pt x="844004" y="350342"/>
                </a:lnTo>
                <a:cubicBezTo>
                  <a:pt x="893105" y="350342"/>
                  <a:pt x="934576" y="367261"/>
                  <a:pt x="968416" y="401101"/>
                </a:cubicBezTo>
                <a:cubicBezTo>
                  <a:pt x="1002255" y="434941"/>
                  <a:pt x="1019175" y="476411"/>
                  <a:pt x="1019175" y="525512"/>
                </a:cubicBezTo>
                <a:cubicBezTo>
                  <a:pt x="1019175" y="574613"/>
                  <a:pt x="1002255" y="616084"/>
                  <a:pt x="968416" y="649923"/>
                </a:cubicBezTo>
                <a:cubicBezTo>
                  <a:pt x="934576" y="683763"/>
                  <a:pt x="893105" y="700683"/>
                  <a:pt x="844004" y="700683"/>
                </a:cubicBezTo>
                <a:lnTo>
                  <a:pt x="828080" y="700683"/>
                </a:lnTo>
                <a:lnTo>
                  <a:pt x="828080" y="774334"/>
                </a:lnTo>
                <a:lnTo>
                  <a:pt x="577267" y="875854"/>
                </a:lnTo>
                <a:lnTo>
                  <a:pt x="429965" y="875854"/>
                </a:lnTo>
                <a:lnTo>
                  <a:pt x="429965" y="780306"/>
                </a:lnTo>
                <a:lnTo>
                  <a:pt x="589211" y="780306"/>
                </a:lnTo>
                <a:lnTo>
                  <a:pt x="589211" y="836042"/>
                </a:lnTo>
                <a:lnTo>
                  <a:pt x="796231" y="754429"/>
                </a:lnTo>
                <a:lnTo>
                  <a:pt x="796231" y="270719"/>
                </a:lnTo>
                <a:cubicBezTo>
                  <a:pt x="796231" y="262756"/>
                  <a:pt x="795567" y="252803"/>
                  <a:pt x="794240" y="240860"/>
                </a:cubicBezTo>
                <a:cubicBezTo>
                  <a:pt x="792913" y="228916"/>
                  <a:pt x="786941" y="209674"/>
                  <a:pt x="776325" y="183133"/>
                </a:cubicBezTo>
                <a:cubicBezTo>
                  <a:pt x="765708" y="156592"/>
                  <a:pt x="751443" y="133037"/>
                  <a:pt x="733528" y="112468"/>
                </a:cubicBezTo>
                <a:cubicBezTo>
                  <a:pt x="715612" y="91898"/>
                  <a:pt x="687081" y="73320"/>
                  <a:pt x="647933" y="56732"/>
                </a:cubicBezTo>
                <a:cubicBezTo>
                  <a:pt x="608785" y="40143"/>
                  <a:pt x="562670" y="31849"/>
                  <a:pt x="509588" y="31849"/>
                </a:cubicBezTo>
                <a:cubicBezTo>
                  <a:pt x="456506" y="31849"/>
                  <a:pt x="410391" y="40143"/>
                  <a:pt x="371243" y="56732"/>
                </a:cubicBezTo>
                <a:cubicBezTo>
                  <a:pt x="332095" y="73320"/>
                  <a:pt x="303563" y="91898"/>
                  <a:pt x="285648" y="112468"/>
                </a:cubicBezTo>
                <a:cubicBezTo>
                  <a:pt x="267733" y="133037"/>
                  <a:pt x="253467" y="156592"/>
                  <a:pt x="242850" y="183133"/>
                </a:cubicBezTo>
                <a:cubicBezTo>
                  <a:pt x="232234" y="209674"/>
                  <a:pt x="226262" y="228916"/>
                  <a:pt x="224935" y="240860"/>
                </a:cubicBezTo>
                <a:cubicBezTo>
                  <a:pt x="223608" y="252803"/>
                  <a:pt x="222945" y="262756"/>
                  <a:pt x="222945" y="270719"/>
                </a:cubicBezTo>
                <a:lnTo>
                  <a:pt x="222945" y="700683"/>
                </a:lnTo>
                <a:lnTo>
                  <a:pt x="175171" y="700683"/>
                </a:lnTo>
                <a:cubicBezTo>
                  <a:pt x="126070" y="700683"/>
                  <a:pt x="84600" y="683763"/>
                  <a:pt x="50760" y="649923"/>
                </a:cubicBezTo>
                <a:cubicBezTo>
                  <a:pt x="16920" y="616084"/>
                  <a:pt x="0" y="574613"/>
                  <a:pt x="0" y="525512"/>
                </a:cubicBezTo>
                <a:cubicBezTo>
                  <a:pt x="0" y="476411"/>
                  <a:pt x="16920" y="434941"/>
                  <a:pt x="50760" y="401101"/>
                </a:cubicBezTo>
                <a:cubicBezTo>
                  <a:pt x="84600" y="367261"/>
                  <a:pt x="126070" y="350342"/>
                  <a:pt x="175171" y="350342"/>
                </a:cubicBezTo>
                <a:lnTo>
                  <a:pt x="191095" y="350342"/>
                </a:lnTo>
                <a:lnTo>
                  <a:pt x="191095" y="270719"/>
                </a:lnTo>
                <a:cubicBezTo>
                  <a:pt x="191095" y="264083"/>
                  <a:pt x="191759" y="254130"/>
                  <a:pt x="193086" y="240860"/>
                </a:cubicBezTo>
                <a:cubicBezTo>
                  <a:pt x="194413" y="227589"/>
                  <a:pt x="201048" y="205693"/>
                  <a:pt x="212992" y="175171"/>
                </a:cubicBezTo>
                <a:cubicBezTo>
                  <a:pt x="224935" y="144649"/>
                  <a:pt x="240860" y="117444"/>
                  <a:pt x="260766" y="93557"/>
                </a:cubicBezTo>
                <a:cubicBezTo>
                  <a:pt x="280671" y="69670"/>
                  <a:pt x="312521" y="48106"/>
                  <a:pt x="356313" y="28864"/>
                </a:cubicBezTo>
                <a:cubicBezTo>
                  <a:pt x="400106" y="9621"/>
                  <a:pt x="451197" y="0"/>
                  <a:pt x="50958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64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1334670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6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Picture Placeholder 28"/>
          <p:cNvPicPr>
            <a:picLocks noGrp="1" noChangeAspect="1"/>
          </p:cNvPicPr>
          <p:nvPr>
            <p:ph type="pic" sz="quarter" idx="10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6" name="Rectangle 35"/>
          <p:cNvSpPr/>
          <p:nvPr/>
        </p:nvSpPr>
        <p:spPr>
          <a:xfrm>
            <a:off x="4813310" y="-8548"/>
            <a:ext cx="7378690" cy="6866548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  <a:ln w="6350"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21920" tIns="60960" rIns="121920" bIns="60960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4" name="Rectangle 23"/>
          <p:cNvSpPr/>
          <p:nvPr/>
        </p:nvSpPr>
        <p:spPr>
          <a:xfrm flipH="1">
            <a:off x="0" y="-8549"/>
            <a:ext cx="4813310" cy="6866549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sz="300"/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300038" y="1093258"/>
            <a:ext cx="3639463" cy="3209572"/>
          </a:xfrm>
          <a:prstGeom prst="rect">
            <a:avLst/>
          </a:prstGeom>
          <a:noFill/>
        </p:spPr>
        <p:txBody>
          <a:bodyPr lIns="0" tIns="0" rIns="0" bIns="0"/>
          <a:lstStyle>
            <a:lvl1pPr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chemeClr val="tx1"/>
                </a:solidFill>
                <a:latin typeface="Source Sans Pro Light" panose="020B0403030403020204" pitchFamily="34" charset="-18"/>
              </a:rPr>
              <a:t>Duis</a:t>
            </a:r>
            <a:r>
              <a:rPr lang="en-US" sz="2000" dirty="0">
                <a:solidFill>
                  <a:schemeClr val="tx1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Source Sans Pro Light" panose="020B0403030403020204" pitchFamily="34" charset="-18"/>
              </a:rPr>
              <a:t>vulputate</a:t>
            </a:r>
            <a:r>
              <a:rPr lang="en-US" sz="2000" dirty="0">
                <a:solidFill>
                  <a:schemeClr val="tx1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Source Sans Pro Light" panose="020B0403030403020204" pitchFamily="34" charset="-18"/>
              </a:rPr>
              <a:t>pellentesque</a:t>
            </a:r>
            <a:r>
              <a:rPr lang="en-US" sz="2000" dirty="0">
                <a:solidFill>
                  <a:schemeClr val="tx1"/>
                </a:solidFill>
                <a:latin typeface="Source Sans Pro Light" panose="020B0403030403020204" pitchFamily="34" charset="-18"/>
              </a:rPr>
              <a:t> dui </a:t>
            </a:r>
            <a:r>
              <a:rPr lang="en-US" sz="2000" dirty="0" err="1">
                <a:solidFill>
                  <a:schemeClr val="tx1"/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2000" dirty="0">
                <a:solidFill>
                  <a:schemeClr val="tx1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Source Sans Pro Light" panose="020B0403030403020204" pitchFamily="34" charset="-18"/>
              </a:rPr>
              <a:t>ornare</a:t>
            </a:r>
            <a:r>
              <a:rPr lang="en-US" sz="2000" dirty="0">
                <a:solidFill>
                  <a:schemeClr val="tx1"/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Source Sans Pro Light" panose="020B0403030403020204" pitchFamily="34" charset="-18"/>
              </a:rPr>
              <a:t>Aliquam</a:t>
            </a:r>
            <a:r>
              <a:rPr lang="en-US" sz="2000" dirty="0">
                <a:solidFill>
                  <a:schemeClr val="tx1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Source Sans Pro Light" panose="020B0403030403020204" pitchFamily="34" charset="-18"/>
              </a:rPr>
              <a:t>dignissim</a:t>
            </a:r>
            <a:r>
              <a:rPr lang="en-US" sz="2000" dirty="0">
                <a:solidFill>
                  <a:schemeClr val="tx1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Source Sans Pro Light" panose="020B0403030403020204" pitchFamily="34" charset="-18"/>
              </a:rPr>
              <a:t>placerat</a:t>
            </a:r>
            <a:r>
              <a:rPr lang="en-US" sz="2000" dirty="0">
                <a:solidFill>
                  <a:schemeClr val="tx1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Source Sans Pro Light" panose="020B0403030403020204" pitchFamily="34" charset="-18"/>
              </a:rPr>
              <a:t>auctor</a:t>
            </a:r>
            <a:r>
              <a:rPr lang="en-US" sz="2000" dirty="0">
                <a:solidFill>
                  <a:schemeClr val="tx1"/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2000" dirty="0" err="1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Lorem</a:t>
            </a:r>
            <a:r>
              <a:rPr lang="en-US" sz="2000" dirty="0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 ipsum dolor sit </a:t>
            </a:r>
            <a:r>
              <a:rPr lang="en-US" sz="2000" dirty="0" err="1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amet</a:t>
            </a:r>
            <a:r>
              <a:rPr lang="en-US" sz="2000" dirty="0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consectetur</a:t>
            </a:r>
            <a:r>
              <a:rPr lang="en-US" sz="2000" dirty="0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adipiscing</a:t>
            </a:r>
            <a:r>
              <a:rPr lang="en-US" sz="2000" dirty="0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elit</a:t>
            </a:r>
            <a:r>
              <a:rPr lang="en-US" sz="2000" dirty="0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2000" dirty="0" err="1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Morbi</a:t>
            </a:r>
            <a:r>
              <a:rPr lang="en-US" sz="2000" dirty="0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 libero </a:t>
            </a:r>
            <a:r>
              <a:rPr lang="en-US" sz="2000" dirty="0" err="1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sapien</a:t>
            </a:r>
            <a:r>
              <a:rPr lang="en-US" sz="2000" dirty="0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, cursus </a:t>
            </a:r>
            <a:r>
              <a:rPr lang="en-US" sz="2000" dirty="0" err="1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2000" dirty="0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 lorem at, convallis </a:t>
            </a:r>
            <a:r>
              <a:rPr lang="en-US" sz="2000" dirty="0" err="1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hendrerit</a:t>
            </a:r>
            <a:r>
              <a:rPr lang="en-US" sz="2000" dirty="0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tortor</a:t>
            </a:r>
            <a:r>
              <a:rPr lang="en-US" sz="2000" dirty="0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. </a:t>
            </a:r>
            <a:endParaRPr lang="en-US" sz="2000" dirty="0">
              <a:solidFill>
                <a:schemeClr val="tx1"/>
              </a:solidFill>
              <a:latin typeface="Source Sans Pro Light" panose="020B0403030403020204" pitchFamily="34" charset="-18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38138" y="964555"/>
            <a:ext cx="7277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ontent Placeholder 15"/>
          <p:cNvSpPr txBox="1">
            <a:spLocks/>
          </p:cNvSpPr>
          <p:nvPr/>
        </p:nvSpPr>
        <p:spPr>
          <a:xfrm>
            <a:off x="300038" y="260350"/>
            <a:ext cx="316565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3600" b="1" i="0" kern="1200" cap="all" spc="-30" baseline="0" dirty="0" smtClean="0">
                <a:solidFill>
                  <a:schemeClr val="tx1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 smtClean="0"/>
              <a:t>Gant chart</a:t>
            </a:r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3352800" y="5382620"/>
            <a:ext cx="1232896" cy="1076212"/>
          </a:xfrm>
          <a:custGeom>
            <a:avLst/>
            <a:gdLst>
              <a:gd name="connsiteX0" fmla="*/ 0 w 9584200"/>
              <a:gd name="connsiteY0" fmla="*/ 0 h 2156002"/>
              <a:gd name="connsiteX1" fmla="*/ 9584200 w 9584200"/>
              <a:gd name="connsiteY1" fmla="*/ 0 h 2156002"/>
              <a:gd name="connsiteX2" fmla="*/ 9584200 w 9584200"/>
              <a:gd name="connsiteY2" fmla="*/ 2156002 h 2156002"/>
              <a:gd name="connsiteX3" fmla="*/ 0 w 9584200"/>
              <a:gd name="connsiteY3" fmla="*/ 2156002 h 2156002"/>
              <a:gd name="connsiteX4" fmla="*/ 0 w 9584200"/>
              <a:gd name="connsiteY4" fmla="*/ 0 h 2156002"/>
              <a:gd name="connsiteX0" fmla="*/ 9584200 w 9675640"/>
              <a:gd name="connsiteY0" fmla="*/ 2156002 h 2247442"/>
              <a:gd name="connsiteX1" fmla="*/ 0 w 9675640"/>
              <a:gd name="connsiteY1" fmla="*/ 2156002 h 2247442"/>
              <a:gd name="connsiteX2" fmla="*/ 0 w 9675640"/>
              <a:gd name="connsiteY2" fmla="*/ 0 h 2247442"/>
              <a:gd name="connsiteX3" fmla="*/ 9584200 w 9675640"/>
              <a:gd name="connsiteY3" fmla="*/ 0 h 2247442"/>
              <a:gd name="connsiteX4" fmla="*/ 9675640 w 9675640"/>
              <a:gd name="connsiteY4" fmla="*/ 2247442 h 2247442"/>
              <a:gd name="connsiteX0" fmla="*/ 9584200 w 9584200"/>
              <a:gd name="connsiteY0" fmla="*/ 2156002 h 2156002"/>
              <a:gd name="connsiteX1" fmla="*/ 0 w 9584200"/>
              <a:gd name="connsiteY1" fmla="*/ 2156002 h 2156002"/>
              <a:gd name="connsiteX2" fmla="*/ 0 w 9584200"/>
              <a:gd name="connsiteY2" fmla="*/ 0 h 2156002"/>
              <a:gd name="connsiteX3" fmla="*/ 9584200 w 9584200"/>
              <a:gd name="connsiteY3" fmla="*/ 0 h 2156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84200" h="2156002">
                <a:moveTo>
                  <a:pt x="9584200" y="2156002"/>
                </a:moveTo>
                <a:lnTo>
                  <a:pt x="0" y="2156002"/>
                </a:lnTo>
                <a:lnTo>
                  <a:pt x="0" y="0"/>
                </a:lnTo>
                <a:lnTo>
                  <a:pt x="9584200" y="0"/>
                </a:lnTo>
              </a:path>
            </a:pathLst>
          </a:cu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58"/>
          <p:cNvSpPr/>
          <p:nvPr/>
        </p:nvSpPr>
        <p:spPr>
          <a:xfrm flipH="1">
            <a:off x="4947930" y="5382620"/>
            <a:ext cx="1802825" cy="1076212"/>
          </a:xfrm>
          <a:custGeom>
            <a:avLst/>
            <a:gdLst>
              <a:gd name="connsiteX0" fmla="*/ 0 w 9584200"/>
              <a:gd name="connsiteY0" fmla="*/ 0 h 2156002"/>
              <a:gd name="connsiteX1" fmla="*/ 9584200 w 9584200"/>
              <a:gd name="connsiteY1" fmla="*/ 0 h 2156002"/>
              <a:gd name="connsiteX2" fmla="*/ 9584200 w 9584200"/>
              <a:gd name="connsiteY2" fmla="*/ 2156002 h 2156002"/>
              <a:gd name="connsiteX3" fmla="*/ 0 w 9584200"/>
              <a:gd name="connsiteY3" fmla="*/ 2156002 h 2156002"/>
              <a:gd name="connsiteX4" fmla="*/ 0 w 9584200"/>
              <a:gd name="connsiteY4" fmla="*/ 0 h 2156002"/>
              <a:gd name="connsiteX0" fmla="*/ 9584200 w 9675640"/>
              <a:gd name="connsiteY0" fmla="*/ 2156002 h 2247442"/>
              <a:gd name="connsiteX1" fmla="*/ 0 w 9675640"/>
              <a:gd name="connsiteY1" fmla="*/ 2156002 h 2247442"/>
              <a:gd name="connsiteX2" fmla="*/ 0 w 9675640"/>
              <a:gd name="connsiteY2" fmla="*/ 0 h 2247442"/>
              <a:gd name="connsiteX3" fmla="*/ 9584200 w 9675640"/>
              <a:gd name="connsiteY3" fmla="*/ 0 h 2247442"/>
              <a:gd name="connsiteX4" fmla="*/ 9675640 w 9675640"/>
              <a:gd name="connsiteY4" fmla="*/ 2247442 h 2247442"/>
              <a:gd name="connsiteX0" fmla="*/ 9584200 w 9584200"/>
              <a:gd name="connsiteY0" fmla="*/ 2156002 h 2156002"/>
              <a:gd name="connsiteX1" fmla="*/ 0 w 9584200"/>
              <a:gd name="connsiteY1" fmla="*/ 2156002 h 2156002"/>
              <a:gd name="connsiteX2" fmla="*/ 0 w 9584200"/>
              <a:gd name="connsiteY2" fmla="*/ 0 h 2156002"/>
              <a:gd name="connsiteX3" fmla="*/ 9584200 w 9584200"/>
              <a:gd name="connsiteY3" fmla="*/ 0 h 2156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84200" h="2156002">
                <a:moveTo>
                  <a:pt x="9584200" y="2156002"/>
                </a:moveTo>
                <a:lnTo>
                  <a:pt x="0" y="2156002"/>
                </a:lnTo>
                <a:lnTo>
                  <a:pt x="0" y="0"/>
                </a:lnTo>
                <a:lnTo>
                  <a:pt x="9584200" y="0"/>
                </a:lnTo>
              </a:path>
            </a:pathLst>
          </a:cu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4813492" y="1093259"/>
            <a:ext cx="7067182" cy="3625498"/>
            <a:chOff x="4813492" y="1093259"/>
            <a:chExt cx="7067182" cy="3625498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5803339" y="1093259"/>
              <a:ext cx="0" cy="3625498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49" name="Straight Connector 48"/>
            <p:cNvCxnSpPr/>
            <p:nvPr/>
          </p:nvCxnSpPr>
          <p:spPr>
            <a:xfrm>
              <a:off x="6786724" y="1093259"/>
              <a:ext cx="0" cy="3625498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>
            <a:xfrm>
              <a:off x="7770110" y="1093259"/>
              <a:ext cx="0" cy="3625498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>
            <a:xfrm>
              <a:off x="8753497" y="1093259"/>
              <a:ext cx="0" cy="3625498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52" name="Straight Connector 51"/>
            <p:cNvCxnSpPr/>
            <p:nvPr/>
          </p:nvCxnSpPr>
          <p:spPr>
            <a:xfrm>
              <a:off x="9736883" y="1093259"/>
              <a:ext cx="0" cy="3625498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>
            <a:xfrm>
              <a:off x="10720268" y="1093259"/>
              <a:ext cx="0" cy="3625498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</p:cxnSp>
        <p:sp>
          <p:nvSpPr>
            <p:cNvPr id="55" name="Rectangle 54"/>
            <p:cNvSpPr/>
            <p:nvPr/>
          </p:nvSpPr>
          <p:spPr>
            <a:xfrm>
              <a:off x="5107083" y="1093259"/>
              <a:ext cx="450585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pl-PL" sz="1200" i="1" dirty="0">
                  <a:latin typeface="+mj-lt"/>
                </a:rPr>
                <a:t>&lt;</a:t>
              </a:r>
              <a:r>
                <a:rPr lang="pl-PL" sz="1200" i="1" dirty="0" err="1">
                  <a:latin typeface="+mj-lt"/>
                </a:rPr>
                <a:t>date</a:t>
              </a:r>
              <a:r>
                <a:rPr lang="pl-PL" sz="1200" i="1" dirty="0">
                  <a:latin typeface="+mj-lt"/>
                </a:rPr>
                <a:t>&gt;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078397" y="1093259"/>
              <a:ext cx="450585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pl-PL" sz="1200" i="1" dirty="0">
                  <a:latin typeface="+mj-lt"/>
                </a:rPr>
                <a:t>&lt;</a:t>
              </a:r>
              <a:r>
                <a:rPr lang="pl-PL" sz="1200" i="1" dirty="0" err="1">
                  <a:latin typeface="+mj-lt"/>
                </a:rPr>
                <a:t>date</a:t>
              </a:r>
              <a:r>
                <a:rPr lang="pl-PL" sz="1200" i="1" dirty="0">
                  <a:latin typeface="+mj-lt"/>
                </a:rPr>
                <a:t>&gt;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049711" y="1093259"/>
              <a:ext cx="450585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pl-PL" sz="1200" i="1" dirty="0">
                  <a:latin typeface="+mj-lt"/>
                </a:rPr>
                <a:t>&lt;</a:t>
              </a:r>
              <a:r>
                <a:rPr lang="pl-PL" sz="1200" i="1" dirty="0" err="1">
                  <a:latin typeface="+mj-lt"/>
                </a:rPr>
                <a:t>date</a:t>
              </a:r>
              <a:r>
                <a:rPr lang="pl-PL" sz="1200" i="1" dirty="0">
                  <a:latin typeface="+mj-lt"/>
                </a:rPr>
                <a:t>&gt;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8021026" y="1093259"/>
              <a:ext cx="450585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pl-PL" sz="1200" i="1" dirty="0">
                  <a:latin typeface="+mj-lt"/>
                </a:rPr>
                <a:t>&lt;</a:t>
              </a:r>
              <a:r>
                <a:rPr lang="pl-PL" sz="1200" i="1" dirty="0" err="1">
                  <a:latin typeface="+mj-lt"/>
                </a:rPr>
                <a:t>date</a:t>
              </a:r>
              <a:r>
                <a:rPr lang="pl-PL" sz="1200" i="1" dirty="0">
                  <a:latin typeface="+mj-lt"/>
                </a:rPr>
                <a:t>&gt;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8992340" y="1093259"/>
              <a:ext cx="450585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pl-PL" sz="1200" i="1" dirty="0">
                  <a:latin typeface="+mj-lt"/>
                </a:rPr>
                <a:t>&lt;</a:t>
              </a:r>
              <a:r>
                <a:rPr lang="pl-PL" sz="1200" i="1" dirty="0" err="1">
                  <a:latin typeface="+mj-lt"/>
                </a:rPr>
                <a:t>date</a:t>
              </a:r>
              <a:r>
                <a:rPr lang="pl-PL" sz="1200" i="1" dirty="0">
                  <a:latin typeface="+mj-lt"/>
                </a:rPr>
                <a:t>&gt;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9963654" y="1093259"/>
              <a:ext cx="450585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pl-PL" sz="1200" i="1" dirty="0">
                  <a:latin typeface="+mj-lt"/>
                </a:rPr>
                <a:t>&lt;</a:t>
              </a:r>
              <a:r>
                <a:rPr lang="pl-PL" sz="1200" i="1" dirty="0" err="1">
                  <a:latin typeface="+mj-lt"/>
                </a:rPr>
                <a:t>date</a:t>
              </a:r>
              <a:r>
                <a:rPr lang="pl-PL" sz="1200" i="1" dirty="0">
                  <a:latin typeface="+mj-lt"/>
                </a:rPr>
                <a:t>&gt;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0934969" y="1093259"/>
              <a:ext cx="450585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pl-PL" sz="1200" i="1" dirty="0">
                  <a:latin typeface="+mj-lt"/>
                </a:rPr>
                <a:t>&lt;</a:t>
              </a:r>
              <a:r>
                <a:rPr lang="pl-PL" sz="1200" i="1" dirty="0" err="1">
                  <a:latin typeface="+mj-lt"/>
                </a:rPr>
                <a:t>date</a:t>
              </a:r>
              <a:r>
                <a:rPr lang="pl-PL" sz="1200" i="1" dirty="0">
                  <a:latin typeface="+mj-lt"/>
                </a:rPr>
                <a:t>&gt;</a:t>
              </a:r>
            </a:p>
          </p:txBody>
        </p:sp>
        <p:sp>
          <p:nvSpPr>
            <p:cNvPr id="64" name="Pentagon 63"/>
            <p:cNvSpPr/>
            <p:nvPr/>
          </p:nvSpPr>
          <p:spPr>
            <a:xfrm>
              <a:off x="4813492" y="1799780"/>
              <a:ext cx="2608160" cy="313622"/>
            </a:xfrm>
            <a:prstGeom prst="homePlate">
              <a:avLst/>
            </a:prstGeom>
            <a:pattFill prst="wdDnDiag">
              <a:fgClr>
                <a:schemeClr val="accent1"/>
              </a:fgClr>
              <a:bgClr>
                <a:schemeClr val="accent1">
                  <a:lumMod val="40000"/>
                  <a:lumOff val="60000"/>
                </a:schemeClr>
              </a:bgClr>
            </a:patt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4876884" y="1892218"/>
              <a:ext cx="367088" cy="1692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sz="1100" i="1" kern="0" dirty="0" smtClean="0">
                  <a:latin typeface="+mj-lt"/>
                </a:rPr>
                <a:t>START</a:t>
              </a:r>
              <a:endParaRPr kumimoji="0" lang="pl-PL" sz="11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67" name="Pentagon 66"/>
            <p:cNvSpPr/>
            <p:nvPr/>
          </p:nvSpPr>
          <p:spPr>
            <a:xfrm>
              <a:off x="5810951" y="2534499"/>
              <a:ext cx="2300795" cy="313622"/>
            </a:xfrm>
            <a:prstGeom prst="homePlate">
              <a:avLst/>
            </a:prstGeom>
            <a:pattFill prst="wdDnDiag">
              <a:fgClr>
                <a:schemeClr val="accent1"/>
              </a:fgClr>
              <a:bgClr>
                <a:schemeClr val="accent1">
                  <a:lumMod val="40000"/>
                  <a:lumOff val="60000"/>
                </a:schemeClr>
              </a:bgClr>
            </a:patt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5852420" y="2612462"/>
              <a:ext cx="511358" cy="1692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100" b="0" i="1" u="none" strike="noStrike" kern="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+mj-lt"/>
                </a:rPr>
                <a:t>Phase</a:t>
              </a:r>
              <a:r>
                <a:rPr kumimoji="0" lang="pl-PL" sz="1100" b="0" i="1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j-lt"/>
                </a:rPr>
                <a:t> 02</a:t>
              </a:r>
              <a:endParaRPr kumimoji="0" lang="en-US" sz="11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70" name="Pentagon 69"/>
            <p:cNvSpPr/>
            <p:nvPr/>
          </p:nvSpPr>
          <p:spPr>
            <a:xfrm>
              <a:off x="8100457" y="3269218"/>
              <a:ext cx="2734124" cy="313622"/>
            </a:xfrm>
            <a:prstGeom prst="homePlate">
              <a:avLst/>
            </a:prstGeom>
            <a:pattFill prst="wdDnDiag">
              <a:fgClr>
                <a:schemeClr val="accent1"/>
              </a:fgClr>
              <a:bgClr>
                <a:schemeClr val="accent1">
                  <a:lumMod val="40000"/>
                  <a:lumOff val="60000"/>
                </a:schemeClr>
              </a:bgClr>
            </a:patt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8167240" y="3336492"/>
              <a:ext cx="511358" cy="1692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sz="1100" i="1" kern="0" dirty="0" err="1" smtClean="0">
                  <a:latin typeface="+mj-lt"/>
                </a:rPr>
                <a:t>Phase</a:t>
              </a:r>
              <a:r>
                <a:rPr lang="pl-PL" sz="1100" i="1" kern="0" dirty="0" smtClean="0">
                  <a:latin typeface="+mj-lt"/>
                </a:rPr>
                <a:t> 03</a:t>
              </a:r>
              <a:endParaRPr kumimoji="0" lang="en-US" sz="11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75" name="Pentagon 74"/>
            <p:cNvSpPr/>
            <p:nvPr/>
          </p:nvSpPr>
          <p:spPr>
            <a:xfrm>
              <a:off x="10734364" y="4003937"/>
              <a:ext cx="1146310" cy="313622"/>
            </a:xfrm>
            <a:prstGeom prst="homePlat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0785101" y="4072448"/>
              <a:ext cx="941129" cy="1692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j-lt"/>
                </a:rPr>
                <a:t>Implementation</a:t>
              </a:r>
            </a:p>
          </p:txBody>
        </p:sp>
      </p:grpSp>
      <p:sp>
        <p:nvSpPr>
          <p:cNvPr id="77" name="Content Placeholder 15"/>
          <p:cNvSpPr txBox="1">
            <a:spLocks/>
          </p:cNvSpPr>
          <p:nvPr/>
        </p:nvSpPr>
        <p:spPr>
          <a:xfrm>
            <a:off x="4934806" y="5607616"/>
            <a:ext cx="1736927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3600" b="1" i="0" kern="1200" cap="all" spc="-30" baseline="0" dirty="0" smtClean="0">
                <a:solidFill>
                  <a:schemeClr val="tx1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 err="1" smtClean="0"/>
              <a:t>planer</a:t>
            </a:r>
            <a:endParaRPr lang="en-US" dirty="0"/>
          </a:p>
        </p:txBody>
      </p:sp>
      <p:sp>
        <p:nvSpPr>
          <p:cNvPr id="78" name="Content Placeholder 15"/>
          <p:cNvSpPr txBox="1">
            <a:spLocks/>
          </p:cNvSpPr>
          <p:nvPr/>
        </p:nvSpPr>
        <p:spPr>
          <a:xfrm>
            <a:off x="3121538" y="5607616"/>
            <a:ext cx="1464158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3600" b="1" i="0" kern="1200" cap="all" spc="-30" baseline="0" dirty="0" smtClean="0">
                <a:solidFill>
                  <a:schemeClr val="tx1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dirty="0" err="1" smtClean="0"/>
              <a:t>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22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5464203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0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Freeform 51"/>
          <p:cNvSpPr/>
          <p:nvPr/>
        </p:nvSpPr>
        <p:spPr>
          <a:xfrm>
            <a:off x="9320486" y="1444978"/>
            <a:ext cx="1264355" cy="1998133"/>
          </a:xfrm>
          <a:custGeom>
            <a:avLst/>
            <a:gdLst>
              <a:gd name="connsiteX0" fmla="*/ 1264355 w 1264355"/>
              <a:gd name="connsiteY0" fmla="*/ 1998133 h 1998133"/>
              <a:gd name="connsiteX1" fmla="*/ 891822 w 1264355"/>
              <a:gd name="connsiteY1" fmla="*/ 0 h 1998133"/>
              <a:gd name="connsiteX2" fmla="*/ 0 w 1264355"/>
              <a:gd name="connsiteY2" fmla="*/ 0 h 199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4355" h="1998133">
                <a:moveTo>
                  <a:pt x="1264355" y="1998133"/>
                </a:moveTo>
                <a:lnTo>
                  <a:pt x="891822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 flipV="1">
            <a:off x="7087488" y="3714046"/>
            <a:ext cx="1264355" cy="1478845"/>
          </a:xfrm>
          <a:custGeom>
            <a:avLst/>
            <a:gdLst>
              <a:gd name="connsiteX0" fmla="*/ 1264355 w 1264355"/>
              <a:gd name="connsiteY0" fmla="*/ 1998133 h 1998133"/>
              <a:gd name="connsiteX1" fmla="*/ 891822 w 1264355"/>
              <a:gd name="connsiteY1" fmla="*/ 0 h 1998133"/>
              <a:gd name="connsiteX2" fmla="*/ 0 w 1264355"/>
              <a:gd name="connsiteY2" fmla="*/ 0 h 199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4355" h="1998133">
                <a:moveTo>
                  <a:pt x="1264355" y="1998133"/>
                </a:moveTo>
                <a:lnTo>
                  <a:pt x="891822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906619" y="1444978"/>
            <a:ext cx="1226586" cy="1998133"/>
          </a:xfrm>
          <a:custGeom>
            <a:avLst/>
            <a:gdLst>
              <a:gd name="connsiteX0" fmla="*/ 1264355 w 1264355"/>
              <a:gd name="connsiteY0" fmla="*/ 1998133 h 1998133"/>
              <a:gd name="connsiteX1" fmla="*/ 891822 w 1264355"/>
              <a:gd name="connsiteY1" fmla="*/ 0 h 1998133"/>
              <a:gd name="connsiteX2" fmla="*/ 0 w 1264355"/>
              <a:gd name="connsiteY2" fmla="*/ 0 h 199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4355" h="1998133">
                <a:moveTo>
                  <a:pt x="1264355" y="1998133"/>
                </a:moveTo>
                <a:lnTo>
                  <a:pt x="891822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5294489" y="3578578"/>
            <a:ext cx="6897511" cy="0"/>
          </a:xfrm>
          <a:prstGeom prst="line">
            <a:avLst/>
          </a:prstGeom>
          <a:ln w="53975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4063998" y="2844799"/>
            <a:ext cx="1467558" cy="1467558"/>
          </a:xfrm>
          <a:prstGeom prst="ellipse">
            <a:avLst/>
          </a:prstGeom>
          <a:ln w="635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pl-PL" sz="3600" dirty="0" smtClean="0">
                <a:solidFill>
                  <a:schemeClr val="tx1"/>
                </a:solidFill>
                <a:latin typeface="Source Sans Pro Black" panose="020B0803030403020204" pitchFamily="34" charset="-18"/>
              </a:rPr>
              <a:t>start</a:t>
            </a:r>
          </a:p>
          <a:p>
            <a:pPr algn="ctr"/>
            <a:r>
              <a:rPr lang="pl-PL" sz="2000" dirty="0" smtClean="0">
                <a:solidFill>
                  <a:schemeClr val="tx1"/>
                </a:solidFill>
              </a:rPr>
              <a:t>2016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626475" y="1278480"/>
            <a:ext cx="7277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5"/>
          <p:cNvSpPr txBox="1">
            <a:spLocks/>
          </p:cNvSpPr>
          <p:nvPr/>
        </p:nvSpPr>
        <p:spPr>
          <a:xfrm>
            <a:off x="393678" y="260350"/>
            <a:ext cx="3206773" cy="553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3600" b="1" i="0" kern="1200" cap="all" spc="-30" baseline="0" dirty="0" smtClean="0">
                <a:solidFill>
                  <a:schemeClr val="tx1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 err="1" smtClean="0"/>
              <a:t>infographics</a:t>
            </a:r>
            <a:endParaRPr lang="en-US" dirty="0"/>
          </a:p>
        </p:txBody>
      </p:sp>
      <p:sp>
        <p:nvSpPr>
          <p:cNvPr id="15" name="Content Placeholder 15"/>
          <p:cNvSpPr txBox="1">
            <a:spLocks/>
          </p:cNvSpPr>
          <p:nvPr/>
        </p:nvSpPr>
        <p:spPr>
          <a:xfrm>
            <a:off x="393678" y="858776"/>
            <a:ext cx="3206773" cy="419704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/>
              <a:t>Basic elements</a:t>
            </a:r>
            <a:endParaRPr lang="en-US" i="1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93700" y="1969181"/>
            <a:ext cx="3207533" cy="914400"/>
          </a:xfrm>
          <a:prstGeom prst="rect">
            <a:avLst/>
          </a:prstGeom>
          <a:noFill/>
        </p:spPr>
        <p:txBody>
          <a:bodyPr lIns="0" tIns="0" rIns="0" bIns="0"/>
          <a:lstStyle>
            <a:lvl1pPr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Lorem ipsum dolor sit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amet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,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consectetur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adipiscing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elit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Morbi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libero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sapien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, cursus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lorem at, convallis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hendrerit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tortor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Duis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vulputate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pellentesque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dui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ornare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Aliquam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dignissim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placerat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auctor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Source Sans Pro Light" panose="020B0403030403020204" pitchFamily="34" charset="-18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980788" y="3436441"/>
            <a:ext cx="318141" cy="31814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091167" y="3419507"/>
            <a:ext cx="318141" cy="318141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201546" y="3419507"/>
            <a:ext cx="318141" cy="31814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 rot="17136539">
            <a:off x="5698932" y="3958342"/>
            <a:ext cx="588303" cy="28911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pl-PL" sz="1400" dirty="0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January</a:t>
            </a:r>
            <a:endParaRPr lang="en-US" sz="1400" dirty="0">
              <a:solidFill>
                <a:schemeClr val="tx1"/>
              </a:solidFill>
              <a:latin typeface="Source Sans Pro Light" panose="020B0403030403020204" pitchFamily="34" charset="-18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 rot="17136539">
            <a:off x="6750558" y="3965095"/>
            <a:ext cx="647613" cy="3231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pl-PL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February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Source Sans Pro Light" panose="020B0403030403020204" pitchFamily="34" charset="-18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 rot="17061802">
            <a:off x="7924993" y="3901788"/>
            <a:ext cx="447238" cy="28911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pl-PL" sz="1400" dirty="0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March</a:t>
            </a:r>
            <a:endParaRPr lang="en-US" sz="1400" dirty="0">
              <a:solidFill>
                <a:schemeClr val="tx1"/>
              </a:solidFill>
              <a:latin typeface="Source Sans Pro Light" panose="020B0403030403020204" pitchFamily="34" charset="-18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 rot="17136539">
            <a:off x="9081042" y="3884765"/>
            <a:ext cx="447238" cy="3231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pl-PL" sz="140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Aprilis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Source Sans Pro Light" panose="020B0403030403020204" pitchFamily="34" charset="-18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 rot="17136539">
            <a:off x="10284423" y="3840095"/>
            <a:ext cx="293350" cy="28911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pl-PL" sz="1400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May</a:t>
            </a:r>
            <a:endParaRPr lang="en-US" sz="1400" dirty="0">
              <a:solidFill>
                <a:schemeClr val="tx1"/>
              </a:solidFill>
              <a:latin typeface="Source Sans Pro Light" panose="020B0403030403020204" pitchFamily="34" charset="-18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 rot="17136539">
            <a:off x="11377996" y="3849420"/>
            <a:ext cx="359073" cy="3231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pl-PL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June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Source Sans Pro Light" panose="020B0403030403020204" pitchFamily="34" charset="-18"/>
            </a:endParaRPr>
          </a:p>
        </p:txBody>
      </p:sp>
      <p:sp>
        <p:nvSpPr>
          <p:cNvPr id="42" name="Content Placeholder 15"/>
          <p:cNvSpPr txBox="1">
            <a:spLocks/>
          </p:cNvSpPr>
          <p:nvPr/>
        </p:nvSpPr>
        <p:spPr>
          <a:xfrm>
            <a:off x="3984011" y="1329562"/>
            <a:ext cx="914047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500" b="1" cap="all" dirty="0" err="1" smtClean="0">
                <a:latin typeface="Source Sans Pro Black" panose="020B0803030403020204" pitchFamily="34" charset="-18"/>
              </a:rPr>
              <a:t>Phase</a:t>
            </a:r>
            <a:r>
              <a:rPr lang="pl-PL" sz="1500" b="1" cap="all" dirty="0" smtClean="0">
                <a:latin typeface="Source Sans Pro Black" panose="020B0803030403020204" pitchFamily="34" charset="-18"/>
              </a:rPr>
              <a:t>  01</a:t>
            </a:r>
            <a:endParaRPr lang="en-US" sz="1500" b="1" dirty="0">
              <a:latin typeface="Source Sans Pro Black" panose="020B0803030403020204" pitchFamily="34" charset="-18"/>
            </a:endParaRPr>
          </a:p>
        </p:txBody>
      </p:sp>
      <p:sp>
        <p:nvSpPr>
          <p:cNvPr id="44" name="Content Placeholder 15"/>
          <p:cNvSpPr txBox="1">
            <a:spLocks/>
          </p:cNvSpPr>
          <p:nvPr/>
        </p:nvSpPr>
        <p:spPr>
          <a:xfrm>
            <a:off x="3984011" y="1594261"/>
            <a:ext cx="1795831" cy="8018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accent4"/>
                </a:solidFill>
              </a:rPr>
              <a:t>Morbi</a:t>
            </a:r>
            <a:r>
              <a:rPr lang="en-US" sz="1200" dirty="0">
                <a:solidFill>
                  <a:schemeClr val="accent4"/>
                </a:solidFill>
              </a:rPr>
              <a:t> libero </a:t>
            </a:r>
            <a:r>
              <a:rPr lang="en-US" sz="1200" dirty="0" err="1">
                <a:solidFill>
                  <a:schemeClr val="accent4"/>
                </a:solidFill>
              </a:rPr>
              <a:t>sapien</a:t>
            </a:r>
            <a:r>
              <a:rPr lang="en-US" sz="1200" dirty="0">
                <a:solidFill>
                  <a:schemeClr val="accent4"/>
                </a:solidFill>
              </a:rPr>
              <a:t>, cursus </a:t>
            </a:r>
            <a:r>
              <a:rPr lang="en-US" sz="1200" dirty="0" err="1">
                <a:solidFill>
                  <a:schemeClr val="accent4"/>
                </a:solidFill>
              </a:rPr>
              <a:t>eget</a:t>
            </a:r>
            <a:r>
              <a:rPr lang="en-US" sz="1200" dirty="0">
                <a:solidFill>
                  <a:schemeClr val="accent4"/>
                </a:solidFill>
              </a:rPr>
              <a:t> lorem at, convallis </a:t>
            </a:r>
            <a:r>
              <a:rPr lang="en-US" sz="1200" dirty="0" err="1">
                <a:solidFill>
                  <a:schemeClr val="accent4"/>
                </a:solidFill>
              </a:rPr>
              <a:t>hendrerit</a:t>
            </a:r>
            <a:r>
              <a:rPr lang="en-US" sz="1200" dirty="0">
                <a:solidFill>
                  <a:schemeClr val="accent4"/>
                </a:solidFill>
              </a:rPr>
              <a:t> </a:t>
            </a:r>
            <a:r>
              <a:rPr lang="en-US" sz="1200" dirty="0" err="1">
                <a:solidFill>
                  <a:schemeClr val="accent4"/>
                </a:solidFill>
              </a:rPr>
              <a:t>tortor</a:t>
            </a:r>
            <a:r>
              <a:rPr lang="en-US" sz="1200" dirty="0">
                <a:solidFill>
                  <a:schemeClr val="accent4"/>
                </a:solidFill>
              </a:rPr>
              <a:t>.</a:t>
            </a:r>
            <a:endParaRPr lang="en-US" sz="1200" b="1" i="1" dirty="0">
              <a:solidFill>
                <a:schemeClr val="accent4"/>
              </a:solidFill>
            </a:endParaRPr>
          </a:p>
        </p:txBody>
      </p:sp>
      <p:sp>
        <p:nvSpPr>
          <p:cNvPr id="49" name="Content Placeholder 15"/>
          <p:cNvSpPr txBox="1">
            <a:spLocks/>
          </p:cNvSpPr>
          <p:nvPr/>
        </p:nvSpPr>
        <p:spPr>
          <a:xfrm>
            <a:off x="6212054" y="5092444"/>
            <a:ext cx="914047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500" b="1" cap="all" dirty="0" err="1" smtClean="0">
                <a:latin typeface="Source Sans Pro Black" panose="020B0803030403020204" pitchFamily="34" charset="-18"/>
              </a:rPr>
              <a:t>Phase</a:t>
            </a:r>
            <a:r>
              <a:rPr lang="pl-PL" sz="1500" b="1" cap="all" dirty="0" smtClean="0">
                <a:latin typeface="Source Sans Pro Black" panose="020B0803030403020204" pitchFamily="34" charset="-18"/>
              </a:rPr>
              <a:t> 02</a:t>
            </a:r>
            <a:endParaRPr lang="en-US" sz="1500" b="1" dirty="0">
              <a:latin typeface="Source Sans Pro Black" panose="020B0803030403020204" pitchFamily="34" charset="-18"/>
            </a:endParaRPr>
          </a:p>
        </p:txBody>
      </p:sp>
      <p:sp>
        <p:nvSpPr>
          <p:cNvPr id="50" name="Content Placeholder 15"/>
          <p:cNvSpPr txBox="1">
            <a:spLocks/>
          </p:cNvSpPr>
          <p:nvPr/>
        </p:nvSpPr>
        <p:spPr>
          <a:xfrm>
            <a:off x="6212054" y="5357143"/>
            <a:ext cx="179583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accent4"/>
                </a:solidFill>
              </a:rPr>
              <a:t>Morbi</a:t>
            </a:r>
            <a:r>
              <a:rPr lang="en-US" sz="1200" dirty="0">
                <a:solidFill>
                  <a:schemeClr val="accent4"/>
                </a:solidFill>
              </a:rPr>
              <a:t> libero </a:t>
            </a:r>
            <a:r>
              <a:rPr lang="en-US" sz="1200" dirty="0" err="1">
                <a:solidFill>
                  <a:schemeClr val="accent4"/>
                </a:solidFill>
              </a:rPr>
              <a:t>sapien</a:t>
            </a:r>
            <a:r>
              <a:rPr lang="en-US" sz="1200" dirty="0">
                <a:solidFill>
                  <a:schemeClr val="accent4"/>
                </a:solidFill>
              </a:rPr>
              <a:t>, cursus </a:t>
            </a:r>
            <a:r>
              <a:rPr lang="en-US" sz="1200" dirty="0" err="1">
                <a:solidFill>
                  <a:schemeClr val="accent4"/>
                </a:solidFill>
              </a:rPr>
              <a:t>eget</a:t>
            </a:r>
            <a:r>
              <a:rPr lang="en-US" sz="1200" dirty="0">
                <a:solidFill>
                  <a:schemeClr val="accent4"/>
                </a:solidFill>
              </a:rPr>
              <a:t> lorem at, convallis </a:t>
            </a:r>
            <a:r>
              <a:rPr lang="en-US" sz="1200" dirty="0" err="1">
                <a:solidFill>
                  <a:schemeClr val="accent4"/>
                </a:solidFill>
              </a:rPr>
              <a:t>hendrerit</a:t>
            </a:r>
            <a:r>
              <a:rPr lang="en-US" sz="1200" dirty="0">
                <a:solidFill>
                  <a:schemeClr val="accent4"/>
                </a:solidFill>
              </a:rPr>
              <a:t> </a:t>
            </a:r>
            <a:r>
              <a:rPr lang="en-US" sz="1200" dirty="0" err="1">
                <a:solidFill>
                  <a:schemeClr val="accent4"/>
                </a:solidFill>
              </a:rPr>
              <a:t>tortor</a:t>
            </a:r>
            <a:r>
              <a:rPr lang="en-US" sz="1200" dirty="0">
                <a:solidFill>
                  <a:schemeClr val="accent4"/>
                </a:solidFill>
              </a:rPr>
              <a:t>.</a:t>
            </a:r>
            <a:endParaRPr lang="en-US" sz="1200" b="1" i="1" dirty="0">
              <a:solidFill>
                <a:schemeClr val="accent4"/>
              </a:solidFill>
            </a:endParaRPr>
          </a:p>
        </p:txBody>
      </p:sp>
      <p:sp>
        <p:nvSpPr>
          <p:cNvPr id="53" name="Content Placeholder 15"/>
          <p:cNvSpPr txBox="1">
            <a:spLocks/>
          </p:cNvSpPr>
          <p:nvPr/>
        </p:nvSpPr>
        <p:spPr>
          <a:xfrm>
            <a:off x="8401780" y="1329562"/>
            <a:ext cx="914047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500" b="1" cap="all" dirty="0" err="1" smtClean="0">
                <a:latin typeface="Source Sans Pro Black" panose="020B0803030403020204" pitchFamily="34" charset="-18"/>
              </a:rPr>
              <a:t>Phase</a:t>
            </a:r>
            <a:r>
              <a:rPr lang="pl-PL" sz="1500" b="1" cap="all" dirty="0" smtClean="0">
                <a:latin typeface="Source Sans Pro Black" panose="020B0803030403020204" pitchFamily="34" charset="-18"/>
              </a:rPr>
              <a:t> 03</a:t>
            </a:r>
            <a:endParaRPr lang="en-US" sz="1500" b="1" dirty="0">
              <a:latin typeface="Source Sans Pro Black" panose="020B0803030403020204" pitchFamily="34" charset="-18"/>
            </a:endParaRPr>
          </a:p>
        </p:txBody>
      </p:sp>
      <p:sp>
        <p:nvSpPr>
          <p:cNvPr id="54" name="Content Placeholder 15"/>
          <p:cNvSpPr txBox="1">
            <a:spLocks/>
          </p:cNvSpPr>
          <p:nvPr/>
        </p:nvSpPr>
        <p:spPr>
          <a:xfrm>
            <a:off x="8401780" y="1594261"/>
            <a:ext cx="1795831" cy="8018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accent4"/>
                </a:solidFill>
              </a:rPr>
              <a:t>Morbi</a:t>
            </a:r>
            <a:r>
              <a:rPr lang="en-US" sz="1200" dirty="0">
                <a:solidFill>
                  <a:schemeClr val="accent4"/>
                </a:solidFill>
              </a:rPr>
              <a:t> libero </a:t>
            </a:r>
            <a:r>
              <a:rPr lang="en-US" sz="1200" dirty="0" err="1">
                <a:solidFill>
                  <a:schemeClr val="accent4"/>
                </a:solidFill>
              </a:rPr>
              <a:t>sapien</a:t>
            </a:r>
            <a:r>
              <a:rPr lang="en-US" sz="1200" dirty="0">
                <a:solidFill>
                  <a:schemeClr val="accent4"/>
                </a:solidFill>
              </a:rPr>
              <a:t>, cursus </a:t>
            </a:r>
            <a:r>
              <a:rPr lang="en-US" sz="1200" dirty="0" err="1">
                <a:solidFill>
                  <a:schemeClr val="accent4"/>
                </a:solidFill>
              </a:rPr>
              <a:t>eget</a:t>
            </a:r>
            <a:r>
              <a:rPr lang="en-US" sz="1200" dirty="0">
                <a:solidFill>
                  <a:schemeClr val="accent4"/>
                </a:solidFill>
              </a:rPr>
              <a:t> lorem at, convallis </a:t>
            </a:r>
            <a:r>
              <a:rPr lang="en-US" sz="1200" dirty="0" err="1">
                <a:solidFill>
                  <a:schemeClr val="accent4"/>
                </a:solidFill>
              </a:rPr>
              <a:t>hendrerit</a:t>
            </a:r>
            <a:r>
              <a:rPr lang="en-US" sz="1200" dirty="0">
                <a:solidFill>
                  <a:schemeClr val="accent4"/>
                </a:solidFill>
              </a:rPr>
              <a:t> </a:t>
            </a:r>
            <a:r>
              <a:rPr lang="en-US" sz="1200" dirty="0" err="1">
                <a:solidFill>
                  <a:schemeClr val="accent4"/>
                </a:solidFill>
              </a:rPr>
              <a:t>tortor</a:t>
            </a:r>
            <a:r>
              <a:rPr lang="en-US" sz="1200" dirty="0">
                <a:solidFill>
                  <a:schemeClr val="accent4"/>
                </a:solidFill>
              </a:rPr>
              <a:t>.</a:t>
            </a:r>
            <a:endParaRPr lang="en-US" sz="1200" b="1" i="1" dirty="0">
              <a:solidFill>
                <a:schemeClr val="accent4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11532684" y="3419507"/>
            <a:ext cx="318141" cy="318141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0422304" y="3419507"/>
            <a:ext cx="318141" cy="31814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9311925" y="3419507"/>
            <a:ext cx="318141" cy="318141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8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6630430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5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Straight Connector 19"/>
          <p:cNvCxnSpPr/>
          <p:nvPr/>
        </p:nvCxnSpPr>
        <p:spPr>
          <a:xfrm>
            <a:off x="0" y="3578578"/>
            <a:ext cx="6897511" cy="0"/>
          </a:xfrm>
          <a:prstGeom prst="line">
            <a:avLst/>
          </a:prstGeom>
          <a:ln w="53975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621021" y="2607733"/>
            <a:ext cx="0" cy="97084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1464503" y="3436441"/>
            <a:ext cx="318141" cy="318141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576196" y="3419507"/>
            <a:ext cx="318141" cy="318141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 rot="17000946">
            <a:off x="294981" y="3842023"/>
            <a:ext cx="298159" cy="28911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pl-PL" sz="1400" dirty="0" err="1">
                <a:solidFill>
                  <a:schemeClr val="bg1">
                    <a:lumMod val="75000"/>
                  </a:schemeClr>
                </a:solidFill>
                <a:latin typeface="Source Sans Pro Light" panose="020B0403030403020204" pitchFamily="34" charset="-18"/>
              </a:rPr>
              <a:t>July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Source Sans Pro Light" panose="020B0403030403020204" pitchFamily="34" charset="-18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 rot="17000946">
            <a:off x="1288877" y="3905330"/>
            <a:ext cx="498534" cy="3231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pl-PL" sz="1400" b="1" dirty="0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August</a:t>
            </a:r>
            <a:endParaRPr lang="en-US" sz="1400" b="1" dirty="0">
              <a:solidFill>
                <a:schemeClr val="tx1"/>
              </a:solidFill>
              <a:latin typeface="Source Sans Pro Light" panose="020B0403030403020204" pitchFamily="34" charset="-1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 rot="17000946">
            <a:off x="2182244" y="4038028"/>
            <a:ext cx="787075" cy="28911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pl-PL" sz="1400" dirty="0" err="1" smtClean="0">
                <a:solidFill>
                  <a:schemeClr val="bg1">
                    <a:lumMod val="75000"/>
                  </a:schemeClr>
                </a:solidFill>
                <a:latin typeface="Source Sans Pro Light" panose="020B0403030403020204" pitchFamily="34" charset="-18"/>
              </a:rPr>
              <a:t>september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Source Sans Pro Light" panose="020B0403030403020204" pitchFamily="34" charset="-18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869586" y="3622302"/>
            <a:ext cx="2122037" cy="3231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l-PL" sz="1400" b="1" i="1" dirty="0" err="1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October</a:t>
            </a:r>
            <a:r>
              <a:rPr lang="pl-PL" sz="1400" b="1" i="1" dirty="0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 - </a:t>
            </a:r>
            <a:r>
              <a:rPr lang="pl-PL" sz="1400" b="1" i="1" dirty="0" err="1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December</a:t>
            </a:r>
            <a:endParaRPr lang="en-US" sz="1400" b="1" i="1" dirty="0">
              <a:solidFill>
                <a:schemeClr val="tx1"/>
              </a:solidFill>
              <a:latin typeface="Source Sans Pro Light" panose="020B0403030403020204" pitchFamily="34" charset="-1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E92F51-9D7A-4895-B642-F19EBC2F540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1" name="Oval 20"/>
          <p:cNvSpPr/>
          <p:nvPr/>
        </p:nvSpPr>
        <p:spPr>
          <a:xfrm flipH="1">
            <a:off x="6660444" y="2844799"/>
            <a:ext cx="1467558" cy="1467558"/>
          </a:xfrm>
          <a:prstGeom prst="ellipse">
            <a:avLst/>
          </a:prstGeom>
          <a:ln w="635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pl-PL" sz="3600" dirty="0" smtClean="0">
                <a:solidFill>
                  <a:schemeClr val="tx1"/>
                </a:solidFill>
                <a:latin typeface="Source Sans Pro Black" panose="020B0803030403020204" pitchFamily="34" charset="-18"/>
              </a:rPr>
              <a:t>End</a:t>
            </a:r>
          </a:p>
          <a:p>
            <a:pPr algn="ctr"/>
            <a:r>
              <a:rPr lang="pl-PL" sz="2000" dirty="0" smtClean="0">
                <a:solidFill>
                  <a:srgbClr val="262626"/>
                </a:solidFill>
              </a:rPr>
              <a:t>2016</a:t>
            </a:r>
            <a:endParaRPr lang="pl-PL" sz="3600" dirty="0" smtClean="0">
              <a:solidFill>
                <a:schemeClr val="tx1"/>
              </a:solidFill>
              <a:latin typeface="Source Sans Pro Black" panose="020B0803030403020204" pitchFamily="34" charset="-18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52810" y="3436441"/>
            <a:ext cx="318141" cy="318141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ontent Placeholder 15"/>
          <p:cNvSpPr txBox="1">
            <a:spLocks/>
          </p:cNvSpPr>
          <p:nvPr/>
        </p:nvSpPr>
        <p:spPr>
          <a:xfrm>
            <a:off x="1173483" y="2113577"/>
            <a:ext cx="914047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500" b="1" cap="all" dirty="0" err="1" smtClean="0">
                <a:latin typeface="Source Sans Pro Black" panose="020B0803030403020204" pitchFamily="34" charset="-18"/>
              </a:rPr>
              <a:t>summary</a:t>
            </a:r>
            <a:r>
              <a:rPr lang="pl-PL" sz="1500" b="1" cap="all" dirty="0">
                <a:latin typeface="Source Sans Pro Black" panose="020B0803030403020204" pitchFamily="34" charset="-18"/>
              </a:rPr>
              <a:t> Meeting </a:t>
            </a:r>
            <a:endParaRPr lang="en-US" sz="1500" b="1" dirty="0">
              <a:latin typeface="Source Sans Pro Black" panose="020B0803030403020204" pitchFamily="34" charset="-18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833643" y="1509889"/>
            <a:ext cx="2230294" cy="4171244"/>
          </a:xfrm>
          <a:prstGeom prst="rect">
            <a:avLst/>
          </a:prstGeom>
          <a:pattFill prst="dkDnDiag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Source Sans Pro Black" panose="020B0803030403020204" pitchFamily="34" charset="-18"/>
              </a:rPr>
              <a:t>IMPLEMENTATION</a:t>
            </a:r>
            <a:endParaRPr lang="en-US" dirty="0">
              <a:solidFill>
                <a:schemeClr val="tx1"/>
              </a:solidFill>
              <a:latin typeface="Source Sans Pro Black" panose="020B0803030403020204" pitchFamily="34" charset="-18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833643" y="1509889"/>
            <a:ext cx="0" cy="417124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063937" y="1509889"/>
            <a:ext cx="0" cy="417124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833643" y="3578578"/>
            <a:ext cx="2203136" cy="0"/>
          </a:xfrm>
          <a:prstGeom prst="line">
            <a:avLst/>
          </a:prstGeom>
          <a:ln w="53975">
            <a:solidFill>
              <a:schemeClr val="accent1"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itle 1"/>
          <p:cNvSpPr txBox="1">
            <a:spLocks/>
          </p:cNvSpPr>
          <p:nvPr/>
        </p:nvSpPr>
        <p:spPr>
          <a:xfrm>
            <a:off x="8673141" y="4182587"/>
            <a:ext cx="3207533" cy="914400"/>
          </a:xfrm>
          <a:prstGeom prst="rect">
            <a:avLst/>
          </a:prstGeom>
          <a:noFill/>
        </p:spPr>
        <p:txBody>
          <a:bodyPr lIns="0" tIns="0" rIns="0" bIns="0"/>
          <a:lstStyle>
            <a:lvl1pPr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Lorem ipsum dolor sit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amet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,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consectetur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adipiscing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elit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Morbi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libero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sapien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, cursus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lorem at, convallis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hendrerit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tortor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Duis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vulputate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pellentesque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dui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ornare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Aliquam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dignissim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placerat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auctor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Source Sans Pro Light" panose="020B0403030403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32858379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5317267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3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4" name="Group 173"/>
          <p:cNvGrpSpPr/>
          <p:nvPr/>
        </p:nvGrpSpPr>
        <p:grpSpPr>
          <a:xfrm>
            <a:off x="4182902" y="2457828"/>
            <a:ext cx="353078" cy="2834478"/>
            <a:chOff x="2536748" y="2810253"/>
            <a:chExt cx="1654252" cy="2834478"/>
          </a:xfrm>
          <a:solidFill>
            <a:srgbClr val="000000">
              <a:alpha val="20000"/>
            </a:srgbClr>
          </a:solidFill>
        </p:grpSpPr>
        <p:sp>
          <p:nvSpPr>
            <p:cNvPr id="175" name="Rectangle 174"/>
            <p:cNvSpPr/>
            <p:nvPr/>
          </p:nvSpPr>
          <p:spPr>
            <a:xfrm>
              <a:off x="2536748" y="2810253"/>
              <a:ext cx="1654252" cy="7154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2536748" y="3516591"/>
              <a:ext cx="1654252" cy="7154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2536748" y="4222929"/>
              <a:ext cx="1654252" cy="71546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2536748" y="4929268"/>
              <a:ext cx="1654252" cy="71546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6777" y="6382206"/>
            <a:ext cx="358840" cy="215444"/>
          </a:xfrm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101" name="Group 100"/>
          <p:cNvGrpSpPr/>
          <p:nvPr/>
        </p:nvGrpSpPr>
        <p:grpSpPr>
          <a:xfrm>
            <a:off x="2536748" y="2457828"/>
            <a:ext cx="1654252" cy="2834478"/>
            <a:chOff x="2536748" y="2810253"/>
            <a:chExt cx="1654252" cy="2834478"/>
          </a:xfrm>
        </p:grpSpPr>
        <p:sp>
          <p:nvSpPr>
            <p:cNvPr id="95" name="Rectangle 94"/>
            <p:cNvSpPr/>
            <p:nvPr/>
          </p:nvSpPr>
          <p:spPr>
            <a:xfrm>
              <a:off x="2536748" y="2810253"/>
              <a:ext cx="1654252" cy="715463"/>
            </a:xfrm>
            <a:prstGeom prst="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2536748" y="3516591"/>
              <a:ext cx="1654252" cy="71546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2536748" y="4222929"/>
              <a:ext cx="1654252" cy="71546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2536748" y="4929268"/>
              <a:ext cx="1654252" cy="71546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463266" y="1971675"/>
            <a:ext cx="1781988" cy="3703507"/>
            <a:chOff x="4688880" y="995380"/>
            <a:chExt cx="2560026" cy="5320503"/>
          </a:xfrm>
        </p:grpSpPr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4688880" y="995380"/>
              <a:ext cx="2560026" cy="5320503"/>
            </a:xfrm>
            <a:custGeom>
              <a:avLst/>
              <a:gdLst>
                <a:gd name="connsiteX0" fmla="*/ 159596 w 2560026"/>
                <a:gd name="connsiteY0" fmla="*/ 763677 h 5320503"/>
                <a:gd name="connsiteX1" fmla="*/ 159596 w 2560026"/>
                <a:gd name="connsiteY1" fmla="*/ 4657806 h 5320503"/>
                <a:gd name="connsiteX2" fmla="*/ 2406801 w 2560026"/>
                <a:gd name="connsiteY2" fmla="*/ 4657806 h 5320503"/>
                <a:gd name="connsiteX3" fmla="*/ 2406801 w 2560026"/>
                <a:gd name="connsiteY3" fmla="*/ 763677 h 5320503"/>
                <a:gd name="connsiteX4" fmla="*/ 236212 w 2560026"/>
                <a:gd name="connsiteY4" fmla="*/ 0 h 5320503"/>
                <a:gd name="connsiteX5" fmla="*/ 2330198 w 2560026"/>
                <a:gd name="connsiteY5" fmla="*/ 0 h 5320503"/>
                <a:gd name="connsiteX6" fmla="*/ 2560026 w 2560026"/>
                <a:gd name="connsiteY6" fmla="*/ 233522 h 5320503"/>
                <a:gd name="connsiteX7" fmla="*/ 2560026 w 2560026"/>
                <a:gd name="connsiteY7" fmla="*/ 5086982 h 5320503"/>
                <a:gd name="connsiteX8" fmla="*/ 2330198 w 2560026"/>
                <a:gd name="connsiteY8" fmla="*/ 5320503 h 5320503"/>
                <a:gd name="connsiteX9" fmla="*/ 236212 w 2560026"/>
                <a:gd name="connsiteY9" fmla="*/ 5320503 h 5320503"/>
                <a:gd name="connsiteX10" fmla="*/ 0 w 2560026"/>
                <a:gd name="connsiteY10" fmla="*/ 5086982 h 5320503"/>
                <a:gd name="connsiteX11" fmla="*/ 0 w 2560026"/>
                <a:gd name="connsiteY11" fmla="*/ 233522 h 5320503"/>
                <a:gd name="connsiteX12" fmla="*/ 236212 w 2560026"/>
                <a:gd name="connsiteY12" fmla="*/ 0 h 5320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0026" h="5320503">
                  <a:moveTo>
                    <a:pt x="159596" y="763677"/>
                  </a:moveTo>
                  <a:lnTo>
                    <a:pt x="159596" y="4657806"/>
                  </a:lnTo>
                  <a:lnTo>
                    <a:pt x="2406801" y="4657806"/>
                  </a:lnTo>
                  <a:lnTo>
                    <a:pt x="2406801" y="763677"/>
                  </a:lnTo>
                  <a:close/>
                  <a:moveTo>
                    <a:pt x="236212" y="0"/>
                  </a:moveTo>
                  <a:cubicBezTo>
                    <a:pt x="2330198" y="0"/>
                    <a:pt x="2330198" y="0"/>
                    <a:pt x="2330198" y="0"/>
                  </a:cubicBezTo>
                  <a:cubicBezTo>
                    <a:pt x="2457880" y="0"/>
                    <a:pt x="2560026" y="100982"/>
                    <a:pt x="2560026" y="233522"/>
                  </a:cubicBezTo>
                  <a:cubicBezTo>
                    <a:pt x="2560026" y="5086982"/>
                    <a:pt x="2560026" y="5086982"/>
                    <a:pt x="2560026" y="5086982"/>
                  </a:cubicBezTo>
                  <a:cubicBezTo>
                    <a:pt x="2560026" y="5219521"/>
                    <a:pt x="2457880" y="5320503"/>
                    <a:pt x="2330198" y="5320503"/>
                  </a:cubicBezTo>
                  <a:lnTo>
                    <a:pt x="236212" y="5320503"/>
                  </a:lnTo>
                  <a:cubicBezTo>
                    <a:pt x="102146" y="5320503"/>
                    <a:pt x="0" y="5219521"/>
                    <a:pt x="0" y="5086982"/>
                  </a:cubicBezTo>
                  <a:cubicBezTo>
                    <a:pt x="0" y="233522"/>
                    <a:pt x="0" y="233522"/>
                    <a:pt x="0" y="233522"/>
                  </a:cubicBezTo>
                  <a:cubicBezTo>
                    <a:pt x="0" y="100982"/>
                    <a:pt x="102146" y="0"/>
                    <a:pt x="236212" y="0"/>
                  </a:cubicBezTo>
                  <a:close/>
                </a:path>
              </a:pathLst>
            </a:custGeom>
            <a:solidFill>
              <a:schemeClr val="tx1">
                <a:lumMod val="90000"/>
                <a:lumOff val="10000"/>
              </a:schemeClr>
            </a:solidFill>
            <a:ln w="12700">
              <a:solidFill>
                <a:schemeClr val="bg1">
                  <a:lumMod val="5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id-ID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5933778" y="1222592"/>
              <a:ext cx="76609" cy="757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5959314" y="1247835"/>
              <a:ext cx="19156" cy="189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5933778" y="1216279"/>
              <a:ext cx="76609" cy="757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5959314" y="1241523"/>
              <a:ext cx="19156" cy="189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5946546" y="1228901"/>
              <a:ext cx="51072" cy="5049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5946546" y="1228901"/>
              <a:ext cx="51072" cy="5049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5959314" y="1241523"/>
              <a:ext cx="25535" cy="2524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5959314" y="1263417"/>
              <a:ext cx="25534" cy="252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65699" y="1247837"/>
              <a:ext cx="6387" cy="6313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965699" y="1247837"/>
              <a:ext cx="6387" cy="6313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5774652" y="5792504"/>
              <a:ext cx="388482" cy="384058"/>
            </a:xfrm>
            <a:prstGeom prst="ellipse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5777821" y="1415263"/>
              <a:ext cx="414968" cy="44183"/>
            </a:xfrm>
            <a:custGeom>
              <a:avLst/>
              <a:gdLst>
                <a:gd name="T0" fmla="*/ 65 w 65"/>
                <a:gd name="T1" fmla="*/ 4 h 7"/>
                <a:gd name="T2" fmla="*/ 61 w 65"/>
                <a:gd name="T3" fmla="*/ 7 h 7"/>
                <a:gd name="T4" fmla="*/ 4 w 65"/>
                <a:gd name="T5" fmla="*/ 7 h 7"/>
                <a:gd name="T6" fmla="*/ 0 w 65"/>
                <a:gd name="T7" fmla="*/ 4 h 7"/>
                <a:gd name="T8" fmla="*/ 4 w 65"/>
                <a:gd name="T9" fmla="*/ 0 h 7"/>
                <a:gd name="T10" fmla="*/ 61 w 65"/>
                <a:gd name="T11" fmla="*/ 0 h 7"/>
                <a:gd name="T12" fmla="*/ 65 w 65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7">
                  <a:moveTo>
                    <a:pt x="65" y="4"/>
                  </a:moveTo>
                  <a:cubicBezTo>
                    <a:pt x="65" y="6"/>
                    <a:pt x="63" y="7"/>
                    <a:pt x="61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3" y="0"/>
                    <a:pt x="65" y="2"/>
                    <a:pt x="65" y="4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bg1"/>
              </a:solidFill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4496995" y="2457828"/>
            <a:ext cx="106117" cy="2834478"/>
            <a:chOff x="2536748" y="2810253"/>
            <a:chExt cx="1654252" cy="2834478"/>
          </a:xfrm>
        </p:grpSpPr>
        <p:sp>
          <p:nvSpPr>
            <p:cNvPr id="133" name="Rectangle 132"/>
            <p:cNvSpPr/>
            <p:nvPr/>
          </p:nvSpPr>
          <p:spPr>
            <a:xfrm>
              <a:off x="2536748" y="2810253"/>
              <a:ext cx="1654252" cy="715463"/>
            </a:xfrm>
            <a:prstGeom prst="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2536748" y="3516591"/>
              <a:ext cx="1654252" cy="71546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2536748" y="4222929"/>
              <a:ext cx="1654252" cy="71546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2536748" y="4929268"/>
              <a:ext cx="1654252" cy="71546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2" name="Group 141"/>
          <p:cNvGrpSpPr/>
          <p:nvPr/>
        </p:nvGrpSpPr>
        <p:grpSpPr>
          <a:xfrm>
            <a:off x="4660262" y="3164166"/>
            <a:ext cx="7231701" cy="1421801"/>
            <a:chOff x="4417374" y="3516591"/>
            <a:chExt cx="7231701" cy="1421801"/>
          </a:xfrm>
        </p:grpSpPr>
        <p:cxnSp>
          <p:nvCxnSpPr>
            <p:cNvPr id="138" name="Straight Connector 137"/>
            <p:cNvCxnSpPr/>
            <p:nvPr/>
          </p:nvCxnSpPr>
          <p:spPr>
            <a:xfrm>
              <a:off x="4417374" y="3516591"/>
              <a:ext cx="7231701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4417374" y="4227492"/>
              <a:ext cx="7231701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4417374" y="4938392"/>
              <a:ext cx="7231701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" name="Rectangle 142"/>
          <p:cNvSpPr/>
          <p:nvPr/>
        </p:nvSpPr>
        <p:spPr>
          <a:xfrm>
            <a:off x="4682733" y="2624050"/>
            <a:ext cx="715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dirty="0">
                <a:solidFill>
                  <a:schemeClr val="accent4"/>
                </a:solidFill>
                <a:latin typeface="Source Sans Pro Black" panose="020B0803030403020204" pitchFamily="34" charset="-18"/>
                <a:ea typeface="Bebas Neue" charset="0"/>
                <a:cs typeface="Bebas Neue" charset="0"/>
              </a:rPr>
              <a:t>STEP</a:t>
            </a:r>
            <a:endParaRPr lang="en-US" dirty="0">
              <a:solidFill>
                <a:schemeClr val="accent4"/>
              </a:solidFill>
              <a:latin typeface="Source Sans Pro Black" panose="020B0803030403020204" pitchFamily="34" charset="-18"/>
              <a:ea typeface="Bebas Neue" charset="0"/>
              <a:cs typeface="Bebas Neue" charset="0"/>
            </a:endParaRPr>
          </a:p>
        </p:txBody>
      </p:sp>
      <p:cxnSp>
        <p:nvCxnSpPr>
          <p:cNvPr id="145" name="Straight Connector 144"/>
          <p:cNvCxnSpPr/>
          <p:nvPr/>
        </p:nvCxnSpPr>
        <p:spPr>
          <a:xfrm>
            <a:off x="4660262" y="2462390"/>
            <a:ext cx="723170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>
            <a:off x="4660262" y="5292306"/>
            <a:ext cx="723170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Rectangle 149"/>
          <p:cNvSpPr/>
          <p:nvPr/>
        </p:nvSpPr>
        <p:spPr>
          <a:xfrm>
            <a:off x="3050480" y="2523171"/>
            <a:ext cx="627095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Source Sans Pro Black" panose="020B0803030403020204" pitchFamily="34" charset="-18"/>
                <a:ea typeface="Bebas Neue" charset="0"/>
                <a:cs typeface="Bebas Neue" charset="0"/>
              </a:rPr>
              <a:t>01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3050480" y="3219433"/>
            <a:ext cx="627095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pl-PL" sz="3200" dirty="0" smtClean="0">
                <a:solidFill>
                  <a:schemeClr val="bg1">
                    <a:lumMod val="75000"/>
                  </a:schemeClr>
                </a:solidFill>
                <a:latin typeface="Source Sans Pro Black" panose="020B0803030403020204" pitchFamily="34" charset="-18"/>
                <a:ea typeface="Bebas Neue" charset="0"/>
                <a:cs typeface="Bebas Neue" charset="0"/>
              </a:rPr>
              <a:t>02</a:t>
            </a:r>
            <a:endParaRPr lang="en-US" sz="3200" dirty="0">
              <a:solidFill>
                <a:schemeClr val="bg1">
                  <a:lumMod val="75000"/>
                </a:schemeClr>
              </a:solidFill>
              <a:latin typeface="Source Sans Pro Black" panose="020B0803030403020204" pitchFamily="34" charset="-18"/>
              <a:ea typeface="Bebas Neue" charset="0"/>
              <a:cs typeface="Bebas Neue" charset="0"/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3050480" y="3934745"/>
            <a:ext cx="627095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pl-PL" sz="3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ource Sans Pro Black" panose="020B0803030403020204" pitchFamily="34" charset="-18"/>
                <a:ea typeface="Bebas Neue" charset="0"/>
                <a:cs typeface="Bebas Neue" charset="0"/>
              </a:rPr>
              <a:t>03</a:t>
            </a:r>
            <a:endParaRPr lang="en-US" sz="3200" dirty="0">
              <a:solidFill>
                <a:schemeClr val="accent1">
                  <a:lumMod val="20000"/>
                  <a:lumOff val="80000"/>
                </a:schemeClr>
              </a:solidFill>
              <a:latin typeface="Source Sans Pro Black" panose="020B0803030403020204" pitchFamily="34" charset="-18"/>
              <a:ea typeface="Bebas Neue" charset="0"/>
              <a:cs typeface="Bebas Neue" charset="0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3050480" y="4611957"/>
            <a:ext cx="627095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pl-PL" sz="3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ource Sans Pro Black" panose="020B0803030403020204" pitchFamily="34" charset="-18"/>
                <a:ea typeface="Bebas Neue" charset="0"/>
                <a:cs typeface="Bebas Neue" charset="0"/>
              </a:rPr>
              <a:t>04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  <a:latin typeface="Source Sans Pro Black" panose="020B0803030403020204" pitchFamily="34" charset="-18"/>
              <a:ea typeface="Bebas Neue" charset="0"/>
              <a:cs typeface="Bebas Neue" charset="0"/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4682733" y="3325825"/>
            <a:ext cx="715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dirty="0">
                <a:solidFill>
                  <a:schemeClr val="accent4"/>
                </a:solidFill>
                <a:latin typeface="Source Sans Pro Black" panose="020B0803030403020204" pitchFamily="34" charset="-18"/>
                <a:ea typeface="Bebas Neue" charset="0"/>
                <a:cs typeface="Bebas Neue" charset="0"/>
              </a:rPr>
              <a:t>STEP</a:t>
            </a:r>
            <a:endParaRPr lang="en-US" dirty="0">
              <a:solidFill>
                <a:schemeClr val="accent4"/>
              </a:solidFill>
              <a:latin typeface="Source Sans Pro Black" panose="020B0803030403020204" pitchFamily="34" charset="-18"/>
              <a:ea typeface="Bebas Neue" charset="0"/>
              <a:cs typeface="Bebas Neue" charset="0"/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4682733" y="4031083"/>
            <a:ext cx="715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dirty="0">
                <a:solidFill>
                  <a:schemeClr val="accent4"/>
                </a:solidFill>
                <a:latin typeface="Source Sans Pro Black" panose="020B0803030403020204" pitchFamily="34" charset="-18"/>
                <a:ea typeface="Bebas Neue" charset="0"/>
                <a:cs typeface="Bebas Neue" charset="0"/>
              </a:rPr>
              <a:t>STEP</a:t>
            </a:r>
            <a:endParaRPr lang="en-US" dirty="0">
              <a:solidFill>
                <a:schemeClr val="accent4"/>
              </a:solidFill>
              <a:latin typeface="Source Sans Pro Black" panose="020B0803030403020204" pitchFamily="34" charset="-18"/>
              <a:ea typeface="Bebas Neue" charset="0"/>
              <a:cs typeface="Bebas Neue" charset="0"/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4682733" y="4776491"/>
            <a:ext cx="715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dirty="0">
                <a:solidFill>
                  <a:schemeClr val="accent4"/>
                </a:solidFill>
                <a:latin typeface="Source Sans Pro Black" panose="020B0803030403020204" pitchFamily="34" charset="-18"/>
                <a:ea typeface="Bebas Neue" charset="0"/>
                <a:cs typeface="Bebas Neue" charset="0"/>
              </a:rPr>
              <a:t>STEP</a:t>
            </a:r>
            <a:endParaRPr lang="en-US" dirty="0">
              <a:solidFill>
                <a:schemeClr val="accent4"/>
              </a:solidFill>
              <a:latin typeface="Source Sans Pro Black" panose="020B0803030403020204" pitchFamily="34" charset="-18"/>
              <a:ea typeface="Bebas Neue" charset="0"/>
              <a:cs typeface="Bebas Neue" charset="0"/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5586415" y="2493440"/>
            <a:ext cx="6158795" cy="670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Duis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vulputate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pellentesque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dui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ornare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Aliquam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dignissim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placerat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auctor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100" dirty="0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Lorem ipsum dolor sit </a:t>
            </a:r>
            <a:r>
              <a:rPr lang="en-US" sz="1100" dirty="0" err="1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amet</a:t>
            </a:r>
            <a:r>
              <a:rPr lang="en-US" sz="1100" dirty="0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, </a:t>
            </a:r>
            <a:r>
              <a:rPr lang="en-US" sz="1100" dirty="0" err="1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consectetur</a:t>
            </a:r>
            <a:r>
              <a:rPr lang="en-US" sz="1100" dirty="0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adipiscing</a:t>
            </a:r>
            <a:r>
              <a:rPr lang="en-US" sz="1100" dirty="0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elit</a:t>
            </a:r>
            <a:r>
              <a:rPr lang="en-US" sz="1100" dirty="0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100" dirty="0" err="1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Morbi</a:t>
            </a:r>
            <a:r>
              <a:rPr lang="en-US" sz="1100" dirty="0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 libero </a:t>
            </a:r>
            <a:r>
              <a:rPr lang="en-US" sz="1100" dirty="0" err="1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sapien</a:t>
            </a:r>
            <a:r>
              <a:rPr lang="en-US" sz="1100" dirty="0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, cursus </a:t>
            </a:r>
            <a:r>
              <a:rPr lang="en-US" sz="1100" dirty="0" err="1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1100" dirty="0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 lorem at, convallis </a:t>
            </a:r>
            <a:r>
              <a:rPr lang="en-US" sz="1100" dirty="0" err="1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hendrerit</a:t>
            </a:r>
            <a:r>
              <a:rPr lang="en-US" sz="1100" dirty="0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tortor</a:t>
            </a:r>
            <a:r>
              <a:rPr lang="en-US" sz="1100" dirty="0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. </a:t>
            </a:r>
            <a:endParaRPr lang="en-US" sz="1100" dirty="0">
              <a:solidFill>
                <a:schemeClr val="accent4"/>
              </a:solidFill>
              <a:latin typeface="Source Sans Pro Light" panose="020B0403030403020204" pitchFamily="34" charset="-18"/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5586415" y="3186534"/>
            <a:ext cx="6158795" cy="670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Duis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vulputate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pellentesque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dui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ornare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Aliquam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dignissim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placerat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auctor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100" dirty="0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Lorem ipsum dolor sit </a:t>
            </a:r>
            <a:r>
              <a:rPr lang="en-US" sz="1100" dirty="0" err="1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amet</a:t>
            </a:r>
            <a:r>
              <a:rPr lang="en-US" sz="1100" dirty="0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, </a:t>
            </a:r>
            <a:r>
              <a:rPr lang="en-US" sz="1100" dirty="0" err="1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consectetur</a:t>
            </a:r>
            <a:r>
              <a:rPr lang="en-US" sz="1100" dirty="0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adipiscing</a:t>
            </a:r>
            <a:r>
              <a:rPr lang="en-US" sz="1100" dirty="0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elit</a:t>
            </a:r>
            <a:r>
              <a:rPr lang="en-US" sz="1100" dirty="0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100" dirty="0" err="1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Morbi</a:t>
            </a:r>
            <a:r>
              <a:rPr lang="en-US" sz="1100" dirty="0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 libero </a:t>
            </a:r>
            <a:r>
              <a:rPr lang="en-US" sz="1100" dirty="0" err="1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sapien</a:t>
            </a:r>
            <a:r>
              <a:rPr lang="en-US" sz="1100" dirty="0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, cursus </a:t>
            </a:r>
            <a:r>
              <a:rPr lang="en-US" sz="1100" dirty="0" err="1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1100" dirty="0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 lorem at, convallis </a:t>
            </a:r>
            <a:r>
              <a:rPr lang="en-US" sz="1100" dirty="0" err="1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hendrerit</a:t>
            </a:r>
            <a:r>
              <a:rPr lang="en-US" sz="1100" dirty="0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tortor</a:t>
            </a:r>
            <a:r>
              <a:rPr lang="en-US" sz="1100" dirty="0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. </a:t>
            </a:r>
            <a:endParaRPr lang="en-US" sz="1100" dirty="0">
              <a:solidFill>
                <a:schemeClr val="accent4"/>
              </a:solidFill>
              <a:latin typeface="Source Sans Pro Light" panose="020B0403030403020204" pitchFamily="34" charset="-18"/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5586415" y="3879628"/>
            <a:ext cx="6158795" cy="670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Duis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vulputate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pellentesque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dui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ornare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Aliquam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dignissim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placerat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auctor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100" dirty="0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Lorem ipsum dolor sit </a:t>
            </a:r>
            <a:r>
              <a:rPr lang="en-US" sz="1100" dirty="0" err="1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amet</a:t>
            </a:r>
            <a:r>
              <a:rPr lang="en-US" sz="1100" dirty="0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, </a:t>
            </a:r>
            <a:r>
              <a:rPr lang="en-US" sz="1100" dirty="0" err="1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consectetur</a:t>
            </a:r>
            <a:r>
              <a:rPr lang="en-US" sz="1100" dirty="0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adipiscing</a:t>
            </a:r>
            <a:r>
              <a:rPr lang="en-US" sz="1100" dirty="0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elit</a:t>
            </a:r>
            <a:r>
              <a:rPr lang="en-US" sz="1100" dirty="0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100" dirty="0" err="1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Morbi</a:t>
            </a:r>
            <a:r>
              <a:rPr lang="en-US" sz="1100" dirty="0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 libero </a:t>
            </a:r>
            <a:r>
              <a:rPr lang="en-US" sz="1100" dirty="0" err="1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sapien</a:t>
            </a:r>
            <a:r>
              <a:rPr lang="en-US" sz="1100" dirty="0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, cursus </a:t>
            </a:r>
            <a:r>
              <a:rPr lang="en-US" sz="1100" dirty="0" err="1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1100" dirty="0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 lorem at, convallis </a:t>
            </a:r>
            <a:r>
              <a:rPr lang="en-US" sz="1100" dirty="0" err="1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hendrerit</a:t>
            </a:r>
            <a:r>
              <a:rPr lang="en-US" sz="1100" dirty="0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tortor</a:t>
            </a:r>
            <a:r>
              <a:rPr lang="en-US" sz="1100" dirty="0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. </a:t>
            </a:r>
            <a:endParaRPr lang="en-US" sz="1100" dirty="0">
              <a:solidFill>
                <a:schemeClr val="accent4"/>
              </a:solidFill>
              <a:latin typeface="Source Sans Pro Light" panose="020B0403030403020204" pitchFamily="34" charset="-18"/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5586415" y="4572722"/>
            <a:ext cx="6158795" cy="670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Duis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vulputate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pellentesque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dui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ornare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Aliquam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dignissim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placerat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auctor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100" dirty="0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Lorem ipsum dolor sit </a:t>
            </a:r>
            <a:r>
              <a:rPr lang="en-US" sz="1100" dirty="0" err="1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amet</a:t>
            </a:r>
            <a:r>
              <a:rPr lang="en-US" sz="1100" dirty="0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, </a:t>
            </a:r>
            <a:r>
              <a:rPr lang="en-US" sz="1100" dirty="0" err="1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consectetur</a:t>
            </a:r>
            <a:r>
              <a:rPr lang="en-US" sz="1100" dirty="0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adipiscing</a:t>
            </a:r>
            <a:r>
              <a:rPr lang="en-US" sz="1100" dirty="0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elit</a:t>
            </a:r>
            <a:r>
              <a:rPr lang="en-US" sz="1100" dirty="0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100" dirty="0" err="1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Morbi</a:t>
            </a:r>
            <a:r>
              <a:rPr lang="en-US" sz="1100" dirty="0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 libero </a:t>
            </a:r>
            <a:r>
              <a:rPr lang="en-US" sz="1100" dirty="0" err="1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sapien</a:t>
            </a:r>
            <a:r>
              <a:rPr lang="en-US" sz="1100" dirty="0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, cursus </a:t>
            </a:r>
            <a:r>
              <a:rPr lang="en-US" sz="1100" dirty="0" err="1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1100" dirty="0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 lorem at, convallis </a:t>
            </a:r>
            <a:r>
              <a:rPr lang="en-US" sz="1100" dirty="0" err="1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hendrerit</a:t>
            </a:r>
            <a:r>
              <a:rPr lang="en-US" sz="1100" dirty="0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tortor</a:t>
            </a:r>
            <a:r>
              <a:rPr lang="en-US" sz="1100" dirty="0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. </a:t>
            </a:r>
            <a:endParaRPr lang="en-US" sz="1100" dirty="0">
              <a:solidFill>
                <a:schemeClr val="accent4"/>
              </a:solidFill>
              <a:latin typeface="Source Sans Pro Light" panose="020B0403030403020204" pitchFamily="34" charset="-18"/>
            </a:endParaRPr>
          </a:p>
        </p:txBody>
      </p:sp>
      <p:sp>
        <p:nvSpPr>
          <p:cNvPr id="161" name="Chevron 160"/>
          <p:cNvSpPr/>
          <p:nvPr/>
        </p:nvSpPr>
        <p:spPr>
          <a:xfrm rot="5400000">
            <a:off x="3824116" y="3053590"/>
            <a:ext cx="215728" cy="221150"/>
          </a:xfrm>
          <a:prstGeom prst="chevron">
            <a:avLst>
              <a:gd name="adj" fmla="val 50000"/>
            </a:avLst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7" name="Chevron 166"/>
          <p:cNvSpPr/>
          <p:nvPr/>
        </p:nvSpPr>
        <p:spPr>
          <a:xfrm rot="5400000">
            <a:off x="3824116" y="3756630"/>
            <a:ext cx="215728" cy="221150"/>
          </a:xfrm>
          <a:prstGeom prst="chevron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8" name="Chevron 167"/>
          <p:cNvSpPr/>
          <p:nvPr/>
        </p:nvSpPr>
        <p:spPr>
          <a:xfrm rot="5400000">
            <a:off x="3824116" y="4459670"/>
            <a:ext cx="215728" cy="221150"/>
          </a:xfrm>
          <a:prstGeom prst="chevron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2626475" y="1278480"/>
            <a:ext cx="7277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15"/>
          <p:cNvSpPr txBox="1">
            <a:spLocks/>
          </p:cNvSpPr>
          <p:nvPr/>
        </p:nvSpPr>
        <p:spPr>
          <a:xfrm>
            <a:off x="393678" y="260350"/>
            <a:ext cx="3206773" cy="553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3600" b="1" i="0" kern="1200" cap="all" spc="-30" baseline="0" dirty="0" smtClean="0">
                <a:solidFill>
                  <a:schemeClr val="tx1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infographics</a:t>
            </a:r>
          </a:p>
        </p:txBody>
      </p:sp>
      <p:sp>
        <p:nvSpPr>
          <p:cNvPr id="64" name="Content Placeholder 15"/>
          <p:cNvSpPr txBox="1">
            <a:spLocks/>
          </p:cNvSpPr>
          <p:nvPr/>
        </p:nvSpPr>
        <p:spPr>
          <a:xfrm>
            <a:off x="393678" y="858776"/>
            <a:ext cx="3206773" cy="419704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/>
              <a:t>Basic elements</a:t>
            </a:r>
            <a:endParaRPr lang="en-US" i="1" dirty="0"/>
          </a:p>
        </p:txBody>
      </p:sp>
      <p:sp>
        <p:nvSpPr>
          <p:cNvPr id="86" name="Freeform 85"/>
          <p:cNvSpPr/>
          <p:nvPr/>
        </p:nvSpPr>
        <p:spPr>
          <a:xfrm>
            <a:off x="3760542" y="2678290"/>
            <a:ext cx="332881" cy="286070"/>
          </a:xfrm>
          <a:custGeom>
            <a:avLst/>
            <a:gdLst/>
            <a:ahLst/>
            <a:cxnLst/>
            <a:rect l="l" t="t" r="r" b="b"/>
            <a:pathLst>
              <a:path w="1019175" h="875854">
                <a:moveTo>
                  <a:pt x="461814" y="812155"/>
                </a:moveTo>
                <a:lnTo>
                  <a:pt x="461814" y="844005"/>
                </a:lnTo>
                <a:lnTo>
                  <a:pt x="557362" y="844005"/>
                </a:lnTo>
                <a:lnTo>
                  <a:pt x="557362" y="812155"/>
                </a:lnTo>
                <a:close/>
                <a:moveTo>
                  <a:pt x="828080" y="382191"/>
                </a:moveTo>
                <a:lnTo>
                  <a:pt x="828080" y="668834"/>
                </a:lnTo>
                <a:lnTo>
                  <a:pt x="844004" y="668834"/>
                </a:lnTo>
                <a:cubicBezTo>
                  <a:pt x="883816" y="668834"/>
                  <a:pt x="917656" y="654900"/>
                  <a:pt x="945524" y="627032"/>
                </a:cubicBezTo>
                <a:cubicBezTo>
                  <a:pt x="973392" y="599164"/>
                  <a:pt x="987326" y="565324"/>
                  <a:pt x="987326" y="525512"/>
                </a:cubicBezTo>
                <a:cubicBezTo>
                  <a:pt x="987326" y="485701"/>
                  <a:pt x="973392" y="451861"/>
                  <a:pt x="945524" y="423993"/>
                </a:cubicBezTo>
                <a:cubicBezTo>
                  <a:pt x="917656" y="396125"/>
                  <a:pt x="883816" y="382191"/>
                  <a:pt x="844004" y="382191"/>
                </a:cubicBezTo>
                <a:close/>
                <a:moveTo>
                  <a:pt x="175171" y="382191"/>
                </a:moveTo>
                <a:cubicBezTo>
                  <a:pt x="135359" y="382191"/>
                  <a:pt x="101519" y="396125"/>
                  <a:pt x="73651" y="423993"/>
                </a:cubicBezTo>
                <a:cubicBezTo>
                  <a:pt x="45783" y="451861"/>
                  <a:pt x="31849" y="485701"/>
                  <a:pt x="31849" y="525512"/>
                </a:cubicBezTo>
                <a:cubicBezTo>
                  <a:pt x="31849" y="565324"/>
                  <a:pt x="45783" y="599164"/>
                  <a:pt x="73651" y="627032"/>
                </a:cubicBezTo>
                <a:cubicBezTo>
                  <a:pt x="101519" y="654900"/>
                  <a:pt x="135359" y="668834"/>
                  <a:pt x="175171" y="668834"/>
                </a:cubicBezTo>
                <a:lnTo>
                  <a:pt x="191095" y="668834"/>
                </a:lnTo>
                <a:lnTo>
                  <a:pt x="191095" y="382191"/>
                </a:lnTo>
                <a:close/>
                <a:moveTo>
                  <a:pt x="509588" y="0"/>
                </a:moveTo>
                <a:cubicBezTo>
                  <a:pt x="567978" y="0"/>
                  <a:pt x="619069" y="9621"/>
                  <a:pt x="662862" y="28864"/>
                </a:cubicBezTo>
                <a:cubicBezTo>
                  <a:pt x="706655" y="48106"/>
                  <a:pt x="738504" y="69670"/>
                  <a:pt x="758410" y="93557"/>
                </a:cubicBezTo>
                <a:cubicBezTo>
                  <a:pt x="778315" y="117444"/>
                  <a:pt x="794240" y="144649"/>
                  <a:pt x="806184" y="175171"/>
                </a:cubicBezTo>
                <a:cubicBezTo>
                  <a:pt x="818127" y="205693"/>
                  <a:pt x="824762" y="227589"/>
                  <a:pt x="826089" y="240860"/>
                </a:cubicBezTo>
                <a:cubicBezTo>
                  <a:pt x="827416" y="254130"/>
                  <a:pt x="828080" y="264083"/>
                  <a:pt x="828080" y="270719"/>
                </a:cubicBezTo>
                <a:lnTo>
                  <a:pt x="828080" y="350342"/>
                </a:lnTo>
                <a:lnTo>
                  <a:pt x="844004" y="350342"/>
                </a:lnTo>
                <a:cubicBezTo>
                  <a:pt x="893105" y="350342"/>
                  <a:pt x="934576" y="367261"/>
                  <a:pt x="968416" y="401101"/>
                </a:cubicBezTo>
                <a:cubicBezTo>
                  <a:pt x="1002255" y="434941"/>
                  <a:pt x="1019175" y="476411"/>
                  <a:pt x="1019175" y="525512"/>
                </a:cubicBezTo>
                <a:cubicBezTo>
                  <a:pt x="1019175" y="574613"/>
                  <a:pt x="1002255" y="616084"/>
                  <a:pt x="968416" y="649923"/>
                </a:cubicBezTo>
                <a:cubicBezTo>
                  <a:pt x="934576" y="683763"/>
                  <a:pt x="893105" y="700683"/>
                  <a:pt x="844004" y="700683"/>
                </a:cubicBezTo>
                <a:lnTo>
                  <a:pt x="828080" y="700683"/>
                </a:lnTo>
                <a:lnTo>
                  <a:pt x="828080" y="774334"/>
                </a:lnTo>
                <a:lnTo>
                  <a:pt x="577267" y="875854"/>
                </a:lnTo>
                <a:lnTo>
                  <a:pt x="429965" y="875854"/>
                </a:lnTo>
                <a:lnTo>
                  <a:pt x="429965" y="780306"/>
                </a:lnTo>
                <a:lnTo>
                  <a:pt x="589211" y="780306"/>
                </a:lnTo>
                <a:lnTo>
                  <a:pt x="589211" y="836042"/>
                </a:lnTo>
                <a:lnTo>
                  <a:pt x="796231" y="754429"/>
                </a:lnTo>
                <a:lnTo>
                  <a:pt x="796231" y="270719"/>
                </a:lnTo>
                <a:cubicBezTo>
                  <a:pt x="796231" y="262756"/>
                  <a:pt x="795567" y="252803"/>
                  <a:pt x="794240" y="240860"/>
                </a:cubicBezTo>
                <a:cubicBezTo>
                  <a:pt x="792913" y="228916"/>
                  <a:pt x="786941" y="209674"/>
                  <a:pt x="776325" y="183133"/>
                </a:cubicBezTo>
                <a:cubicBezTo>
                  <a:pt x="765708" y="156592"/>
                  <a:pt x="751443" y="133037"/>
                  <a:pt x="733528" y="112468"/>
                </a:cubicBezTo>
                <a:cubicBezTo>
                  <a:pt x="715612" y="91898"/>
                  <a:pt x="687081" y="73320"/>
                  <a:pt x="647933" y="56732"/>
                </a:cubicBezTo>
                <a:cubicBezTo>
                  <a:pt x="608785" y="40143"/>
                  <a:pt x="562670" y="31849"/>
                  <a:pt x="509588" y="31849"/>
                </a:cubicBezTo>
                <a:cubicBezTo>
                  <a:pt x="456506" y="31849"/>
                  <a:pt x="410391" y="40143"/>
                  <a:pt x="371243" y="56732"/>
                </a:cubicBezTo>
                <a:cubicBezTo>
                  <a:pt x="332095" y="73320"/>
                  <a:pt x="303563" y="91898"/>
                  <a:pt x="285648" y="112468"/>
                </a:cubicBezTo>
                <a:cubicBezTo>
                  <a:pt x="267733" y="133037"/>
                  <a:pt x="253467" y="156592"/>
                  <a:pt x="242850" y="183133"/>
                </a:cubicBezTo>
                <a:cubicBezTo>
                  <a:pt x="232234" y="209674"/>
                  <a:pt x="226262" y="228916"/>
                  <a:pt x="224935" y="240860"/>
                </a:cubicBezTo>
                <a:cubicBezTo>
                  <a:pt x="223608" y="252803"/>
                  <a:pt x="222945" y="262756"/>
                  <a:pt x="222945" y="270719"/>
                </a:cubicBezTo>
                <a:lnTo>
                  <a:pt x="222945" y="700683"/>
                </a:lnTo>
                <a:lnTo>
                  <a:pt x="175171" y="700683"/>
                </a:lnTo>
                <a:cubicBezTo>
                  <a:pt x="126070" y="700683"/>
                  <a:pt x="84600" y="683763"/>
                  <a:pt x="50760" y="649923"/>
                </a:cubicBezTo>
                <a:cubicBezTo>
                  <a:pt x="16920" y="616084"/>
                  <a:pt x="0" y="574613"/>
                  <a:pt x="0" y="525512"/>
                </a:cubicBezTo>
                <a:cubicBezTo>
                  <a:pt x="0" y="476411"/>
                  <a:pt x="16920" y="434941"/>
                  <a:pt x="50760" y="401101"/>
                </a:cubicBezTo>
                <a:cubicBezTo>
                  <a:pt x="84600" y="367261"/>
                  <a:pt x="126070" y="350342"/>
                  <a:pt x="175171" y="350342"/>
                </a:cubicBezTo>
                <a:lnTo>
                  <a:pt x="191095" y="350342"/>
                </a:lnTo>
                <a:lnTo>
                  <a:pt x="191095" y="270719"/>
                </a:lnTo>
                <a:cubicBezTo>
                  <a:pt x="191095" y="264083"/>
                  <a:pt x="191759" y="254130"/>
                  <a:pt x="193086" y="240860"/>
                </a:cubicBezTo>
                <a:cubicBezTo>
                  <a:pt x="194413" y="227589"/>
                  <a:pt x="201048" y="205693"/>
                  <a:pt x="212992" y="175171"/>
                </a:cubicBezTo>
                <a:cubicBezTo>
                  <a:pt x="224935" y="144649"/>
                  <a:pt x="240860" y="117444"/>
                  <a:pt x="260766" y="93557"/>
                </a:cubicBezTo>
                <a:cubicBezTo>
                  <a:pt x="280671" y="69670"/>
                  <a:pt x="312521" y="48106"/>
                  <a:pt x="356313" y="28864"/>
                </a:cubicBezTo>
                <a:cubicBezTo>
                  <a:pt x="400106" y="9621"/>
                  <a:pt x="451197" y="0"/>
                  <a:pt x="509588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Freeform 86"/>
          <p:cNvSpPr/>
          <p:nvPr/>
        </p:nvSpPr>
        <p:spPr>
          <a:xfrm>
            <a:off x="3790712" y="3406533"/>
            <a:ext cx="272541" cy="272540"/>
          </a:xfrm>
          <a:custGeom>
            <a:avLst/>
            <a:gdLst/>
            <a:ahLst/>
            <a:cxnLst/>
            <a:rect l="l" t="t" r="r" b="b"/>
            <a:pathLst>
              <a:path w="1019175" h="1019175">
                <a:moveTo>
                  <a:pt x="429965" y="752438"/>
                </a:moveTo>
                <a:lnTo>
                  <a:pt x="429965" y="981354"/>
                </a:lnTo>
                <a:cubicBezTo>
                  <a:pt x="456506" y="985335"/>
                  <a:pt x="483047" y="987326"/>
                  <a:pt x="509588" y="987326"/>
                </a:cubicBezTo>
                <a:cubicBezTo>
                  <a:pt x="536129" y="987326"/>
                  <a:pt x="562670" y="985335"/>
                  <a:pt x="589211" y="981354"/>
                </a:cubicBezTo>
                <a:lnTo>
                  <a:pt x="589211" y="752438"/>
                </a:lnTo>
                <a:cubicBezTo>
                  <a:pt x="562670" y="760400"/>
                  <a:pt x="536129" y="764381"/>
                  <a:pt x="509588" y="764381"/>
                </a:cubicBezTo>
                <a:cubicBezTo>
                  <a:pt x="481720" y="764381"/>
                  <a:pt x="455179" y="760400"/>
                  <a:pt x="429965" y="752438"/>
                </a:cubicBezTo>
                <a:close/>
                <a:moveTo>
                  <a:pt x="738504" y="621060"/>
                </a:moveTo>
                <a:cubicBezTo>
                  <a:pt x="711963" y="672815"/>
                  <a:pt x="672815" y="711963"/>
                  <a:pt x="621060" y="738504"/>
                </a:cubicBezTo>
                <a:lnTo>
                  <a:pt x="621060" y="973392"/>
                </a:lnTo>
                <a:cubicBezTo>
                  <a:pt x="707318" y="952159"/>
                  <a:pt x="782297" y="909693"/>
                  <a:pt x="845995" y="845995"/>
                </a:cubicBezTo>
                <a:cubicBezTo>
                  <a:pt x="909694" y="782297"/>
                  <a:pt x="952159" y="707318"/>
                  <a:pt x="973392" y="621060"/>
                </a:cubicBezTo>
                <a:close/>
                <a:moveTo>
                  <a:pt x="45784" y="621060"/>
                </a:moveTo>
                <a:cubicBezTo>
                  <a:pt x="67016" y="707318"/>
                  <a:pt x="109482" y="782297"/>
                  <a:pt x="173180" y="845995"/>
                </a:cubicBezTo>
                <a:cubicBezTo>
                  <a:pt x="236879" y="909693"/>
                  <a:pt x="311857" y="952159"/>
                  <a:pt x="398115" y="973392"/>
                </a:cubicBezTo>
                <a:lnTo>
                  <a:pt x="398115" y="738504"/>
                </a:lnTo>
                <a:cubicBezTo>
                  <a:pt x="346360" y="711963"/>
                  <a:pt x="307212" y="672815"/>
                  <a:pt x="280672" y="621060"/>
                </a:cubicBezTo>
                <a:close/>
                <a:moveTo>
                  <a:pt x="752438" y="429965"/>
                </a:moveTo>
                <a:cubicBezTo>
                  <a:pt x="760400" y="456506"/>
                  <a:pt x="764382" y="483047"/>
                  <a:pt x="764382" y="509588"/>
                </a:cubicBezTo>
                <a:cubicBezTo>
                  <a:pt x="764382" y="537456"/>
                  <a:pt x="760400" y="563997"/>
                  <a:pt x="752438" y="589211"/>
                </a:cubicBezTo>
                <a:lnTo>
                  <a:pt x="981354" y="589211"/>
                </a:lnTo>
                <a:cubicBezTo>
                  <a:pt x="985335" y="562670"/>
                  <a:pt x="987326" y="536129"/>
                  <a:pt x="987326" y="509588"/>
                </a:cubicBezTo>
                <a:cubicBezTo>
                  <a:pt x="987326" y="481720"/>
                  <a:pt x="985335" y="455179"/>
                  <a:pt x="981354" y="429965"/>
                </a:cubicBezTo>
                <a:close/>
                <a:moveTo>
                  <a:pt x="37821" y="429965"/>
                </a:moveTo>
                <a:cubicBezTo>
                  <a:pt x="33840" y="456506"/>
                  <a:pt x="31849" y="483047"/>
                  <a:pt x="31849" y="509588"/>
                </a:cubicBezTo>
                <a:cubicBezTo>
                  <a:pt x="31849" y="536129"/>
                  <a:pt x="33840" y="562670"/>
                  <a:pt x="37821" y="589211"/>
                </a:cubicBezTo>
                <a:lnTo>
                  <a:pt x="266737" y="589211"/>
                </a:lnTo>
                <a:cubicBezTo>
                  <a:pt x="258775" y="562670"/>
                  <a:pt x="254794" y="536129"/>
                  <a:pt x="254794" y="509588"/>
                </a:cubicBezTo>
                <a:cubicBezTo>
                  <a:pt x="254794" y="483047"/>
                  <a:pt x="258775" y="456506"/>
                  <a:pt x="266737" y="429965"/>
                </a:cubicBezTo>
                <a:close/>
                <a:moveTo>
                  <a:pt x="509588" y="286643"/>
                </a:moveTo>
                <a:cubicBezTo>
                  <a:pt x="448543" y="286643"/>
                  <a:pt x="396125" y="308539"/>
                  <a:pt x="352332" y="352332"/>
                </a:cubicBezTo>
                <a:cubicBezTo>
                  <a:pt x="308540" y="396125"/>
                  <a:pt x="286643" y="448543"/>
                  <a:pt x="286643" y="509588"/>
                </a:cubicBezTo>
                <a:cubicBezTo>
                  <a:pt x="286643" y="570632"/>
                  <a:pt x="308540" y="623051"/>
                  <a:pt x="352332" y="666843"/>
                </a:cubicBezTo>
                <a:cubicBezTo>
                  <a:pt x="396125" y="710636"/>
                  <a:pt x="448543" y="732532"/>
                  <a:pt x="509588" y="732532"/>
                </a:cubicBezTo>
                <a:cubicBezTo>
                  <a:pt x="570632" y="732532"/>
                  <a:pt x="623051" y="710636"/>
                  <a:pt x="666843" y="666843"/>
                </a:cubicBezTo>
                <a:cubicBezTo>
                  <a:pt x="710636" y="623051"/>
                  <a:pt x="732532" y="570632"/>
                  <a:pt x="732532" y="509588"/>
                </a:cubicBezTo>
                <a:cubicBezTo>
                  <a:pt x="732532" y="448543"/>
                  <a:pt x="710636" y="396125"/>
                  <a:pt x="666843" y="352332"/>
                </a:cubicBezTo>
                <a:cubicBezTo>
                  <a:pt x="623051" y="308539"/>
                  <a:pt x="570632" y="286643"/>
                  <a:pt x="509588" y="286643"/>
                </a:cubicBezTo>
                <a:close/>
                <a:moveTo>
                  <a:pt x="621060" y="45783"/>
                </a:moveTo>
                <a:lnTo>
                  <a:pt x="621060" y="280671"/>
                </a:lnTo>
                <a:cubicBezTo>
                  <a:pt x="672815" y="307212"/>
                  <a:pt x="711963" y="346360"/>
                  <a:pt x="738504" y="398115"/>
                </a:cubicBezTo>
                <a:lnTo>
                  <a:pt x="973392" y="398115"/>
                </a:lnTo>
                <a:cubicBezTo>
                  <a:pt x="952159" y="311857"/>
                  <a:pt x="909694" y="236879"/>
                  <a:pt x="845995" y="173180"/>
                </a:cubicBezTo>
                <a:cubicBezTo>
                  <a:pt x="782297" y="109482"/>
                  <a:pt x="707318" y="67016"/>
                  <a:pt x="621060" y="45783"/>
                </a:cubicBezTo>
                <a:close/>
                <a:moveTo>
                  <a:pt x="398115" y="45783"/>
                </a:moveTo>
                <a:cubicBezTo>
                  <a:pt x="311857" y="67016"/>
                  <a:pt x="236879" y="109482"/>
                  <a:pt x="173180" y="173180"/>
                </a:cubicBezTo>
                <a:cubicBezTo>
                  <a:pt x="109482" y="236879"/>
                  <a:pt x="67016" y="311857"/>
                  <a:pt x="45784" y="398115"/>
                </a:cubicBezTo>
                <a:lnTo>
                  <a:pt x="280672" y="398115"/>
                </a:lnTo>
                <a:cubicBezTo>
                  <a:pt x="307212" y="346360"/>
                  <a:pt x="346360" y="307212"/>
                  <a:pt x="398115" y="280671"/>
                </a:cubicBezTo>
                <a:close/>
                <a:moveTo>
                  <a:pt x="509588" y="31849"/>
                </a:moveTo>
                <a:cubicBezTo>
                  <a:pt x="481720" y="31849"/>
                  <a:pt x="455179" y="33840"/>
                  <a:pt x="429965" y="37821"/>
                </a:cubicBezTo>
                <a:lnTo>
                  <a:pt x="429965" y="266737"/>
                </a:lnTo>
                <a:cubicBezTo>
                  <a:pt x="456506" y="258775"/>
                  <a:pt x="483047" y="254794"/>
                  <a:pt x="509588" y="254794"/>
                </a:cubicBezTo>
                <a:cubicBezTo>
                  <a:pt x="537456" y="254794"/>
                  <a:pt x="563997" y="258775"/>
                  <a:pt x="589211" y="266737"/>
                </a:cubicBezTo>
                <a:lnTo>
                  <a:pt x="589211" y="37821"/>
                </a:lnTo>
                <a:cubicBezTo>
                  <a:pt x="562670" y="33840"/>
                  <a:pt x="536129" y="31849"/>
                  <a:pt x="509588" y="31849"/>
                </a:cubicBezTo>
                <a:close/>
                <a:moveTo>
                  <a:pt x="509588" y="0"/>
                </a:moveTo>
                <a:cubicBezTo>
                  <a:pt x="650255" y="0"/>
                  <a:pt x="770353" y="49765"/>
                  <a:pt x="869882" y="149293"/>
                </a:cubicBezTo>
                <a:cubicBezTo>
                  <a:pt x="969411" y="248822"/>
                  <a:pt x="1019175" y="368920"/>
                  <a:pt x="1019175" y="509588"/>
                </a:cubicBezTo>
                <a:cubicBezTo>
                  <a:pt x="1019175" y="650255"/>
                  <a:pt x="969411" y="770353"/>
                  <a:pt x="869882" y="869882"/>
                </a:cubicBezTo>
                <a:cubicBezTo>
                  <a:pt x="770353" y="969411"/>
                  <a:pt x="650255" y="1019175"/>
                  <a:pt x="509588" y="1019175"/>
                </a:cubicBezTo>
                <a:cubicBezTo>
                  <a:pt x="368920" y="1019175"/>
                  <a:pt x="248822" y="969411"/>
                  <a:pt x="149293" y="869882"/>
                </a:cubicBezTo>
                <a:cubicBezTo>
                  <a:pt x="49765" y="770353"/>
                  <a:pt x="0" y="650255"/>
                  <a:pt x="0" y="509588"/>
                </a:cubicBezTo>
                <a:cubicBezTo>
                  <a:pt x="0" y="368920"/>
                  <a:pt x="49765" y="248822"/>
                  <a:pt x="149293" y="149293"/>
                </a:cubicBezTo>
                <a:cubicBezTo>
                  <a:pt x="248822" y="49765"/>
                  <a:pt x="368920" y="0"/>
                  <a:pt x="509588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Freeform 87"/>
          <p:cNvSpPr/>
          <p:nvPr/>
        </p:nvSpPr>
        <p:spPr>
          <a:xfrm>
            <a:off x="3784271" y="4084700"/>
            <a:ext cx="267301" cy="293574"/>
          </a:xfrm>
          <a:custGeom>
            <a:avLst/>
            <a:gdLst/>
            <a:ahLst/>
            <a:cxnLst/>
            <a:rect l="l" t="t" r="r" b="b"/>
            <a:pathLst>
              <a:path w="931589" h="1023156">
                <a:moveTo>
                  <a:pt x="376219" y="489682"/>
                </a:moveTo>
                <a:lnTo>
                  <a:pt x="286643" y="720589"/>
                </a:lnTo>
                <a:lnTo>
                  <a:pt x="517550" y="631013"/>
                </a:lnTo>
                <a:close/>
                <a:moveTo>
                  <a:pt x="642956" y="364276"/>
                </a:moveTo>
                <a:lnTo>
                  <a:pt x="398115" y="467786"/>
                </a:lnTo>
                <a:lnTo>
                  <a:pt x="539446" y="609116"/>
                </a:lnTo>
                <a:close/>
                <a:moveTo>
                  <a:pt x="666843" y="320483"/>
                </a:moveTo>
                <a:lnTo>
                  <a:pt x="686748" y="340389"/>
                </a:lnTo>
                <a:lnTo>
                  <a:pt x="559352" y="642956"/>
                </a:lnTo>
                <a:lnTo>
                  <a:pt x="551389" y="650919"/>
                </a:lnTo>
                <a:lnTo>
                  <a:pt x="264746" y="762391"/>
                </a:lnTo>
                <a:lnTo>
                  <a:pt x="244841" y="742485"/>
                </a:lnTo>
                <a:lnTo>
                  <a:pt x="356313" y="455842"/>
                </a:lnTo>
                <a:lnTo>
                  <a:pt x="364275" y="447880"/>
                </a:lnTo>
                <a:close/>
                <a:moveTo>
                  <a:pt x="449870" y="123416"/>
                </a:moveTo>
                <a:cubicBezTo>
                  <a:pt x="334416" y="127397"/>
                  <a:pt x="237542" y="169863"/>
                  <a:pt x="159246" y="250813"/>
                </a:cubicBezTo>
                <a:cubicBezTo>
                  <a:pt x="78296" y="329109"/>
                  <a:pt x="35830" y="425983"/>
                  <a:pt x="31849" y="541437"/>
                </a:cubicBezTo>
                <a:lnTo>
                  <a:pt x="99528" y="541437"/>
                </a:lnTo>
                <a:lnTo>
                  <a:pt x="99528" y="573286"/>
                </a:lnTo>
                <a:lnTo>
                  <a:pt x="31849" y="573286"/>
                </a:lnTo>
                <a:cubicBezTo>
                  <a:pt x="35830" y="688740"/>
                  <a:pt x="78296" y="785614"/>
                  <a:pt x="159246" y="863910"/>
                </a:cubicBezTo>
                <a:cubicBezTo>
                  <a:pt x="237542" y="944860"/>
                  <a:pt x="334416" y="987326"/>
                  <a:pt x="449870" y="991307"/>
                </a:cubicBezTo>
                <a:lnTo>
                  <a:pt x="449870" y="923627"/>
                </a:lnTo>
                <a:lnTo>
                  <a:pt x="481719" y="923627"/>
                </a:lnTo>
                <a:lnTo>
                  <a:pt x="481719" y="991307"/>
                </a:lnTo>
                <a:cubicBezTo>
                  <a:pt x="597173" y="987326"/>
                  <a:pt x="694047" y="944860"/>
                  <a:pt x="772343" y="863910"/>
                </a:cubicBezTo>
                <a:cubicBezTo>
                  <a:pt x="853293" y="785614"/>
                  <a:pt x="895759" y="688740"/>
                  <a:pt x="899740" y="573286"/>
                </a:cubicBezTo>
                <a:lnTo>
                  <a:pt x="832061" y="573286"/>
                </a:lnTo>
                <a:lnTo>
                  <a:pt x="832061" y="541437"/>
                </a:lnTo>
                <a:lnTo>
                  <a:pt x="899740" y="541437"/>
                </a:lnTo>
                <a:cubicBezTo>
                  <a:pt x="895759" y="425983"/>
                  <a:pt x="853293" y="329109"/>
                  <a:pt x="772343" y="250813"/>
                </a:cubicBezTo>
                <a:cubicBezTo>
                  <a:pt x="694047" y="169863"/>
                  <a:pt x="597173" y="127397"/>
                  <a:pt x="481719" y="123416"/>
                </a:cubicBezTo>
                <a:lnTo>
                  <a:pt x="481719" y="191095"/>
                </a:lnTo>
                <a:lnTo>
                  <a:pt x="449870" y="191095"/>
                </a:lnTo>
                <a:close/>
                <a:moveTo>
                  <a:pt x="465794" y="31849"/>
                </a:moveTo>
                <a:cubicBezTo>
                  <a:pt x="447216" y="31849"/>
                  <a:pt x="431955" y="37821"/>
                  <a:pt x="420011" y="49765"/>
                </a:cubicBezTo>
                <a:cubicBezTo>
                  <a:pt x="408068" y="61708"/>
                  <a:pt x="402096" y="76969"/>
                  <a:pt x="402096" y="95548"/>
                </a:cubicBezTo>
                <a:cubicBezTo>
                  <a:pt x="416694" y="92894"/>
                  <a:pt x="437926" y="91567"/>
                  <a:pt x="465794" y="91567"/>
                </a:cubicBezTo>
                <a:cubicBezTo>
                  <a:pt x="493663" y="91567"/>
                  <a:pt x="514895" y="92894"/>
                  <a:pt x="529493" y="95548"/>
                </a:cubicBezTo>
                <a:cubicBezTo>
                  <a:pt x="529493" y="76969"/>
                  <a:pt x="523521" y="61708"/>
                  <a:pt x="511578" y="49765"/>
                </a:cubicBezTo>
                <a:cubicBezTo>
                  <a:pt x="499634" y="37821"/>
                  <a:pt x="484373" y="31849"/>
                  <a:pt x="465794" y="31849"/>
                </a:cubicBezTo>
                <a:close/>
                <a:moveTo>
                  <a:pt x="465794" y="0"/>
                </a:moveTo>
                <a:cubicBezTo>
                  <a:pt x="492336" y="0"/>
                  <a:pt x="514895" y="9289"/>
                  <a:pt x="533474" y="27868"/>
                </a:cubicBezTo>
                <a:cubicBezTo>
                  <a:pt x="552053" y="46447"/>
                  <a:pt x="561342" y="69007"/>
                  <a:pt x="561342" y="95548"/>
                </a:cubicBezTo>
                <a:lnTo>
                  <a:pt x="561342" y="101520"/>
                </a:lnTo>
                <a:cubicBezTo>
                  <a:pt x="650255" y="120098"/>
                  <a:pt x="728551" y="161900"/>
                  <a:pt x="796230" y="226926"/>
                </a:cubicBezTo>
                <a:cubicBezTo>
                  <a:pt x="886470" y="319819"/>
                  <a:pt x="931589" y="429965"/>
                  <a:pt x="931589" y="557361"/>
                </a:cubicBezTo>
                <a:cubicBezTo>
                  <a:pt x="931589" y="684758"/>
                  <a:pt x="886470" y="794904"/>
                  <a:pt x="796230" y="887797"/>
                </a:cubicBezTo>
                <a:cubicBezTo>
                  <a:pt x="703337" y="978037"/>
                  <a:pt x="593191" y="1023156"/>
                  <a:pt x="465794" y="1023156"/>
                </a:cubicBezTo>
                <a:cubicBezTo>
                  <a:pt x="338398" y="1023156"/>
                  <a:pt x="228252" y="978037"/>
                  <a:pt x="135359" y="887797"/>
                </a:cubicBezTo>
                <a:cubicBezTo>
                  <a:pt x="45119" y="794904"/>
                  <a:pt x="0" y="684758"/>
                  <a:pt x="0" y="557361"/>
                </a:cubicBezTo>
                <a:cubicBezTo>
                  <a:pt x="0" y="429965"/>
                  <a:pt x="45119" y="319819"/>
                  <a:pt x="135359" y="226926"/>
                </a:cubicBezTo>
                <a:cubicBezTo>
                  <a:pt x="203038" y="161900"/>
                  <a:pt x="281334" y="120098"/>
                  <a:pt x="370247" y="101520"/>
                </a:cubicBezTo>
                <a:lnTo>
                  <a:pt x="370247" y="95548"/>
                </a:lnTo>
                <a:cubicBezTo>
                  <a:pt x="370247" y="69007"/>
                  <a:pt x="379536" y="46447"/>
                  <a:pt x="398115" y="27868"/>
                </a:cubicBezTo>
                <a:cubicBezTo>
                  <a:pt x="416694" y="9289"/>
                  <a:pt x="439254" y="0"/>
                  <a:pt x="46579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reeform 88"/>
          <p:cNvSpPr/>
          <p:nvPr/>
        </p:nvSpPr>
        <p:spPr>
          <a:xfrm>
            <a:off x="3760542" y="4775788"/>
            <a:ext cx="332881" cy="286070"/>
          </a:xfrm>
          <a:custGeom>
            <a:avLst/>
            <a:gdLst/>
            <a:ahLst/>
            <a:cxnLst/>
            <a:rect l="l" t="t" r="r" b="b"/>
            <a:pathLst>
              <a:path w="1019175" h="875854">
                <a:moveTo>
                  <a:pt x="461814" y="812155"/>
                </a:moveTo>
                <a:lnTo>
                  <a:pt x="461814" y="844005"/>
                </a:lnTo>
                <a:lnTo>
                  <a:pt x="557362" y="844005"/>
                </a:lnTo>
                <a:lnTo>
                  <a:pt x="557362" y="812155"/>
                </a:lnTo>
                <a:close/>
                <a:moveTo>
                  <a:pt x="828080" y="382191"/>
                </a:moveTo>
                <a:lnTo>
                  <a:pt x="828080" y="668834"/>
                </a:lnTo>
                <a:lnTo>
                  <a:pt x="844004" y="668834"/>
                </a:lnTo>
                <a:cubicBezTo>
                  <a:pt x="883816" y="668834"/>
                  <a:pt x="917656" y="654900"/>
                  <a:pt x="945524" y="627032"/>
                </a:cubicBezTo>
                <a:cubicBezTo>
                  <a:pt x="973392" y="599164"/>
                  <a:pt x="987326" y="565324"/>
                  <a:pt x="987326" y="525512"/>
                </a:cubicBezTo>
                <a:cubicBezTo>
                  <a:pt x="987326" y="485701"/>
                  <a:pt x="973392" y="451861"/>
                  <a:pt x="945524" y="423993"/>
                </a:cubicBezTo>
                <a:cubicBezTo>
                  <a:pt x="917656" y="396125"/>
                  <a:pt x="883816" y="382191"/>
                  <a:pt x="844004" y="382191"/>
                </a:cubicBezTo>
                <a:close/>
                <a:moveTo>
                  <a:pt x="175171" y="382191"/>
                </a:moveTo>
                <a:cubicBezTo>
                  <a:pt x="135359" y="382191"/>
                  <a:pt x="101519" y="396125"/>
                  <a:pt x="73651" y="423993"/>
                </a:cubicBezTo>
                <a:cubicBezTo>
                  <a:pt x="45783" y="451861"/>
                  <a:pt x="31849" y="485701"/>
                  <a:pt x="31849" y="525512"/>
                </a:cubicBezTo>
                <a:cubicBezTo>
                  <a:pt x="31849" y="565324"/>
                  <a:pt x="45783" y="599164"/>
                  <a:pt x="73651" y="627032"/>
                </a:cubicBezTo>
                <a:cubicBezTo>
                  <a:pt x="101519" y="654900"/>
                  <a:pt x="135359" y="668834"/>
                  <a:pt x="175171" y="668834"/>
                </a:cubicBezTo>
                <a:lnTo>
                  <a:pt x="191095" y="668834"/>
                </a:lnTo>
                <a:lnTo>
                  <a:pt x="191095" y="382191"/>
                </a:lnTo>
                <a:close/>
                <a:moveTo>
                  <a:pt x="509588" y="0"/>
                </a:moveTo>
                <a:cubicBezTo>
                  <a:pt x="567978" y="0"/>
                  <a:pt x="619069" y="9621"/>
                  <a:pt x="662862" y="28864"/>
                </a:cubicBezTo>
                <a:cubicBezTo>
                  <a:pt x="706655" y="48106"/>
                  <a:pt x="738504" y="69670"/>
                  <a:pt x="758410" y="93557"/>
                </a:cubicBezTo>
                <a:cubicBezTo>
                  <a:pt x="778315" y="117444"/>
                  <a:pt x="794240" y="144649"/>
                  <a:pt x="806184" y="175171"/>
                </a:cubicBezTo>
                <a:cubicBezTo>
                  <a:pt x="818127" y="205693"/>
                  <a:pt x="824762" y="227589"/>
                  <a:pt x="826089" y="240860"/>
                </a:cubicBezTo>
                <a:cubicBezTo>
                  <a:pt x="827416" y="254130"/>
                  <a:pt x="828080" y="264083"/>
                  <a:pt x="828080" y="270719"/>
                </a:cubicBezTo>
                <a:lnTo>
                  <a:pt x="828080" y="350342"/>
                </a:lnTo>
                <a:lnTo>
                  <a:pt x="844004" y="350342"/>
                </a:lnTo>
                <a:cubicBezTo>
                  <a:pt x="893105" y="350342"/>
                  <a:pt x="934576" y="367261"/>
                  <a:pt x="968416" y="401101"/>
                </a:cubicBezTo>
                <a:cubicBezTo>
                  <a:pt x="1002255" y="434941"/>
                  <a:pt x="1019175" y="476411"/>
                  <a:pt x="1019175" y="525512"/>
                </a:cubicBezTo>
                <a:cubicBezTo>
                  <a:pt x="1019175" y="574613"/>
                  <a:pt x="1002255" y="616084"/>
                  <a:pt x="968416" y="649923"/>
                </a:cubicBezTo>
                <a:cubicBezTo>
                  <a:pt x="934576" y="683763"/>
                  <a:pt x="893105" y="700683"/>
                  <a:pt x="844004" y="700683"/>
                </a:cubicBezTo>
                <a:lnTo>
                  <a:pt x="828080" y="700683"/>
                </a:lnTo>
                <a:lnTo>
                  <a:pt x="828080" y="774334"/>
                </a:lnTo>
                <a:lnTo>
                  <a:pt x="577267" y="875854"/>
                </a:lnTo>
                <a:lnTo>
                  <a:pt x="429965" y="875854"/>
                </a:lnTo>
                <a:lnTo>
                  <a:pt x="429965" y="780306"/>
                </a:lnTo>
                <a:lnTo>
                  <a:pt x="589211" y="780306"/>
                </a:lnTo>
                <a:lnTo>
                  <a:pt x="589211" y="836042"/>
                </a:lnTo>
                <a:lnTo>
                  <a:pt x="796231" y="754429"/>
                </a:lnTo>
                <a:lnTo>
                  <a:pt x="796231" y="270719"/>
                </a:lnTo>
                <a:cubicBezTo>
                  <a:pt x="796231" y="262756"/>
                  <a:pt x="795567" y="252803"/>
                  <a:pt x="794240" y="240860"/>
                </a:cubicBezTo>
                <a:cubicBezTo>
                  <a:pt x="792913" y="228916"/>
                  <a:pt x="786941" y="209674"/>
                  <a:pt x="776325" y="183133"/>
                </a:cubicBezTo>
                <a:cubicBezTo>
                  <a:pt x="765708" y="156592"/>
                  <a:pt x="751443" y="133037"/>
                  <a:pt x="733528" y="112468"/>
                </a:cubicBezTo>
                <a:cubicBezTo>
                  <a:pt x="715612" y="91898"/>
                  <a:pt x="687081" y="73320"/>
                  <a:pt x="647933" y="56732"/>
                </a:cubicBezTo>
                <a:cubicBezTo>
                  <a:pt x="608785" y="40143"/>
                  <a:pt x="562670" y="31849"/>
                  <a:pt x="509588" y="31849"/>
                </a:cubicBezTo>
                <a:cubicBezTo>
                  <a:pt x="456506" y="31849"/>
                  <a:pt x="410391" y="40143"/>
                  <a:pt x="371243" y="56732"/>
                </a:cubicBezTo>
                <a:cubicBezTo>
                  <a:pt x="332095" y="73320"/>
                  <a:pt x="303563" y="91898"/>
                  <a:pt x="285648" y="112468"/>
                </a:cubicBezTo>
                <a:cubicBezTo>
                  <a:pt x="267733" y="133037"/>
                  <a:pt x="253467" y="156592"/>
                  <a:pt x="242850" y="183133"/>
                </a:cubicBezTo>
                <a:cubicBezTo>
                  <a:pt x="232234" y="209674"/>
                  <a:pt x="226262" y="228916"/>
                  <a:pt x="224935" y="240860"/>
                </a:cubicBezTo>
                <a:cubicBezTo>
                  <a:pt x="223608" y="252803"/>
                  <a:pt x="222945" y="262756"/>
                  <a:pt x="222945" y="270719"/>
                </a:cubicBezTo>
                <a:lnTo>
                  <a:pt x="222945" y="700683"/>
                </a:lnTo>
                <a:lnTo>
                  <a:pt x="175171" y="700683"/>
                </a:lnTo>
                <a:cubicBezTo>
                  <a:pt x="126070" y="700683"/>
                  <a:pt x="84600" y="683763"/>
                  <a:pt x="50760" y="649923"/>
                </a:cubicBezTo>
                <a:cubicBezTo>
                  <a:pt x="16920" y="616084"/>
                  <a:pt x="0" y="574613"/>
                  <a:pt x="0" y="525512"/>
                </a:cubicBezTo>
                <a:cubicBezTo>
                  <a:pt x="0" y="476411"/>
                  <a:pt x="16920" y="434941"/>
                  <a:pt x="50760" y="401101"/>
                </a:cubicBezTo>
                <a:cubicBezTo>
                  <a:pt x="84600" y="367261"/>
                  <a:pt x="126070" y="350342"/>
                  <a:pt x="175171" y="350342"/>
                </a:cubicBezTo>
                <a:lnTo>
                  <a:pt x="191095" y="350342"/>
                </a:lnTo>
                <a:lnTo>
                  <a:pt x="191095" y="270719"/>
                </a:lnTo>
                <a:cubicBezTo>
                  <a:pt x="191095" y="264083"/>
                  <a:pt x="191759" y="254130"/>
                  <a:pt x="193086" y="240860"/>
                </a:cubicBezTo>
                <a:cubicBezTo>
                  <a:pt x="194413" y="227589"/>
                  <a:pt x="201048" y="205693"/>
                  <a:pt x="212992" y="175171"/>
                </a:cubicBezTo>
                <a:cubicBezTo>
                  <a:pt x="224935" y="144649"/>
                  <a:pt x="240860" y="117444"/>
                  <a:pt x="260766" y="93557"/>
                </a:cubicBezTo>
                <a:cubicBezTo>
                  <a:pt x="280671" y="69670"/>
                  <a:pt x="312521" y="48106"/>
                  <a:pt x="356313" y="28864"/>
                </a:cubicBezTo>
                <a:cubicBezTo>
                  <a:pt x="400106" y="9621"/>
                  <a:pt x="451197" y="0"/>
                  <a:pt x="509588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66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6217069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9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6777" y="6382206"/>
            <a:ext cx="358840" cy="215444"/>
          </a:xfrm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857627" y="3182608"/>
            <a:ext cx="1876423" cy="19608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Lorem ipsum dolor sit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amet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,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consectetur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adipiscing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elit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Morbi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libero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sapien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, cursus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lorem at, convallis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hendrerit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tortor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. </a:t>
            </a:r>
          </a:p>
        </p:txBody>
      </p:sp>
      <p:sp>
        <p:nvSpPr>
          <p:cNvPr id="9" name="Chevron 8"/>
          <p:cNvSpPr/>
          <p:nvPr/>
        </p:nvSpPr>
        <p:spPr>
          <a:xfrm>
            <a:off x="9756201" y="2145044"/>
            <a:ext cx="2135762" cy="938972"/>
          </a:xfrm>
          <a:prstGeom prst="chevron">
            <a:avLst>
              <a:gd name="adj" fmla="val 2075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/>
          <a:lstStyle/>
          <a:p>
            <a:pPr algn="ctr"/>
            <a:r>
              <a:rPr lang="pl-PL" sz="2400" dirty="0">
                <a:solidFill>
                  <a:schemeClr val="accent4"/>
                </a:solidFill>
                <a:latin typeface="Source Sans Pro Black" panose="020B0803030403020204" pitchFamily="34" charset="-18"/>
                <a:ea typeface="Bebas Neue" charset="0"/>
                <a:cs typeface="Bebas Neue" charset="0"/>
              </a:rPr>
              <a:t>STEP</a:t>
            </a:r>
            <a:endParaRPr lang="en-US" sz="2400" dirty="0">
              <a:solidFill>
                <a:schemeClr val="accent4"/>
              </a:solidFill>
              <a:latin typeface="Source Sans Pro Black" panose="020B0803030403020204" pitchFamily="34" charset="-18"/>
              <a:ea typeface="Bebas Neue" charset="0"/>
              <a:cs typeface="Bebas Neue" charset="0"/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7789484" y="2145044"/>
            <a:ext cx="2135762" cy="938972"/>
          </a:xfrm>
          <a:prstGeom prst="chevron">
            <a:avLst>
              <a:gd name="adj" fmla="val 20758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/>
          <a:lstStyle/>
          <a:p>
            <a:pPr algn="ctr"/>
            <a:r>
              <a:rPr lang="pl-PL" sz="2400" dirty="0">
                <a:solidFill>
                  <a:schemeClr val="accent4"/>
                </a:solidFill>
                <a:latin typeface="Source Sans Pro Black" panose="020B0803030403020204" pitchFamily="34" charset="-18"/>
                <a:ea typeface="Bebas Neue" charset="0"/>
                <a:cs typeface="Bebas Neue" charset="0"/>
              </a:rPr>
              <a:t>STEP</a:t>
            </a:r>
            <a:endParaRPr lang="en-US" sz="2400" dirty="0">
              <a:solidFill>
                <a:schemeClr val="accent4"/>
              </a:solidFill>
              <a:latin typeface="Source Sans Pro Black" panose="020B0803030403020204" pitchFamily="34" charset="-18"/>
              <a:ea typeface="Bebas Neue" charset="0"/>
              <a:cs typeface="Bebas Neue" charset="0"/>
            </a:endParaRPr>
          </a:p>
        </p:txBody>
      </p:sp>
      <p:sp>
        <p:nvSpPr>
          <p:cNvPr id="11" name="Chevron 10"/>
          <p:cNvSpPr/>
          <p:nvPr/>
        </p:nvSpPr>
        <p:spPr>
          <a:xfrm>
            <a:off x="5822764" y="2145044"/>
            <a:ext cx="2135764" cy="938972"/>
          </a:xfrm>
          <a:prstGeom prst="chevron">
            <a:avLst>
              <a:gd name="adj" fmla="val 2075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/>
          <a:lstStyle/>
          <a:p>
            <a:pPr algn="ctr"/>
            <a:r>
              <a:rPr lang="pl-PL" sz="2400" dirty="0">
                <a:solidFill>
                  <a:schemeClr val="accent4"/>
                </a:solidFill>
                <a:latin typeface="Source Sans Pro Black" panose="020B0803030403020204" pitchFamily="34" charset="-18"/>
                <a:ea typeface="Bebas Neue" charset="0"/>
                <a:cs typeface="Bebas Neue" charset="0"/>
              </a:rPr>
              <a:t>STEP</a:t>
            </a:r>
            <a:endParaRPr lang="en-US" sz="2400" dirty="0">
              <a:solidFill>
                <a:schemeClr val="accent4"/>
              </a:solidFill>
              <a:latin typeface="Source Sans Pro Black" panose="020B0803030403020204" pitchFamily="34" charset="-18"/>
              <a:ea typeface="Bebas Neue" charset="0"/>
              <a:cs typeface="Bebas Neue" charset="0"/>
            </a:endParaRPr>
          </a:p>
        </p:txBody>
      </p:sp>
      <p:sp>
        <p:nvSpPr>
          <p:cNvPr id="12" name="Pentagon 11"/>
          <p:cNvSpPr/>
          <p:nvPr/>
        </p:nvSpPr>
        <p:spPr>
          <a:xfrm>
            <a:off x="3781427" y="2145044"/>
            <a:ext cx="2210381" cy="938972"/>
          </a:xfrm>
          <a:prstGeom prst="homePlate">
            <a:avLst>
              <a:gd name="adj" fmla="val 2114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/>
          <a:lstStyle/>
          <a:p>
            <a:pPr algn="ctr"/>
            <a:r>
              <a:rPr lang="pl-PL" sz="2400" dirty="0" smtClean="0">
                <a:solidFill>
                  <a:schemeClr val="accent4"/>
                </a:solidFill>
                <a:latin typeface="Source Sans Pro Black" panose="020B0803030403020204" pitchFamily="34" charset="-18"/>
                <a:ea typeface="Bebas Neue" charset="0"/>
                <a:cs typeface="Bebas Neue" charset="0"/>
              </a:rPr>
              <a:t>STEP</a:t>
            </a:r>
            <a:endParaRPr lang="en-US" sz="2400" dirty="0">
              <a:solidFill>
                <a:schemeClr val="accent4"/>
              </a:solidFill>
              <a:latin typeface="Source Sans Pro Black" panose="020B0803030403020204" pitchFamily="34" charset="-18"/>
              <a:ea typeface="Bebas Neue" charset="0"/>
              <a:cs typeface="Bebas Neue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38466" y="3182608"/>
            <a:ext cx="1876423" cy="19608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Lorem ipsum dolor sit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amet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,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consectetur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adipiscing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elit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Morbi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libero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sapien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, cursus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lorem at, convallis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hendrerit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tortor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819305" y="3182608"/>
            <a:ext cx="1876423" cy="19608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Lorem ipsum dolor sit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amet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,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consectetur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adipiscing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elit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Morbi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libero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sapien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, cursus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lorem at, convallis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hendrerit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tortor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800145" y="3182608"/>
            <a:ext cx="1876423" cy="19608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Lorem ipsum dolor sit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amet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,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consectetur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adipiscing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elit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Morbi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libero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sapien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, cursus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lorem at, convallis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hendrerit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100" dirty="0" err="1">
                <a:solidFill>
                  <a:schemeClr val="accent4"/>
                </a:solidFill>
                <a:latin typeface="Source Sans Pro Light" panose="020B0403030403020204" pitchFamily="34" charset="-18"/>
              </a:rPr>
              <a:t>tortor</a:t>
            </a:r>
            <a:r>
              <a:rPr lang="en-US" sz="1100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. </a:t>
            </a:r>
          </a:p>
        </p:txBody>
      </p:sp>
      <p:sp>
        <p:nvSpPr>
          <p:cNvPr id="16" name="Oval 15"/>
          <p:cNvSpPr/>
          <p:nvPr/>
        </p:nvSpPr>
        <p:spPr>
          <a:xfrm>
            <a:off x="4477956" y="1546224"/>
            <a:ext cx="715963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448201" y="1546224"/>
            <a:ext cx="715963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409525" y="1555749"/>
            <a:ext cx="715963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0392337" y="1555749"/>
            <a:ext cx="715963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6445027" y="1554162"/>
            <a:ext cx="714375" cy="715963"/>
          </a:xfrm>
          <a:custGeom>
            <a:avLst/>
            <a:gdLst>
              <a:gd name="T0" fmla="*/ 109 w 450"/>
              <a:gd name="T1" fmla="*/ 32 h 451"/>
              <a:gd name="T2" fmla="*/ 225 w 450"/>
              <a:gd name="T3" fmla="*/ 0 h 451"/>
              <a:gd name="T4" fmla="*/ 450 w 450"/>
              <a:gd name="T5" fmla="*/ 226 h 451"/>
              <a:gd name="T6" fmla="*/ 225 w 450"/>
              <a:gd name="T7" fmla="*/ 451 h 451"/>
              <a:gd name="T8" fmla="*/ 0 w 450"/>
              <a:gd name="T9" fmla="*/ 226 h 451"/>
              <a:gd name="T10" fmla="*/ 26 w 450"/>
              <a:gd name="T11" fmla="*/ 119 h 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0" h="451">
                <a:moveTo>
                  <a:pt x="109" y="32"/>
                </a:moveTo>
                <a:cubicBezTo>
                  <a:pt x="143" y="12"/>
                  <a:pt x="183" y="0"/>
                  <a:pt x="225" y="0"/>
                </a:cubicBezTo>
                <a:cubicBezTo>
                  <a:pt x="349" y="0"/>
                  <a:pt x="450" y="101"/>
                  <a:pt x="450" y="226"/>
                </a:cubicBezTo>
                <a:cubicBezTo>
                  <a:pt x="450" y="350"/>
                  <a:pt x="349" y="451"/>
                  <a:pt x="225" y="451"/>
                </a:cubicBezTo>
                <a:cubicBezTo>
                  <a:pt x="100" y="451"/>
                  <a:pt x="0" y="350"/>
                  <a:pt x="0" y="226"/>
                </a:cubicBezTo>
                <a:cubicBezTo>
                  <a:pt x="0" y="187"/>
                  <a:pt x="9" y="151"/>
                  <a:pt x="26" y="119"/>
                </a:cubicBezTo>
              </a:path>
            </a:pathLst>
          </a:custGeom>
          <a:noFill/>
          <a:ln w="31750" cap="rnd">
            <a:solidFill>
              <a:srgbClr val="19191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27"/>
          <p:cNvSpPr>
            <a:spLocks/>
          </p:cNvSpPr>
          <p:nvPr/>
        </p:nvSpPr>
        <p:spPr bwMode="auto">
          <a:xfrm>
            <a:off x="10380375" y="1553368"/>
            <a:ext cx="715963" cy="715963"/>
          </a:xfrm>
          <a:custGeom>
            <a:avLst/>
            <a:gdLst>
              <a:gd name="T0" fmla="*/ 110 w 451"/>
              <a:gd name="T1" fmla="*/ 32 h 451"/>
              <a:gd name="T2" fmla="*/ 225 w 451"/>
              <a:gd name="T3" fmla="*/ 0 h 451"/>
              <a:gd name="T4" fmla="*/ 451 w 451"/>
              <a:gd name="T5" fmla="*/ 226 h 451"/>
              <a:gd name="T6" fmla="*/ 225 w 451"/>
              <a:gd name="T7" fmla="*/ 451 h 451"/>
              <a:gd name="T8" fmla="*/ 0 w 451"/>
              <a:gd name="T9" fmla="*/ 226 h 451"/>
              <a:gd name="T10" fmla="*/ 27 w 451"/>
              <a:gd name="T11" fmla="*/ 119 h 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1" h="451">
                <a:moveTo>
                  <a:pt x="110" y="32"/>
                </a:moveTo>
                <a:cubicBezTo>
                  <a:pt x="144" y="12"/>
                  <a:pt x="183" y="0"/>
                  <a:pt x="225" y="0"/>
                </a:cubicBezTo>
                <a:cubicBezTo>
                  <a:pt x="350" y="0"/>
                  <a:pt x="451" y="101"/>
                  <a:pt x="451" y="226"/>
                </a:cubicBezTo>
                <a:cubicBezTo>
                  <a:pt x="451" y="350"/>
                  <a:pt x="350" y="451"/>
                  <a:pt x="225" y="451"/>
                </a:cubicBezTo>
                <a:cubicBezTo>
                  <a:pt x="101" y="451"/>
                  <a:pt x="0" y="350"/>
                  <a:pt x="0" y="226"/>
                </a:cubicBezTo>
                <a:cubicBezTo>
                  <a:pt x="0" y="187"/>
                  <a:pt x="10" y="151"/>
                  <a:pt x="27" y="119"/>
                </a:cubicBezTo>
              </a:path>
            </a:pathLst>
          </a:custGeom>
          <a:noFill/>
          <a:ln w="31750" cap="rnd">
            <a:solidFill>
              <a:srgbClr val="19191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57"/>
          <p:cNvSpPr>
            <a:spLocks/>
          </p:cNvSpPr>
          <p:nvPr/>
        </p:nvSpPr>
        <p:spPr bwMode="auto">
          <a:xfrm>
            <a:off x="8411907" y="1553368"/>
            <a:ext cx="715963" cy="715963"/>
          </a:xfrm>
          <a:custGeom>
            <a:avLst/>
            <a:gdLst>
              <a:gd name="T0" fmla="*/ 110 w 451"/>
              <a:gd name="T1" fmla="*/ 32 h 451"/>
              <a:gd name="T2" fmla="*/ 225 w 451"/>
              <a:gd name="T3" fmla="*/ 0 h 451"/>
              <a:gd name="T4" fmla="*/ 451 w 451"/>
              <a:gd name="T5" fmla="*/ 226 h 451"/>
              <a:gd name="T6" fmla="*/ 225 w 451"/>
              <a:gd name="T7" fmla="*/ 451 h 451"/>
              <a:gd name="T8" fmla="*/ 0 w 451"/>
              <a:gd name="T9" fmla="*/ 226 h 451"/>
              <a:gd name="T10" fmla="*/ 27 w 451"/>
              <a:gd name="T11" fmla="*/ 119 h 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1" h="451">
                <a:moveTo>
                  <a:pt x="110" y="32"/>
                </a:moveTo>
                <a:cubicBezTo>
                  <a:pt x="143" y="12"/>
                  <a:pt x="183" y="0"/>
                  <a:pt x="225" y="0"/>
                </a:cubicBezTo>
                <a:cubicBezTo>
                  <a:pt x="350" y="0"/>
                  <a:pt x="451" y="101"/>
                  <a:pt x="451" y="226"/>
                </a:cubicBezTo>
                <a:cubicBezTo>
                  <a:pt x="451" y="350"/>
                  <a:pt x="350" y="451"/>
                  <a:pt x="225" y="451"/>
                </a:cubicBezTo>
                <a:cubicBezTo>
                  <a:pt x="101" y="451"/>
                  <a:pt x="0" y="350"/>
                  <a:pt x="0" y="226"/>
                </a:cubicBezTo>
                <a:cubicBezTo>
                  <a:pt x="0" y="187"/>
                  <a:pt x="10" y="151"/>
                  <a:pt x="27" y="119"/>
                </a:cubicBezTo>
              </a:path>
            </a:pathLst>
          </a:custGeom>
          <a:noFill/>
          <a:ln w="31750" cap="rnd">
            <a:solidFill>
              <a:srgbClr val="19191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10"/>
          <p:cNvSpPr>
            <a:spLocks/>
          </p:cNvSpPr>
          <p:nvPr/>
        </p:nvSpPr>
        <p:spPr bwMode="auto">
          <a:xfrm>
            <a:off x="4478147" y="1546225"/>
            <a:ext cx="714375" cy="715963"/>
          </a:xfrm>
          <a:custGeom>
            <a:avLst/>
            <a:gdLst>
              <a:gd name="T0" fmla="*/ 109 w 450"/>
              <a:gd name="T1" fmla="*/ 32 h 451"/>
              <a:gd name="T2" fmla="*/ 225 w 450"/>
              <a:gd name="T3" fmla="*/ 0 h 451"/>
              <a:gd name="T4" fmla="*/ 450 w 450"/>
              <a:gd name="T5" fmla="*/ 226 h 451"/>
              <a:gd name="T6" fmla="*/ 225 w 450"/>
              <a:gd name="T7" fmla="*/ 451 h 451"/>
              <a:gd name="T8" fmla="*/ 0 w 450"/>
              <a:gd name="T9" fmla="*/ 226 h 451"/>
              <a:gd name="T10" fmla="*/ 26 w 450"/>
              <a:gd name="T11" fmla="*/ 119 h 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0" h="451">
                <a:moveTo>
                  <a:pt x="109" y="32"/>
                </a:moveTo>
                <a:cubicBezTo>
                  <a:pt x="143" y="12"/>
                  <a:pt x="183" y="0"/>
                  <a:pt x="225" y="0"/>
                </a:cubicBezTo>
                <a:cubicBezTo>
                  <a:pt x="349" y="0"/>
                  <a:pt x="450" y="101"/>
                  <a:pt x="450" y="226"/>
                </a:cubicBezTo>
                <a:cubicBezTo>
                  <a:pt x="450" y="350"/>
                  <a:pt x="349" y="451"/>
                  <a:pt x="225" y="451"/>
                </a:cubicBezTo>
                <a:cubicBezTo>
                  <a:pt x="100" y="451"/>
                  <a:pt x="0" y="350"/>
                  <a:pt x="0" y="226"/>
                </a:cubicBezTo>
                <a:cubicBezTo>
                  <a:pt x="0" y="187"/>
                  <a:pt x="9" y="151"/>
                  <a:pt x="26" y="119"/>
                </a:cubicBezTo>
              </a:path>
            </a:pathLst>
          </a:custGeom>
          <a:noFill/>
          <a:ln w="31750" cap="rnd">
            <a:solidFill>
              <a:srgbClr val="19191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521786" y="1611817"/>
            <a:ext cx="62709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Source Sans Pro Black" panose="020B0803030403020204" pitchFamily="34" charset="-18"/>
                <a:ea typeface="Bebas Neue" charset="0"/>
                <a:cs typeface="Bebas Neue" charset="0"/>
              </a:rPr>
              <a:t>01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84424" y="1611817"/>
            <a:ext cx="62709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l-PL" sz="3200" dirty="0" smtClean="0">
                <a:solidFill>
                  <a:schemeClr val="accent1"/>
                </a:solidFill>
                <a:latin typeface="Source Sans Pro Black" panose="020B0803030403020204" pitchFamily="34" charset="-18"/>
                <a:ea typeface="Bebas Neue" charset="0"/>
                <a:cs typeface="Bebas Neue" charset="0"/>
              </a:rPr>
              <a:t>02</a:t>
            </a:r>
            <a:endParaRPr lang="en-US" sz="3200" dirty="0">
              <a:solidFill>
                <a:schemeClr val="accent1"/>
              </a:solidFill>
              <a:latin typeface="Source Sans Pro Black" panose="020B0803030403020204" pitchFamily="34" charset="-18"/>
              <a:ea typeface="Bebas Neue" charset="0"/>
              <a:cs typeface="Bebas Neue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464703" y="1611817"/>
            <a:ext cx="62709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l-PL" sz="3200" dirty="0" smtClean="0">
                <a:solidFill>
                  <a:schemeClr val="accent1"/>
                </a:solidFill>
                <a:latin typeface="Source Sans Pro Black" panose="020B0803030403020204" pitchFamily="34" charset="-18"/>
                <a:ea typeface="Bebas Neue" charset="0"/>
                <a:cs typeface="Bebas Neue" charset="0"/>
              </a:rPr>
              <a:t>03</a:t>
            </a:r>
            <a:endParaRPr lang="en-US" sz="3200" dirty="0">
              <a:solidFill>
                <a:schemeClr val="accent1"/>
              </a:solidFill>
              <a:latin typeface="Source Sans Pro Black" panose="020B0803030403020204" pitchFamily="34" charset="-18"/>
              <a:ea typeface="Bebas Neue" charset="0"/>
              <a:cs typeface="Bebas Neue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436770" y="1611817"/>
            <a:ext cx="62709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l-PL" sz="3200" dirty="0" smtClean="0">
                <a:solidFill>
                  <a:schemeClr val="accent1"/>
                </a:solidFill>
                <a:latin typeface="Source Sans Pro Black" panose="020B0803030403020204" pitchFamily="34" charset="-18"/>
                <a:ea typeface="Bebas Neue" charset="0"/>
                <a:cs typeface="Bebas Neue" charset="0"/>
              </a:rPr>
              <a:t>04</a:t>
            </a:r>
            <a:endParaRPr lang="en-US" sz="3200" dirty="0">
              <a:solidFill>
                <a:schemeClr val="accent1"/>
              </a:solidFill>
              <a:latin typeface="Source Sans Pro Black" panose="020B0803030403020204" pitchFamily="34" charset="-18"/>
              <a:ea typeface="Bebas Neue" charset="0"/>
              <a:cs typeface="Bebas Neue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857627" y="5183279"/>
            <a:ext cx="1876423" cy="569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sz="1100" dirty="0">
              <a:solidFill>
                <a:schemeClr val="accent3"/>
              </a:solidFill>
              <a:latin typeface="Source Sans Pro Light" panose="020B0403030403020204" pitchFamily="34" charset="-18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838466" y="5183279"/>
            <a:ext cx="1876423" cy="569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sz="1100" dirty="0">
              <a:solidFill>
                <a:schemeClr val="accent3"/>
              </a:solidFill>
              <a:latin typeface="Source Sans Pro Light" panose="020B0403030403020204" pitchFamily="34" charset="-18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819305" y="5183279"/>
            <a:ext cx="1876423" cy="569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sz="1100" dirty="0">
              <a:solidFill>
                <a:schemeClr val="accent3"/>
              </a:solidFill>
              <a:latin typeface="Source Sans Pro Light" panose="020B0403030403020204" pitchFamily="34" charset="-18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800145" y="5183279"/>
            <a:ext cx="1876423" cy="569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sz="1100" dirty="0">
              <a:solidFill>
                <a:schemeClr val="accent3"/>
              </a:solidFill>
              <a:latin typeface="Source Sans Pro Light" panose="020B0403030403020204" pitchFamily="34" charset="-18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2626475" y="1278480"/>
            <a:ext cx="7277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ontent Placeholder 15"/>
          <p:cNvSpPr txBox="1">
            <a:spLocks/>
          </p:cNvSpPr>
          <p:nvPr/>
        </p:nvSpPr>
        <p:spPr>
          <a:xfrm>
            <a:off x="393678" y="260350"/>
            <a:ext cx="3206773" cy="553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3600" b="1" i="0" kern="1200" cap="all" spc="-30" baseline="0" dirty="0" smtClean="0">
                <a:solidFill>
                  <a:schemeClr val="tx1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infographics</a:t>
            </a:r>
          </a:p>
        </p:txBody>
      </p:sp>
      <p:sp>
        <p:nvSpPr>
          <p:cNvPr id="37" name="Content Placeholder 15"/>
          <p:cNvSpPr txBox="1">
            <a:spLocks/>
          </p:cNvSpPr>
          <p:nvPr/>
        </p:nvSpPr>
        <p:spPr>
          <a:xfrm>
            <a:off x="393678" y="858776"/>
            <a:ext cx="3206773" cy="419704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/>
              <a:t>Basic elements</a:t>
            </a:r>
            <a:endParaRPr lang="en-US" i="1" dirty="0"/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393700" y="1969181"/>
            <a:ext cx="3207533" cy="914400"/>
          </a:xfrm>
          <a:prstGeom prst="rect">
            <a:avLst/>
          </a:prstGeom>
          <a:noFill/>
        </p:spPr>
        <p:txBody>
          <a:bodyPr lIns="0" tIns="0" rIns="0" bIns="0"/>
          <a:lstStyle>
            <a:lvl1pPr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Lorem ipsum dolor sit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amet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,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consectetur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adipiscing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elit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Morbi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libero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sapien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, cursus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lorem at, convallis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hendrerit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tortor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Duis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vulputate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pellentesque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dui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ornare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Aliquam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dignissim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placerat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auctor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Source Sans Pro Light" panose="020B0403030403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7706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6217069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4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6777" y="6382206"/>
            <a:ext cx="358840" cy="215444"/>
          </a:xfrm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5" name="Content Placeholder 15"/>
          <p:cNvSpPr txBox="1">
            <a:spLocks/>
          </p:cNvSpPr>
          <p:nvPr/>
        </p:nvSpPr>
        <p:spPr>
          <a:xfrm>
            <a:off x="4218854" y="756703"/>
            <a:ext cx="1795463" cy="553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i="1" dirty="0" smtClean="0">
                <a:solidFill>
                  <a:schemeClr val="accent1"/>
                </a:solidFill>
                <a:latin typeface="Source Sans Pro Black" panose="020B0803030403020204" pitchFamily="34" charset="-18"/>
              </a:rPr>
              <a:t>70%</a:t>
            </a:r>
            <a:endParaRPr lang="en-US" sz="3600" b="1" i="1" dirty="0">
              <a:solidFill>
                <a:schemeClr val="accent1"/>
              </a:solidFill>
              <a:latin typeface="Source Sans Pro Black" panose="020B0803030403020204" pitchFamily="34" charset="-18"/>
            </a:endParaRPr>
          </a:p>
        </p:txBody>
      </p:sp>
      <p:sp>
        <p:nvSpPr>
          <p:cNvPr id="46" name="Content Placeholder 15"/>
          <p:cNvSpPr txBox="1">
            <a:spLocks/>
          </p:cNvSpPr>
          <p:nvPr/>
        </p:nvSpPr>
        <p:spPr>
          <a:xfrm>
            <a:off x="4218854" y="1310701"/>
            <a:ext cx="1795831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b="1" i="1" dirty="0" smtClean="0">
                <a:solidFill>
                  <a:schemeClr val="accent4"/>
                </a:solidFill>
              </a:rPr>
              <a:t>Your text here</a:t>
            </a:r>
            <a:endParaRPr lang="en-US" sz="1500" b="1" i="1" dirty="0">
              <a:solidFill>
                <a:schemeClr val="accent4"/>
              </a:solidFill>
            </a:endParaRPr>
          </a:p>
        </p:txBody>
      </p:sp>
      <p:sp>
        <p:nvSpPr>
          <p:cNvPr id="48" name="Content Placeholder 15"/>
          <p:cNvSpPr txBox="1">
            <a:spLocks/>
          </p:cNvSpPr>
          <p:nvPr/>
        </p:nvSpPr>
        <p:spPr>
          <a:xfrm>
            <a:off x="6042540" y="756703"/>
            <a:ext cx="1795463" cy="553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i="1" dirty="0" smtClean="0">
                <a:solidFill>
                  <a:schemeClr val="accent1"/>
                </a:solidFill>
                <a:latin typeface="Source Sans Pro Black" panose="020B0803030403020204" pitchFamily="34" charset="-18"/>
              </a:rPr>
              <a:t>30%</a:t>
            </a:r>
            <a:endParaRPr lang="en-US" sz="3600" b="1" i="1" dirty="0">
              <a:solidFill>
                <a:schemeClr val="accent1"/>
              </a:solidFill>
              <a:latin typeface="Source Sans Pro Black" panose="020B0803030403020204" pitchFamily="34" charset="-18"/>
            </a:endParaRPr>
          </a:p>
        </p:txBody>
      </p:sp>
      <p:sp>
        <p:nvSpPr>
          <p:cNvPr id="49" name="Content Placeholder 15"/>
          <p:cNvSpPr txBox="1">
            <a:spLocks/>
          </p:cNvSpPr>
          <p:nvPr/>
        </p:nvSpPr>
        <p:spPr>
          <a:xfrm>
            <a:off x="6042540" y="1310701"/>
            <a:ext cx="1795831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b="1" i="1" dirty="0" smtClean="0">
                <a:solidFill>
                  <a:schemeClr val="accent4"/>
                </a:solidFill>
              </a:rPr>
              <a:t>Your text here</a:t>
            </a:r>
            <a:endParaRPr lang="en-US" sz="1500" b="1" i="1" dirty="0">
              <a:solidFill>
                <a:schemeClr val="accent4"/>
              </a:solidFill>
            </a:endParaRPr>
          </a:p>
        </p:txBody>
      </p:sp>
      <p:sp>
        <p:nvSpPr>
          <p:cNvPr id="51" name="Content Placeholder 15"/>
          <p:cNvSpPr txBox="1">
            <a:spLocks/>
          </p:cNvSpPr>
          <p:nvPr/>
        </p:nvSpPr>
        <p:spPr>
          <a:xfrm>
            <a:off x="7923894" y="756703"/>
            <a:ext cx="1795463" cy="553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i="1" dirty="0" smtClean="0">
                <a:solidFill>
                  <a:schemeClr val="accent1"/>
                </a:solidFill>
                <a:latin typeface="Source Sans Pro Black" panose="020B0803030403020204" pitchFamily="34" charset="-18"/>
              </a:rPr>
              <a:t>85%</a:t>
            </a:r>
            <a:endParaRPr lang="en-US" sz="3600" b="1" i="1" dirty="0">
              <a:solidFill>
                <a:schemeClr val="accent1"/>
              </a:solidFill>
              <a:latin typeface="Source Sans Pro Black" panose="020B0803030403020204" pitchFamily="34" charset="-18"/>
            </a:endParaRPr>
          </a:p>
        </p:txBody>
      </p:sp>
      <p:sp>
        <p:nvSpPr>
          <p:cNvPr id="52" name="Content Placeholder 15"/>
          <p:cNvSpPr txBox="1">
            <a:spLocks/>
          </p:cNvSpPr>
          <p:nvPr/>
        </p:nvSpPr>
        <p:spPr>
          <a:xfrm>
            <a:off x="7923894" y="1310701"/>
            <a:ext cx="1795831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b="1" i="1" dirty="0" smtClean="0">
                <a:solidFill>
                  <a:schemeClr val="accent4"/>
                </a:solidFill>
              </a:rPr>
              <a:t>Your text here</a:t>
            </a:r>
            <a:endParaRPr lang="en-US" sz="1500" b="1" i="1" dirty="0">
              <a:solidFill>
                <a:schemeClr val="accent4"/>
              </a:solidFill>
            </a:endParaRPr>
          </a:p>
        </p:txBody>
      </p:sp>
      <p:sp>
        <p:nvSpPr>
          <p:cNvPr id="54" name="Content Placeholder 15"/>
          <p:cNvSpPr txBox="1">
            <a:spLocks/>
          </p:cNvSpPr>
          <p:nvPr/>
        </p:nvSpPr>
        <p:spPr>
          <a:xfrm>
            <a:off x="9717148" y="756703"/>
            <a:ext cx="1795463" cy="553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i="1" dirty="0" smtClean="0">
                <a:solidFill>
                  <a:schemeClr val="accent1"/>
                </a:solidFill>
                <a:latin typeface="Source Sans Pro Black" panose="020B0803030403020204" pitchFamily="34" charset="-18"/>
              </a:rPr>
              <a:t>45%</a:t>
            </a:r>
            <a:endParaRPr lang="en-US" sz="3600" b="1" i="1" dirty="0">
              <a:solidFill>
                <a:schemeClr val="accent1"/>
              </a:solidFill>
              <a:latin typeface="Source Sans Pro Black" panose="020B0803030403020204" pitchFamily="34" charset="-18"/>
            </a:endParaRPr>
          </a:p>
        </p:txBody>
      </p:sp>
      <p:sp>
        <p:nvSpPr>
          <p:cNvPr id="55" name="Content Placeholder 15"/>
          <p:cNvSpPr txBox="1">
            <a:spLocks/>
          </p:cNvSpPr>
          <p:nvPr/>
        </p:nvSpPr>
        <p:spPr>
          <a:xfrm>
            <a:off x="9717148" y="1310701"/>
            <a:ext cx="1795831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b="1" i="1" dirty="0" smtClean="0">
                <a:solidFill>
                  <a:schemeClr val="accent4"/>
                </a:solidFill>
              </a:rPr>
              <a:t>Your text here</a:t>
            </a:r>
            <a:endParaRPr lang="en-US" sz="1500" b="1" i="1" dirty="0">
              <a:solidFill>
                <a:schemeClr val="accent4"/>
              </a:solidFill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5991974" y="859504"/>
            <a:ext cx="3599446" cy="5077746"/>
            <a:chOff x="5991974" y="0"/>
            <a:chExt cx="3599446" cy="6858000"/>
          </a:xfrm>
        </p:grpSpPr>
        <p:cxnSp>
          <p:nvCxnSpPr>
            <p:cNvPr id="95" name="Straight Connector 94"/>
            <p:cNvCxnSpPr/>
            <p:nvPr/>
          </p:nvCxnSpPr>
          <p:spPr>
            <a:xfrm>
              <a:off x="599197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7790903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959142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8" name="Straight Connector 57"/>
          <p:cNvCxnSpPr/>
          <p:nvPr/>
        </p:nvCxnSpPr>
        <p:spPr>
          <a:xfrm flipV="1">
            <a:off x="5092510" y="1902174"/>
            <a:ext cx="25400" cy="3281013"/>
          </a:xfrm>
          <a:prstGeom prst="line">
            <a:avLst/>
          </a:prstGeom>
          <a:ln w="9842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5092510" y="2956859"/>
            <a:ext cx="12495" cy="2226329"/>
          </a:xfrm>
          <a:prstGeom prst="line">
            <a:avLst/>
          </a:prstGeom>
          <a:ln w="98425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6909578" y="1902174"/>
            <a:ext cx="25400" cy="3281013"/>
          </a:xfrm>
          <a:prstGeom prst="line">
            <a:avLst/>
          </a:prstGeom>
          <a:ln w="9842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6909578" y="4181588"/>
            <a:ext cx="7754" cy="1001599"/>
          </a:xfrm>
          <a:prstGeom prst="line">
            <a:avLst/>
          </a:prstGeom>
          <a:ln w="98425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8708833" y="1902174"/>
            <a:ext cx="25400" cy="3281013"/>
          </a:xfrm>
          <a:prstGeom prst="line">
            <a:avLst/>
          </a:prstGeom>
          <a:ln w="9842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8708833" y="2364454"/>
            <a:ext cx="21821" cy="2818733"/>
          </a:xfrm>
          <a:prstGeom prst="line">
            <a:avLst/>
          </a:prstGeom>
          <a:ln w="98425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10500182" y="1902174"/>
            <a:ext cx="25400" cy="3281013"/>
          </a:xfrm>
          <a:prstGeom prst="line">
            <a:avLst/>
          </a:prstGeom>
          <a:ln w="9842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10500182" y="3719791"/>
            <a:ext cx="11329" cy="1463396"/>
          </a:xfrm>
          <a:prstGeom prst="line">
            <a:avLst/>
          </a:prstGeom>
          <a:ln w="98425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/>
          <p:cNvGrpSpPr/>
          <p:nvPr/>
        </p:nvGrpSpPr>
        <p:grpSpPr>
          <a:xfrm flipV="1">
            <a:off x="6752860" y="4014179"/>
            <a:ext cx="334818" cy="334818"/>
            <a:chOff x="4882960" y="3371850"/>
            <a:chExt cx="469900" cy="469900"/>
          </a:xfrm>
        </p:grpSpPr>
        <p:sp>
          <p:nvSpPr>
            <p:cNvPr id="84" name="Oval 83"/>
            <p:cNvSpPr/>
            <p:nvPr/>
          </p:nvSpPr>
          <p:spPr>
            <a:xfrm>
              <a:off x="4882960" y="3371850"/>
              <a:ext cx="469900" cy="46990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 w="0">
              <a:noFill/>
            </a:ln>
            <a:effectLst>
              <a:outerShdw blurRad="635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4949635" y="3438525"/>
              <a:ext cx="336550" cy="33655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 w="0">
              <a:noFill/>
            </a:ln>
            <a:effectLst>
              <a:outerShdw blurRad="635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5028694" y="3517584"/>
              <a:ext cx="178429" cy="178429"/>
            </a:xfrm>
            <a:prstGeom prst="ellips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635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Group 86"/>
          <p:cNvGrpSpPr/>
          <p:nvPr/>
        </p:nvGrpSpPr>
        <p:grpSpPr>
          <a:xfrm flipV="1">
            <a:off x="4948748" y="2725881"/>
            <a:ext cx="334818" cy="334818"/>
            <a:chOff x="4882960" y="3371850"/>
            <a:chExt cx="469900" cy="469900"/>
          </a:xfrm>
        </p:grpSpPr>
        <p:sp>
          <p:nvSpPr>
            <p:cNvPr id="88" name="Oval 87"/>
            <p:cNvSpPr/>
            <p:nvPr/>
          </p:nvSpPr>
          <p:spPr>
            <a:xfrm>
              <a:off x="4882960" y="3371850"/>
              <a:ext cx="469900" cy="46990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 w="0">
              <a:noFill/>
            </a:ln>
            <a:effectLst>
              <a:outerShdw blurRad="635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4949635" y="3438525"/>
              <a:ext cx="336550" cy="33655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 w="0">
              <a:noFill/>
            </a:ln>
            <a:effectLst>
              <a:outerShdw blurRad="635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5028694" y="3517584"/>
              <a:ext cx="178429" cy="178429"/>
            </a:xfrm>
            <a:prstGeom prst="ellips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635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Group 90"/>
          <p:cNvGrpSpPr/>
          <p:nvPr/>
        </p:nvGrpSpPr>
        <p:grpSpPr>
          <a:xfrm flipV="1">
            <a:off x="8566687" y="2237386"/>
            <a:ext cx="334818" cy="334818"/>
            <a:chOff x="4882960" y="3371850"/>
            <a:chExt cx="469900" cy="469900"/>
          </a:xfrm>
        </p:grpSpPr>
        <p:sp>
          <p:nvSpPr>
            <p:cNvPr id="92" name="Oval 91"/>
            <p:cNvSpPr/>
            <p:nvPr/>
          </p:nvSpPr>
          <p:spPr>
            <a:xfrm>
              <a:off x="4882960" y="3371850"/>
              <a:ext cx="469900" cy="46990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 w="0">
              <a:noFill/>
            </a:ln>
            <a:effectLst>
              <a:outerShdw blurRad="635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4949635" y="3438525"/>
              <a:ext cx="336550" cy="33655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 w="0">
              <a:noFill/>
            </a:ln>
            <a:effectLst>
              <a:outerShdw blurRad="635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5028694" y="3517584"/>
              <a:ext cx="178429" cy="178429"/>
            </a:xfrm>
            <a:prstGeom prst="ellips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635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/>
          <p:cNvGrpSpPr/>
          <p:nvPr/>
        </p:nvGrpSpPr>
        <p:grpSpPr>
          <a:xfrm flipV="1">
            <a:off x="10355253" y="3556442"/>
            <a:ext cx="334818" cy="334818"/>
            <a:chOff x="4882960" y="3371850"/>
            <a:chExt cx="469900" cy="469900"/>
          </a:xfrm>
        </p:grpSpPr>
        <p:sp>
          <p:nvSpPr>
            <p:cNvPr id="104" name="Oval 103"/>
            <p:cNvSpPr/>
            <p:nvPr/>
          </p:nvSpPr>
          <p:spPr>
            <a:xfrm>
              <a:off x="4882960" y="3371850"/>
              <a:ext cx="469900" cy="46990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 w="0">
              <a:noFill/>
            </a:ln>
            <a:effectLst>
              <a:outerShdw blurRad="635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4949635" y="3438525"/>
              <a:ext cx="336550" cy="33655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 w="0">
              <a:noFill/>
            </a:ln>
            <a:effectLst>
              <a:outerShdw blurRad="635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5028694" y="3517584"/>
              <a:ext cx="178429" cy="178429"/>
            </a:xfrm>
            <a:prstGeom prst="ellips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635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3" name="Straight Connector 72"/>
          <p:cNvCxnSpPr/>
          <p:nvPr/>
        </p:nvCxnSpPr>
        <p:spPr>
          <a:xfrm>
            <a:off x="2626475" y="1278480"/>
            <a:ext cx="7277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Content Placeholder 15"/>
          <p:cNvSpPr txBox="1">
            <a:spLocks/>
          </p:cNvSpPr>
          <p:nvPr/>
        </p:nvSpPr>
        <p:spPr>
          <a:xfrm>
            <a:off x="393678" y="260350"/>
            <a:ext cx="3206773" cy="553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3600" b="1" i="0" kern="1200" cap="all" spc="-30" baseline="0" dirty="0" smtClean="0">
                <a:solidFill>
                  <a:schemeClr val="tx1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infographics</a:t>
            </a:r>
          </a:p>
        </p:txBody>
      </p:sp>
      <p:sp>
        <p:nvSpPr>
          <p:cNvPr id="76" name="Content Placeholder 15"/>
          <p:cNvSpPr txBox="1">
            <a:spLocks/>
          </p:cNvSpPr>
          <p:nvPr/>
        </p:nvSpPr>
        <p:spPr>
          <a:xfrm>
            <a:off x="393678" y="858776"/>
            <a:ext cx="3206773" cy="419704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/>
              <a:t>Basic elements</a:t>
            </a:r>
            <a:endParaRPr lang="en-US" i="1" dirty="0"/>
          </a:p>
        </p:txBody>
      </p:sp>
      <p:sp>
        <p:nvSpPr>
          <p:cNvPr id="79" name="Title 1"/>
          <p:cNvSpPr txBox="1">
            <a:spLocks/>
          </p:cNvSpPr>
          <p:nvPr/>
        </p:nvSpPr>
        <p:spPr>
          <a:xfrm>
            <a:off x="393700" y="1969181"/>
            <a:ext cx="3207533" cy="914400"/>
          </a:xfrm>
          <a:prstGeom prst="rect">
            <a:avLst/>
          </a:prstGeom>
          <a:noFill/>
        </p:spPr>
        <p:txBody>
          <a:bodyPr lIns="0" tIns="0" rIns="0" bIns="0"/>
          <a:lstStyle>
            <a:lvl1pPr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Lorem ipsum dolor sit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amet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,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consectetur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adipiscing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elit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Morbi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libero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sapien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, cursus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lorem at, convallis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hendrerit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tortor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Duis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vulputate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pellentesque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dui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ornare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Aliquam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dignissim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placerat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auctor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Source Sans Pro Light" panose="020B0403030403020204" pitchFamily="34" charset="-18"/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6534251" y="5171859"/>
            <a:ext cx="714375" cy="715963"/>
          </a:xfrm>
          <a:custGeom>
            <a:avLst/>
            <a:gdLst>
              <a:gd name="T0" fmla="*/ 109 w 450"/>
              <a:gd name="T1" fmla="*/ 32 h 451"/>
              <a:gd name="T2" fmla="*/ 225 w 450"/>
              <a:gd name="T3" fmla="*/ 0 h 451"/>
              <a:gd name="T4" fmla="*/ 450 w 450"/>
              <a:gd name="T5" fmla="*/ 226 h 451"/>
              <a:gd name="T6" fmla="*/ 225 w 450"/>
              <a:gd name="T7" fmla="*/ 451 h 451"/>
              <a:gd name="T8" fmla="*/ 0 w 450"/>
              <a:gd name="T9" fmla="*/ 226 h 451"/>
              <a:gd name="T10" fmla="*/ 26 w 450"/>
              <a:gd name="T11" fmla="*/ 119 h 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0" h="451">
                <a:moveTo>
                  <a:pt x="109" y="32"/>
                </a:moveTo>
                <a:cubicBezTo>
                  <a:pt x="143" y="12"/>
                  <a:pt x="183" y="0"/>
                  <a:pt x="225" y="0"/>
                </a:cubicBezTo>
                <a:cubicBezTo>
                  <a:pt x="349" y="0"/>
                  <a:pt x="450" y="101"/>
                  <a:pt x="450" y="226"/>
                </a:cubicBezTo>
                <a:cubicBezTo>
                  <a:pt x="450" y="350"/>
                  <a:pt x="349" y="451"/>
                  <a:pt x="225" y="451"/>
                </a:cubicBezTo>
                <a:cubicBezTo>
                  <a:pt x="100" y="451"/>
                  <a:pt x="0" y="350"/>
                  <a:pt x="0" y="226"/>
                </a:cubicBezTo>
                <a:cubicBezTo>
                  <a:pt x="0" y="187"/>
                  <a:pt x="9" y="151"/>
                  <a:pt x="26" y="119"/>
                </a:cubicBezTo>
              </a:path>
            </a:pathLst>
          </a:custGeom>
          <a:solidFill>
            <a:srgbClr val="FFFFFF"/>
          </a:solidFill>
          <a:ln w="31750" cap="rnd">
            <a:solidFill>
              <a:srgbClr val="19191E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Freeform 80"/>
          <p:cNvSpPr/>
          <p:nvPr/>
        </p:nvSpPr>
        <p:spPr>
          <a:xfrm>
            <a:off x="6699039" y="5285225"/>
            <a:ext cx="417017" cy="458006"/>
          </a:xfrm>
          <a:custGeom>
            <a:avLst/>
            <a:gdLst/>
            <a:ahLst/>
            <a:cxnLst/>
            <a:rect l="l" t="t" r="r" b="b"/>
            <a:pathLst>
              <a:path w="931589" h="1023156">
                <a:moveTo>
                  <a:pt x="376219" y="489682"/>
                </a:moveTo>
                <a:lnTo>
                  <a:pt x="286643" y="720589"/>
                </a:lnTo>
                <a:lnTo>
                  <a:pt x="517550" y="631013"/>
                </a:lnTo>
                <a:close/>
                <a:moveTo>
                  <a:pt x="642956" y="364276"/>
                </a:moveTo>
                <a:lnTo>
                  <a:pt x="398115" y="467786"/>
                </a:lnTo>
                <a:lnTo>
                  <a:pt x="539446" y="609116"/>
                </a:lnTo>
                <a:close/>
                <a:moveTo>
                  <a:pt x="666843" y="320483"/>
                </a:moveTo>
                <a:lnTo>
                  <a:pt x="686748" y="340389"/>
                </a:lnTo>
                <a:lnTo>
                  <a:pt x="559352" y="642956"/>
                </a:lnTo>
                <a:lnTo>
                  <a:pt x="551389" y="650919"/>
                </a:lnTo>
                <a:lnTo>
                  <a:pt x="264746" y="762391"/>
                </a:lnTo>
                <a:lnTo>
                  <a:pt x="244841" y="742485"/>
                </a:lnTo>
                <a:lnTo>
                  <a:pt x="356313" y="455842"/>
                </a:lnTo>
                <a:lnTo>
                  <a:pt x="364275" y="447880"/>
                </a:lnTo>
                <a:close/>
                <a:moveTo>
                  <a:pt x="449870" y="123416"/>
                </a:moveTo>
                <a:cubicBezTo>
                  <a:pt x="334416" y="127397"/>
                  <a:pt x="237542" y="169863"/>
                  <a:pt x="159246" y="250813"/>
                </a:cubicBezTo>
                <a:cubicBezTo>
                  <a:pt x="78296" y="329109"/>
                  <a:pt x="35830" y="425983"/>
                  <a:pt x="31849" y="541437"/>
                </a:cubicBezTo>
                <a:lnTo>
                  <a:pt x="99528" y="541437"/>
                </a:lnTo>
                <a:lnTo>
                  <a:pt x="99528" y="573286"/>
                </a:lnTo>
                <a:lnTo>
                  <a:pt x="31849" y="573286"/>
                </a:lnTo>
                <a:cubicBezTo>
                  <a:pt x="35830" y="688740"/>
                  <a:pt x="78296" y="785614"/>
                  <a:pt x="159246" y="863910"/>
                </a:cubicBezTo>
                <a:cubicBezTo>
                  <a:pt x="237542" y="944860"/>
                  <a:pt x="334416" y="987326"/>
                  <a:pt x="449870" y="991307"/>
                </a:cubicBezTo>
                <a:lnTo>
                  <a:pt x="449870" y="923627"/>
                </a:lnTo>
                <a:lnTo>
                  <a:pt x="481719" y="923627"/>
                </a:lnTo>
                <a:lnTo>
                  <a:pt x="481719" y="991307"/>
                </a:lnTo>
                <a:cubicBezTo>
                  <a:pt x="597173" y="987326"/>
                  <a:pt x="694047" y="944860"/>
                  <a:pt x="772343" y="863910"/>
                </a:cubicBezTo>
                <a:cubicBezTo>
                  <a:pt x="853293" y="785614"/>
                  <a:pt x="895759" y="688740"/>
                  <a:pt x="899740" y="573286"/>
                </a:cubicBezTo>
                <a:lnTo>
                  <a:pt x="832061" y="573286"/>
                </a:lnTo>
                <a:lnTo>
                  <a:pt x="832061" y="541437"/>
                </a:lnTo>
                <a:lnTo>
                  <a:pt x="899740" y="541437"/>
                </a:lnTo>
                <a:cubicBezTo>
                  <a:pt x="895759" y="425983"/>
                  <a:pt x="853293" y="329109"/>
                  <a:pt x="772343" y="250813"/>
                </a:cubicBezTo>
                <a:cubicBezTo>
                  <a:pt x="694047" y="169863"/>
                  <a:pt x="597173" y="127397"/>
                  <a:pt x="481719" y="123416"/>
                </a:cubicBezTo>
                <a:lnTo>
                  <a:pt x="481719" y="191095"/>
                </a:lnTo>
                <a:lnTo>
                  <a:pt x="449870" y="191095"/>
                </a:lnTo>
                <a:close/>
                <a:moveTo>
                  <a:pt x="465794" y="31849"/>
                </a:moveTo>
                <a:cubicBezTo>
                  <a:pt x="447216" y="31849"/>
                  <a:pt x="431955" y="37821"/>
                  <a:pt x="420011" y="49765"/>
                </a:cubicBezTo>
                <a:cubicBezTo>
                  <a:pt x="408068" y="61708"/>
                  <a:pt x="402096" y="76969"/>
                  <a:pt x="402096" y="95548"/>
                </a:cubicBezTo>
                <a:cubicBezTo>
                  <a:pt x="416694" y="92894"/>
                  <a:pt x="437926" y="91567"/>
                  <a:pt x="465794" y="91567"/>
                </a:cubicBezTo>
                <a:cubicBezTo>
                  <a:pt x="493663" y="91567"/>
                  <a:pt x="514895" y="92894"/>
                  <a:pt x="529493" y="95548"/>
                </a:cubicBezTo>
                <a:cubicBezTo>
                  <a:pt x="529493" y="76969"/>
                  <a:pt x="523521" y="61708"/>
                  <a:pt x="511578" y="49765"/>
                </a:cubicBezTo>
                <a:cubicBezTo>
                  <a:pt x="499634" y="37821"/>
                  <a:pt x="484373" y="31849"/>
                  <a:pt x="465794" y="31849"/>
                </a:cubicBezTo>
                <a:close/>
                <a:moveTo>
                  <a:pt x="465794" y="0"/>
                </a:moveTo>
                <a:cubicBezTo>
                  <a:pt x="492336" y="0"/>
                  <a:pt x="514895" y="9289"/>
                  <a:pt x="533474" y="27868"/>
                </a:cubicBezTo>
                <a:cubicBezTo>
                  <a:pt x="552053" y="46447"/>
                  <a:pt x="561342" y="69007"/>
                  <a:pt x="561342" y="95548"/>
                </a:cubicBezTo>
                <a:lnTo>
                  <a:pt x="561342" y="101520"/>
                </a:lnTo>
                <a:cubicBezTo>
                  <a:pt x="650255" y="120098"/>
                  <a:pt x="728551" y="161900"/>
                  <a:pt x="796230" y="226926"/>
                </a:cubicBezTo>
                <a:cubicBezTo>
                  <a:pt x="886470" y="319819"/>
                  <a:pt x="931589" y="429965"/>
                  <a:pt x="931589" y="557361"/>
                </a:cubicBezTo>
                <a:cubicBezTo>
                  <a:pt x="931589" y="684758"/>
                  <a:pt x="886470" y="794904"/>
                  <a:pt x="796230" y="887797"/>
                </a:cubicBezTo>
                <a:cubicBezTo>
                  <a:pt x="703337" y="978037"/>
                  <a:pt x="593191" y="1023156"/>
                  <a:pt x="465794" y="1023156"/>
                </a:cubicBezTo>
                <a:cubicBezTo>
                  <a:pt x="338398" y="1023156"/>
                  <a:pt x="228252" y="978037"/>
                  <a:pt x="135359" y="887797"/>
                </a:cubicBezTo>
                <a:cubicBezTo>
                  <a:pt x="45119" y="794904"/>
                  <a:pt x="0" y="684758"/>
                  <a:pt x="0" y="557361"/>
                </a:cubicBezTo>
                <a:cubicBezTo>
                  <a:pt x="0" y="429965"/>
                  <a:pt x="45119" y="319819"/>
                  <a:pt x="135359" y="226926"/>
                </a:cubicBezTo>
                <a:cubicBezTo>
                  <a:pt x="203038" y="161900"/>
                  <a:pt x="281334" y="120098"/>
                  <a:pt x="370247" y="101520"/>
                </a:cubicBezTo>
                <a:lnTo>
                  <a:pt x="370247" y="95548"/>
                </a:lnTo>
                <a:cubicBezTo>
                  <a:pt x="370247" y="69007"/>
                  <a:pt x="379536" y="46447"/>
                  <a:pt x="398115" y="27868"/>
                </a:cubicBezTo>
                <a:cubicBezTo>
                  <a:pt x="416694" y="9289"/>
                  <a:pt x="439254" y="0"/>
                  <a:pt x="46579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27"/>
          <p:cNvSpPr>
            <a:spLocks/>
          </p:cNvSpPr>
          <p:nvPr/>
        </p:nvSpPr>
        <p:spPr bwMode="auto">
          <a:xfrm>
            <a:off x="10133695" y="5171065"/>
            <a:ext cx="715963" cy="715963"/>
          </a:xfrm>
          <a:custGeom>
            <a:avLst/>
            <a:gdLst>
              <a:gd name="T0" fmla="*/ 110 w 451"/>
              <a:gd name="T1" fmla="*/ 32 h 451"/>
              <a:gd name="T2" fmla="*/ 225 w 451"/>
              <a:gd name="T3" fmla="*/ 0 h 451"/>
              <a:gd name="T4" fmla="*/ 451 w 451"/>
              <a:gd name="T5" fmla="*/ 226 h 451"/>
              <a:gd name="T6" fmla="*/ 225 w 451"/>
              <a:gd name="T7" fmla="*/ 451 h 451"/>
              <a:gd name="T8" fmla="*/ 0 w 451"/>
              <a:gd name="T9" fmla="*/ 226 h 451"/>
              <a:gd name="T10" fmla="*/ 27 w 451"/>
              <a:gd name="T11" fmla="*/ 119 h 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1" h="451">
                <a:moveTo>
                  <a:pt x="110" y="32"/>
                </a:moveTo>
                <a:cubicBezTo>
                  <a:pt x="144" y="12"/>
                  <a:pt x="183" y="0"/>
                  <a:pt x="225" y="0"/>
                </a:cubicBezTo>
                <a:cubicBezTo>
                  <a:pt x="350" y="0"/>
                  <a:pt x="451" y="101"/>
                  <a:pt x="451" y="226"/>
                </a:cubicBezTo>
                <a:cubicBezTo>
                  <a:pt x="451" y="350"/>
                  <a:pt x="350" y="451"/>
                  <a:pt x="225" y="451"/>
                </a:cubicBezTo>
                <a:cubicBezTo>
                  <a:pt x="101" y="451"/>
                  <a:pt x="0" y="350"/>
                  <a:pt x="0" y="226"/>
                </a:cubicBezTo>
                <a:cubicBezTo>
                  <a:pt x="0" y="187"/>
                  <a:pt x="10" y="151"/>
                  <a:pt x="27" y="119"/>
                </a:cubicBezTo>
              </a:path>
            </a:pathLst>
          </a:custGeom>
          <a:solidFill>
            <a:schemeClr val="bg1"/>
          </a:solidFill>
          <a:ln w="31750" cap="rnd">
            <a:solidFill>
              <a:srgbClr val="19191E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57"/>
          <p:cNvSpPr>
            <a:spLocks/>
          </p:cNvSpPr>
          <p:nvPr/>
        </p:nvSpPr>
        <p:spPr bwMode="auto">
          <a:xfrm>
            <a:off x="8333180" y="5171065"/>
            <a:ext cx="715963" cy="715963"/>
          </a:xfrm>
          <a:custGeom>
            <a:avLst/>
            <a:gdLst>
              <a:gd name="T0" fmla="*/ 110 w 451"/>
              <a:gd name="T1" fmla="*/ 32 h 451"/>
              <a:gd name="T2" fmla="*/ 225 w 451"/>
              <a:gd name="T3" fmla="*/ 0 h 451"/>
              <a:gd name="T4" fmla="*/ 451 w 451"/>
              <a:gd name="T5" fmla="*/ 226 h 451"/>
              <a:gd name="T6" fmla="*/ 225 w 451"/>
              <a:gd name="T7" fmla="*/ 451 h 451"/>
              <a:gd name="T8" fmla="*/ 0 w 451"/>
              <a:gd name="T9" fmla="*/ 226 h 451"/>
              <a:gd name="T10" fmla="*/ 27 w 451"/>
              <a:gd name="T11" fmla="*/ 119 h 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1" h="451">
                <a:moveTo>
                  <a:pt x="110" y="32"/>
                </a:moveTo>
                <a:cubicBezTo>
                  <a:pt x="143" y="12"/>
                  <a:pt x="183" y="0"/>
                  <a:pt x="225" y="0"/>
                </a:cubicBezTo>
                <a:cubicBezTo>
                  <a:pt x="350" y="0"/>
                  <a:pt x="451" y="101"/>
                  <a:pt x="451" y="226"/>
                </a:cubicBezTo>
                <a:cubicBezTo>
                  <a:pt x="451" y="350"/>
                  <a:pt x="350" y="451"/>
                  <a:pt x="225" y="451"/>
                </a:cubicBezTo>
                <a:cubicBezTo>
                  <a:pt x="101" y="451"/>
                  <a:pt x="0" y="350"/>
                  <a:pt x="0" y="226"/>
                </a:cubicBezTo>
                <a:cubicBezTo>
                  <a:pt x="0" y="187"/>
                  <a:pt x="10" y="151"/>
                  <a:pt x="27" y="119"/>
                </a:cubicBezTo>
              </a:path>
            </a:pathLst>
          </a:custGeom>
          <a:solidFill>
            <a:srgbClr val="FFFFFF"/>
          </a:solidFill>
          <a:ln w="31750" cap="rnd">
            <a:solidFill>
              <a:srgbClr val="19191E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10"/>
          <p:cNvSpPr>
            <a:spLocks/>
          </p:cNvSpPr>
          <p:nvPr/>
        </p:nvSpPr>
        <p:spPr bwMode="auto">
          <a:xfrm>
            <a:off x="4735322" y="5163922"/>
            <a:ext cx="714375" cy="715963"/>
          </a:xfrm>
          <a:custGeom>
            <a:avLst/>
            <a:gdLst>
              <a:gd name="T0" fmla="*/ 109 w 450"/>
              <a:gd name="T1" fmla="*/ 32 h 451"/>
              <a:gd name="T2" fmla="*/ 225 w 450"/>
              <a:gd name="T3" fmla="*/ 0 h 451"/>
              <a:gd name="T4" fmla="*/ 450 w 450"/>
              <a:gd name="T5" fmla="*/ 226 h 451"/>
              <a:gd name="T6" fmla="*/ 225 w 450"/>
              <a:gd name="T7" fmla="*/ 451 h 451"/>
              <a:gd name="T8" fmla="*/ 0 w 450"/>
              <a:gd name="T9" fmla="*/ 226 h 451"/>
              <a:gd name="T10" fmla="*/ 26 w 450"/>
              <a:gd name="T11" fmla="*/ 119 h 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0" h="451">
                <a:moveTo>
                  <a:pt x="109" y="32"/>
                </a:moveTo>
                <a:cubicBezTo>
                  <a:pt x="143" y="12"/>
                  <a:pt x="183" y="0"/>
                  <a:pt x="225" y="0"/>
                </a:cubicBezTo>
                <a:cubicBezTo>
                  <a:pt x="349" y="0"/>
                  <a:pt x="450" y="101"/>
                  <a:pt x="450" y="226"/>
                </a:cubicBezTo>
                <a:cubicBezTo>
                  <a:pt x="450" y="350"/>
                  <a:pt x="349" y="451"/>
                  <a:pt x="225" y="451"/>
                </a:cubicBezTo>
                <a:cubicBezTo>
                  <a:pt x="100" y="451"/>
                  <a:pt x="0" y="350"/>
                  <a:pt x="0" y="226"/>
                </a:cubicBezTo>
                <a:cubicBezTo>
                  <a:pt x="0" y="187"/>
                  <a:pt x="9" y="151"/>
                  <a:pt x="26" y="119"/>
                </a:cubicBezTo>
              </a:path>
            </a:pathLst>
          </a:custGeom>
          <a:solidFill>
            <a:srgbClr val="FFFFFF"/>
          </a:solidFill>
          <a:ln w="31750" cap="rnd">
            <a:solidFill>
              <a:srgbClr val="19191E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Freeform 81"/>
          <p:cNvSpPr/>
          <p:nvPr/>
        </p:nvSpPr>
        <p:spPr>
          <a:xfrm>
            <a:off x="4844201" y="5287081"/>
            <a:ext cx="519329" cy="446299"/>
          </a:xfrm>
          <a:custGeom>
            <a:avLst/>
            <a:gdLst/>
            <a:ahLst/>
            <a:cxnLst/>
            <a:rect l="l" t="t" r="r" b="b"/>
            <a:pathLst>
              <a:path w="1019175" h="875854">
                <a:moveTo>
                  <a:pt x="461814" y="812155"/>
                </a:moveTo>
                <a:lnTo>
                  <a:pt x="461814" y="844005"/>
                </a:lnTo>
                <a:lnTo>
                  <a:pt x="557362" y="844005"/>
                </a:lnTo>
                <a:lnTo>
                  <a:pt x="557362" y="812155"/>
                </a:lnTo>
                <a:close/>
                <a:moveTo>
                  <a:pt x="828080" y="382191"/>
                </a:moveTo>
                <a:lnTo>
                  <a:pt x="828080" y="668834"/>
                </a:lnTo>
                <a:lnTo>
                  <a:pt x="844004" y="668834"/>
                </a:lnTo>
                <a:cubicBezTo>
                  <a:pt x="883816" y="668834"/>
                  <a:pt x="917656" y="654900"/>
                  <a:pt x="945524" y="627032"/>
                </a:cubicBezTo>
                <a:cubicBezTo>
                  <a:pt x="973392" y="599164"/>
                  <a:pt x="987326" y="565324"/>
                  <a:pt x="987326" y="525512"/>
                </a:cubicBezTo>
                <a:cubicBezTo>
                  <a:pt x="987326" y="485701"/>
                  <a:pt x="973392" y="451861"/>
                  <a:pt x="945524" y="423993"/>
                </a:cubicBezTo>
                <a:cubicBezTo>
                  <a:pt x="917656" y="396125"/>
                  <a:pt x="883816" y="382191"/>
                  <a:pt x="844004" y="382191"/>
                </a:cubicBezTo>
                <a:close/>
                <a:moveTo>
                  <a:pt x="175171" y="382191"/>
                </a:moveTo>
                <a:cubicBezTo>
                  <a:pt x="135359" y="382191"/>
                  <a:pt x="101519" y="396125"/>
                  <a:pt x="73651" y="423993"/>
                </a:cubicBezTo>
                <a:cubicBezTo>
                  <a:pt x="45783" y="451861"/>
                  <a:pt x="31849" y="485701"/>
                  <a:pt x="31849" y="525512"/>
                </a:cubicBezTo>
                <a:cubicBezTo>
                  <a:pt x="31849" y="565324"/>
                  <a:pt x="45783" y="599164"/>
                  <a:pt x="73651" y="627032"/>
                </a:cubicBezTo>
                <a:cubicBezTo>
                  <a:pt x="101519" y="654900"/>
                  <a:pt x="135359" y="668834"/>
                  <a:pt x="175171" y="668834"/>
                </a:cubicBezTo>
                <a:lnTo>
                  <a:pt x="191095" y="668834"/>
                </a:lnTo>
                <a:lnTo>
                  <a:pt x="191095" y="382191"/>
                </a:lnTo>
                <a:close/>
                <a:moveTo>
                  <a:pt x="509588" y="0"/>
                </a:moveTo>
                <a:cubicBezTo>
                  <a:pt x="567978" y="0"/>
                  <a:pt x="619069" y="9621"/>
                  <a:pt x="662862" y="28864"/>
                </a:cubicBezTo>
                <a:cubicBezTo>
                  <a:pt x="706655" y="48106"/>
                  <a:pt x="738504" y="69670"/>
                  <a:pt x="758410" y="93557"/>
                </a:cubicBezTo>
                <a:cubicBezTo>
                  <a:pt x="778315" y="117444"/>
                  <a:pt x="794240" y="144649"/>
                  <a:pt x="806184" y="175171"/>
                </a:cubicBezTo>
                <a:cubicBezTo>
                  <a:pt x="818127" y="205693"/>
                  <a:pt x="824762" y="227589"/>
                  <a:pt x="826089" y="240860"/>
                </a:cubicBezTo>
                <a:cubicBezTo>
                  <a:pt x="827416" y="254130"/>
                  <a:pt x="828080" y="264083"/>
                  <a:pt x="828080" y="270719"/>
                </a:cubicBezTo>
                <a:lnTo>
                  <a:pt x="828080" y="350342"/>
                </a:lnTo>
                <a:lnTo>
                  <a:pt x="844004" y="350342"/>
                </a:lnTo>
                <a:cubicBezTo>
                  <a:pt x="893105" y="350342"/>
                  <a:pt x="934576" y="367261"/>
                  <a:pt x="968416" y="401101"/>
                </a:cubicBezTo>
                <a:cubicBezTo>
                  <a:pt x="1002255" y="434941"/>
                  <a:pt x="1019175" y="476411"/>
                  <a:pt x="1019175" y="525512"/>
                </a:cubicBezTo>
                <a:cubicBezTo>
                  <a:pt x="1019175" y="574613"/>
                  <a:pt x="1002255" y="616084"/>
                  <a:pt x="968416" y="649923"/>
                </a:cubicBezTo>
                <a:cubicBezTo>
                  <a:pt x="934576" y="683763"/>
                  <a:pt x="893105" y="700683"/>
                  <a:pt x="844004" y="700683"/>
                </a:cubicBezTo>
                <a:lnTo>
                  <a:pt x="828080" y="700683"/>
                </a:lnTo>
                <a:lnTo>
                  <a:pt x="828080" y="774334"/>
                </a:lnTo>
                <a:lnTo>
                  <a:pt x="577267" y="875854"/>
                </a:lnTo>
                <a:lnTo>
                  <a:pt x="429965" y="875854"/>
                </a:lnTo>
                <a:lnTo>
                  <a:pt x="429965" y="780306"/>
                </a:lnTo>
                <a:lnTo>
                  <a:pt x="589211" y="780306"/>
                </a:lnTo>
                <a:lnTo>
                  <a:pt x="589211" y="836042"/>
                </a:lnTo>
                <a:lnTo>
                  <a:pt x="796231" y="754429"/>
                </a:lnTo>
                <a:lnTo>
                  <a:pt x="796231" y="270719"/>
                </a:lnTo>
                <a:cubicBezTo>
                  <a:pt x="796231" y="262756"/>
                  <a:pt x="795567" y="252803"/>
                  <a:pt x="794240" y="240860"/>
                </a:cubicBezTo>
                <a:cubicBezTo>
                  <a:pt x="792913" y="228916"/>
                  <a:pt x="786941" y="209674"/>
                  <a:pt x="776325" y="183133"/>
                </a:cubicBezTo>
                <a:cubicBezTo>
                  <a:pt x="765708" y="156592"/>
                  <a:pt x="751443" y="133037"/>
                  <a:pt x="733528" y="112468"/>
                </a:cubicBezTo>
                <a:cubicBezTo>
                  <a:pt x="715612" y="91898"/>
                  <a:pt x="687081" y="73320"/>
                  <a:pt x="647933" y="56732"/>
                </a:cubicBezTo>
                <a:cubicBezTo>
                  <a:pt x="608785" y="40143"/>
                  <a:pt x="562670" y="31849"/>
                  <a:pt x="509588" y="31849"/>
                </a:cubicBezTo>
                <a:cubicBezTo>
                  <a:pt x="456506" y="31849"/>
                  <a:pt x="410391" y="40143"/>
                  <a:pt x="371243" y="56732"/>
                </a:cubicBezTo>
                <a:cubicBezTo>
                  <a:pt x="332095" y="73320"/>
                  <a:pt x="303563" y="91898"/>
                  <a:pt x="285648" y="112468"/>
                </a:cubicBezTo>
                <a:cubicBezTo>
                  <a:pt x="267733" y="133037"/>
                  <a:pt x="253467" y="156592"/>
                  <a:pt x="242850" y="183133"/>
                </a:cubicBezTo>
                <a:cubicBezTo>
                  <a:pt x="232234" y="209674"/>
                  <a:pt x="226262" y="228916"/>
                  <a:pt x="224935" y="240860"/>
                </a:cubicBezTo>
                <a:cubicBezTo>
                  <a:pt x="223608" y="252803"/>
                  <a:pt x="222945" y="262756"/>
                  <a:pt x="222945" y="270719"/>
                </a:cubicBezTo>
                <a:lnTo>
                  <a:pt x="222945" y="700683"/>
                </a:lnTo>
                <a:lnTo>
                  <a:pt x="175171" y="700683"/>
                </a:lnTo>
                <a:cubicBezTo>
                  <a:pt x="126070" y="700683"/>
                  <a:pt x="84600" y="683763"/>
                  <a:pt x="50760" y="649923"/>
                </a:cubicBezTo>
                <a:cubicBezTo>
                  <a:pt x="16920" y="616084"/>
                  <a:pt x="0" y="574613"/>
                  <a:pt x="0" y="525512"/>
                </a:cubicBezTo>
                <a:cubicBezTo>
                  <a:pt x="0" y="476411"/>
                  <a:pt x="16920" y="434941"/>
                  <a:pt x="50760" y="401101"/>
                </a:cubicBezTo>
                <a:cubicBezTo>
                  <a:pt x="84600" y="367261"/>
                  <a:pt x="126070" y="350342"/>
                  <a:pt x="175171" y="350342"/>
                </a:cubicBezTo>
                <a:lnTo>
                  <a:pt x="191095" y="350342"/>
                </a:lnTo>
                <a:lnTo>
                  <a:pt x="191095" y="270719"/>
                </a:lnTo>
                <a:cubicBezTo>
                  <a:pt x="191095" y="264083"/>
                  <a:pt x="191759" y="254130"/>
                  <a:pt x="193086" y="240860"/>
                </a:cubicBezTo>
                <a:cubicBezTo>
                  <a:pt x="194413" y="227589"/>
                  <a:pt x="201048" y="205693"/>
                  <a:pt x="212992" y="175171"/>
                </a:cubicBezTo>
                <a:cubicBezTo>
                  <a:pt x="224935" y="144649"/>
                  <a:pt x="240860" y="117444"/>
                  <a:pt x="260766" y="93557"/>
                </a:cubicBezTo>
                <a:cubicBezTo>
                  <a:pt x="280671" y="69670"/>
                  <a:pt x="312521" y="48106"/>
                  <a:pt x="356313" y="28864"/>
                </a:cubicBezTo>
                <a:cubicBezTo>
                  <a:pt x="400106" y="9621"/>
                  <a:pt x="451197" y="0"/>
                  <a:pt x="50958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Freeform 79"/>
          <p:cNvSpPr/>
          <p:nvPr/>
        </p:nvSpPr>
        <p:spPr>
          <a:xfrm>
            <a:off x="8482500" y="5329829"/>
            <a:ext cx="425192" cy="425192"/>
          </a:xfrm>
          <a:custGeom>
            <a:avLst/>
            <a:gdLst/>
            <a:ahLst/>
            <a:cxnLst/>
            <a:rect l="l" t="t" r="r" b="b"/>
            <a:pathLst>
              <a:path w="1019175" h="1019175">
                <a:moveTo>
                  <a:pt x="429965" y="752438"/>
                </a:moveTo>
                <a:lnTo>
                  <a:pt x="429965" y="981354"/>
                </a:lnTo>
                <a:cubicBezTo>
                  <a:pt x="456506" y="985335"/>
                  <a:pt x="483047" y="987326"/>
                  <a:pt x="509588" y="987326"/>
                </a:cubicBezTo>
                <a:cubicBezTo>
                  <a:pt x="536129" y="987326"/>
                  <a:pt x="562670" y="985335"/>
                  <a:pt x="589211" y="981354"/>
                </a:cubicBezTo>
                <a:lnTo>
                  <a:pt x="589211" y="752438"/>
                </a:lnTo>
                <a:cubicBezTo>
                  <a:pt x="562670" y="760400"/>
                  <a:pt x="536129" y="764381"/>
                  <a:pt x="509588" y="764381"/>
                </a:cubicBezTo>
                <a:cubicBezTo>
                  <a:pt x="481720" y="764381"/>
                  <a:pt x="455179" y="760400"/>
                  <a:pt x="429965" y="752438"/>
                </a:cubicBezTo>
                <a:close/>
                <a:moveTo>
                  <a:pt x="738504" y="621060"/>
                </a:moveTo>
                <a:cubicBezTo>
                  <a:pt x="711963" y="672815"/>
                  <a:pt x="672815" y="711963"/>
                  <a:pt x="621060" y="738504"/>
                </a:cubicBezTo>
                <a:lnTo>
                  <a:pt x="621060" y="973392"/>
                </a:lnTo>
                <a:cubicBezTo>
                  <a:pt x="707318" y="952159"/>
                  <a:pt x="782297" y="909693"/>
                  <a:pt x="845995" y="845995"/>
                </a:cubicBezTo>
                <a:cubicBezTo>
                  <a:pt x="909694" y="782297"/>
                  <a:pt x="952159" y="707318"/>
                  <a:pt x="973392" y="621060"/>
                </a:cubicBezTo>
                <a:close/>
                <a:moveTo>
                  <a:pt x="45784" y="621060"/>
                </a:moveTo>
                <a:cubicBezTo>
                  <a:pt x="67016" y="707318"/>
                  <a:pt x="109482" y="782297"/>
                  <a:pt x="173180" y="845995"/>
                </a:cubicBezTo>
                <a:cubicBezTo>
                  <a:pt x="236879" y="909693"/>
                  <a:pt x="311857" y="952159"/>
                  <a:pt x="398115" y="973392"/>
                </a:cubicBezTo>
                <a:lnTo>
                  <a:pt x="398115" y="738504"/>
                </a:lnTo>
                <a:cubicBezTo>
                  <a:pt x="346360" y="711963"/>
                  <a:pt x="307212" y="672815"/>
                  <a:pt x="280672" y="621060"/>
                </a:cubicBezTo>
                <a:close/>
                <a:moveTo>
                  <a:pt x="752438" y="429965"/>
                </a:moveTo>
                <a:cubicBezTo>
                  <a:pt x="760400" y="456506"/>
                  <a:pt x="764382" y="483047"/>
                  <a:pt x="764382" y="509588"/>
                </a:cubicBezTo>
                <a:cubicBezTo>
                  <a:pt x="764382" y="537456"/>
                  <a:pt x="760400" y="563997"/>
                  <a:pt x="752438" y="589211"/>
                </a:cubicBezTo>
                <a:lnTo>
                  <a:pt x="981354" y="589211"/>
                </a:lnTo>
                <a:cubicBezTo>
                  <a:pt x="985335" y="562670"/>
                  <a:pt x="987326" y="536129"/>
                  <a:pt x="987326" y="509588"/>
                </a:cubicBezTo>
                <a:cubicBezTo>
                  <a:pt x="987326" y="481720"/>
                  <a:pt x="985335" y="455179"/>
                  <a:pt x="981354" y="429965"/>
                </a:cubicBezTo>
                <a:close/>
                <a:moveTo>
                  <a:pt x="37821" y="429965"/>
                </a:moveTo>
                <a:cubicBezTo>
                  <a:pt x="33840" y="456506"/>
                  <a:pt x="31849" y="483047"/>
                  <a:pt x="31849" y="509588"/>
                </a:cubicBezTo>
                <a:cubicBezTo>
                  <a:pt x="31849" y="536129"/>
                  <a:pt x="33840" y="562670"/>
                  <a:pt x="37821" y="589211"/>
                </a:cubicBezTo>
                <a:lnTo>
                  <a:pt x="266737" y="589211"/>
                </a:lnTo>
                <a:cubicBezTo>
                  <a:pt x="258775" y="562670"/>
                  <a:pt x="254794" y="536129"/>
                  <a:pt x="254794" y="509588"/>
                </a:cubicBezTo>
                <a:cubicBezTo>
                  <a:pt x="254794" y="483047"/>
                  <a:pt x="258775" y="456506"/>
                  <a:pt x="266737" y="429965"/>
                </a:cubicBezTo>
                <a:close/>
                <a:moveTo>
                  <a:pt x="509588" y="286643"/>
                </a:moveTo>
                <a:cubicBezTo>
                  <a:pt x="448543" y="286643"/>
                  <a:pt x="396125" y="308539"/>
                  <a:pt x="352332" y="352332"/>
                </a:cubicBezTo>
                <a:cubicBezTo>
                  <a:pt x="308540" y="396125"/>
                  <a:pt x="286643" y="448543"/>
                  <a:pt x="286643" y="509588"/>
                </a:cubicBezTo>
                <a:cubicBezTo>
                  <a:pt x="286643" y="570632"/>
                  <a:pt x="308540" y="623051"/>
                  <a:pt x="352332" y="666843"/>
                </a:cubicBezTo>
                <a:cubicBezTo>
                  <a:pt x="396125" y="710636"/>
                  <a:pt x="448543" y="732532"/>
                  <a:pt x="509588" y="732532"/>
                </a:cubicBezTo>
                <a:cubicBezTo>
                  <a:pt x="570632" y="732532"/>
                  <a:pt x="623051" y="710636"/>
                  <a:pt x="666843" y="666843"/>
                </a:cubicBezTo>
                <a:cubicBezTo>
                  <a:pt x="710636" y="623051"/>
                  <a:pt x="732532" y="570632"/>
                  <a:pt x="732532" y="509588"/>
                </a:cubicBezTo>
                <a:cubicBezTo>
                  <a:pt x="732532" y="448543"/>
                  <a:pt x="710636" y="396125"/>
                  <a:pt x="666843" y="352332"/>
                </a:cubicBezTo>
                <a:cubicBezTo>
                  <a:pt x="623051" y="308539"/>
                  <a:pt x="570632" y="286643"/>
                  <a:pt x="509588" y="286643"/>
                </a:cubicBezTo>
                <a:close/>
                <a:moveTo>
                  <a:pt x="621060" y="45783"/>
                </a:moveTo>
                <a:lnTo>
                  <a:pt x="621060" y="280671"/>
                </a:lnTo>
                <a:cubicBezTo>
                  <a:pt x="672815" y="307212"/>
                  <a:pt x="711963" y="346360"/>
                  <a:pt x="738504" y="398115"/>
                </a:cubicBezTo>
                <a:lnTo>
                  <a:pt x="973392" y="398115"/>
                </a:lnTo>
                <a:cubicBezTo>
                  <a:pt x="952159" y="311857"/>
                  <a:pt x="909694" y="236879"/>
                  <a:pt x="845995" y="173180"/>
                </a:cubicBezTo>
                <a:cubicBezTo>
                  <a:pt x="782297" y="109482"/>
                  <a:pt x="707318" y="67016"/>
                  <a:pt x="621060" y="45783"/>
                </a:cubicBezTo>
                <a:close/>
                <a:moveTo>
                  <a:pt x="398115" y="45783"/>
                </a:moveTo>
                <a:cubicBezTo>
                  <a:pt x="311857" y="67016"/>
                  <a:pt x="236879" y="109482"/>
                  <a:pt x="173180" y="173180"/>
                </a:cubicBezTo>
                <a:cubicBezTo>
                  <a:pt x="109482" y="236879"/>
                  <a:pt x="67016" y="311857"/>
                  <a:pt x="45784" y="398115"/>
                </a:cubicBezTo>
                <a:lnTo>
                  <a:pt x="280672" y="398115"/>
                </a:lnTo>
                <a:cubicBezTo>
                  <a:pt x="307212" y="346360"/>
                  <a:pt x="346360" y="307212"/>
                  <a:pt x="398115" y="280671"/>
                </a:cubicBezTo>
                <a:close/>
                <a:moveTo>
                  <a:pt x="509588" y="31849"/>
                </a:moveTo>
                <a:cubicBezTo>
                  <a:pt x="481720" y="31849"/>
                  <a:pt x="455179" y="33840"/>
                  <a:pt x="429965" y="37821"/>
                </a:cubicBezTo>
                <a:lnTo>
                  <a:pt x="429965" y="266737"/>
                </a:lnTo>
                <a:cubicBezTo>
                  <a:pt x="456506" y="258775"/>
                  <a:pt x="483047" y="254794"/>
                  <a:pt x="509588" y="254794"/>
                </a:cubicBezTo>
                <a:cubicBezTo>
                  <a:pt x="537456" y="254794"/>
                  <a:pt x="563997" y="258775"/>
                  <a:pt x="589211" y="266737"/>
                </a:cubicBezTo>
                <a:lnTo>
                  <a:pt x="589211" y="37821"/>
                </a:lnTo>
                <a:cubicBezTo>
                  <a:pt x="562670" y="33840"/>
                  <a:pt x="536129" y="31849"/>
                  <a:pt x="509588" y="31849"/>
                </a:cubicBezTo>
                <a:close/>
                <a:moveTo>
                  <a:pt x="509588" y="0"/>
                </a:moveTo>
                <a:cubicBezTo>
                  <a:pt x="650255" y="0"/>
                  <a:pt x="770353" y="49765"/>
                  <a:pt x="869882" y="149293"/>
                </a:cubicBezTo>
                <a:cubicBezTo>
                  <a:pt x="969411" y="248822"/>
                  <a:pt x="1019175" y="368920"/>
                  <a:pt x="1019175" y="509588"/>
                </a:cubicBezTo>
                <a:cubicBezTo>
                  <a:pt x="1019175" y="650255"/>
                  <a:pt x="969411" y="770353"/>
                  <a:pt x="869882" y="869882"/>
                </a:cubicBezTo>
                <a:cubicBezTo>
                  <a:pt x="770353" y="969411"/>
                  <a:pt x="650255" y="1019175"/>
                  <a:pt x="509588" y="1019175"/>
                </a:cubicBezTo>
                <a:cubicBezTo>
                  <a:pt x="368920" y="1019175"/>
                  <a:pt x="248822" y="969411"/>
                  <a:pt x="149293" y="869882"/>
                </a:cubicBezTo>
                <a:cubicBezTo>
                  <a:pt x="49765" y="770353"/>
                  <a:pt x="0" y="650255"/>
                  <a:pt x="0" y="509588"/>
                </a:cubicBezTo>
                <a:cubicBezTo>
                  <a:pt x="0" y="368920"/>
                  <a:pt x="49765" y="248822"/>
                  <a:pt x="149293" y="149293"/>
                </a:cubicBezTo>
                <a:cubicBezTo>
                  <a:pt x="248822" y="49765"/>
                  <a:pt x="368920" y="0"/>
                  <a:pt x="50958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Freeform 73"/>
          <p:cNvSpPr/>
          <p:nvPr/>
        </p:nvSpPr>
        <p:spPr>
          <a:xfrm>
            <a:off x="10237356" y="5309904"/>
            <a:ext cx="519329" cy="446299"/>
          </a:xfrm>
          <a:custGeom>
            <a:avLst/>
            <a:gdLst/>
            <a:ahLst/>
            <a:cxnLst/>
            <a:rect l="l" t="t" r="r" b="b"/>
            <a:pathLst>
              <a:path w="1019175" h="875854">
                <a:moveTo>
                  <a:pt x="461814" y="812155"/>
                </a:moveTo>
                <a:lnTo>
                  <a:pt x="461814" y="844005"/>
                </a:lnTo>
                <a:lnTo>
                  <a:pt x="557362" y="844005"/>
                </a:lnTo>
                <a:lnTo>
                  <a:pt x="557362" y="812155"/>
                </a:lnTo>
                <a:close/>
                <a:moveTo>
                  <a:pt x="828080" y="382191"/>
                </a:moveTo>
                <a:lnTo>
                  <a:pt x="828080" y="668834"/>
                </a:lnTo>
                <a:lnTo>
                  <a:pt x="844004" y="668834"/>
                </a:lnTo>
                <a:cubicBezTo>
                  <a:pt x="883816" y="668834"/>
                  <a:pt x="917656" y="654900"/>
                  <a:pt x="945524" y="627032"/>
                </a:cubicBezTo>
                <a:cubicBezTo>
                  <a:pt x="973392" y="599164"/>
                  <a:pt x="987326" y="565324"/>
                  <a:pt x="987326" y="525512"/>
                </a:cubicBezTo>
                <a:cubicBezTo>
                  <a:pt x="987326" y="485701"/>
                  <a:pt x="973392" y="451861"/>
                  <a:pt x="945524" y="423993"/>
                </a:cubicBezTo>
                <a:cubicBezTo>
                  <a:pt x="917656" y="396125"/>
                  <a:pt x="883816" y="382191"/>
                  <a:pt x="844004" y="382191"/>
                </a:cubicBezTo>
                <a:close/>
                <a:moveTo>
                  <a:pt x="175171" y="382191"/>
                </a:moveTo>
                <a:cubicBezTo>
                  <a:pt x="135359" y="382191"/>
                  <a:pt x="101519" y="396125"/>
                  <a:pt x="73651" y="423993"/>
                </a:cubicBezTo>
                <a:cubicBezTo>
                  <a:pt x="45783" y="451861"/>
                  <a:pt x="31849" y="485701"/>
                  <a:pt x="31849" y="525512"/>
                </a:cubicBezTo>
                <a:cubicBezTo>
                  <a:pt x="31849" y="565324"/>
                  <a:pt x="45783" y="599164"/>
                  <a:pt x="73651" y="627032"/>
                </a:cubicBezTo>
                <a:cubicBezTo>
                  <a:pt x="101519" y="654900"/>
                  <a:pt x="135359" y="668834"/>
                  <a:pt x="175171" y="668834"/>
                </a:cubicBezTo>
                <a:lnTo>
                  <a:pt x="191095" y="668834"/>
                </a:lnTo>
                <a:lnTo>
                  <a:pt x="191095" y="382191"/>
                </a:lnTo>
                <a:close/>
                <a:moveTo>
                  <a:pt x="509588" y="0"/>
                </a:moveTo>
                <a:cubicBezTo>
                  <a:pt x="567978" y="0"/>
                  <a:pt x="619069" y="9621"/>
                  <a:pt x="662862" y="28864"/>
                </a:cubicBezTo>
                <a:cubicBezTo>
                  <a:pt x="706655" y="48106"/>
                  <a:pt x="738504" y="69670"/>
                  <a:pt x="758410" y="93557"/>
                </a:cubicBezTo>
                <a:cubicBezTo>
                  <a:pt x="778315" y="117444"/>
                  <a:pt x="794240" y="144649"/>
                  <a:pt x="806184" y="175171"/>
                </a:cubicBezTo>
                <a:cubicBezTo>
                  <a:pt x="818127" y="205693"/>
                  <a:pt x="824762" y="227589"/>
                  <a:pt x="826089" y="240860"/>
                </a:cubicBezTo>
                <a:cubicBezTo>
                  <a:pt x="827416" y="254130"/>
                  <a:pt x="828080" y="264083"/>
                  <a:pt x="828080" y="270719"/>
                </a:cubicBezTo>
                <a:lnTo>
                  <a:pt x="828080" y="350342"/>
                </a:lnTo>
                <a:lnTo>
                  <a:pt x="844004" y="350342"/>
                </a:lnTo>
                <a:cubicBezTo>
                  <a:pt x="893105" y="350342"/>
                  <a:pt x="934576" y="367261"/>
                  <a:pt x="968416" y="401101"/>
                </a:cubicBezTo>
                <a:cubicBezTo>
                  <a:pt x="1002255" y="434941"/>
                  <a:pt x="1019175" y="476411"/>
                  <a:pt x="1019175" y="525512"/>
                </a:cubicBezTo>
                <a:cubicBezTo>
                  <a:pt x="1019175" y="574613"/>
                  <a:pt x="1002255" y="616084"/>
                  <a:pt x="968416" y="649923"/>
                </a:cubicBezTo>
                <a:cubicBezTo>
                  <a:pt x="934576" y="683763"/>
                  <a:pt x="893105" y="700683"/>
                  <a:pt x="844004" y="700683"/>
                </a:cubicBezTo>
                <a:lnTo>
                  <a:pt x="828080" y="700683"/>
                </a:lnTo>
                <a:lnTo>
                  <a:pt x="828080" y="774334"/>
                </a:lnTo>
                <a:lnTo>
                  <a:pt x="577267" y="875854"/>
                </a:lnTo>
                <a:lnTo>
                  <a:pt x="429965" y="875854"/>
                </a:lnTo>
                <a:lnTo>
                  <a:pt x="429965" y="780306"/>
                </a:lnTo>
                <a:lnTo>
                  <a:pt x="589211" y="780306"/>
                </a:lnTo>
                <a:lnTo>
                  <a:pt x="589211" y="836042"/>
                </a:lnTo>
                <a:lnTo>
                  <a:pt x="796231" y="754429"/>
                </a:lnTo>
                <a:lnTo>
                  <a:pt x="796231" y="270719"/>
                </a:lnTo>
                <a:cubicBezTo>
                  <a:pt x="796231" y="262756"/>
                  <a:pt x="795567" y="252803"/>
                  <a:pt x="794240" y="240860"/>
                </a:cubicBezTo>
                <a:cubicBezTo>
                  <a:pt x="792913" y="228916"/>
                  <a:pt x="786941" y="209674"/>
                  <a:pt x="776325" y="183133"/>
                </a:cubicBezTo>
                <a:cubicBezTo>
                  <a:pt x="765708" y="156592"/>
                  <a:pt x="751443" y="133037"/>
                  <a:pt x="733528" y="112468"/>
                </a:cubicBezTo>
                <a:cubicBezTo>
                  <a:pt x="715612" y="91898"/>
                  <a:pt x="687081" y="73320"/>
                  <a:pt x="647933" y="56732"/>
                </a:cubicBezTo>
                <a:cubicBezTo>
                  <a:pt x="608785" y="40143"/>
                  <a:pt x="562670" y="31849"/>
                  <a:pt x="509588" y="31849"/>
                </a:cubicBezTo>
                <a:cubicBezTo>
                  <a:pt x="456506" y="31849"/>
                  <a:pt x="410391" y="40143"/>
                  <a:pt x="371243" y="56732"/>
                </a:cubicBezTo>
                <a:cubicBezTo>
                  <a:pt x="332095" y="73320"/>
                  <a:pt x="303563" y="91898"/>
                  <a:pt x="285648" y="112468"/>
                </a:cubicBezTo>
                <a:cubicBezTo>
                  <a:pt x="267733" y="133037"/>
                  <a:pt x="253467" y="156592"/>
                  <a:pt x="242850" y="183133"/>
                </a:cubicBezTo>
                <a:cubicBezTo>
                  <a:pt x="232234" y="209674"/>
                  <a:pt x="226262" y="228916"/>
                  <a:pt x="224935" y="240860"/>
                </a:cubicBezTo>
                <a:cubicBezTo>
                  <a:pt x="223608" y="252803"/>
                  <a:pt x="222945" y="262756"/>
                  <a:pt x="222945" y="270719"/>
                </a:cubicBezTo>
                <a:lnTo>
                  <a:pt x="222945" y="700683"/>
                </a:lnTo>
                <a:lnTo>
                  <a:pt x="175171" y="700683"/>
                </a:lnTo>
                <a:cubicBezTo>
                  <a:pt x="126070" y="700683"/>
                  <a:pt x="84600" y="683763"/>
                  <a:pt x="50760" y="649923"/>
                </a:cubicBezTo>
                <a:cubicBezTo>
                  <a:pt x="16920" y="616084"/>
                  <a:pt x="0" y="574613"/>
                  <a:pt x="0" y="525512"/>
                </a:cubicBezTo>
                <a:cubicBezTo>
                  <a:pt x="0" y="476411"/>
                  <a:pt x="16920" y="434941"/>
                  <a:pt x="50760" y="401101"/>
                </a:cubicBezTo>
                <a:cubicBezTo>
                  <a:pt x="84600" y="367261"/>
                  <a:pt x="126070" y="350342"/>
                  <a:pt x="175171" y="350342"/>
                </a:cubicBezTo>
                <a:lnTo>
                  <a:pt x="191095" y="350342"/>
                </a:lnTo>
                <a:lnTo>
                  <a:pt x="191095" y="270719"/>
                </a:lnTo>
                <a:cubicBezTo>
                  <a:pt x="191095" y="264083"/>
                  <a:pt x="191759" y="254130"/>
                  <a:pt x="193086" y="240860"/>
                </a:cubicBezTo>
                <a:cubicBezTo>
                  <a:pt x="194413" y="227589"/>
                  <a:pt x="201048" y="205693"/>
                  <a:pt x="212992" y="175171"/>
                </a:cubicBezTo>
                <a:cubicBezTo>
                  <a:pt x="224935" y="144649"/>
                  <a:pt x="240860" y="117444"/>
                  <a:pt x="260766" y="93557"/>
                </a:cubicBezTo>
                <a:cubicBezTo>
                  <a:pt x="280671" y="69670"/>
                  <a:pt x="312521" y="48106"/>
                  <a:pt x="356313" y="28864"/>
                </a:cubicBezTo>
                <a:cubicBezTo>
                  <a:pt x="400106" y="9621"/>
                  <a:pt x="451197" y="0"/>
                  <a:pt x="50958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79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126"/>
          <p:cNvSpPr/>
          <p:nvPr/>
        </p:nvSpPr>
        <p:spPr>
          <a:xfrm>
            <a:off x="8565185" y="3132016"/>
            <a:ext cx="2149036" cy="7159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8565185" y="4160542"/>
            <a:ext cx="2149036" cy="7159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8565185" y="2101880"/>
            <a:ext cx="2149036" cy="7159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510839" y="2101880"/>
            <a:ext cx="3970916" cy="7159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510839" y="3132016"/>
            <a:ext cx="3970916" cy="7159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510839" y="4160542"/>
            <a:ext cx="3970916" cy="7159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10325912" y="3128840"/>
            <a:ext cx="714375" cy="714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 flipH="1">
            <a:off x="10325912" y="4157388"/>
            <a:ext cx="714375" cy="714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3897759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7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Straight Connector 20"/>
          <p:cNvCxnSpPr>
            <a:stCxn id="17" idx="2"/>
          </p:cNvCxnSpPr>
          <p:nvPr/>
        </p:nvCxnSpPr>
        <p:spPr>
          <a:xfrm flipV="1">
            <a:off x="10325913" y="2459861"/>
            <a:ext cx="1866087" cy="794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0"/>
          <p:cNvSpPr>
            <a:spLocks/>
          </p:cNvSpPr>
          <p:nvPr/>
        </p:nvSpPr>
        <p:spPr bwMode="auto">
          <a:xfrm flipH="1">
            <a:off x="10325913" y="4148433"/>
            <a:ext cx="714375" cy="715963"/>
          </a:xfrm>
          <a:custGeom>
            <a:avLst/>
            <a:gdLst>
              <a:gd name="T0" fmla="*/ 109 w 450"/>
              <a:gd name="T1" fmla="*/ 32 h 451"/>
              <a:gd name="T2" fmla="*/ 225 w 450"/>
              <a:gd name="T3" fmla="*/ 0 h 451"/>
              <a:gd name="T4" fmla="*/ 450 w 450"/>
              <a:gd name="T5" fmla="*/ 226 h 451"/>
              <a:gd name="T6" fmla="*/ 225 w 450"/>
              <a:gd name="T7" fmla="*/ 451 h 451"/>
              <a:gd name="T8" fmla="*/ 0 w 450"/>
              <a:gd name="T9" fmla="*/ 226 h 451"/>
              <a:gd name="T10" fmla="*/ 26 w 450"/>
              <a:gd name="T11" fmla="*/ 119 h 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0" h="451">
                <a:moveTo>
                  <a:pt x="109" y="32"/>
                </a:moveTo>
                <a:cubicBezTo>
                  <a:pt x="143" y="12"/>
                  <a:pt x="183" y="0"/>
                  <a:pt x="225" y="0"/>
                </a:cubicBezTo>
                <a:cubicBezTo>
                  <a:pt x="349" y="0"/>
                  <a:pt x="450" y="101"/>
                  <a:pt x="450" y="226"/>
                </a:cubicBezTo>
                <a:cubicBezTo>
                  <a:pt x="450" y="350"/>
                  <a:pt x="349" y="451"/>
                  <a:pt x="225" y="451"/>
                </a:cubicBezTo>
                <a:cubicBezTo>
                  <a:pt x="100" y="451"/>
                  <a:pt x="0" y="350"/>
                  <a:pt x="0" y="226"/>
                </a:cubicBezTo>
                <a:cubicBezTo>
                  <a:pt x="0" y="187"/>
                  <a:pt x="9" y="151"/>
                  <a:pt x="26" y="119"/>
                </a:cubicBezTo>
              </a:path>
            </a:pathLst>
          </a:custGeom>
          <a:noFill/>
          <a:ln w="31750" cap="rnd">
            <a:solidFill>
              <a:srgbClr val="19191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11040288" y="4506414"/>
            <a:ext cx="1151712" cy="794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36">
            <a:hlinkClick r:id="rId7"/>
          </p:cNvPr>
          <p:cNvSpPr>
            <a:spLocks/>
          </p:cNvSpPr>
          <p:nvPr/>
        </p:nvSpPr>
        <p:spPr bwMode="auto">
          <a:xfrm>
            <a:off x="10470218" y="4333668"/>
            <a:ext cx="425764" cy="345492"/>
          </a:xfrm>
          <a:custGeom>
            <a:avLst/>
            <a:gdLst>
              <a:gd name="T0" fmla="*/ 3173 w 4343"/>
              <a:gd name="T1" fmla="*/ 16 h 3525"/>
              <a:gd name="T2" fmla="*/ 3404 w 4343"/>
              <a:gd name="T3" fmla="*/ 92 h 3525"/>
              <a:gd name="T4" fmla="*/ 3600 w 4343"/>
              <a:gd name="T5" fmla="*/ 227 h 3525"/>
              <a:gd name="T6" fmla="*/ 3856 w 4343"/>
              <a:gd name="T7" fmla="*/ 231 h 3525"/>
              <a:gd name="T8" fmla="*/ 4135 w 4343"/>
              <a:gd name="T9" fmla="*/ 113 h 3525"/>
              <a:gd name="T10" fmla="*/ 4160 w 4343"/>
              <a:gd name="T11" fmla="*/ 215 h 3525"/>
              <a:gd name="T12" fmla="*/ 4018 w 4343"/>
              <a:gd name="T13" fmla="*/ 408 h 3525"/>
              <a:gd name="T14" fmla="*/ 3831 w 4343"/>
              <a:gd name="T15" fmla="*/ 558 h 3525"/>
              <a:gd name="T16" fmla="*/ 4145 w 4343"/>
              <a:gd name="T17" fmla="*/ 491 h 3525"/>
              <a:gd name="T18" fmla="*/ 4280 w 4343"/>
              <a:gd name="T19" fmla="*/ 504 h 3525"/>
              <a:gd name="T20" fmla="*/ 4064 w 4343"/>
              <a:gd name="T21" fmla="*/ 742 h 3525"/>
              <a:gd name="T22" fmla="*/ 3900 w 4343"/>
              <a:gd name="T23" fmla="*/ 994 h 3525"/>
              <a:gd name="T24" fmla="*/ 3881 w 4343"/>
              <a:gd name="T25" fmla="*/ 1299 h 3525"/>
              <a:gd name="T26" fmla="*/ 3823 w 4343"/>
              <a:gd name="T27" fmla="*/ 1607 h 3525"/>
              <a:gd name="T28" fmla="*/ 3725 w 4343"/>
              <a:gd name="T29" fmla="*/ 1910 h 3525"/>
              <a:gd name="T30" fmla="*/ 3591 w 4343"/>
              <a:gd name="T31" fmla="*/ 2204 h 3525"/>
              <a:gd name="T32" fmla="*/ 3420 w 4343"/>
              <a:gd name="T33" fmla="*/ 2483 h 3525"/>
              <a:gd name="T34" fmla="*/ 3210 w 4343"/>
              <a:gd name="T35" fmla="*/ 2741 h 3525"/>
              <a:gd name="T36" fmla="*/ 2966 w 4343"/>
              <a:gd name="T37" fmla="*/ 2973 h 3525"/>
              <a:gd name="T38" fmla="*/ 2686 w 4343"/>
              <a:gd name="T39" fmla="*/ 3172 h 3525"/>
              <a:gd name="T40" fmla="*/ 2371 w 4343"/>
              <a:gd name="T41" fmla="*/ 3331 h 3525"/>
              <a:gd name="T42" fmla="*/ 2022 w 4343"/>
              <a:gd name="T43" fmla="*/ 3447 h 3525"/>
              <a:gd name="T44" fmla="*/ 1640 w 4343"/>
              <a:gd name="T45" fmla="*/ 3512 h 3525"/>
              <a:gd name="T46" fmla="*/ 1229 w 4343"/>
              <a:gd name="T47" fmla="*/ 3522 h 3525"/>
              <a:gd name="T48" fmla="*/ 833 w 4343"/>
              <a:gd name="T49" fmla="*/ 3469 h 3525"/>
              <a:gd name="T50" fmla="*/ 457 w 4343"/>
              <a:gd name="T51" fmla="*/ 3357 h 3525"/>
              <a:gd name="T52" fmla="*/ 109 w 4343"/>
              <a:gd name="T53" fmla="*/ 3193 h 3525"/>
              <a:gd name="T54" fmla="*/ 212 w 4343"/>
              <a:gd name="T55" fmla="*/ 3139 h 3525"/>
              <a:gd name="T56" fmla="*/ 545 w 4343"/>
              <a:gd name="T57" fmla="*/ 3107 h 3525"/>
              <a:gd name="T58" fmla="*/ 859 w 4343"/>
              <a:gd name="T59" fmla="*/ 3019 h 3525"/>
              <a:gd name="T60" fmla="*/ 1145 w 4343"/>
              <a:gd name="T61" fmla="*/ 2878 h 3525"/>
              <a:gd name="T62" fmla="*/ 1237 w 4343"/>
              <a:gd name="T63" fmla="*/ 2752 h 3525"/>
              <a:gd name="T64" fmla="*/ 1004 w 4343"/>
              <a:gd name="T65" fmla="*/ 2694 h 3525"/>
              <a:gd name="T66" fmla="*/ 800 w 4343"/>
              <a:gd name="T67" fmla="*/ 2578 h 3525"/>
              <a:gd name="T68" fmla="*/ 634 w 4343"/>
              <a:gd name="T69" fmla="*/ 2415 h 3525"/>
              <a:gd name="T70" fmla="*/ 514 w 4343"/>
              <a:gd name="T71" fmla="*/ 2214 h 3525"/>
              <a:gd name="T72" fmla="*/ 598 w 4343"/>
              <a:gd name="T73" fmla="*/ 2153 h 3525"/>
              <a:gd name="T74" fmla="*/ 813 w 4343"/>
              <a:gd name="T75" fmla="*/ 2141 h 3525"/>
              <a:gd name="T76" fmla="*/ 732 w 4343"/>
              <a:gd name="T77" fmla="*/ 2077 h 3525"/>
              <a:gd name="T78" fmla="*/ 523 w 4343"/>
              <a:gd name="T79" fmla="*/ 1957 h 3525"/>
              <a:gd name="T80" fmla="*/ 354 w 4343"/>
              <a:gd name="T81" fmla="*/ 1787 h 3525"/>
              <a:gd name="T82" fmla="*/ 236 w 4343"/>
              <a:gd name="T83" fmla="*/ 1577 h 3525"/>
              <a:gd name="T84" fmla="*/ 178 w 4343"/>
              <a:gd name="T85" fmla="*/ 1336 h 3525"/>
              <a:gd name="T86" fmla="*/ 236 w 4343"/>
              <a:gd name="T87" fmla="*/ 1271 h 3525"/>
              <a:gd name="T88" fmla="*/ 435 w 4343"/>
              <a:gd name="T89" fmla="*/ 1335 h 3525"/>
              <a:gd name="T90" fmla="*/ 515 w 4343"/>
              <a:gd name="T91" fmla="*/ 1306 h 3525"/>
              <a:gd name="T92" fmla="*/ 353 w 4343"/>
              <a:gd name="T93" fmla="*/ 1136 h 3525"/>
              <a:gd name="T94" fmla="*/ 241 w 4343"/>
              <a:gd name="T95" fmla="*/ 929 h 3525"/>
              <a:gd name="T96" fmla="*/ 186 w 4343"/>
              <a:gd name="T97" fmla="*/ 694 h 3525"/>
              <a:gd name="T98" fmla="*/ 196 w 4343"/>
              <a:gd name="T99" fmla="*/ 452 h 3525"/>
              <a:gd name="T100" fmla="*/ 267 w 4343"/>
              <a:gd name="T101" fmla="*/ 231 h 3525"/>
              <a:gd name="T102" fmla="*/ 477 w 4343"/>
              <a:gd name="T103" fmla="*/ 356 h 3525"/>
              <a:gd name="T104" fmla="*/ 773 w 4343"/>
              <a:gd name="T105" fmla="*/ 610 h 3525"/>
              <a:gd name="T106" fmla="*/ 1108 w 4343"/>
              <a:gd name="T107" fmla="*/ 816 h 3525"/>
              <a:gd name="T108" fmla="*/ 1473 w 4343"/>
              <a:gd name="T109" fmla="*/ 969 h 3525"/>
              <a:gd name="T110" fmla="*/ 1865 w 4343"/>
              <a:gd name="T111" fmla="*/ 1065 h 3525"/>
              <a:gd name="T112" fmla="*/ 2126 w 4343"/>
              <a:gd name="T113" fmla="*/ 1027 h 3525"/>
              <a:gd name="T114" fmla="*/ 2119 w 4343"/>
              <a:gd name="T115" fmla="*/ 804 h 3525"/>
              <a:gd name="T116" fmla="*/ 2177 w 4343"/>
              <a:gd name="T117" fmla="*/ 562 h 3525"/>
              <a:gd name="T118" fmla="*/ 2297 w 4343"/>
              <a:gd name="T119" fmla="*/ 352 h 3525"/>
              <a:gd name="T120" fmla="*/ 2467 w 4343"/>
              <a:gd name="T121" fmla="*/ 182 h 3525"/>
              <a:gd name="T122" fmla="*/ 2679 w 4343"/>
              <a:gd name="T123" fmla="*/ 62 h 3525"/>
              <a:gd name="T124" fmla="*/ 2920 w 4343"/>
              <a:gd name="T125" fmla="*/ 4 h 3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343" h="3525">
                <a:moveTo>
                  <a:pt x="3006" y="0"/>
                </a:moveTo>
                <a:lnTo>
                  <a:pt x="3092" y="4"/>
                </a:lnTo>
                <a:lnTo>
                  <a:pt x="3173" y="16"/>
                </a:lnTo>
                <a:lnTo>
                  <a:pt x="3254" y="35"/>
                </a:lnTo>
                <a:lnTo>
                  <a:pt x="3330" y="61"/>
                </a:lnTo>
                <a:lnTo>
                  <a:pt x="3404" y="92"/>
                </a:lnTo>
                <a:lnTo>
                  <a:pt x="3474" y="132"/>
                </a:lnTo>
                <a:lnTo>
                  <a:pt x="3540" y="175"/>
                </a:lnTo>
                <a:lnTo>
                  <a:pt x="3600" y="227"/>
                </a:lnTo>
                <a:lnTo>
                  <a:pt x="3657" y="281"/>
                </a:lnTo>
                <a:lnTo>
                  <a:pt x="3757" y="258"/>
                </a:lnTo>
                <a:lnTo>
                  <a:pt x="3856" y="231"/>
                </a:lnTo>
                <a:lnTo>
                  <a:pt x="3952" y="196"/>
                </a:lnTo>
                <a:lnTo>
                  <a:pt x="4045" y="158"/>
                </a:lnTo>
                <a:lnTo>
                  <a:pt x="4135" y="113"/>
                </a:lnTo>
                <a:lnTo>
                  <a:pt x="4223" y="65"/>
                </a:lnTo>
                <a:lnTo>
                  <a:pt x="4194" y="141"/>
                </a:lnTo>
                <a:lnTo>
                  <a:pt x="4160" y="215"/>
                </a:lnTo>
                <a:lnTo>
                  <a:pt x="4118" y="283"/>
                </a:lnTo>
                <a:lnTo>
                  <a:pt x="4070" y="348"/>
                </a:lnTo>
                <a:lnTo>
                  <a:pt x="4018" y="408"/>
                </a:lnTo>
                <a:lnTo>
                  <a:pt x="3961" y="463"/>
                </a:lnTo>
                <a:lnTo>
                  <a:pt x="3898" y="513"/>
                </a:lnTo>
                <a:lnTo>
                  <a:pt x="3831" y="558"/>
                </a:lnTo>
                <a:lnTo>
                  <a:pt x="3939" y="541"/>
                </a:lnTo>
                <a:lnTo>
                  <a:pt x="4043" y="519"/>
                </a:lnTo>
                <a:lnTo>
                  <a:pt x="4145" y="491"/>
                </a:lnTo>
                <a:lnTo>
                  <a:pt x="4246" y="457"/>
                </a:lnTo>
                <a:lnTo>
                  <a:pt x="4343" y="417"/>
                </a:lnTo>
                <a:lnTo>
                  <a:pt x="4280" y="504"/>
                </a:lnTo>
                <a:lnTo>
                  <a:pt x="4213" y="589"/>
                </a:lnTo>
                <a:lnTo>
                  <a:pt x="4142" y="667"/>
                </a:lnTo>
                <a:lnTo>
                  <a:pt x="4064" y="742"/>
                </a:lnTo>
                <a:lnTo>
                  <a:pt x="3983" y="814"/>
                </a:lnTo>
                <a:lnTo>
                  <a:pt x="3898" y="878"/>
                </a:lnTo>
                <a:lnTo>
                  <a:pt x="3900" y="994"/>
                </a:lnTo>
                <a:lnTo>
                  <a:pt x="3899" y="1095"/>
                </a:lnTo>
                <a:lnTo>
                  <a:pt x="3893" y="1196"/>
                </a:lnTo>
                <a:lnTo>
                  <a:pt x="3881" y="1299"/>
                </a:lnTo>
                <a:lnTo>
                  <a:pt x="3866" y="1402"/>
                </a:lnTo>
                <a:lnTo>
                  <a:pt x="3846" y="1504"/>
                </a:lnTo>
                <a:lnTo>
                  <a:pt x="3823" y="1607"/>
                </a:lnTo>
                <a:lnTo>
                  <a:pt x="3795" y="1708"/>
                </a:lnTo>
                <a:lnTo>
                  <a:pt x="3762" y="1810"/>
                </a:lnTo>
                <a:lnTo>
                  <a:pt x="3725" y="1910"/>
                </a:lnTo>
                <a:lnTo>
                  <a:pt x="3684" y="2010"/>
                </a:lnTo>
                <a:lnTo>
                  <a:pt x="3640" y="2108"/>
                </a:lnTo>
                <a:lnTo>
                  <a:pt x="3591" y="2204"/>
                </a:lnTo>
                <a:lnTo>
                  <a:pt x="3538" y="2299"/>
                </a:lnTo>
                <a:lnTo>
                  <a:pt x="3480" y="2393"/>
                </a:lnTo>
                <a:lnTo>
                  <a:pt x="3420" y="2483"/>
                </a:lnTo>
                <a:lnTo>
                  <a:pt x="3354" y="2573"/>
                </a:lnTo>
                <a:lnTo>
                  <a:pt x="3284" y="2658"/>
                </a:lnTo>
                <a:lnTo>
                  <a:pt x="3210" y="2741"/>
                </a:lnTo>
                <a:lnTo>
                  <a:pt x="3132" y="2821"/>
                </a:lnTo>
                <a:lnTo>
                  <a:pt x="3052" y="2899"/>
                </a:lnTo>
                <a:lnTo>
                  <a:pt x="2966" y="2973"/>
                </a:lnTo>
                <a:lnTo>
                  <a:pt x="2877" y="3043"/>
                </a:lnTo>
                <a:lnTo>
                  <a:pt x="2783" y="3110"/>
                </a:lnTo>
                <a:lnTo>
                  <a:pt x="2686" y="3172"/>
                </a:lnTo>
                <a:lnTo>
                  <a:pt x="2584" y="3229"/>
                </a:lnTo>
                <a:lnTo>
                  <a:pt x="2480" y="3282"/>
                </a:lnTo>
                <a:lnTo>
                  <a:pt x="2371" y="3331"/>
                </a:lnTo>
                <a:lnTo>
                  <a:pt x="2259" y="3375"/>
                </a:lnTo>
                <a:lnTo>
                  <a:pt x="2142" y="3414"/>
                </a:lnTo>
                <a:lnTo>
                  <a:pt x="2022" y="3447"/>
                </a:lnTo>
                <a:lnTo>
                  <a:pt x="1898" y="3474"/>
                </a:lnTo>
                <a:lnTo>
                  <a:pt x="1770" y="3497"/>
                </a:lnTo>
                <a:lnTo>
                  <a:pt x="1640" y="3512"/>
                </a:lnTo>
                <a:lnTo>
                  <a:pt x="1504" y="3523"/>
                </a:lnTo>
                <a:lnTo>
                  <a:pt x="1366" y="3525"/>
                </a:lnTo>
                <a:lnTo>
                  <a:pt x="1229" y="3522"/>
                </a:lnTo>
                <a:lnTo>
                  <a:pt x="1095" y="3511"/>
                </a:lnTo>
                <a:lnTo>
                  <a:pt x="963" y="3494"/>
                </a:lnTo>
                <a:lnTo>
                  <a:pt x="833" y="3469"/>
                </a:lnTo>
                <a:lnTo>
                  <a:pt x="705" y="3439"/>
                </a:lnTo>
                <a:lnTo>
                  <a:pt x="580" y="3400"/>
                </a:lnTo>
                <a:lnTo>
                  <a:pt x="457" y="3357"/>
                </a:lnTo>
                <a:lnTo>
                  <a:pt x="339" y="3308"/>
                </a:lnTo>
                <a:lnTo>
                  <a:pt x="223" y="3253"/>
                </a:lnTo>
                <a:lnTo>
                  <a:pt x="109" y="3193"/>
                </a:lnTo>
                <a:lnTo>
                  <a:pt x="0" y="3125"/>
                </a:lnTo>
                <a:lnTo>
                  <a:pt x="105" y="3135"/>
                </a:lnTo>
                <a:lnTo>
                  <a:pt x="212" y="3139"/>
                </a:lnTo>
                <a:lnTo>
                  <a:pt x="325" y="3135"/>
                </a:lnTo>
                <a:lnTo>
                  <a:pt x="436" y="3124"/>
                </a:lnTo>
                <a:lnTo>
                  <a:pt x="545" y="3107"/>
                </a:lnTo>
                <a:lnTo>
                  <a:pt x="652" y="3083"/>
                </a:lnTo>
                <a:lnTo>
                  <a:pt x="757" y="3054"/>
                </a:lnTo>
                <a:lnTo>
                  <a:pt x="859" y="3019"/>
                </a:lnTo>
                <a:lnTo>
                  <a:pt x="958" y="2977"/>
                </a:lnTo>
                <a:lnTo>
                  <a:pt x="1053" y="2929"/>
                </a:lnTo>
                <a:lnTo>
                  <a:pt x="1145" y="2878"/>
                </a:lnTo>
                <a:lnTo>
                  <a:pt x="1234" y="2820"/>
                </a:lnTo>
                <a:lnTo>
                  <a:pt x="1319" y="2757"/>
                </a:lnTo>
                <a:lnTo>
                  <a:pt x="1237" y="2752"/>
                </a:lnTo>
                <a:lnTo>
                  <a:pt x="1157" y="2739"/>
                </a:lnTo>
                <a:lnTo>
                  <a:pt x="1079" y="2720"/>
                </a:lnTo>
                <a:lnTo>
                  <a:pt x="1004" y="2694"/>
                </a:lnTo>
                <a:lnTo>
                  <a:pt x="931" y="2661"/>
                </a:lnTo>
                <a:lnTo>
                  <a:pt x="864" y="2623"/>
                </a:lnTo>
                <a:lnTo>
                  <a:pt x="800" y="2578"/>
                </a:lnTo>
                <a:lnTo>
                  <a:pt x="739" y="2528"/>
                </a:lnTo>
                <a:lnTo>
                  <a:pt x="684" y="2474"/>
                </a:lnTo>
                <a:lnTo>
                  <a:pt x="634" y="2415"/>
                </a:lnTo>
                <a:lnTo>
                  <a:pt x="588" y="2352"/>
                </a:lnTo>
                <a:lnTo>
                  <a:pt x="548" y="2285"/>
                </a:lnTo>
                <a:lnTo>
                  <a:pt x="514" y="2214"/>
                </a:lnTo>
                <a:lnTo>
                  <a:pt x="487" y="2139"/>
                </a:lnTo>
                <a:lnTo>
                  <a:pt x="541" y="2148"/>
                </a:lnTo>
                <a:lnTo>
                  <a:pt x="598" y="2153"/>
                </a:lnTo>
                <a:lnTo>
                  <a:pt x="655" y="2156"/>
                </a:lnTo>
                <a:lnTo>
                  <a:pt x="735" y="2152"/>
                </a:lnTo>
                <a:lnTo>
                  <a:pt x="813" y="2141"/>
                </a:lnTo>
                <a:lnTo>
                  <a:pt x="889" y="2124"/>
                </a:lnTo>
                <a:lnTo>
                  <a:pt x="809" y="2104"/>
                </a:lnTo>
                <a:lnTo>
                  <a:pt x="732" y="2077"/>
                </a:lnTo>
                <a:lnTo>
                  <a:pt x="659" y="2043"/>
                </a:lnTo>
                <a:lnTo>
                  <a:pt x="589" y="2003"/>
                </a:lnTo>
                <a:lnTo>
                  <a:pt x="523" y="1957"/>
                </a:lnTo>
                <a:lnTo>
                  <a:pt x="461" y="1906"/>
                </a:lnTo>
                <a:lnTo>
                  <a:pt x="406" y="1849"/>
                </a:lnTo>
                <a:lnTo>
                  <a:pt x="354" y="1787"/>
                </a:lnTo>
                <a:lnTo>
                  <a:pt x="308" y="1721"/>
                </a:lnTo>
                <a:lnTo>
                  <a:pt x="269" y="1650"/>
                </a:lnTo>
                <a:lnTo>
                  <a:pt x="236" y="1577"/>
                </a:lnTo>
                <a:lnTo>
                  <a:pt x="209" y="1499"/>
                </a:lnTo>
                <a:lnTo>
                  <a:pt x="190" y="1419"/>
                </a:lnTo>
                <a:lnTo>
                  <a:pt x="178" y="1336"/>
                </a:lnTo>
                <a:lnTo>
                  <a:pt x="174" y="1252"/>
                </a:lnTo>
                <a:lnTo>
                  <a:pt x="174" y="1240"/>
                </a:lnTo>
                <a:lnTo>
                  <a:pt x="236" y="1271"/>
                </a:lnTo>
                <a:lnTo>
                  <a:pt x="300" y="1298"/>
                </a:lnTo>
                <a:lnTo>
                  <a:pt x="366" y="1319"/>
                </a:lnTo>
                <a:lnTo>
                  <a:pt x="435" y="1335"/>
                </a:lnTo>
                <a:lnTo>
                  <a:pt x="506" y="1346"/>
                </a:lnTo>
                <a:lnTo>
                  <a:pt x="578" y="1352"/>
                </a:lnTo>
                <a:lnTo>
                  <a:pt x="515" y="1306"/>
                </a:lnTo>
                <a:lnTo>
                  <a:pt x="456" y="1253"/>
                </a:lnTo>
                <a:lnTo>
                  <a:pt x="402" y="1198"/>
                </a:lnTo>
                <a:lnTo>
                  <a:pt x="353" y="1136"/>
                </a:lnTo>
                <a:lnTo>
                  <a:pt x="310" y="1071"/>
                </a:lnTo>
                <a:lnTo>
                  <a:pt x="273" y="1002"/>
                </a:lnTo>
                <a:lnTo>
                  <a:pt x="241" y="929"/>
                </a:lnTo>
                <a:lnTo>
                  <a:pt x="215" y="853"/>
                </a:lnTo>
                <a:lnTo>
                  <a:pt x="196" y="775"/>
                </a:lnTo>
                <a:lnTo>
                  <a:pt x="186" y="694"/>
                </a:lnTo>
                <a:lnTo>
                  <a:pt x="182" y="611"/>
                </a:lnTo>
                <a:lnTo>
                  <a:pt x="186" y="529"/>
                </a:lnTo>
                <a:lnTo>
                  <a:pt x="196" y="452"/>
                </a:lnTo>
                <a:lnTo>
                  <a:pt x="213" y="375"/>
                </a:lnTo>
                <a:lnTo>
                  <a:pt x="237" y="302"/>
                </a:lnTo>
                <a:lnTo>
                  <a:pt x="267" y="231"/>
                </a:lnTo>
                <a:lnTo>
                  <a:pt x="303" y="163"/>
                </a:lnTo>
                <a:lnTo>
                  <a:pt x="387" y="262"/>
                </a:lnTo>
                <a:lnTo>
                  <a:pt x="477" y="356"/>
                </a:lnTo>
                <a:lnTo>
                  <a:pt x="572" y="445"/>
                </a:lnTo>
                <a:lnTo>
                  <a:pt x="670" y="531"/>
                </a:lnTo>
                <a:lnTo>
                  <a:pt x="773" y="610"/>
                </a:lnTo>
                <a:lnTo>
                  <a:pt x="881" y="685"/>
                </a:lnTo>
                <a:lnTo>
                  <a:pt x="993" y="753"/>
                </a:lnTo>
                <a:lnTo>
                  <a:pt x="1108" y="816"/>
                </a:lnTo>
                <a:lnTo>
                  <a:pt x="1226" y="873"/>
                </a:lnTo>
                <a:lnTo>
                  <a:pt x="1348" y="924"/>
                </a:lnTo>
                <a:lnTo>
                  <a:pt x="1473" y="969"/>
                </a:lnTo>
                <a:lnTo>
                  <a:pt x="1602" y="1008"/>
                </a:lnTo>
                <a:lnTo>
                  <a:pt x="1732" y="1040"/>
                </a:lnTo>
                <a:lnTo>
                  <a:pt x="1865" y="1065"/>
                </a:lnTo>
                <a:lnTo>
                  <a:pt x="2001" y="1082"/>
                </a:lnTo>
                <a:lnTo>
                  <a:pt x="2139" y="1092"/>
                </a:lnTo>
                <a:lnTo>
                  <a:pt x="2126" y="1027"/>
                </a:lnTo>
                <a:lnTo>
                  <a:pt x="2118" y="960"/>
                </a:lnTo>
                <a:lnTo>
                  <a:pt x="2116" y="890"/>
                </a:lnTo>
                <a:lnTo>
                  <a:pt x="2119" y="804"/>
                </a:lnTo>
                <a:lnTo>
                  <a:pt x="2131" y="721"/>
                </a:lnTo>
                <a:lnTo>
                  <a:pt x="2151" y="640"/>
                </a:lnTo>
                <a:lnTo>
                  <a:pt x="2177" y="562"/>
                </a:lnTo>
                <a:lnTo>
                  <a:pt x="2212" y="488"/>
                </a:lnTo>
                <a:lnTo>
                  <a:pt x="2251" y="417"/>
                </a:lnTo>
                <a:lnTo>
                  <a:pt x="2297" y="352"/>
                </a:lnTo>
                <a:lnTo>
                  <a:pt x="2349" y="290"/>
                </a:lnTo>
                <a:lnTo>
                  <a:pt x="2405" y="233"/>
                </a:lnTo>
                <a:lnTo>
                  <a:pt x="2467" y="182"/>
                </a:lnTo>
                <a:lnTo>
                  <a:pt x="2534" y="136"/>
                </a:lnTo>
                <a:lnTo>
                  <a:pt x="2604" y="96"/>
                </a:lnTo>
                <a:lnTo>
                  <a:pt x="2679" y="62"/>
                </a:lnTo>
                <a:lnTo>
                  <a:pt x="2757" y="36"/>
                </a:lnTo>
                <a:lnTo>
                  <a:pt x="2837" y="16"/>
                </a:lnTo>
                <a:lnTo>
                  <a:pt x="2920" y="4"/>
                </a:lnTo>
                <a:lnTo>
                  <a:pt x="3006" y="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0"/>
          <p:cNvSpPr>
            <a:spLocks/>
          </p:cNvSpPr>
          <p:nvPr/>
        </p:nvSpPr>
        <p:spPr bwMode="auto">
          <a:xfrm flipH="1">
            <a:off x="10325913" y="3125157"/>
            <a:ext cx="714375" cy="715963"/>
          </a:xfrm>
          <a:custGeom>
            <a:avLst/>
            <a:gdLst>
              <a:gd name="T0" fmla="*/ 109 w 450"/>
              <a:gd name="T1" fmla="*/ 32 h 451"/>
              <a:gd name="T2" fmla="*/ 225 w 450"/>
              <a:gd name="T3" fmla="*/ 0 h 451"/>
              <a:gd name="T4" fmla="*/ 450 w 450"/>
              <a:gd name="T5" fmla="*/ 226 h 451"/>
              <a:gd name="T6" fmla="*/ 225 w 450"/>
              <a:gd name="T7" fmla="*/ 451 h 451"/>
              <a:gd name="T8" fmla="*/ 0 w 450"/>
              <a:gd name="T9" fmla="*/ 226 h 451"/>
              <a:gd name="T10" fmla="*/ 26 w 450"/>
              <a:gd name="T11" fmla="*/ 119 h 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0" h="451">
                <a:moveTo>
                  <a:pt x="109" y="32"/>
                </a:moveTo>
                <a:cubicBezTo>
                  <a:pt x="143" y="12"/>
                  <a:pt x="183" y="0"/>
                  <a:pt x="225" y="0"/>
                </a:cubicBezTo>
                <a:cubicBezTo>
                  <a:pt x="349" y="0"/>
                  <a:pt x="450" y="101"/>
                  <a:pt x="450" y="226"/>
                </a:cubicBezTo>
                <a:cubicBezTo>
                  <a:pt x="450" y="350"/>
                  <a:pt x="349" y="451"/>
                  <a:pt x="225" y="451"/>
                </a:cubicBezTo>
                <a:cubicBezTo>
                  <a:pt x="100" y="451"/>
                  <a:pt x="0" y="350"/>
                  <a:pt x="0" y="226"/>
                </a:cubicBezTo>
                <a:cubicBezTo>
                  <a:pt x="0" y="187"/>
                  <a:pt x="9" y="151"/>
                  <a:pt x="26" y="119"/>
                </a:cubicBezTo>
              </a:path>
            </a:pathLst>
          </a:custGeom>
          <a:noFill/>
          <a:ln w="31750" cap="rnd">
            <a:solidFill>
              <a:srgbClr val="19191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11040288" y="3483138"/>
            <a:ext cx="1151712" cy="794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54"/>
          <p:cNvSpPr>
            <a:spLocks/>
          </p:cNvSpPr>
          <p:nvPr/>
        </p:nvSpPr>
        <p:spPr bwMode="auto">
          <a:xfrm>
            <a:off x="10567871" y="3298474"/>
            <a:ext cx="199978" cy="369328"/>
          </a:xfrm>
          <a:custGeom>
            <a:avLst/>
            <a:gdLst>
              <a:gd name="T0" fmla="*/ 1921 w 1996"/>
              <a:gd name="T1" fmla="*/ 1 h 3691"/>
              <a:gd name="T2" fmla="*/ 1959 w 1996"/>
              <a:gd name="T3" fmla="*/ 11 h 3691"/>
              <a:gd name="T4" fmla="*/ 1985 w 1996"/>
              <a:gd name="T5" fmla="*/ 38 h 3691"/>
              <a:gd name="T6" fmla="*/ 1996 w 1996"/>
              <a:gd name="T7" fmla="*/ 76 h 3691"/>
              <a:gd name="T8" fmla="*/ 1993 w 1996"/>
              <a:gd name="T9" fmla="*/ 660 h 3691"/>
              <a:gd name="T10" fmla="*/ 1974 w 1996"/>
              <a:gd name="T11" fmla="*/ 693 h 3691"/>
              <a:gd name="T12" fmla="*/ 1941 w 1996"/>
              <a:gd name="T13" fmla="*/ 712 h 3691"/>
              <a:gd name="T14" fmla="*/ 1598 w 1996"/>
              <a:gd name="T15" fmla="*/ 714 h 3691"/>
              <a:gd name="T16" fmla="*/ 1513 w 1996"/>
              <a:gd name="T17" fmla="*/ 720 h 3691"/>
              <a:gd name="T18" fmla="*/ 1448 w 1996"/>
              <a:gd name="T19" fmla="*/ 736 h 3691"/>
              <a:gd name="T20" fmla="*/ 1401 w 1996"/>
              <a:gd name="T21" fmla="*/ 762 h 3691"/>
              <a:gd name="T22" fmla="*/ 1369 w 1996"/>
              <a:gd name="T23" fmla="*/ 799 h 3691"/>
              <a:gd name="T24" fmla="*/ 1349 w 1996"/>
              <a:gd name="T25" fmla="*/ 846 h 3691"/>
              <a:gd name="T26" fmla="*/ 1338 w 1996"/>
              <a:gd name="T27" fmla="*/ 904 h 3691"/>
              <a:gd name="T28" fmla="*/ 1335 w 1996"/>
              <a:gd name="T29" fmla="*/ 972 h 3691"/>
              <a:gd name="T30" fmla="*/ 1898 w 1996"/>
              <a:gd name="T31" fmla="*/ 1327 h 3691"/>
              <a:gd name="T32" fmla="*/ 1937 w 1996"/>
              <a:gd name="T33" fmla="*/ 1337 h 3691"/>
              <a:gd name="T34" fmla="*/ 1964 w 1996"/>
              <a:gd name="T35" fmla="*/ 1364 h 3691"/>
              <a:gd name="T36" fmla="*/ 1974 w 1996"/>
              <a:gd name="T37" fmla="*/ 1402 h 3691"/>
              <a:gd name="T38" fmla="*/ 1971 w 1996"/>
              <a:gd name="T39" fmla="*/ 2029 h 3691"/>
              <a:gd name="T40" fmla="*/ 1951 w 1996"/>
              <a:gd name="T41" fmla="*/ 2062 h 3691"/>
              <a:gd name="T42" fmla="*/ 1918 w 1996"/>
              <a:gd name="T43" fmla="*/ 2081 h 3691"/>
              <a:gd name="T44" fmla="*/ 1335 w 1996"/>
              <a:gd name="T45" fmla="*/ 2085 h 3691"/>
              <a:gd name="T46" fmla="*/ 1333 w 1996"/>
              <a:gd name="T47" fmla="*/ 3636 h 3691"/>
              <a:gd name="T48" fmla="*/ 1313 w 1996"/>
              <a:gd name="T49" fmla="*/ 3669 h 3691"/>
              <a:gd name="T50" fmla="*/ 1279 w 1996"/>
              <a:gd name="T51" fmla="*/ 3688 h 3691"/>
              <a:gd name="T52" fmla="*/ 631 w 1996"/>
              <a:gd name="T53" fmla="*/ 3691 h 3691"/>
              <a:gd name="T54" fmla="*/ 594 w 1996"/>
              <a:gd name="T55" fmla="*/ 3681 h 3691"/>
              <a:gd name="T56" fmla="*/ 566 w 1996"/>
              <a:gd name="T57" fmla="*/ 3654 h 3691"/>
              <a:gd name="T58" fmla="*/ 556 w 1996"/>
              <a:gd name="T59" fmla="*/ 3615 h 3691"/>
              <a:gd name="T60" fmla="*/ 75 w 1996"/>
              <a:gd name="T61" fmla="*/ 2085 h 3691"/>
              <a:gd name="T62" fmla="*/ 36 w 1996"/>
              <a:gd name="T63" fmla="*/ 2075 h 3691"/>
              <a:gd name="T64" fmla="*/ 10 w 1996"/>
              <a:gd name="T65" fmla="*/ 2047 h 3691"/>
              <a:gd name="T66" fmla="*/ 0 w 1996"/>
              <a:gd name="T67" fmla="*/ 2009 h 3691"/>
              <a:gd name="T68" fmla="*/ 2 w 1996"/>
              <a:gd name="T69" fmla="*/ 1383 h 3691"/>
              <a:gd name="T70" fmla="*/ 22 w 1996"/>
              <a:gd name="T71" fmla="*/ 1350 h 3691"/>
              <a:gd name="T72" fmla="*/ 54 w 1996"/>
              <a:gd name="T73" fmla="*/ 1330 h 3691"/>
              <a:gd name="T74" fmla="*/ 556 w 1996"/>
              <a:gd name="T75" fmla="*/ 1327 h 3691"/>
              <a:gd name="T76" fmla="*/ 558 w 1996"/>
              <a:gd name="T77" fmla="*/ 827 h 3691"/>
              <a:gd name="T78" fmla="*/ 579 w 1996"/>
              <a:gd name="T79" fmla="*/ 673 h 3691"/>
              <a:gd name="T80" fmla="*/ 619 w 1996"/>
              <a:gd name="T81" fmla="*/ 534 h 3691"/>
              <a:gd name="T82" fmla="*/ 678 w 1996"/>
              <a:gd name="T83" fmla="*/ 408 h 3691"/>
              <a:gd name="T84" fmla="*/ 754 w 1996"/>
              <a:gd name="T85" fmla="*/ 297 h 3691"/>
              <a:gd name="T86" fmla="*/ 846 w 1996"/>
              <a:gd name="T87" fmla="*/ 201 h 3691"/>
              <a:gd name="T88" fmla="*/ 954 w 1996"/>
              <a:gd name="T89" fmla="*/ 124 h 3691"/>
              <a:gd name="T90" fmla="*/ 1077 w 1996"/>
              <a:gd name="T91" fmla="*/ 64 h 3691"/>
              <a:gd name="T92" fmla="*/ 1213 w 1996"/>
              <a:gd name="T93" fmla="*/ 23 h 3691"/>
              <a:gd name="T94" fmla="*/ 1363 w 1996"/>
              <a:gd name="T95" fmla="*/ 3 h 3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996" h="3691">
                <a:moveTo>
                  <a:pt x="1442" y="0"/>
                </a:moveTo>
                <a:lnTo>
                  <a:pt x="1921" y="1"/>
                </a:lnTo>
                <a:lnTo>
                  <a:pt x="1941" y="3"/>
                </a:lnTo>
                <a:lnTo>
                  <a:pt x="1959" y="11"/>
                </a:lnTo>
                <a:lnTo>
                  <a:pt x="1974" y="22"/>
                </a:lnTo>
                <a:lnTo>
                  <a:pt x="1985" y="38"/>
                </a:lnTo>
                <a:lnTo>
                  <a:pt x="1993" y="56"/>
                </a:lnTo>
                <a:lnTo>
                  <a:pt x="1996" y="76"/>
                </a:lnTo>
                <a:lnTo>
                  <a:pt x="1996" y="639"/>
                </a:lnTo>
                <a:lnTo>
                  <a:pt x="1993" y="660"/>
                </a:lnTo>
                <a:lnTo>
                  <a:pt x="1985" y="677"/>
                </a:lnTo>
                <a:lnTo>
                  <a:pt x="1974" y="693"/>
                </a:lnTo>
                <a:lnTo>
                  <a:pt x="1959" y="704"/>
                </a:lnTo>
                <a:lnTo>
                  <a:pt x="1941" y="712"/>
                </a:lnTo>
                <a:lnTo>
                  <a:pt x="1921" y="714"/>
                </a:lnTo>
                <a:lnTo>
                  <a:pt x="1598" y="714"/>
                </a:lnTo>
                <a:lnTo>
                  <a:pt x="1553" y="717"/>
                </a:lnTo>
                <a:lnTo>
                  <a:pt x="1513" y="720"/>
                </a:lnTo>
                <a:lnTo>
                  <a:pt x="1479" y="727"/>
                </a:lnTo>
                <a:lnTo>
                  <a:pt x="1448" y="736"/>
                </a:lnTo>
                <a:lnTo>
                  <a:pt x="1423" y="748"/>
                </a:lnTo>
                <a:lnTo>
                  <a:pt x="1401" y="762"/>
                </a:lnTo>
                <a:lnTo>
                  <a:pt x="1384" y="779"/>
                </a:lnTo>
                <a:lnTo>
                  <a:pt x="1369" y="799"/>
                </a:lnTo>
                <a:lnTo>
                  <a:pt x="1358" y="822"/>
                </a:lnTo>
                <a:lnTo>
                  <a:pt x="1349" y="846"/>
                </a:lnTo>
                <a:lnTo>
                  <a:pt x="1342" y="874"/>
                </a:lnTo>
                <a:lnTo>
                  <a:pt x="1338" y="904"/>
                </a:lnTo>
                <a:lnTo>
                  <a:pt x="1336" y="937"/>
                </a:lnTo>
                <a:lnTo>
                  <a:pt x="1335" y="972"/>
                </a:lnTo>
                <a:lnTo>
                  <a:pt x="1335" y="1327"/>
                </a:lnTo>
                <a:lnTo>
                  <a:pt x="1898" y="1327"/>
                </a:lnTo>
                <a:lnTo>
                  <a:pt x="1918" y="1329"/>
                </a:lnTo>
                <a:lnTo>
                  <a:pt x="1937" y="1337"/>
                </a:lnTo>
                <a:lnTo>
                  <a:pt x="1951" y="1350"/>
                </a:lnTo>
                <a:lnTo>
                  <a:pt x="1964" y="1364"/>
                </a:lnTo>
                <a:lnTo>
                  <a:pt x="1971" y="1383"/>
                </a:lnTo>
                <a:lnTo>
                  <a:pt x="1974" y="1402"/>
                </a:lnTo>
                <a:lnTo>
                  <a:pt x="1973" y="2009"/>
                </a:lnTo>
                <a:lnTo>
                  <a:pt x="1971" y="2029"/>
                </a:lnTo>
                <a:lnTo>
                  <a:pt x="1963" y="2047"/>
                </a:lnTo>
                <a:lnTo>
                  <a:pt x="1951" y="2062"/>
                </a:lnTo>
                <a:lnTo>
                  <a:pt x="1937" y="2075"/>
                </a:lnTo>
                <a:lnTo>
                  <a:pt x="1918" y="2081"/>
                </a:lnTo>
                <a:lnTo>
                  <a:pt x="1898" y="2085"/>
                </a:lnTo>
                <a:lnTo>
                  <a:pt x="1335" y="2085"/>
                </a:lnTo>
                <a:lnTo>
                  <a:pt x="1335" y="3615"/>
                </a:lnTo>
                <a:lnTo>
                  <a:pt x="1333" y="3636"/>
                </a:lnTo>
                <a:lnTo>
                  <a:pt x="1325" y="3654"/>
                </a:lnTo>
                <a:lnTo>
                  <a:pt x="1313" y="3669"/>
                </a:lnTo>
                <a:lnTo>
                  <a:pt x="1297" y="3681"/>
                </a:lnTo>
                <a:lnTo>
                  <a:pt x="1279" y="3688"/>
                </a:lnTo>
                <a:lnTo>
                  <a:pt x="1260" y="3691"/>
                </a:lnTo>
                <a:lnTo>
                  <a:pt x="631" y="3691"/>
                </a:lnTo>
                <a:lnTo>
                  <a:pt x="612" y="3688"/>
                </a:lnTo>
                <a:lnTo>
                  <a:pt x="594" y="3681"/>
                </a:lnTo>
                <a:lnTo>
                  <a:pt x="579" y="3669"/>
                </a:lnTo>
                <a:lnTo>
                  <a:pt x="566" y="3654"/>
                </a:lnTo>
                <a:lnTo>
                  <a:pt x="558" y="3636"/>
                </a:lnTo>
                <a:lnTo>
                  <a:pt x="556" y="3615"/>
                </a:lnTo>
                <a:lnTo>
                  <a:pt x="556" y="2085"/>
                </a:lnTo>
                <a:lnTo>
                  <a:pt x="75" y="2085"/>
                </a:lnTo>
                <a:lnTo>
                  <a:pt x="54" y="2081"/>
                </a:lnTo>
                <a:lnTo>
                  <a:pt x="36" y="2075"/>
                </a:lnTo>
                <a:lnTo>
                  <a:pt x="22" y="2062"/>
                </a:lnTo>
                <a:lnTo>
                  <a:pt x="10" y="2047"/>
                </a:lnTo>
                <a:lnTo>
                  <a:pt x="2" y="2029"/>
                </a:lnTo>
                <a:lnTo>
                  <a:pt x="0" y="2009"/>
                </a:lnTo>
                <a:lnTo>
                  <a:pt x="0" y="1402"/>
                </a:lnTo>
                <a:lnTo>
                  <a:pt x="2" y="1383"/>
                </a:lnTo>
                <a:lnTo>
                  <a:pt x="10" y="1364"/>
                </a:lnTo>
                <a:lnTo>
                  <a:pt x="22" y="1350"/>
                </a:lnTo>
                <a:lnTo>
                  <a:pt x="36" y="1337"/>
                </a:lnTo>
                <a:lnTo>
                  <a:pt x="54" y="1330"/>
                </a:lnTo>
                <a:lnTo>
                  <a:pt x="75" y="1327"/>
                </a:lnTo>
                <a:lnTo>
                  <a:pt x="556" y="1327"/>
                </a:lnTo>
                <a:lnTo>
                  <a:pt x="556" y="908"/>
                </a:lnTo>
                <a:lnTo>
                  <a:pt x="558" y="827"/>
                </a:lnTo>
                <a:lnTo>
                  <a:pt x="566" y="748"/>
                </a:lnTo>
                <a:lnTo>
                  <a:pt x="579" y="673"/>
                </a:lnTo>
                <a:lnTo>
                  <a:pt x="597" y="602"/>
                </a:lnTo>
                <a:lnTo>
                  <a:pt x="619" y="534"/>
                </a:lnTo>
                <a:lnTo>
                  <a:pt x="646" y="469"/>
                </a:lnTo>
                <a:lnTo>
                  <a:pt x="678" y="408"/>
                </a:lnTo>
                <a:lnTo>
                  <a:pt x="713" y="350"/>
                </a:lnTo>
                <a:lnTo>
                  <a:pt x="754" y="297"/>
                </a:lnTo>
                <a:lnTo>
                  <a:pt x="797" y="247"/>
                </a:lnTo>
                <a:lnTo>
                  <a:pt x="846" y="201"/>
                </a:lnTo>
                <a:lnTo>
                  <a:pt x="898" y="161"/>
                </a:lnTo>
                <a:lnTo>
                  <a:pt x="954" y="124"/>
                </a:lnTo>
                <a:lnTo>
                  <a:pt x="1014" y="91"/>
                </a:lnTo>
                <a:lnTo>
                  <a:pt x="1077" y="64"/>
                </a:lnTo>
                <a:lnTo>
                  <a:pt x="1143" y="42"/>
                </a:lnTo>
                <a:lnTo>
                  <a:pt x="1213" y="23"/>
                </a:lnTo>
                <a:lnTo>
                  <a:pt x="1286" y="11"/>
                </a:lnTo>
                <a:lnTo>
                  <a:pt x="1363" y="3"/>
                </a:lnTo>
                <a:lnTo>
                  <a:pt x="1442" y="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8" name="Content Placeholder 15"/>
          <p:cNvSpPr txBox="1">
            <a:spLocks/>
          </p:cNvSpPr>
          <p:nvPr/>
        </p:nvSpPr>
        <p:spPr>
          <a:xfrm>
            <a:off x="7679057" y="2396736"/>
            <a:ext cx="76240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3600" b="1" i="0" kern="1200" cap="all" spc="-30" baseline="0" dirty="0" smtClean="0">
                <a:solidFill>
                  <a:schemeClr val="tx1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cap="none" dirty="0" smtClean="0">
                <a:solidFill>
                  <a:schemeClr val="bg1">
                    <a:lumMod val="85000"/>
                  </a:schemeClr>
                </a:solidFill>
              </a:rPr>
              <a:t>61k</a:t>
            </a:r>
            <a:endParaRPr lang="en-US" sz="2800" cap="none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9" name="Content Placeholder 15"/>
          <p:cNvSpPr txBox="1">
            <a:spLocks/>
          </p:cNvSpPr>
          <p:nvPr/>
        </p:nvSpPr>
        <p:spPr>
          <a:xfrm>
            <a:off x="7679057" y="3425457"/>
            <a:ext cx="76240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3600" b="1" i="0" kern="1200" cap="all" spc="-30" baseline="0" dirty="0" smtClean="0">
                <a:solidFill>
                  <a:schemeClr val="tx1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cap="none" dirty="0" smtClean="0">
                <a:solidFill>
                  <a:schemeClr val="bg1">
                    <a:lumMod val="85000"/>
                  </a:schemeClr>
                </a:solidFill>
              </a:rPr>
              <a:t>93k</a:t>
            </a:r>
            <a:endParaRPr lang="en-US" sz="2800" cap="none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40" name="Content Placeholder 15"/>
          <p:cNvSpPr txBox="1">
            <a:spLocks/>
          </p:cNvSpPr>
          <p:nvPr/>
        </p:nvSpPr>
        <p:spPr>
          <a:xfrm>
            <a:off x="7679057" y="4454177"/>
            <a:ext cx="76240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3600" b="1" i="0" kern="1200" cap="all" spc="-30" baseline="0" dirty="0" smtClean="0">
                <a:solidFill>
                  <a:schemeClr val="tx1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cap="none" dirty="0" smtClean="0">
                <a:solidFill>
                  <a:schemeClr val="bg1">
                    <a:lumMod val="85000"/>
                  </a:schemeClr>
                </a:solidFill>
              </a:rPr>
              <a:t>58k</a:t>
            </a:r>
            <a:endParaRPr lang="en-US" sz="2800" cap="none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41" name="Content Placeholder 15"/>
          <p:cNvSpPr txBox="1">
            <a:spLocks/>
          </p:cNvSpPr>
          <p:nvPr/>
        </p:nvSpPr>
        <p:spPr>
          <a:xfrm>
            <a:off x="8738881" y="2167626"/>
            <a:ext cx="1400346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3600" b="1" i="0" kern="1200" cap="all" spc="-30" baseline="0" dirty="0" smtClean="0">
                <a:solidFill>
                  <a:schemeClr val="tx1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cap="none" dirty="0" smtClean="0">
                <a:solidFill>
                  <a:schemeClr val="accent4"/>
                </a:solidFill>
                <a:latin typeface="Source Sans Pro Light" panose="020B0403030403020204" pitchFamily="34" charset="-18"/>
              </a:rPr>
              <a:t>Text here</a:t>
            </a:r>
            <a:endParaRPr lang="en-US" sz="2000" cap="none" dirty="0">
              <a:solidFill>
                <a:schemeClr val="accent4"/>
              </a:solidFill>
              <a:latin typeface="Source Sans Pro Light" panose="020B0403030403020204" pitchFamily="34" charset="-18"/>
            </a:endParaRPr>
          </a:p>
        </p:txBody>
      </p:sp>
      <p:sp>
        <p:nvSpPr>
          <p:cNvPr id="142" name="Content Placeholder 15"/>
          <p:cNvSpPr txBox="1">
            <a:spLocks/>
          </p:cNvSpPr>
          <p:nvPr/>
        </p:nvSpPr>
        <p:spPr>
          <a:xfrm>
            <a:off x="8738881" y="3196347"/>
            <a:ext cx="1400175" cy="61555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3600" b="1" i="0" kern="1200" cap="all" spc="-30" baseline="0" dirty="0" smtClean="0">
                <a:solidFill>
                  <a:schemeClr val="tx1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cap="none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Text here</a:t>
            </a:r>
          </a:p>
        </p:txBody>
      </p:sp>
      <p:sp>
        <p:nvSpPr>
          <p:cNvPr id="143" name="Content Placeholder 15"/>
          <p:cNvSpPr txBox="1">
            <a:spLocks/>
          </p:cNvSpPr>
          <p:nvPr/>
        </p:nvSpPr>
        <p:spPr>
          <a:xfrm>
            <a:off x="8738881" y="4225067"/>
            <a:ext cx="1400175" cy="61555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3600" b="1" i="0" kern="1200" cap="all" spc="-30" baseline="0" dirty="0" smtClean="0">
                <a:solidFill>
                  <a:schemeClr val="tx1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cap="none" dirty="0">
                <a:solidFill>
                  <a:schemeClr val="accent4"/>
                </a:solidFill>
                <a:latin typeface="Source Sans Pro Light" panose="020B0403030403020204" pitchFamily="34" charset="-18"/>
              </a:rPr>
              <a:t>Text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6777" y="6382206"/>
            <a:ext cx="358840" cy="215444"/>
          </a:xfrm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47" name="Group 46"/>
          <p:cNvGrpSpPr/>
          <p:nvPr/>
        </p:nvGrpSpPr>
        <p:grpSpPr>
          <a:xfrm>
            <a:off x="4636757" y="2271384"/>
            <a:ext cx="147666" cy="398503"/>
            <a:chOff x="4695826" y="-490538"/>
            <a:chExt cx="504825" cy="1498601"/>
          </a:xfrm>
          <a:solidFill>
            <a:schemeClr val="accent1"/>
          </a:solidFill>
        </p:grpSpPr>
        <p:sp>
          <p:nvSpPr>
            <p:cNvPr id="45" name="Freeform 17"/>
            <p:cNvSpPr>
              <a:spLocks noEditPoints="1"/>
            </p:cNvSpPr>
            <p:nvPr/>
          </p:nvSpPr>
          <p:spPr bwMode="auto">
            <a:xfrm>
              <a:off x="4824413" y="-490538"/>
              <a:ext cx="239713" cy="292100"/>
            </a:xfrm>
            <a:custGeom>
              <a:avLst/>
              <a:gdLst>
                <a:gd name="T0" fmla="*/ 223 w 223"/>
                <a:gd name="T1" fmla="*/ 135 h 271"/>
                <a:gd name="T2" fmla="*/ 112 w 223"/>
                <a:gd name="T3" fmla="*/ 271 h 271"/>
                <a:gd name="T4" fmla="*/ 0 w 223"/>
                <a:gd name="T5" fmla="*/ 135 h 271"/>
                <a:gd name="T6" fmla="*/ 112 w 223"/>
                <a:gd name="T7" fmla="*/ 0 h 271"/>
                <a:gd name="T8" fmla="*/ 223 w 223"/>
                <a:gd name="T9" fmla="*/ 135 h 271"/>
                <a:gd name="T10" fmla="*/ 223 w 223"/>
                <a:gd name="T11" fmla="*/ 135 h 271"/>
                <a:gd name="T12" fmla="*/ 223 w 223"/>
                <a:gd name="T13" fmla="*/ 13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271">
                  <a:moveTo>
                    <a:pt x="223" y="135"/>
                  </a:moveTo>
                  <a:cubicBezTo>
                    <a:pt x="223" y="210"/>
                    <a:pt x="173" y="271"/>
                    <a:pt x="112" y="271"/>
                  </a:cubicBezTo>
                  <a:cubicBezTo>
                    <a:pt x="50" y="271"/>
                    <a:pt x="0" y="210"/>
                    <a:pt x="0" y="135"/>
                  </a:cubicBezTo>
                  <a:cubicBezTo>
                    <a:pt x="0" y="61"/>
                    <a:pt x="50" y="0"/>
                    <a:pt x="112" y="0"/>
                  </a:cubicBezTo>
                  <a:cubicBezTo>
                    <a:pt x="173" y="0"/>
                    <a:pt x="223" y="61"/>
                    <a:pt x="223" y="135"/>
                  </a:cubicBezTo>
                  <a:close/>
                  <a:moveTo>
                    <a:pt x="223" y="135"/>
                  </a:moveTo>
                  <a:cubicBezTo>
                    <a:pt x="223" y="135"/>
                    <a:pt x="223" y="135"/>
                    <a:pt x="223" y="13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4695826" y="-155575"/>
              <a:ext cx="504825" cy="1163638"/>
            </a:xfrm>
            <a:custGeom>
              <a:avLst/>
              <a:gdLst>
                <a:gd name="T0" fmla="*/ 462 w 468"/>
                <a:gd name="T1" fmla="*/ 124 h 1084"/>
                <a:gd name="T2" fmla="*/ 342 w 468"/>
                <a:gd name="T3" fmla="*/ 0 h 1084"/>
                <a:gd name="T4" fmla="*/ 122 w 468"/>
                <a:gd name="T5" fmla="*/ 0 h 1084"/>
                <a:gd name="T6" fmla="*/ 1 w 468"/>
                <a:gd name="T7" fmla="*/ 124 h 1084"/>
                <a:gd name="T8" fmla="*/ 1 w 468"/>
                <a:gd name="T9" fmla="*/ 479 h 1084"/>
                <a:gd name="T10" fmla="*/ 44 w 468"/>
                <a:gd name="T11" fmla="*/ 520 h 1084"/>
                <a:gd name="T12" fmla="*/ 85 w 468"/>
                <a:gd name="T13" fmla="*/ 480 h 1084"/>
                <a:gd name="T14" fmla="*/ 123 w 468"/>
                <a:gd name="T15" fmla="*/ 1044 h 1084"/>
                <a:gd name="T16" fmla="*/ 169 w 468"/>
                <a:gd name="T17" fmla="*/ 1084 h 1084"/>
                <a:gd name="T18" fmla="*/ 215 w 468"/>
                <a:gd name="T19" fmla="*/ 1044 h 1084"/>
                <a:gd name="T20" fmla="*/ 218 w 468"/>
                <a:gd name="T21" fmla="*/ 1044 h 1084"/>
                <a:gd name="T22" fmla="*/ 231 w 468"/>
                <a:gd name="T23" fmla="*/ 963 h 1084"/>
                <a:gd name="T24" fmla="*/ 244 w 468"/>
                <a:gd name="T25" fmla="*/ 1044 h 1084"/>
                <a:gd name="T26" fmla="*/ 249 w 468"/>
                <a:gd name="T27" fmla="*/ 1044 h 1084"/>
                <a:gd name="T28" fmla="*/ 295 w 468"/>
                <a:gd name="T29" fmla="*/ 1084 h 1084"/>
                <a:gd name="T30" fmla="*/ 341 w 468"/>
                <a:gd name="T31" fmla="*/ 1044 h 1084"/>
                <a:gd name="T32" fmla="*/ 380 w 468"/>
                <a:gd name="T33" fmla="*/ 479 h 1084"/>
                <a:gd name="T34" fmla="*/ 421 w 468"/>
                <a:gd name="T35" fmla="*/ 520 h 1084"/>
                <a:gd name="T36" fmla="*/ 463 w 468"/>
                <a:gd name="T37" fmla="*/ 479 h 1084"/>
                <a:gd name="T38" fmla="*/ 462 w 468"/>
                <a:gd name="T39" fmla="*/ 124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8" h="1084">
                  <a:moveTo>
                    <a:pt x="462" y="124"/>
                  </a:moveTo>
                  <a:cubicBezTo>
                    <a:pt x="462" y="124"/>
                    <a:pt x="468" y="0"/>
                    <a:pt x="34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0" y="0"/>
                    <a:pt x="1" y="115"/>
                    <a:pt x="1" y="124"/>
                  </a:cubicBezTo>
                  <a:cubicBezTo>
                    <a:pt x="1" y="479"/>
                    <a:pt x="1" y="479"/>
                    <a:pt x="1" y="479"/>
                  </a:cubicBezTo>
                  <a:cubicBezTo>
                    <a:pt x="3" y="498"/>
                    <a:pt x="21" y="520"/>
                    <a:pt x="44" y="520"/>
                  </a:cubicBezTo>
                  <a:cubicBezTo>
                    <a:pt x="66" y="520"/>
                    <a:pt x="83" y="499"/>
                    <a:pt x="85" y="480"/>
                  </a:cubicBezTo>
                  <a:cubicBezTo>
                    <a:pt x="123" y="1044"/>
                    <a:pt x="123" y="1044"/>
                    <a:pt x="123" y="1044"/>
                  </a:cubicBezTo>
                  <a:cubicBezTo>
                    <a:pt x="125" y="1073"/>
                    <a:pt x="145" y="1084"/>
                    <a:pt x="169" y="1084"/>
                  </a:cubicBezTo>
                  <a:cubicBezTo>
                    <a:pt x="193" y="1084"/>
                    <a:pt x="212" y="1073"/>
                    <a:pt x="215" y="1044"/>
                  </a:cubicBezTo>
                  <a:cubicBezTo>
                    <a:pt x="218" y="1044"/>
                    <a:pt x="218" y="1044"/>
                    <a:pt x="218" y="1044"/>
                  </a:cubicBezTo>
                  <a:cubicBezTo>
                    <a:pt x="231" y="963"/>
                    <a:pt x="231" y="963"/>
                    <a:pt x="231" y="963"/>
                  </a:cubicBezTo>
                  <a:cubicBezTo>
                    <a:pt x="244" y="1044"/>
                    <a:pt x="244" y="1044"/>
                    <a:pt x="244" y="1044"/>
                  </a:cubicBezTo>
                  <a:cubicBezTo>
                    <a:pt x="249" y="1044"/>
                    <a:pt x="249" y="1044"/>
                    <a:pt x="249" y="1044"/>
                  </a:cubicBezTo>
                  <a:cubicBezTo>
                    <a:pt x="252" y="1073"/>
                    <a:pt x="271" y="1084"/>
                    <a:pt x="295" y="1084"/>
                  </a:cubicBezTo>
                  <a:cubicBezTo>
                    <a:pt x="319" y="1084"/>
                    <a:pt x="338" y="1073"/>
                    <a:pt x="341" y="1044"/>
                  </a:cubicBezTo>
                  <a:cubicBezTo>
                    <a:pt x="380" y="479"/>
                    <a:pt x="380" y="479"/>
                    <a:pt x="380" y="479"/>
                  </a:cubicBezTo>
                  <a:cubicBezTo>
                    <a:pt x="380" y="498"/>
                    <a:pt x="398" y="520"/>
                    <a:pt x="421" y="520"/>
                  </a:cubicBezTo>
                  <a:cubicBezTo>
                    <a:pt x="443" y="520"/>
                    <a:pt x="461" y="498"/>
                    <a:pt x="463" y="479"/>
                  </a:cubicBezTo>
                  <a:lnTo>
                    <a:pt x="462" y="1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897198" y="2271384"/>
            <a:ext cx="147666" cy="398503"/>
            <a:chOff x="4695826" y="-490538"/>
            <a:chExt cx="504825" cy="1498601"/>
          </a:xfrm>
          <a:solidFill>
            <a:schemeClr val="accent1"/>
          </a:solidFill>
        </p:grpSpPr>
        <p:sp>
          <p:nvSpPr>
            <p:cNvPr id="49" name="Freeform 17"/>
            <p:cNvSpPr>
              <a:spLocks noEditPoints="1"/>
            </p:cNvSpPr>
            <p:nvPr/>
          </p:nvSpPr>
          <p:spPr bwMode="auto">
            <a:xfrm>
              <a:off x="4824413" y="-490538"/>
              <a:ext cx="239713" cy="292100"/>
            </a:xfrm>
            <a:custGeom>
              <a:avLst/>
              <a:gdLst>
                <a:gd name="T0" fmla="*/ 223 w 223"/>
                <a:gd name="T1" fmla="*/ 135 h 271"/>
                <a:gd name="T2" fmla="*/ 112 w 223"/>
                <a:gd name="T3" fmla="*/ 271 h 271"/>
                <a:gd name="T4" fmla="*/ 0 w 223"/>
                <a:gd name="T5" fmla="*/ 135 h 271"/>
                <a:gd name="T6" fmla="*/ 112 w 223"/>
                <a:gd name="T7" fmla="*/ 0 h 271"/>
                <a:gd name="T8" fmla="*/ 223 w 223"/>
                <a:gd name="T9" fmla="*/ 135 h 271"/>
                <a:gd name="T10" fmla="*/ 223 w 223"/>
                <a:gd name="T11" fmla="*/ 135 h 271"/>
                <a:gd name="T12" fmla="*/ 223 w 223"/>
                <a:gd name="T13" fmla="*/ 13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271">
                  <a:moveTo>
                    <a:pt x="223" y="135"/>
                  </a:moveTo>
                  <a:cubicBezTo>
                    <a:pt x="223" y="210"/>
                    <a:pt x="173" y="271"/>
                    <a:pt x="112" y="271"/>
                  </a:cubicBezTo>
                  <a:cubicBezTo>
                    <a:pt x="50" y="271"/>
                    <a:pt x="0" y="210"/>
                    <a:pt x="0" y="135"/>
                  </a:cubicBezTo>
                  <a:cubicBezTo>
                    <a:pt x="0" y="61"/>
                    <a:pt x="50" y="0"/>
                    <a:pt x="112" y="0"/>
                  </a:cubicBezTo>
                  <a:cubicBezTo>
                    <a:pt x="173" y="0"/>
                    <a:pt x="223" y="61"/>
                    <a:pt x="223" y="135"/>
                  </a:cubicBezTo>
                  <a:close/>
                  <a:moveTo>
                    <a:pt x="223" y="135"/>
                  </a:moveTo>
                  <a:cubicBezTo>
                    <a:pt x="223" y="135"/>
                    <a:pt x="223" y="135"/>
                    <a:pt x="223" y="13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8"/>
            <p:cNvSpPr>
              <a:spLocks/>
            </p:cNvSpPr>
            <p:nvPr/>
          </p:nvSpPr>
          <p:spPr bwMode="auto">
            <a:xfrm>
              <a:off x="4695826" y="-155575"/>
              <a:ext cx="504825" cy="1163638"/>
            </a:xfrm>
            <a:custGeom>
              <a:avLst/>
              <a:gdLst>
                <a:gd name="T0" fmla="*/ 462 w 468"/>
                <a:gd name="T1" fmla="*/ 124 h 1084"/>
                <a:gd name="T2" fmla="*/ 342 w 468"/>
                <a:gd name="T3" fmla="*/ 0 h 1084"/>
                <a:gd name="T4" fmla="*/ 122 w 468"/>
                <a:gd name="T5" fmla="*/ 0 h 1084"/>
                <a:gd name="T6" fmla="*/ 1 w 468"/>
                <a:gd name="T7" fmla="*/ 124 h 1084"/>
                <a:gd name="T8" fmla="*/ 1 w 468"/>
                <a:gd name="T9" fmla="*/ 479 h 1084"/>
                <a:gd name="T10" fmla="*/ 44 w 468"/>
                <a:gd name="T11" fmla="*/ 520 h 1084"/>
                <a:gd name="T12" fmla="*/ 85 w 468"/>
                <a:gd name="T13" fmla="*/ 480 h 1084"/>
                <a:gd name="T14" fmla="*/ 123 w 468"/>
                <a:gd name="T15" fmla="*/ 1044 h 1084"/>
                <a:gd name="T16" fmla="*/ 169 w 468"/>
                <a:gd name="T17" fmla="*/ 1084 h 1084"/>
                <a:gd name="T18" fmla="*/ 215 w 468"/>
                <a:gd name="T19" fmla="*/ 1044 h 1084"/>
                <a:gd name="T20" fmla="*/ 218 w 468"/>
                <a:gd name="T21" fmla="*/ 1044 h 1084"/>
                <a:gd name="T22" fmla="*/ 231 w 468"/>
                <a:gd name="T23" fmla="*/ 963 h 1084"/>
                <a:gd name="T24" fmla="*/ 244 w 468"/>
                <a:gd name="T25" fmla="*/ 1044 h 1084"/>
                <a:gd name="T26" fmla="*/ 249 w 468"/>
                <a:gd name="T27" fmla="*/ 1044 h 1084"/>
                <a:gd name="T28" fmla="*/ 295 w 468"/>
                <a:gd name="T29" fmla="*/ 1084 h 1084"/>
                <a:gd name="T30" fmla="*/ 341 w 468"/>
                <a:gd name="T31" fmla="*/ 1044 h 1084"/>
                <a:gd name="T32" fmla="*/ 380 w 468"/>
                <a:gd name="T33" fmla="*/ 479 h 1084"/>
                <a:gd name="T34" fmla="*/ 421 w 468"/>
                <a:gd name="T35" fmla="*/ 520 h 1084"/>
                <a:gd name="T36" fmla="*/ 463 w 468"/>
                <a:gd name="T37" fmla="*/ 479 h 1084"/>
                <a:gd name="T38" fmla="*/ 462 w 468"/>
                <a:gd name="T39" fmla="*/ 124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8" h="1084">
                  <a:moveTo>
                    <a:pt x="462" y="124"/>
                  </a:moveTo>
                  <a:cubicBezTo>
                    <a:pt x="462" y="124"/>
                    <a:pt x="468" y="0"/>
                    <a:pt x="34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0" y="0"/>
                    <a:pt x="1" y="115"/>
                    <a:pt x="1" y="124"/>
                  </a:cubicBezTo>
                  <a:cubicBezTo>
                    <a:pt x="1" y="479"/>
                    <a:pt x="1" y="479"/>
                    <a:pt x="1" y="479"/>
                  </a:cubicBezTo>
                  <a:cubicBezTo>
                    <a:pt x="3" y="498"/>
                    <a:pt x="21" y="520"/>
                    <a:pt x="44" y="520"/>
                  </a:cubicBezTo>
                  <a:cubicBezTo>
                    <a:pt x="66" y="520"/>
                    <a:pt x="83" y="499"/>
                    <a:pt x="85" y="480"/>
                  </a:cubicBezTo>
                  <a:cubicBezTo>
                    <a:pt x="123" y="1044"/>
                    <a:pt x="123" y="1044"/>
                    <a:pt x="123" y="1044"/>
                  </a:cubicBezTo>
                  <a:cubicBezTo>
                    <a:pt x="125" y="1073"/>
                    <a:pt x="145" y="1084"/>
                    <a:pt x="169" y="1084"/>
                  </a:cubicBezTo>
                  <a:cubicBezTo>
                    <a:pt x="193" y="1084"/>
                    <a:pt x="212" y="1073"/>
                    <a:pt x="215" y="1044"/>
                  </a:cubicBezTo>
                  <a:cubicBezTo>
                    <a:pt x="218" y="1044"/>
                    <a:pt x="218" y="1044"/>
                    <a:pt x="218" y="1044"/>
                  </a:cubicBezTo>
                  <a:cubicBezTo>
                    <a:pt x="231" y="963"/>
                    <a:pt x="231" y="963"/>
                    <a:pt x="231" y="963"/>
                  </a:cubicBezTo>
                  <a:cubicBezTo>
                    <a:pt x="244" y="1044"/>
                    <a:pt x="244" y="1044"/>
                    <a:pt x="244" y="1044"/>
                  </a:cubicBezTo>
                  <a:cubicBezTo>
                    <a:pt x="249" y="1044"/>
                    <a:pt x="249" y="1044"/>
                    <a:pt x="249" y="1044"/>
                  </a:cubicBezTo>
                  <a:cubicBezTo>
                    <a:pt x="252" y="1073"/>
                    <a:pt x="271" y="1084"/>
                    <a:pt x="295" y="1084"/>
                  </a:cubicBezTo>
                  <a:cubicBezTo>
                    <a:pt x="319" y="1084"/>
                    <a:pt x="338" y="1073"/>
                    <a:pt x="341" y="1044"/>
                  </a:cubicBezTo>
                  <a:cubicBezTo>
                    <a:pt x="380" y="479"/>
                    <a:pt x="380" y="479"/>
                    <a:pt x="380" y="479"/>
                  </a:cubicBezTo>
                  <a:cubicBezTo>
                    <a:pt x="380" y="498"/>
                    <a:pt x="398" y="520"/>
                    <a:pt x="421" y="520"/>
                  </a:cubicBezTo>
                  <a:cubicBezTo>
                    <a:pt x="443" y="520"/>
                    <a:pt x="461" y="498"/>
                    <a:pt x="463" y="479"/>
                  </a:cubicBezTo>
                  <a:lnTo>
                    <a:pt x="462" y="1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157639" y="2271384"/>
            <a:ext cx="147666" cy="398503"/>
            <a:chOff x="4695826" y="-490538"/>
            <a:chExt cx="504825" cy="1498601"/>
          </a:xfrm>
          <a:solidFill>
            <a:schemeClr val="accent1"/>
          </a:solidFill>
        </p:grpSpPr>
        <p:sp>
          <p:nvSpPr>
            <p:cNvPr id="52" name="Freeform 17"/>
            <p:cNvSpPr>
              <a:spLocks noEditPoints="1"/>
            </p:cNvSpPr>
            <p:nvPr/>
          </p:nvSpPr>
          <p:spPr bwMode="auto">
            <a:xfrm>
              <a:off x="4824413" y="-490538"/>
              <a:ext cx="239713" cy="292100"/>
            </a:xfrm>
            <a:custGeom>
              <a:avLst/>
              <a:gdLst>
                <a:gd name="T0" fmla="*/ 223 w 223"/>
                <a:gd name="T1" fmla="*/ 135 h 271"/>
                <a:gd name="T2" fmla="*/ 112 w 223"/>
                <a:gd name="T3" fmla="*/ 271 h 271"/>
                <a:gd name="T4" fmla="*/ 0 w 223"/>
                <a:gd name="T5" fmla="*/ 135 h 271"/>
                <a:gd name="T6" fmla="*/ 112 w 223"/>
                <a:gd name="T7" fmla="*/ 0 h 271"/>
                <a:gd name="T8" fmla="*/ 223 w 223"/>
                <a:gd name="T9" fmla="*/ 135 h 271"/>
                <a:gd name="T10" fmla="*/ 223 w 223"/>
                <a:gd name="T11" fmla="*/ 135 h 271"/>
                <a:gd name="T12" fmla="*/ 223 w 223"/>
                <a:gd name="T13" fmla="*/ 13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271">
                  <a:moveTo>
                    <a:pt x="223" y="135"/>
                  </a:moveTo>
                  <a:cubicBezTo>
                    <a:pt x="223" y="210"/>
                    <a:pt x="173" y="271"/>
                    <a:pt x="112" y="271"/>
                  </a:cubicBezTo>
                  <a:cubicBezTo>
                    <a:pt x="50" y="271"/>
                    <a:pt x="0" y="210"/>
                    <a:pt x="0" y="135"/>
                  </a:cubicBezTo>
                  <a:cubicBezTo>
                    <a:pt x="0" y="61"/>
                    <a:pt x="50" y="0"/>
                    <a:pt x="112" y="0"/>
                  </a:cubicBezTo>
                  <a:cubicBezTo>
                    <a:pt x="173" y="0"/>
                    <a:pt x="223" y="61"/>
                    <a:pt x="223" y="135"/>
                  </a:cubicBezTo>
                  <a:close/>
                  <a:moveTo>
                    <a:pt x="223" y="135"/>
                  </a:moveTo>
                  <a:cubicBezTo>
                    <a:pt x="223" y="135"/>
                    <a:pt x="223" y="135"/>
                    <a:pt x="223" y="13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8"/>
            <p:cNvSpPr>
              <a:spLocks/>
            </p:cNvSpPr>
            <p:nvPr/>
          </p:nvSpPr>
          <p:spPr bwMode="auto">
            <a:xfrm>
              <a:off x="4695826" y="-155575"/>
              <a:ext cx="504825" cy="1163638"/>
            </a:xfrm>
            <a:custGeom>
              <a:avLst/>
              <a:gdLst>
                <a:gd name="T0" fmla="*/ 462 w 468"/>
                <a:gd name="T1" fmla="*/ 124 h 1084"/>
                <a:gd name="T2" fmla="*/ 342 w 468"/>
                <a:gd name="T3" fmla="*/ 0 h 1084"/>
                <a:gd name="T4" fmla="*/ 122 w 468"/>
                <a:gd name="T5" fmla="*/ 0 h 1084"/>
                <a:gd name="T6" fmla="*/ 1 w 468"/>
                <a:gd name="T7" fmla="*/ 124 h 1084"/>
                <a:gd name="T8" fmla="*/ 1 w 468"/>
                <a:gd name="T9" fmla="*/ 479 h 1084"/>
                <a:gd name="T10" fmla="*/ 44 w 468"/>
                <a:gd name="T11" fmla="*/ 520 h 1084"/>
                <a:gd name="T12" fmla="*/ 85 w 468"/>
                <a:gd name="T13" fmla="*/ 480 h 1084"/>
                <a:gd name="T14" fmla="*/ 123 w 468"/>
                <a:gd name="T15" fmla="*/ 1044 h 1084"/>
                <a:gd name="T16" fmla="*/ 169 w 468"/>
                <a:gd name="T17" fmla="*/ 1084 h 1084"/>
                <a:gd name="T18" fmla="*/ 215 w 468"/>
                <a:gd name="T19" fmla="*/ 1044 h 1084"/>
                <a:gd name="T20" fmla="*/ 218 w 468"/>
                <a:gd name="T21" fmla="*/ 1044 h 1084"/>
                <a:gd name="T22" fmla="*/ 231 w 468"/>
                <a:gd name="T23" fmla="*/ 963 h 1084"/>
                <a:gd name="T24" fmla="*/ 244 w 468"/>
                <a:gd name="T25" fmla="*/ 1044 h 1084"/>
                <a:gd name="T26" fmla="*/ 249 w 468"/>
                <a:gd name="T27" fmla="*/ 1044 h 1084"/>
                <a:gd name="T28" fmla="*/ 295 w 468"/>
                <a:gd name="T29" fmla="*/ 1084 h 1084"/>
                <a:gd name="T30" fmla="*/ 341 w 468"/>
                <a:gd name="T31" fmla="*/ 1044 h 1084"/>
                <a:gd name="T32" fmla="*/ 380 w 468"/>
                <a:gd name="T33" fmla="*/ 479 h 1084"/>
                <a:gd name="T34" fmla="*/ 421 w 468"/>
                <a:gd name="T35" fmla="*/ 520 h 1084"/>
                <a:gd name="T36" fmla="*/ 463 w 468"/>
                <a:gd name="T37" fmla="*/ 479 h 1084"/>
                <a:gd name="T38" fmla="*/ 462 w 468"/>
                <a:gd name="T39" fmla="*/ 124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8" h="1084">
                  <a:moveTo>
                    <a:pt x="462" y="124"/>
                  </a:moveTo>
                  <a:cubicBezTo>
                    <a:pt x="462" y="124"/>
                    <a:pt x="468" y="0"/>
                    <a:pt x="34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0" y="0"/>
                    <a:pt x="1" y="115"/>
                    <a:pt x="1" y="124"/>
                  </a:cubicBezTo>
                  <a:cubicBezTo>
                    <a:pt x="1" y="479"/>
                    <a:pt x="1" y="479"/>
                    <a:pt x="1" y="479"/>
                  </a:cubicBezTo>
                  <a:cubicBezTo>
                    <a:pt x="3" y="498"/>
                    <a:pt x="21" y="520"/>
                    <a:pt x="44" y="520"/>
                  </a:cubicBezTo>
                  <a:cubicBezTo>
                    <a:pt x="66" y="520"/>
                    <a:pt x="83" y="499"/>
                    <a:pt x="85" y="480"/>
                  </a:cubicBezTo>
                  <a:cubicBezTo>
                    <a:pt x="123" y="1044"/>
                    <a:pt x="123" y="1044"/>
                    <a:pt x="123" y="1044"/>
                  </a:cubicBezTo>
                  <a:cubicBezTo>
                    <a:pt x="125" y="1073"/>
                    <a:pt x="145" y="1084"/>
                    <a:pt x="169" y="1084"/>
                  </a:cubicBezTo>
                  <a:cubicBezTo>
                    <a:pt x="193" y="1084"/>
                    <a:pt x="212" y="1073"/>
                    <a:pt x="215" y="1044"/>
                  </a:cubicBezTo>
                  <a:cubicBezTo>
                    <a:pt x="218" y="1044"/>
                    <a:pt x="218" y="1044"/>
                    <a:pt x="218" y="1044"/>
                  </a:cubicBezTo>
                  <a:cubicBezTo>
                    <a:pt x="231" y="963"/>
                    <a:pt x="231" y="963"/>
                    <a:pt x="231" y="963"/>
                  </a:cubicBezTo>
                  <a:cubicBezTo>
                    <a:pt x="244" y="1044"/>
                    <a:pt x="244" y="1044"/>
                    <a:pt x="244" y="1044"/>
                  </a:cubicBezTo>
                  <a:cubicBezTo>
                    <a:pt x="249" y="1044"/>
                    <a:pt x="249" y="1044"/>
                    <a:pt x="249" y="1044"/>
                  </a:cubicBezTo>
                  <a:cubicBezTo>
                    <a:pt x="252" y="1073"/>
                    <a:pt x="271" y="1084"/>
                    <a:pt x="295" y="1084"/>
                  </a:cubicBezTo>
                  <a:cubicBezTo>
                    <a:pt x="319" y="1084"/>
                    <a:pt x="338" y="1073"/>
                    <a:pt x="341" y="1044"/>
                  </a:cubicBezTo>
                  <a:cubicBezTo>
                    <a:pt x="380" y="479"/>
                    <a:pt x="380" y="479"/>
                    <a:pt x="380" y="479"/>
                  </a:cubicBezTo>
                  <a:cubicBezTo>
                    <a:pt x="380" y="498"/>
                    <a:pt x="398" y="520"/>
                    <a:pt x="421" y="520"/>
                  </a:cubicBezTo>
                  <a:cubicBezTo>
                    <a:pt x="443" y="520"/>
                    <a:pt x="461" y="498"/>
                    <a:pt x="463" y="479"/>
                  </a:cubicBezTo>
                  <a:lnTo>
                    <a:pt x="462" y="1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418080" y="2271384"/>
            <a:ext cx="147666" cy="398503"/>
            <a:chOff x="4695826" y="-490538"/>
            <a:chExt cx="504825" cy="1498601"/>
          </a:xfrm>
          <a:solidFill>
            <a:schemeClr val="accent1"/>
          </a:solidFill>
        </p:grpSpPr>
        <p:sp>
          <p:nvSpPr>
            <p:cNvPr id="55" name="Freeform 17"/>
            <p:cNvSpPr>
              <a:spLocks noEditPoints="1"/>
            </p:cNvSpPr>
            <p:nvPr/>
          </p:nvSpPr>
          <p:spPr bwMode="auto">
            <a:xfrm>
              <a:off x="4824413" y="-490538"/>
              <a:ext cx="239713" cy="292100"/>
            </a:xfrm>
            <a:custGeom>
              <a:avLst/>
              <a:gdLst>
                <a:gd name="T0" fmla="*/ 223 w 223"/>
                <a:gd name="T1" fmla="*/ 135 h 271"/>
                <a:gd name="T2" fmla="*/ 112 w 223"/>
                <a:gd name="T3" fmla="*/ 271 h 271"/>
                <a:gd name="T4" fmla="*/ 0 w 223"/>
                <a:gd name="T5" fmla="*/ 135 h 271"/>
                <a:gd name="T6" fmla="*/ 112 w 223"/>
                <a:gd name="T7" fmla="*/ 0 h 271"/>
                <a:gd name="T8" fmla="*/ 223 w 223"/>
                <a:gd name="T9" fmla="*/ 135 h 271"/>
                <a:gd name="T10" fmla="*/ 223 w 223"/>
                <a:gd name="T11" fmla="*/ 135 h 271"/>
                <a:gd name="T12" fmla="*/ 223 w 223"/>
                <a:gd name="T13" fmla="*/ 13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271">
                  <a:moveTo>
                    <a:pt x="223" y="135"/>
                  </a:moveTo>
                  <a:cubicBezTo>
                    <a:pt x="223" y="210"/>
                    <a:pt x="173" y="271"/>
                    <a:pt x="112" y="271"/>
                  </a:cubicBezTo>
                  <a:cubicBezTo>
                    <a:pt x="50" y="271"/>
                    <a:pt x="0" y="210"/>
                    <a:pt x="0" y="135"/>
                  </a:cubicBezTo>
                  <a:cubicBezTo>
                    <a:pt x="0" y="61"/>
                    <a:pt x="50" y="0"/>
                    <a:pt x="112" y="0"/>
                  </a:cubicBezTo>
                  <a:cubicBezTo>
                    <a:pt x="173" y="0"/>
                    <a:pt x="223" y="61"/>
                    <a:pt x="223" y="135"/>
                  </a:cubicBezTo>
                  <a:close/>
                  <a:moveTo>
                    <a:pt x="223" y="135"/>
                  </a:moveTo>
                  <a:cubicBezTo>
                    <a:pt x="223" y="135"/>
                    <a:pt x="223" y="135"/>
                    <a:pt x="223" y="13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8"/>
            <p:cNvSpPr>
              <a:spLocks/>
            </p:cNvSpPr>
            <p:nvPr/>
          </p:nvSpPr>
          <p:spPr bwMode="auto">
            <a:xfrm>
              <a:off x="4695826" y="-155575"/>
              <a:ext cx="504825" cy="1163638"/>
            </a:xfrm>
            <a:custGeom>
              <a:avLst/>
              <a:gdLst>
                <a:gd name="T0" fmla="*/ 462 w 468"/>
                <a:gd name="T1" fmla="*/ 124 h 1084"/>
                <a:gd name="T2" fmla="*/ 342 w 468"/>
                <a:gd name="T3" fmla="*/ 0 h 1084"/>
                <a:gd name="T4" fmla="*/ 122 w 468"/>
                <a:gd name="T5" fmla="*/ 0 h 1084"/>
                <a:gd name="T6" fmla="*/ 1 w 468"/>
                <a:gd name="T7" fmla="*/ 124 h 1084"/>
                <a:gd name="T8" fmla="*/ 1 w 468"/>
                <a:gd name="T9" fmla="*/ 479 h 1084"/>
                <a:gd name="T10" fmla="*/ 44 w 468"/>
                <a:gd name="T11" fmla="*/ 520 h 1084"/>
                <a:gd name="T12" fmla="*/ 85 w 468"/>
                <a:gd name="T13" fmla="*/ 480 h 1084"/>
                <a:gd name="T14" fmla="*/ 123 w 468"/>
                <a:gd name="T15" fmla="*/ 1044 h 1084"/>
                <a:gd name="T16" fmla="*/ 169 w 468"/>
                <a:gd name="T17" fmla="*/ 1084 h 1084"/>
                <a:gd name="T18" fmla="*/ 215 w 468"/>
                <a:gd name="T19" fmla="*/ 1044 h 1084"/>
                <a:gd name="T20" fmla="*/ 218 w 468"/>
                <a:gd name="T21" fmla="*/ 1044 h 1084"/>
                <a:gd name="T22" fmla="*/ 231 w 468"/>
                <a:gd name="T23" fmla="*/ 963 h 1084"/>
                <a:gd name="T24" fmla="*/ 244 w 468"/>
                <a:gd name="T25" fmla="*/ 1044 h 1084"/>
                <a:gd name="T26" fmla="*/ 249 w 468"/>
                <a:gd name="T27" fmla="*/ 1044 h 1084"/>
                <a:gd name="T28" fmla="*/ 295 w 468"/>
                <a:gd name="T29" fmla="*/ 1084 h 1084"/>
                <a:gd name="T30" fmla="*/ 341 w 468"/>
                <a:gd name="T31" fmla="*/ 1044 h 1084"/>
                <a:gd name="T32" fmla="*/ 380 w 468"/>
                <a:gd name="T33" fmla="*/ 479 h 1084"/>
                <a:gd name="T34" fmla="*/ 421 w 468"/>
                <a:gd name="T35" fmla="*/ 520 h 1084"/>
                <a:gd name="T36" fmla="*/ 463 w 468"/>
                <a:gd name="T37" fmla="*/ 479 h 1084"/>
                <a:gd name="T38" fmla="*/ 462 w 468"/>
                <a:gd name="T39" fmla="*/ 124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8" h="1084">
                  <a:moveTo>
                    <a:pt x="462" y="124"/>
                  </a:moveTo>
                  <a:cubicBezTo>
                    <a:pt x="462" y="124"/>
                    <a:pt x="468" y="0"/>
                    <a:pt x="34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0" y="0"/>
                    <a:pt x="1" y="115"/>
                    <a:pt x="1" y="124"/>
                  </a:cubicBezTo>
                  <a:cubicBezTo>
                    <a:pt x="1" y="479"/>
                    <a:pt x="1" y="479"/>
                    <a:pt x="1" y="479"/>
                  </a:cubicBezTo>
                  <a:cubicBezTo>
                    <a:pt x="3" y="498"/>
                    <a:pt x="21" y="520"/>
                    <a:pt x="44" y="520"/>
                  </a:cubicBezTo>
                  <a:cubicBezTo>
                    <a:pt x="66" y="520"/>
                    <a:pt x="83" y="499"/>
                    <a:pt x="85" y="480"/>
                  </a:cubicBezTo>
                  <a:cubicBezTo>
                    <a:pt x="123" y="1044"/>
                    <a:pt x="123" y="1044"/>
                    <a:pt x="123" y="1044"/>
                  </a:cubicBezTo>
                  <a:cubicBezTo>
                    <a:pt x="125" y="1073"/>
                    <a:pt x="145" y="1084"/>
                    <a:pt x="169" y="1084"/>
                  </a:cubicBezTo>
                  <a:cubicBezTo>
                    <a:pt x="193" y="1084"/>
                    <a:pt x="212" y="1073"/>
                    <a:pt x="215" y="1044"/>
                  </a:cubicBezTo>
                  <a:cubicBezTo>
                    <a:pt x="218" y="1044"/>
                    <a:pt x="218" y="1044"/>
                    <a:pt x="218" y="1044"/>
                  </a:cubicBezTo>
                  <a:cubicBezTo>
                    <a:pt x="231" y="963"/>
                    <a:pt x="231" y="963"/>
                    <a:pt x="231" y="963"/>
                  </a:cubicBezTo>
                  <a:cubicBezTo>
                    <a:pt x="244" y="1044"/>
                    <a:pt x="244" y="1044"/>
                    <a:pt x="244" y="1044"/>
                  </a:cubicBezTo>
                  <a:cubicBezTo>
                    <a:pt x="249" y="1044"/>
                    <a:pt x="249" y="1044"/>
                    <a:pt x="249" y="1044"/>
                  </a:cubicBezTo>
                  <a:cubicBezTo>
                    <a:pt x="252" y="1073"/>
                    <a:pt x="271" y="1084"/>
                    <a:pt x="295" y="1084"/>
                  </a:cubicBezTo>
                  <a:cubicBezTo>
                    <a:pt x="319" y="1084"/>
                    <a:pt x="338" y="1073"/>
                    <a:pt x="341" y="1044"/>
                  </a:cubicBezTo>
                  <a:cubicBezTo>
                    <a:pt x="380" y="479"/>
                    <a:pt x="380" y="479"/>
                    <a:pt x="380" y="479"/>
                  </a:cubicBezTo>
                  <a:cubicBezTo>
                    <a:pt x="380" y="498"/>
                    <a:pt x="398" y="520"/>
                    <a:pt x="421" y="520"/>
                  </a:cubicBezTo>
                  <a:cubicBezTo>
                    <a:pt x="443" y="520"/>
                    <a:pt x="461" y="498"/>
                    <a:pt x="463" y="479"/>
                  </a:cubicBezTo>
                  <a:lnTo>
                    <a:pt x="462" y="1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678521" y="2271384"/>
            <a:ext cx="147666" cy="398503"/>
            <a:chOff x="4695826" y="-490538"/>
            <a:chExt cx="504825" cy="1498601"/>
          </a:xfrm>
          <a:solidFill>
            <a:schemeClr val="accent1"/>
          </a:solidFill>
        </p:grpSpPr>
        <p:sp>
          <p:nvSpPr>
            <p:cNvPr id="58" name="Freeform 17"/>
            <p:cNvSpPr>
              <a:spLocks noEditPoints="1"/>
            </p:cNvSpPr>
            <p:nvPr/>
          </p:nvSpPr>
          <p:spPr bwMode="auto">
            <a:xfrm>
              <a:off x="4824413" y="-490538"/>
              <a:ext cx="239713" cy="292100"/>
            </a:xfrm>
            <a:custGeom>
              <a:avLst/>
              <a:gdLst>
                <a:gd name="T0" fmla="*/ 223 w 223"/>
                <a:gd name="T1" fmla="*/ 135 h 271"/>
                <a:gd name="T2" fmla="*/ 112 w 223"/>
                <a:gd name="T3" fmla="*/ 271 h 271"/>
                <a:gd name="T4" fmla="*/ 0 w 223"/>
                <a:gd name="T5" fmla="*/ 135 h 271"/>
                <a:gd name="T6" fmla="*/ 112 w 223"/>
                <a:gd name="T7" fmla="*/ 0 h 271"/>
                <a:gd name="T8" fmla="*/ 223 w 223"/>
                <a:gd name="T9" fmla="*/ 135 h 271"/>
                <a:gd name="T10" fmla="*/ 223 w 223"/>
                <a:gd name="T11" fmla="*/ 135 h 271"/>
                <a:gd name="T12" fmla="*/ 223 w 223"/>
                <a:gd name="T13" fmla="*/ 13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271">
                  <a:moveTo>
                    <a:pt x="223" y="135"/>
                  </a:moveTo>
                  <a:cubicBezTo>
                    <a:pt x="223" y="210"/>
                    <a:pt x="173" y="271"/>
                    <a:pt x="112" y="271"/>
                  </a:cubicBezTo>
                  <a:cubicBezTo>
                    <a:pt x="50" y="271"/>
                    <a:pt x="0" y="210"/>
                    <a:pt x="0" y="135"/>
                  </a:cubicBezTo>
                  <a:cubicBezTo>
                    <a:pt x="0" y="61"/>
                    <a:pt x="50" y="0"/>
                    <a:pt x="112" y="0"/>
                  </a:cubicBezTo>
                  <a:cubicBezTo>
                    <a:pt x="173" y="0"/>
                    <a:pt x="223" y="61"/>
                    <a:pt x="223" y="135"/>
                  </a:cubicBezTo>
                  <a:close/>
                  <a:moveTo>
                    <a:pt x="223" y="135"/>
                  </a:moveTo>
                  <a:cubicBezTo>
                    <a:pt x="223" y="135"/>
                    <a:pt x="223" y="135"/>
                    <a:pt x="223" y="13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8"/>
            <p:cNvSpPr>
              <a:spLocks/>
            </p:cNvSpPr>
            <p:nvPr/>
          </p:nvSpPr>
          <p:spPr bwMode="auto">
            <a:xfrm>
              <a:off x="4695826" y="-155575"/>
              <a:ext cx="504825" cy="1163638"/>
            </a:xfrm>
            <a:custGeom>
              <a:avLst/>
              <a:gdLst>
                <a:gd name="T0" fmla="*/ 462 w 468"/>
                <a:gd name="T1" fmla="*/ 124 h 1084"/>
                <a:gd name="T2" fmla="*/ 342 w 468"/>
                <a:gd name="T3" fmla="*/ 0 h 1084"/>
                <a:gd name="T4" fmla="*/ 122 w 468"/>
                <a:gd name="T5" fmla="*/ 0 h 1084"/>
                <a:gd name="T6" fmla="*/ 1 w 468"/>
                <a:gd name="T7" fmla="*/ 124 h 1084"/>
                <a:gd name="T8" fmla="*/ 1 w 468"/>
                <a:gd name="T9" fmla="*/ 479 h 1084"/>
                <a:gd name="T10" fmla="*/ 44 w 468"/>
                <a:gd name="T11" fmla="*/ 520 h 1084"/>
                <a:gd name="T12" fmla="*/ 85 w 468"/>
                <a:gd name="T13" fmla="*/ 480 h 1084"/>
                <a:gd name="T14" fmla="*/ 123 w 468"/>
                <a:gd name="T15" fmla="*/ 1044 h 1084"/>
                <a:gd name="T16" fmla="*/ 169 w 468"/>
                <a:gd name="T17" fmla="*/ 1084 h 1084"/>
                <a:gd name="T18" fmla="*/ 215 w 468"/>
                <a:gd name="T19" fmla="*/ 1044 h 1084"/>
                <a:gd name="T20" fmla="*/ 218 w 468"/>
                <a:gd name="T21" fmla="*/ 1044 h 1084"/>
                <a:gd name="T22" fmla="*/ 231 w 468"/>
                <a:gd name="T23" fmla="*/ 963 h 1084"/>
                <a:gd name="T24" fmla="*/ 244 w 468"/>
                <a:gd name="T25" fmla="*/ 1044 h 1084"/>
                <a:gd name="T26" fmla="*/ 249 w 468"/>
                <a:gd name="T27" fmla="*/ 1044 h 1084"/>
                <a:gd name="T28" fmla="*/ 295 w 468"/>
                <a:gd name="T29" fmla="*/ 1084 h 1084"/>
                <a:gd name="T30" fmla="*/ 341 w 468"/>
                <a:gd name="T31" fmla="*/ 1044 h 1084"/>
                <a:gd name="T32" fmla="*/ 380 w 468"/>
                <a:gd name="T33" fmla="*/ 479 h 1084"/>
                <a:gd name="T34" fmla="*/ 421 w 468"/>
                <a:gd name="T35" fmla="*/ 520 h 1084"/>
                <a:gd name="T36" fmla="*/ 463 w 468"/>
                <a:gd name="T37" fmla="*/ 479 h 1084"/>
                <a:gd name="T38" fmla="*/ 462 w 468"/>
                <a:gd name="T39" fmla="*/ 124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8" h="1084">
                  <a:moveTo>
                    <a:pt x="462" y="124"/>
                  </a:moveTo>
                  <a:cubicBezTo>
                    <a:pt x="462" y="124"/>
                    <a:pt x="468" y="0"/>
                    <a:pt x="34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0" y="0"/>
                    <a:pt x="1" y="115"/>
                    <a:pt x="1" y="124"/>
                  </a:cubicBezTo>
                  <a:cubicBezTo>
                    <a:pt x="1" y="479"/>
                    <a:pt x="1" y="479"/>
                    <a:pt x="1" y="479"/>
                  </a:cubicBezTo>
                  <a:cubicBezTo>
                    <a:pt x="3" y="498"/>
                    <a:pt x="21" y="520"/>
                    <a:pt x="44" y="520"/>
                  </a:cubicBezTo>
                  <a:cubicBezTo>
                    <a:pt x="66" y="520"/>
                    <a:pt x="83" y="499"/>
                    <a:pt x="85" y="480"/>
                  </a:cubicBezTo>
                  <a:cubicBezTo>
                    <a:pt x="123" y="1044"/>
                    <a:pt x="123" y="1044"/>
                    <a:pt x="123" y="1044"/>
                  </a:cubicBezTo>
                  <a:cubicBezTo>
                    <a:pt x="125" y="1073"/>
                    <a:pt x="145" y="1084"/>
                    <a:pt x="169" y="1084"/>
                  </a:cubicBezTo>
                  <a:cubicBezTo>
                    <a:pt x="193" y="1084"/>
                    <a:pt x="212" y="1073"/>
                    <a:pt x="215" y="1044"/>
                  </a:cubicBezTo>
                  <a:cubicBezTo>
                    <a:pt x="218" y="1044"/>
                    <a:pt x="218" y="1044"/>
                    <a:pt x="218" y="1044"/>
                  </a:cubicBezTo>
                  <a:cubicBezTo>
                    <a:pt x="231" y="963"/>
                    <a:pt x="231" y="963"/>
                    <a:pt x="231" y="963"/>
                  </a:cubicBezTo>
                  <a:cubicBezTo>
                    <a:pt x="244" y="1044"/>
                    <a:pt x="244" y="1044"/>
                    <a:pt x="244" y="1044"/>
                  </a:cubicBezTo>
                  <a:cubicBezTo>
                    <a:pt x="249" y="1044"/>
                    <a:pt x="249" y="1044"/>
                    <a:pt x="249" y="1044"/>
                  </a:cubicBezTo>
                  <a:cubicBezTo>
                    <a:pt x="252" y="1073"/>
                    <a:pt x="271" y="1084"/>
                    <a:pt x="295" y="1084"/>
                  </a:cubicBezTo>
                  <a:cubicBezTo>
                    <a:pt x="319" y="1084"/>
                    <a:pt x="338" y="1073"/>
                    <a:pt x="341" y="1044"/>
                  </a:cubicBezTo>
                  <a:cubicBezTo>
                    <a:pt x="380" y="479"/>
                    <a:pt x="380" y="479"/>
                    <a:pt x="380" y="479"/>
                  </a:cubicBezTo>
                  <a:cubicBezTo>
                    <a:pt x="380" y="498"/>
                    <a:pt x="398" y="520"/>
                    <a:pt x="421" y="520"/>
                  </a:cubicBezTo>
                  <a:cubicBezTo>
                    <a:pt x="443" y="520"/>
                    <a:pt x="461" y="498"/>
                    <a:pt x="463" y="479"/>
                  </a:cubicBezTo>
                  <a:lnTo>
                    <a:pt x="462" y="1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938962" y="2271384"/>
            <a:ext cx="147666" cy="398503"/>
            <a:chOff x="4695826" y="-490538"/>
            <a:chExt cx="504825" cy="1498601"/>
          </a:xfrm>
          <a:solidFill>
            <a:schemeClr val="accent1"/>
          </a:solidFill>
        </p:grpSpPr>
        <p:sp>
          <p:nvSpPr>
            <p:cNvPr id="61" name="Freeform 17"/>
            <p:cNvSpPr>
              <a:spLocks noEditPoints="1"/>
            </p:cNvSpPr>
            <p:nvPr/>
          </p:nvSpPr>
          <p:spPr bwMode="auto">
            <a:xfrm>
              <a:off x="4824413" y="-490538"/>
              <a:ext cx="239713" cy="292100"/>
            </a:xfrm>
            <a:custGeom>
              <a:avLst/>
              <a:gdLst>
                <a:gd name="T0" fmla="*/ 223 w 223"/>
                <a:gd name="T1" fmla="*/ 135 h 271"/>
                <a:gd name="T2" fmla="*/ 112 w 223"/>
                <a:gd name="T3" fmla="*/ 271 h 271"/>
                <a:gd name="T4" fmla="*/ 0 w 223"/>
                <a:gd name="T5" fmla="*/ 135 h 271"/>
                <a:gd name="T6" fmla="*/ 112 w 223"/>
                <a:gd name="T7" fmla="*/ 0 h 271"/>
                <a:gd name="T8" fmla="*/ 223 w 223"/>
                <a:gd name="T9" fmla="*/ 135 h 271"/>
                <a:gd name="T10" fmla="*/ 223 w 223"/>
                <a:gd name="T11" fmla="*/ 135 h 271"/>
                <a:gd name="T12" fmla="*/ 223 w 223"/>
                <a:gd name="T13" fmla="*/ 13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271">
                  <a:moveTo>
                    <a:pt x="223" y="135"/>
                  </a:moveTo>
                  <a:cubicBezTo>
                    <a:pt x="223" y="210"/>
                    <a:pt x="173" y="271"/>
                    <a:pt x="112" y="271"/>
                  </a:cubicBezTo>
                  <a:cubicBezTo>
                    <a:pt x="50" y="271"/>
                    <a:pt x="0" y="210"/>
                    <a:pt x="0" y="135"/>
                  </a:cubicBezTo>
                  <a:cubicBezTo>
                    <a:pt x="0" y="61"/>
                    <a:pt x="50" y="0"/>
                    <a:pt x="112" y="0"/>
                  </a:cubicBezTo>
                  <a:cubicBezTo>
                    <a:pt x="173" y="0"/>
                    <a:pt x="223" y="61"/>
                    <a:pt x="223" y="135"/>
                  </a:cubicBezTo>
                  <a:close/>
                  <a:moveTo>
                    <a:pt x="223" y="135"/>
                  </a:moveTo>
                  <a:cubicBezTo>
                    <a:pt x="223" y="135"/>
                    <a:pt x="223" y="135"/>
                    <a:pt x="223" y="13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8"/>
            <p:cNvSpPr>
              <a:spLocks/>
            </p:cNvSpPr>
            <p:nvPr/>
          </p:nvSpPr>
          <p:spPr bwMode="auto">
            <a:xfrm>
              <a:off x="4695826" y="-155575"/>
              <a:ext cx="504825" cy="1163638"/>
            </a:xfrm>
            <a:custGeom>
              <a:avLst/>
              <a:gdLst>
                <a:gd name="T0" fmla="*/ 462 w 468"/>
                <a:gd name="T1" fmla="*/ 124 h 1084"/>
                <a:gd name="T2" fmla="*/ 342 w 468"/>
                <a:gd name="T3" fmla="*/ 0 h 1084"/>
                <a:gd name="T4" fmla="*/ 122 w 468"/>
                <a:gd name="T5" fmla="*/ 0 h 1084"/>
                <a:gd name="T6" fmla="*/ 1 w 468"/>
                <a:gd name="T7" fmla="*/ 124 h 1084"/>
                <a:gd name="T8" fmla="*/ 1 w 468"/>
                <a:gd name="T9" fmla="*/ 479 h 1084"/>
                <a:gd name="T10" fmla="*/ 44 w 468"/>
                <a:gd name="T11" fmla="*/ 520 h 1084"/>
                <a:gd name="T12" fmla="*/ 85 w 468"/>
                <a:gd name="T13" fmla="*/ 480 h 1084"/>
                <a:gd name="T14" fmla="*/ 123 w 468"/>
                <a:gd name="T15" fmla="*/ 1044 h 1084"/>
                <a:gd name="T16" fmla="*/ 169 w 468"/>
                <a:gd name="T17" fmla="*/ 1084 h 1084"/>
                <a:gd name="T18" fmla="*/ 215 w 468"/>
                <a:gd name="T19" fmla="*/ 1044 h 1084"/>
                <a:gd name="T20" fmla="*/ 218 w 468"/>
                <a:gd name="T21" fmla="*/ 1044 h 1084"/>
                <a:gd name="T22" fmla="*/ 231 w 468"/>
                <a:gd name="T23" fmla="*/ 963 h 1084"/>
                <a:gd name="T24" fmla="*/ 244 w 468"/>
                <a:gd name="T25" fmla="*/ 1044 h 1084"/>
                <a:gd name="T26" fmla="*/ 249 w 468"/>
                <a:gd name="T27" fmla="*/ 1044 h 1084"/>
                <a:gd name="T28" fmla="*/ 295 w 468"/>
                <a:gd name="T29" fmla="*/ 1084 h 1084"/>
                <a:gd name="T30" fmla="*/ 341 w 468"/>
                <a:gd name="T31" fmla="*/ 1044 h 1084"/>
                <a:gd name="T32" fmla="*/ 380 w 468"/>
                <a:gd name="T33" fmla="*/ 479 h 1084"/>
                <a:gd name="T34" fmla="*/ 421 w 468"/>
                <a:gd name="T35" fmla="*/ 520 h 1084"/>
                <a:gd name="T36" fmla="*/ 463 w 468"/>
                <a:gd name="T37" fmla="*/ 479 h 1084"/>
                <a:gd name="T38" fmla="*/ 462 w 468"/>
                <a:gd name="T39" fmla="*/ 124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8" h="1084">
                  <a:moveTo>
                    <a:pt x="462" y="124"/>
                  </a:moveTo>
                  <a:cubicBezTo>
                    <a:pt x="462" y="124"/>
                    <a:pt x="468" y="0"/>
                    <a:pt x="34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0" y="0"/>
                    <a:pt x="1" y="115"/>
                    <a:pt x="1" y="124"/>
                  </a:cubicBezTo>
                  <a:cubicBezTo>
                    <a:pt x="1" y="479"/>
                    <a:pt x="1" y="479"/>
                    <a:pt x="1" y="479"/>
                  </a:cubicBezTo>
                  <a:cubicBezTo>
                    <a:pt x="3" y="498"/>
                    <a:pt x="21" y="520"/>
                    <a:pt x="44" y="520"/>
                  </a:cubicBezTo>
                  <a:cubicBezTo>
                    <a:pt x="66" y="520"/>
                    <a:pt x="83" y="499"/>
                    <a:pt x="85" y="480"/>
                  </a:cubicBezTo>
                  <a:cubicBezTo>
                    <a:pt x="123" y="1044"/>
                    <a:pt x="123" y="1044"/>
                    <a:pt x="123" y="1044"/>
                  </a:cubicBezTo>
                  <a:cubicBezTo>
                    <a:pt x="125" y="1073"/>
                    <a:pt x="145" y="1084"/>
                    <a:pt x="169" y="1084"/>
                  </a:cubicBezTo>
                  <a:cubicBezTo>
                    <a:pt x="193" y="1084"/>
                    <a:pt x="212" y="1073"/>
                    <a:pt x="215" y="1044"/>
                  </a:cubicBezTo>
                  <a:cubicBezTo>
                    <a:pt x="218" y="1044"/>
                    <a:pt x="218" y="1044"/>
                    <a:pt x="218" y="1044"/>
                  </a:cubicBezTo>
                  <a:cubicBezTo>
                    <a:pt x="231" y="963"/>
                    <a:pt x="231" y="963"/>
                    <a:pt x="231" y="963"/>
                  </a:cubicBezTo>
                  <a:cubicBezTo>
                    <a:pt x="244" y="1044"/>
                    <a:pt x="244" y="1044"/>
                    <a:pt x="244" y="1044"/>
                  </a:cubicBezTo>
                  <a:cubicBezTo>
                    <a:pt x="249" y="1044"/>
                    <a:pt x="249" y="1044"/>
                    <a:pt x="249" y="1044"/>
                  </a:cubicBezTo>
                  <a:cubicBezTo>
                    <a:pt x="252" y="1073"/>
                    <a:pt x="271" y="1084"/>
                    <a:pt x="295" y="1084"/>
                  </a:cubicBezTo>
                  <a:cubicBezTo>
                    <a:pt x="319" y="1084"/>
                    <a:pt x="338" y="1073"/>
                    <a:pt x="341" y="1044"/>
                  </a:cubicBezTo>
                  <a:cubicBezTo>
                    <a:pt x="380" y="479"/>
                    <a:pt x="380" y="479"/>
                    <a:pt x="380" y="479"/>
                  </a:cubicBezTo>
                  <a:cubicBezTo>
                    <a:pt x="380" y="498"/>
                    <a:pt x="398" y="520"/>
                    <a:pt x="421" y="520"/>
                  </a:cubicBezTo>
                  <a:cubicBezTo>
                    <a:pt x="443" y="520"/>
                    <a:pt x="461" y="498"/>
                    <a:pt x="463" y="479"/>
                  </a:cubicBezTo>
                  <a:lnTo>
                    <a:pt x="462" y="1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6199403" y="2271384"/>
            <a:ext cx="147666" cy="398503"/>
            <a:chOff x="4695826" y="-490538"/>
            <a:chExt cx="504825" cy="1498601"/>
          </a:xfrm>
          <a:solidFill>
            <a:schemeClr val="bg1">
              <a:lumMod val="85000"/>
            </a:schemeClr>
          </a:solidFill>
        </p:grpSpPr>
        <p:sp>
          <p:nvSpPr>
            <p:cNvPr id="64" name="Freeform 17"/>
            <p:cNvSpPr>
              <a:spLocks noEditPoints="1"/>
            </p:cNvSpPr>
            <p:nvPr/>
          </p:nvSpPr>
          <p:spPr bwMode="auto">
            <a:xfrm>
              <a:off x="4824413" y="-490538"/>
              <a:ext cx="239713" cy="292100"/>
            </a:xfrm>
            <a:custGeom>
              <a:avLst/>
              <a:gdLst>
                <a:gd name="T0" fmla="*/ 223 w 223"/>
                <a:gd name="T1" fmla="*/ 135 h 271"/>
                <a:gd name="T2" fmla="*/ 112 w 223"/>
                <a:gd name="T3" fmla="*/ 271 h 271"/>
                <a:gd name="T4" fmla="*/ 0 w 223"/>
                <a:gd name="T5" fmla="*/ 135 h 271"/>
                <a:gd name="T6" fmla="*/ 112 w 223"/>
                <a:gd name="T7" fmla="*/ 0 h 271"/>
                <a:gd name="T8" fmla="*/ 223 w 223"/>
                <a:gd name="T9" fmla="*/ 135 h 271"/>
                <a:gd name="T10" fmla="*/ 223 w 223"/>
                <a:gd name="T11" fmla="*/ 135 h 271"/>
                <a:gd name="T12" fmla="*/ 223 w 223"/>
                <a:gd name="T13" fmla="*/ 13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271">
                  <a:moveTo>
                    <a:pt x="223" y="135"/>
                  </a:moveTo>
                  <a:cubicBezTo>
                    <a:pt x="223" y="210"/>
                    <a:pt x="173" y="271"/>
                    <a:pt x="112" y="271"/>
                  </a:cubicBezTo>
                  <a:cubicBezTo>
                    <a:pt x="50" y="271"/>
                    <a:pt x="0" y="210"/>
                    <a:pt x="0" y="135"/>
                  </a:cubicBezTo>
                  <a:cubicBezTo>
                    <a:pt x="0" y="61"/>
                    <a:pt x="50" y="0"/>
                    <a:pt x="112" y="0"/>
                  </a:cubicBezTo>
                  <a:cubicBezTo>
                    <a:pt x="173" y="0"/>
                    <a:pt x="223" y="61"/>
                    <a:pt x="223" y="135"/>
                  </a:cubicBezTo>
                  <a:close/>
                  <a:moveTo>
                    <a:pt x="223" y="135"/>
                  </a:moveTo>
                  <a:cubicBezTo>
                    <a:pt x="223" y="135"/>
                    <a:pt x="223" y="135"/>
                    <a:pt x="223" y="135"/>
                  </a:cubicBezTo>
                </a:path>
              </a:pathLst>
            </a:custGeom>
            <a:grpFill/>
            <a:ln w="9525">
              <a:solidFill>
                <a:schemeClr val="tx1">
                  <a:lumMod val="25000"/>
                  <a:lumOff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8"/>
            <p:cNvSpPr>
              <a:spLocks/>
            </p:cNvSpPr>
            <p:nvPr/>
          </p:nvSpPr>
          <p:spPr bwMode="auto">
            <a:xfrm>
              <a:off x="4695826" y="-155575"/>
              <a:ext cx="504825" cy="1163638"/>
            </a:xfrm>
            <a:custGeom>
              <a:avLst/>
              <a:gdLst>
                <a:gd name="T0" fmla="*/ 462 w 468"/>
                <a:gd name="T1" fmla="*/ 124 h 1084"/>
                <a:gd name="T2" fmla="*/ 342 w 468"/>
                <a:gd name="T3" fmla="*/ 0 h 1084"/>
                <a:gd name="T4" fmla="*/ 122 w 468"/>
                <a:gd name="T5" fmla="*/ 0 h 1084"/>
                <a:gd name="T6" fmla="*/ 1 w 468"/>
                <a:gd name="T7" fmla="*/ 124 h 1084"/>
                <a:gd name="T8" fmla="*/ 1 w 468"/>
                <a:gd name="T9" fmla="*/ 479 h 1084"/>
                <a:gd name="T10" fmla="*/ 44 w 468"/>
                <a:gd name="T11" fmla="*/ 520 h 1084"/>
                <a:gd name="T12" fmla="*/ 85 w 468"/>
                <a:gd name="T13" fmla="*/ 480 h 1084"/>
                <a:gd name="T14" fmla="*/ 123 w 468"/>
                <a:gd name="T15" fmla="*/ 1044 h 1084"/>
                <a:gd name="T16" fmla="*/ 169 w 468"/>
                <a:gd name="T17" fmla="*/ 1084 h 1084"/>
                <a:gd name="T18" fmla="*/ 215 w 468"/>
                <a:gd name="T19" fmla="*/ 1044 h 1084"/>
                <a:gd name="T20" fmla="*/ 218 w 468"/>
                <a:gd name="T21" fmla="*/ 1044 h 1084"/>
                <a:gd name="T22" fmla="*/ 231 w 468"/>
                <a:gd name="T23" fmla="*/ 963 h 1084"/>
                <a:gd name="T24" fmla="*/ 244 w 468"/>
                <a:gd name="T25" fmla="*/ 1044 h 1084"/>
                <a:gd name="T26" fmla="*/ 249 w 468"/>
                <a:gd name="T27" fmla="*/ 1044 h 1084"/>
                <a:gd name="T28" fmla="*/ 295 w 468"/>
                <a:gd name="T29" fmla="*/ 1084 h 1084"/>
                <a:gd name="T30" fmla="*/ 341 w 468"/>
                <a:gd name="T31" fmla="*/ 1044 h 1084"/>
                <a:gd name="T32" fmla="*/ 380 w 468"/>
                <a:gd name="T33" fmla="*/ 479 h 1084"/>
                <a:gd name="T34" fmla="*/ 421 w 468"/>
                <a:gd name="T35" fmla="*/ 520 h 1084"/>
                <a:gd name="T36" fmla="*/ 463 w 468"/>
                <a:gd name="T37" fmla="*/ 479 h 1084"/>
                <a:gd name="T38" fmla="*/ 462 w 468"/>
                <a:gd name="T39" fmla="*/ 124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8" h="1084">
                  <a:moveTo>
                    <a:pt x="462" y="124"/>
                  </a:moveTo>
                  <a:cubicBezTo>
                    <a:pt x="462" y="124"/>
                    <a:pt x="468" y="0"/>
                    <a:pt x="34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0" y="0"/>
                    <a:pt x="1" y="115"/>
                    <a:pt x="1" y="124"/>
                  </a:cubicBezTo>
                  <a:cubicBezTo>
                    <a:pt x="1" y="479"/>
                    <a:pt x="1" y="479"/>
                    <a:pt x="1" y="479"/>
                  </a:cubicBezTo>
                  <a:cubicBezTo>
                    <a:pt x="3" y="498"/>
                    <a:pt x="21" y="520"/>
                    <a:pt x="44" y="520"/>
                  </a:cubicBezTo>
                  <a:cubicBezTo>
                    <a:pt x="66" y="520"/>
                    <a:pt x="83" y="499"/>
                    <a:pt x="85" y="480"/>
                  </a:cubicBezTo>
                  <a:cubicBezTo>
                    <a:pt x="123" y="1044"/>
                    <a:pt x="123" y="1044"/>
                    <a:pt x="123" y="1044"/>
                  </a:cubicBezTo>
                  <a:cubicBezTo>
                    <a:pt x="125" y="1073"/>
                    <a:pt x="145" y="1084"/>
                    <a:pt x="169" y="1084"/>
                  </a:cubicBezTo>
                  <a:cubicBezTo>
                    <a:pt x="193" y="1084"/>
                    <a:pt x="212" y="1073"/>
                    <a:pt x="215" y="1044"/>
                  </a:cubicBezTo>
                  <a:cubicBezTo>
                    <a:pt x="218" y="1044"/>
                    <a:pt x="218" y="1044"/>
                    <a:pt x="218" y="1044"/>
                  </a:cubicBezTo>
                  <a:cubicBezTo>
                    <a:pt x="231" y="963"/>
                    <a:pt x="231" y="963"/>
                    <a:pt x="231" y="963"/>
                  </a:cubicBezTo>
                  <a:cubicBezTo>
                    <a:pt x="244" y="1044"/>
                    <a:pt x="244" y="1044"/>
                    <a:pt x="244" y="1044"/>
                  </a:cubicBezTo>
                  <a:cubicBezTo>
                    <a:pt x="249" y="1044"/>
                    <a:pt x="249" y="1044"/>
                    <a:pt x="249" y="1044"/>
                  </a:cubicBezTo>
                  <a:cubicBezTo>
                    <a:pt x="252" y="1073"/>
                    <a:pt x="271" y="1084"/>
                    <a:pt x="295" y="1084"/>
                  </a:cubicBezTo>
                  <a:cubicBezTo>
                    <a:pt x="319" y="1084"/>
                    <a:pt x="338" y="1073"/>
                    <a:pt x="341" y="1044"/>
                  </a:cubicBezTo>
                  <a:cubicBezTo>
                    <a:pt x="380" y="479"/>
                    <a:pt x="380" y="479"/>
                    <a:pt x="380" y="479"/>
                  </a:cubicBezTo>
                  <a:cubicBezTo>
                    <a:pt x="380" y="498"/>
                    <a:pt x="398" y="520"/>
                    <a:pt x="421" y="520"/>
                  </a:cubicBezTo>
                  <a:cubicBezTo>
                    <a:pt x="443" y="520"/>
                    <a:pt x="461" y="498"/>
                    <a:pt x="463" y="479"/>
                  </a:cubicBezTo>
                  <a:lnTo>
                    <a:pt x="462" y="124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25000"/>
                  <a:lumOff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459844" y="2271384"/>
            <a:ext cx="147666" cy="398503"/>
            <a:chOff x="4695826" y="-490538"/>
            <a:chExt cx="504825" cy="1498601"/>
          </a:xfrm>
          <a:solidFill>
            <a:schemeClr val="bg1">
              <a:lumMod val="85000"/>
            </a:schemeClr>
          </a:solidFill>
        </p:grpSpPr>
        <p:sp>
          <p:nvSpPr>
            <p:cNvPr id="67" name="Freeform 17"/>
            <p:cNvSpPr>
              <a:spLocks noEditPoints="1"/>
            </p:cNvSpPr>
            <p:nvPr/>
          </p:nvSpPr>
          <p:spPr bwMode="auto">
            <a:xfrm>
              <a:off x="4824413" y="-490538"/>
              <a:ext cx="239713" cy="292100"/>
            </a:xfrm>
            <a:custGeom>
              <a:avLst/>
              <a:gdLst>
                <a:gd name="T0" fmla="*/ 223 w 223"/>
                <a:gd name="T1" fmla="*/ 135 h 271"/>
                <a:gd name="T2" fmla="*/ 112 w 223"/>
                <a:gd name="T3" fmla="*/ 271 h 271"/>
                <a:gd name="T4" fmla="*/ 0 w 223"/>
                <a:gd name="T5" fmla="*/ 135 h 271"/>
                <a:gd name="T6" fmla="*/ 112 w 223"/>
                <a:gd name="T7" fmla="*/ 0 h 271"/>
                <a:gd name="T8" fmla="*/ 223 w 223"/>
                <a:gd name="T9" fmla="*/ 135 h 271"/>
                <a:gd name="T10" fmla="*/ 223 w 223"/>
                <a:gd name="T11" fmla="*/ 135 h 271"/>
                <a:gd name="T12" fmla="*/ 223 w 223"/>
                <a:gd name="T13" fmla="*/ 13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271">
                  <a:moveTo>
                    <a:pt x="223" y="135"/>
                  </a:moveTo>
                  <a:cubicBezTo>
                    <a:pt x="223" y="210"/>
                    <a:pt x="173" y="271"/>
                    <a:pt x="112" y="271"/>
                  </a:cubicBezTo>
                  <a:cubicBezTo>
                    <a:pt x="50" y="271"/>
                    <a:pt x="0" y="210"/>
                    <a:pt x="0" y="135"/>
                  </a:cubicBezTo>
                  <a:cubicBezTo>
                    <a:pt x="0" y="61"/>
                    <a:pt x="50" y="0"/>
                    <a:pt x="112" y="0"/>
                  </a:cubicBezTo>
                  <a:cubicBezTo>
                    <a:pt x="173" y="0"/>
                    <a:pt x="223" y="61"/>
                    <a:pt x="223" y="135"/>
                  </a:cubicBezTo>
                  <a:close/>
                  <a:moveTo>
                    <a:pt x="223" y="135"/>
                  </a:moveTo>
                  <a:cubicBezTo>
                    <a:pt x="223" y="135"/>
                    <a:pt x="223" y="135"/>
                    <a:pt x="223" y="135"/>
                  </a:cubicBezTo>
                </a:path>
              </a:pathLst>
            </a:custGeom>
            <a:grpFill/>
            <a:ln w="9525">
              <a:solidFill>
                <a:schemeClr val="tx1">
                  <a:lumMod val="25000"/>
                  <a:lumOff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8"/>
            <p:cNvSpPr>
              <a:spLocks/>
            </p:cNvSpPr>
            <p:nvPr/>
          </p:nvSpPr>
          <p:spPr bwMode="auto">
            <a:xfrm>
              <a:off x="4695826" y="-155575"/>
              <a:ext cx="504825" cy="1163638"/>
            </a:xfrm>
            <a:custGeom>
              <a:avLst/>
              <a:gdLst>
                <a:gd name="T0" fmla="*/ 462 w 468"/>
                <a:gd name="T1" fmla="*/ 124 h 1084"/>
                <a:gd name="T2" fmla="*/ 342 w 468"/>
                <a:gd name="T3" fmla="*/ 0 h 1084"/>
                <a:gd name="T4" fmla="*/ 122 w 468"/>
                <a:gd name="T5" fmla="*/ 0 h 1084"/>
                <a:gd name="T6" fmla="*/ 1 w 468"/>
                <a:gd name="T7" fmla="*/ 124 h 1084"/>
                <a:gd name="T8" fmla="*/ 1 w 468"/>
                <a:gd name="T9" fmla="*/ 479 h 1084"/>
                <a:gd name="T10" fmla="*/ 44 w 468"/>
                <a:gd name="T11" fmla="*/ 520 h 1084"/>
                <a:gd name="T12" fmla="*/ 85 w 468"/>
                <a:gd name="T13" fmla="*/ 480 h 1084"/>
                <a:gd name="T14" fmla="*/ 123 w 468"/>
                <a:gd name="T15" fmla="*/ 1044 h 1084"/>
                <a:gd name="T16" fmla="*/ 169 w 468"/>
                <a:gd name="T17" fmla="*/ 1084 h 1084"/>
                <a:gd name="T18" fmla="*/ 215 w 468"/>
                <a:gd name="T19" fmla="*/ 1044 h 1084"/>
                <a:gd name="T20" fmla="*/ 218 w 468"/>
                <a:gd name="T21" fmla="*/ 1044 h 1084"/>
                <a:gd name="T22" fmla="*/ 231 w 468"/>
                <a:gd name="T23" fmla="*/ 963 h 1084"/>
                <a:gd name="T24" fmla="*/ 244 w 468"/>
                <a:gd name="T25" fmla="*/ 1044 h 1084"/>
                <a:gd name="T26" fmla="*/ 249 w 468"/>
                <a:gd name="T27" fmla="*/ 1044 h 1084"/>
                <a:gd name="T28" fmla="*/ 295 w 468"/>
                <a:gd name="T29" fmla="*/ 1084 h 1084"/>
                <a:gd name="T30" fmla="*/ 341 w 468"/>
                <a:gd name="T31" fmla="*/ 1044 h 1084"/>
                <a:gd name="T32" fmla="*/ 380 w 468"/>
                <a:gd name="T33" fmla="*/ 479 h 1084"/>
                <a:gd name="T34" fmla="*/ 421 w 468"/>
                <a:gd name="T35" fmla="*/ 520 h 1084"/>
                <a:gd name="T36" fmla="*/ 463 w 468"/>
                <a:gd name="T37" fmla="*/ 479 h 1084"/>
                <a:gd name="T38" fmla="*/ 462 w 468"/>
                <a:gd name="T39" fmla="*/ 124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8" h="1084">
                  <a:moveTo>
                    <a:pt x="462" y="124"/>
                  </a:moveTo>
                  <a:cubicBezTo>
                    <a:pt x="462" y="124"/>
                    <a:pt x="468" y="0"/>
                    <a:pt x="34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0" y="0"/>
                    <a:pt x="1" y="115"/>
                    <a:pt x="1" y="124"/>
                  </a:cubicBezTo>
                  <a:cubicBezTo>
                    <a:pt x="1" y="479"/>
                    <a:pt x="1" y="479"/>
                    <a:pt x="1" y="479"/>
                  </a:cubicBezTo>
                  <a:cubicBezTo>
                    <a:pt x="3" y="498"/>
                    <a:pt x="21" y="520"/>
                    <a:pt x="44" y="520"/>
                  </a:cubicBezTo>
                  <a:cubicBezTo>
                    <a:pt x="66" y="520"/>
                    <a:pt x="83" y="499"/>
                    <a:pt x="85" y="480"/>
                  </a:cubicBezTo>
                  <a:cubicBezTo>
                    <a:pt x="123" y="1044"/>
                    <a:pt x="123" y="1044"/>
                    <a:pt x="123" y="1044"/>
                  </a:cubicBezTo>
                  <a:cubicBezTo>
                    <a:pt x="125" y="1073"/>
                    <a:pt x="145" y="1084"/>
                    <a:pt x="169" y="1084"/>
                  </a:cubicBezTo>
                  <a:cubicBezTo>
                    <a:pt x="193" y="1084"/>
                    <a:pt x="212" y="1073"/>
                    <a:pt x="215" y="1044"/>
                  </a:cubicBezTo>
                  <a:cubicBezTo>
                    <a:pt x="218" y="1044"/>
                    <a:pt x="218" y="1044"/>
                    <a:pt x="218" y="1044"/>
                  </a:cubicBezTo>
                  <a:cubicBezTo>
                    <a:pt x="231" y="963"/>
                    <a:pt x="231" y="963"/>
                    <a:pt x="231" y="963"/>
                  </a:cubicBezTo>
                  <a:cubicBezTo>
                    <a:pt x="244" y="1044"/>
                    <a:pt x="244" y="1044"/>
                    <a:pt x="244" y="1044"/>
                  </a:cubicBezTo>
                  <a:cubicBezTo>
                    <a:pt x="249" y="1044"/>
                    <a:pt x="249" y="1044"/>
                    <a:pt x="249" y="1044"/>
                  </a:cubicBezTo>
                  <a:cubicBezTo>
                    <a:pt x="252" y="1073"/>
                    <a:pt x="271" y="1084"/>
                    <a:pt x="295" y="1084"/>
                  </a:cubicBezTo>
                  <a:cubicBezTo>
                    <a:pt x="319" y="1084"/>
                    <a:pt x="338" y="1073"/>
                    <a:pt x="341" y="1044"/>
                  </a:cubicBezTo>
                  <a:cubicBezTo>
                    <a:pt x="380" y="479"/>
                    <a:pt x="380" y="479"/>
                    <a:pt x="380" y="479"/>
                  </a:cubicBezTo>
                  <a:cubicBezTo>
                    <a:pt x="380" y="498"/>
                    <a:pt x="398" y="520"/>
                    <a:pt x="421" y="520"/>
                  </a:cubicBezTo>
                  <a:cubicBezTo>
                    <a:pt x="443" y="520"/>
                    <a:pt x="461" y="498"/>
                    <a:pt x="463" y="479"/>
                  </a:cubicBezTo>
                  <a:lnTo>
                    <a:pt x="462" y="124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25000"/>
                  <a:lumOff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6720285" y="2271384"/>
            <a:ext cx="147666" cy="398503"/>
            <a:chOff x="4695826" y="-490538"/>
            <a:chExt cx="504825" cy="1498601"/>
          </a:xfrm>
          <a:solidFill>
            <a:schemeClr val="bg1">
              <a:lumMod val="85000"/>
            </a:schemeClr>
          </a:solidFill>
        </p:grpSpPr>
        <p:sp>
          <p:nvSpPr>
            <p:cNvPr id="70" name="Freeform 17"/>
            <p:cNvSpPr>
              <a:spLocks noEditPoints="1"/>
            </p:cNvSpPr>
            <p:nvPr/>
          </p:nvSpPr>
          <p:spPr bwMode="auto">
            <a:xfrm>
              <a:off x="4824413" y="-490538"/>
              <a:ext cx="239713" cy="292100"/>
            </a:xfrm>
            <a:custGeom>
              <a:avLst/>
              <a:gdLst>
                <a:gd name="T0" fmla="*/ 223 w 223"/>
                <a:gd name="T1" fmla="*/ 135 h 271"/>
                <a:gd name="T2" fmla="*/ 112 w 223"/>
                <a:gd name="T3" fmla="*/ 271 h 271"/>
                <a:gd name="T4" fmla="*/ 0 w 223"/>
                <a:gd name="T5" fmla="*/ 135 h 271"/>
                <a:gd name="T6" fmla="*/ 112 w 223"/>
                <a:gd name="T7" fmla="*/ 0 h 271"/>
                <a:gd name="T8" fmla="*/ 223 w 223"/>
                <a:gd name="T9" fmla="*/ 135 h 271"/>
                <a:gd name="T10" fmla="*/ 223 w 223"/>
                <a:gd name="T11" fmla="*/ 135 h 271"/>
                <a:gd name="T12" fmla="*/ 223 w 223"/>
                <a:gd name="T13" fmla="*/ 13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271">
                  <a:moveTo>
                    <a:pt x="223" y="135"/>
                  </a:moveTo>
                  <a:cubicBezTo>
                    <a:pt x="223" y="210"/>
                    <a:pt x="173" y="271"/>
                    <a:pt x="112" y="271"/>
                  </a:cubicBezTo>
                  <a:cubicBezTo>
                    <a:pt x="50" y="271"/>
                    <a:pt x="0" y="210"/>
                    <a:pt x="0" y="135"/>
                  </a:cubicBezTo>
                  <a:cubicBezTo>
                    <a:pt x="0" y="61"/>
                    <a:pt x="50" y="0"/>
                    <a:pt x="112" y="0"/>
                  </a:cubicBezTo>
                  <a:cubicBezTo>
                    <a:pt x="173" y="0"/>
                    <a:pt x="223" y="61"/>
                    <a:pt x="223" y="135"/>
                  </a:cubicBezTo>
                  <a:close/>
                  <a:moveTo>
                    <a:pt x="223" y="135"/>
                  </a:moveTo>
                  <a:cubicBezTo>
                    <a:pt x="223" y="135"/>
                    <a:pt x="223" y="135"/>
                    <a:pt x="223" y="135"/>
                  </a:cubicBezTo>
                </a:path>
              </a:pathLst>
            </a:custGeom>
            <a:grpFill/>
            <a:ln w="9525">
              <a:solidFill>
                <a:schemeClr val="tx1">
                  <a:lumMod val="25000"/>
                  <a:lumOff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8"/>
            <p:cNvSpPr>
              <a:spLocks/>
            </p:cNvSpPr>
            <p:nvPr/>
          </p:nvSpPr>
          <p:spPr bwMode="auto">
            <a:xfrm>
              <a:off x="4695826" y="-155575"/>
              <a:ext cx="504825" cy="1163638"/>
            </a:xfrm>
            <a:custGeom>
              <a:avLst/>
              <a:gdLst>
                <a:gd name="T0" fmla="*/ 462 w 468"/>
                <a:gd name="T1" fmla="*/ 124 h 1084"/>
                <a:gd name="T2" fmla="*/ 342 w 468"/>
                <a:gd name="T3" fmla="*/ 0 h 1084"/>
                <a:gd name="T4" fmla="*/ 122 w 468"/>
                <a:gd name="T5" fmla="*/ 0 h 1084"/>
                <a:gd name="T6" fmla="*/ 1 w 468"/>
                <a:gd name="T7" fmla="*/ 124 h 1084"/>
                <a:gd name="T8" fmla="*/ 1 w 468"/>
                <a:gd name="T9" fmla="*/ 479 h 1084"/>
                <a:gd name="T10" fmla="*/ 44 w 468"/>
                <a:gd name="T11" fmla="*/ 520 h 1084"/>
                <a:gd name="T12" fmla="*/ 85 w 468"/>
                <a:gd name="T13" fmla="*/ 480 h 1084"/>
                <a:gd name="T14" fmla="*/ 123 w 468"/>
                <a:gd name="T15" fmla="*/ 1044 h 1084"/>
                <a:gd name="T16" fmla="*/ 169 w 468"/>
                <a:gd name="T17" fmla="*/ 1084 h 1084"/>
                <a:gd name="T18" fmla="*/ 215 w 468"/>
                <a:gd name="T19" fmla="*/ 1044 h 1084"/>
                <a:gd name="T20" fmla="*/ 218 w 468"/>
                <a:gd name="T21" fmla="*/ 1044 h 1084"/>
                <a:gd name="T22" fmla="*/ 231 w 468"/>
                <a:gd name="T23" fmla="*/ 963 h 1084"/>
                <a:gd name="T24" fmla="*/ 244 w 468"/>
                <a:gd name="T25" fmla="*/ 1044 h 1084"/>
                <a:gd name="T26" fmla="*/ 249 w 468"/>
                <a:gd name="T27" fmla="*/ 1044 h 1084"/>
                <a:gd name="T28" fmla="*/ 295 w 468"/>
                <a:gd name="T29" fmla="*/ 1084 h 1084"/>
                <a:gd name="T30" fmla="*/ 341 w 468"/>
                <a:gd name="T31" fmla="*/ 1044 h 1084"/>
                <a:gd name="T32" fmla="*/ 380 w 468"/>
                <a:gd name="T33" fmla="*/ 479 h 1084"/>
                <a:gd name="T34" fmla="*/ 421 w 468"/>
                <a:gd name="T35" fmla="*/ 520 h 1084"/>
                <a:gd name="T36" fmla="*/ 463 w 468"/>
                <a:gd name="T37" fmla="*/ 479 h 1084"/>
                <a:gd name="T38" fmla="*/ 462 w 468"/>
                <a:gd name="T39" fmla="*/ 124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8" h="1084">
                  <a:moveTo>
                    <a:pt x="462" y="124"/>
                  </a:moveTo>
                  <a:cubicBezTo>
                    <a:pt x="462" y="124"/>
                    <a:pt x="468" y="0"/>
                    <a:pt x="34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0" y="0"/>
                    <a:pt x="1" y="115"/>
                    <a:pt x="1" y="124"/>
                  </a:cubicBezTo>
                  <a:cubicBezTo>
                    <a:pt x="1" y="479"/>
                    <a:pt x="1" y="479"/>
                    <a:pt x="1" y="479"/>
                  </a:cubicBezTo>
                  <a:cubicBezTo>
                    <a:pt x="3" y="498"/>
                    <a:pt x="21" y="520"/>
                    <a:pt x="44" y="520"/>
                  </a:cubicBezTo>
                  <a:cubicBezTo>
                    <a:pt x="66" y="520"/>
                    <a:pt x="83" y="499"/>
                    <a:pt x="85" y="480"/>
                  </a:cubicBezTo>
                  <a:cubicBezTo>
                    <a:pt x="123" y="1044"/>
                    <a:pt x="123" y="1044"/>
                    <a:pt x="123" y="1044"/>
                  </a:cubicBezTo>
                  <a:cubicBezTo>
                    <a:pt x="125" y="1073"/>
                    <a:pt x="145" y="1084"/>
                    <a:pt x="169" y="1084"/>
                  </a:cubicBezTo>
                  <a:cubicBezTo>
                    <a:pt x="193" y="1084"/>
                    <a:pt x="212" y="1073"/>
                    <a:pt x="215" y="1044"/>
                  </a:cubicBezTo>
                  <a:cubicBezTo>
                    <a:pt x="218" y="1044"/>
                    <a:pt x="218" y="1044"/>
                    <a:pt x="218" y="1044"/>
                  </a:cubicBezTo>
                  <a:cubicBezTo>
                    <a:pt x="231" y="963"/>
                    <a:pt x="231" y="963"/>
                    <a:pt x="231" y="963"/>
                  </a:cubicBezTo>
                  <a:cubicBezTo>
                    <a:pt x="244" y="1044"/>
                    <a:pt x="244" y="1044"/>
                    <a:pt x="244" y="1044"/>
                  </a:cubicBezTo>
                  <a:cubicBezTo>
                    <a:pt x="249" y="1044"/>
                    <a:pt x="249" y="1044"/>
                    <a:pt x="249" y="1044"/>
                  </a:cubicBezTo>
                  <a:cubicBezTo>
                    <a:pt x="252" y="1073"/>
                    <a:pt x="271" y="1084"/>
                    <a:pt x="295" y="1084"/>
                  </a:cubicBezTo>
                  <a:cubicBezTo>
                    <a:pt x="319" y="1084"/>
                    <a:pt x="338" y="1073"/>
                    <a:pt x="341" y="1044"/>
                  </a:cubicBezTo>
                  <a:cubicBezTo>
                    <a:pt x="380" y="479"/>
                    <a:pt x="380" y="479"/>
                    <a:pt x="380" y="479"/>
                  </a:cubicBezTo>
                  <a:cubicBezTo>
                    <a:pt x="380" y="498"/>
                    <a:pt x="398" y="520"/>
                    <a:pt x="421" y="520"/>
                  </a:cubicBezTo>
                  <a:cubicBezTo>
                    <a:pt x="443" y="520"/>
                    <a:pt x="461" y="498"/>
                    <a:pt x="463" y="479"/>
                  </a:cubicBezTo>
                  <a:lnTo>
                    <a:pt x="462" y="124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25000"/>
                  <a:lumOff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980727" y="2271384"/>
            <a:ext cx="147666" cy="398503"/>
            <a:chOff x="4695826" y="-490538"/>
            <a:chExt cx="504825" cy="1498601"/>
          </a:xfrm>
          <a:solidFill>
            <a:schemeClr val="bg1">
              <a:lumMod val="85000"/>
            </a:schemeClr>
          </a:solidFill>
        </p:grpSpPr>
        <p:sp>
          <p:nvSpPr>
            <p:cNvPr id="73" name="Freeform 17"/>
            <p:cNvSpPr>
              <a:spLocks noEditPoints="1"/>
            </p:cNvSpPr>
            <p:nvPr/>
          </p:nvSpPr>
          <p:spPr bwMode="auto">
            <a:xfrm>
              <a:off x="4824413" y="-490538"/>
              <a:ext cx="239713" cy="292100"/>
            </a:xfrm>
            <a:custGeom>
              <a:avLst/>
              <a:gdLst>
                <a:gd name="T0" fmla="*/ 223 w 223"/>
                <a:gd name="T1" fmla="*/ 135 h 271"/>
                <a:gd name="T2" fmla="*/ 112 w 223"/>
                <a:gd name="T3" fmla="*/ 271 h 271"/>
                <a:gd name="T4" fmla="*/ 0 w 223"/>
                <a:gd name="T5" fmla="*/ 135 h 271"/>
                <a:gd name="T6" fmla="*/ 112 w 223"/>
                <a:gd name="T7" fmla="*/ 0 h 271"/>
                <a:gd name="T8" fmla="*/ 223 w 223"/>
                <a:gd name="T9" fmla="*/ 135 h 271"/>
                <a:gd name="T10" fmla="*/ 223 w 223"/>
                <a:gd name="T11" fmla="*/ 135 h 271"/>
                <a:gd name="T12" fmla="*/ 223 w 223"/>
                <a:gd name="T13" fmla="*/ 13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271">
                  <a:moveTo>
                    <a:pt x="223" y="135"/>
                  </a:moveTo>
                  <a:cubicBezTo>
                    <a:pt x="223" y="210"/>
                    <a:pt x="173" y="271"/>
                    <a:pt x="112" y="271"/>
                  </a:cubicBezTo>
                  <a:cubicBezTo>
                    <a:pt x="50" y="271"/>
                    <a:pt x="0" y="210"/>
                    <a:pt x="0" y="135"/>
                  </a:cubicBezTo>
                  <a:cubicBezTo>
                    <a:pt x="0" y="61"/>
                    <a:pt x="50" y="0"/>
                    <a:pt x="112" y="0"/>
                  </a:cubicBezTo>
                  <a:cubicBezTo>
                    <a:pt x="173" y="0"/>
                    <a:pt x="223" y="61"/>
                    <a:pt x="223" y="135"/>
                  </a:cubicBezTo>
                  <a:close/>
                  <a:moveTo>
                    <a:pt x="223" y="135"/>
                  </a:moveTo>
                  <a:cubicBezTo>
                    <a:pt x="223" y="135"/>
                    <a:pt x="223" y="135"/>
                    <a:pt x="223" y="135"/>
                  </a:cubicBezTo>
                </a:path>
              </a:pathLst>
            </a:custGeom>
            <a:grpFill/>
            <a:ln w="9525">
              <a:solidFill>
                <a:schemeClr val="tx1">
                  <a:lumMod val="25000"/>
                  <a:lumOff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8"/>
            <p:cNvSpPr>
              <a:spLocks/>
            </p:cNvSpPr>
            <p:nvPr/>
          </p:nvSpPr>
          <p:spPr bwMode="auto">
            <a:xfrm>
              <a:off x="4695826" y="-155575"/>
              <a:ext cx="504825" cy="1163638"/>
            </a:xfrm>
            <a:custGeom>
              <a:avLst/>
              <a:gdLst>
                <a:gd name="T0" fmla="*/ 462 w 468"/>
                <a:gd name="T1" fmla="*/ 124 h 1084"/>
                <a:gd name="T2" fmla="*/ 342 w 468"/>
                <a:gd name="T3" fmla="*/ 0 h 1084"/>
                <a:gd name="T4" fmla="*/ 122 w 468"/>
                <a:gd name="T5" fmla="*/ 0 h 1084"/>
                <a:gd name="T6" fmla="*/ 1 w 468"/>
                <a:gd name="T7" fmla="*/ 124 h 1084"/>
                <a:gd name="T8" fmla="*/ 1 w 468"/>
                <a:gd name="T9" fmla="*/ 479 h 1084"/>
                <a:gd name="T10" fmla="*/ 44 w 468"/>
                <a:gd name="T11" fmla="*/ 520 h 1084"/>
                <a:gd name="T12" fmla="*/ 85 w 468"/>
                <a:gd name="T13" fmla="*/ 480 h 1084"/>
                <a:gd name="T14" fmla="*/ 123 w 468"/>
                <a:gd name="T15" fmla="*/ 1044 h 1084"/>
                <a:gd name="T16" fmla="*/ 169 w 468"/>
                <a:gd name="T17" fmla="*/ 1084 h 1084"/>
                <a:gd name="T18" fmla="*/ 215 w 468"/>
                <a:gd name="T19" fmla="*/ 1044 h 1084"/>
                <a:gd name="T20" fmla="*/ 218 w 468"/>
                <a:gd name="T21" fmla="*/ 1044 h 1084"/>
                <a:gd name="T22" fmla="*/ 231 w 468"/>
                <a:gd name="T23" fmla="*/ 963 h 1084"/>
                <a:gd name="T24" fmla="*/ 244 w 468"/>
                <a:gd name="T25" fmla="*/ 1044 h 1084"/>
                <a:gd name="T26" fmla="*/ 249 w 468"/>
                <a:gd name="T27" fmla="*/ 1044 h 1084"/>
                <a:gd name="T28" fmla="*/ 295 w 468"/>
                <a:gd name="T29" fmla="*/ 1084 h 1084"/>
                <a:gd name="T30" fmla="*/ 341 w 468"/>
                <a:gd name="T31" fmla="*/ 1044 h 1084"/>
                <a:gd name="T32" fmla="*/ 380 w 468"/>
                <a:gd name="T33" fmla="*/ 479 h 1084"/>
                <a:gd name="T34" fmla="*/ 421 w 468"/>
                <a:gd name="T35" fmla="*/ 520 h 1084"/>
                <a:gd name="T36" fmla="*/ 463 w 468"/>
                <a:gd name="T37" fmla="*/ 479 h 1084"/>
                <a:gd name="T38" fmla="*/ 462 w 468"/>
                <a:gd name="T39" fmla="*/ 124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8" h="1084">
                  <a:moveTo>
                    <a:pt x="462" y="124"/>
                  </a:moveTo>
                  <a:cubicBezTo>
                    <a:pt x="462" y="124"/>
                    <a:pt x="468" y="0"/>
                    <a:pt x="34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0" y="0"/>
                    <a:pt x="1" y="115"/>
                    <a:pt x="1" y="124"/>
                  </a:cubicBezTo>
                  <a:cubicBezTo>
                    <a:pt x="1" y="479"/>
                    <a:pt x="1" y="479"/>
                    <a:pt x="1" y="479"/>
                  </a:cubicBezTo>
                  <a:cubicBezTo>
                    <a:pt x="3" y="498"/>
                    <a:pt x="21" y="520"/>
                    <a:pt x="44" y="520"/>
                  </a:cubicBezTo>
                  <a:cubicBezTo>
                    <a:pt x="66" y="520"/>
                    <a:pt x="83" y="499"/>
                    <a:pt x="85" y="480"/>
                  </a:cubicBezTo>
                  <a:cubicBezTo>
                    <a:pt x="123" y="1044"/>
                    <a:pt x="123" y="1044"/>
                    <a:pt x="123" y="1044"/>
                  </a:cubicBezTo>
                  <a:cubicBezTo>
                    <a:pt x="125" y="1073"/>
                    <a:pt x="145" y="1084"/>
                    <a:pt x="169" y="1084"/>
                  </a:cubicBezTo>
                  <a:cubicBezTo>
                    <a:pt x="193" y="1084"/>
                    <a:pt x="212" y="1073"/>
                    <a:pt x="215" y="1044"/>
                  </a:cubicBezTo>
                  <a:cubicBezTo>
                    <a:pt x="218" y="1044"/>
                    <a:pt x="218" y="1044"/>
                    <a:pt x="218" y="1044"/>
                  </a:cubicBezTo>
                  <a:cubicBezTo>
                    <a:pt x="231" y="963"/>
                    <a:pt x="231" y="963"/>
                    <a:pt x="231" y="963"/>
                  </a:cubicBezTo>
                  <a:cubicBezTo>
                    <a:pt x="244" y="1044"/>
                    <a:pt x="244" y="1044"/>
                    <a:pt x="244" y="1044"/>
                  </a:cubicBezTo>
                  <a:cubicBezTo>
                    <a:pt x="249" y="1044"/>
                    <a:pt x="249" y="1044"/>
                    <a:pt x="249" y="1044"/>
                  </a:cubicBezTo>
                  <a:cubicBezTo>
                    <a:pt x="252" y="1073"/>
                    <a:pt x="271" y="1084"/>
                    <a:pt x="295" y="1084"/>
                  </a:cubicBezTo>
                  <a:cubicBezTo>
                    <a:pt x="319" y="1084"/>
                    <a:pt x="338" y="1073"/>
                    <a:pt x="341" y="1044"/>
                  </a:cubicBezTo>
                  <a:cubicBezTo>
                    <a:pt x="380" y="479"/>
                    <a:pt x="380" y="479"/>
                    <a:pt x="380" y="479"/>
                  </a:cubicBezTo>
                  <a:cubicBezTo>
                    <a:pt x="380" y="498"/>
                    <a:pt x="398" y="520"/>
                    <a:pt x="421" y="520"/>
                  </a:cubicBezTo>
                  <a:cubicBezTo>
                    <a:pt x="443" y="520"/>
                    <a:pt x="461" y="498"/>
                    <a:pt x="463" y="479"/>
                  </a:cubicBezTo>
                  <a:lnTo>
                    <a:pt x="462" y="124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25000"/>
                  <a:lumOff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4636757" y="3305958"/>
            <a:ext cx="147666" cy="398503"/>
            <a:chOff x="4695826" y="-490538"/>
            <a:chExt cx="504825" cy="1498601"/>
          </a:xfrm>
          <a:solidFill>
            <a:schemeClr val="accent1"/>
          </a:solidFill>
        </p:grpSpPr>
        <p:sp>
          <p:nvSpPr>
            <p:cNvPr id="175" name="Freeform 17"/>
            <p:cNvSpPr>
              <a:spLocks noEditPoints="1"/>
            </p:cNvSpPr>
            <p:nvPr/>
          </p:nvSpPr>
          <p:spPr bwMode="auto">
            <a:xfrm>
              <a:off x="4824413" y="-490538"/>
              <a:ext cx="239713" cy="292100"/>
            </a:xfrm>
            <a:custGeom>
              <a:avLst/>
              <a:gdLst>
                <a:gd name="T0" fmla="*/ 223 w 223"/>
                <a:gd name="T1" fmla="*/ 135 h 271"/>
                <a:gd name="T2" fmla="*/ 112 w 223"/>
                <a:gd name="T3" fmla="*/ 271 h 271"/>
                <a:gd name="T4" fmla="*/ 0 w 223"/>
                <a:gd name="T5" fmla="*/ 135 h 271"/>
                <a:gd name="T6" fmla="*/ 112 w 223"/>
                <a:gd name="T7" fmla="*/ 0 h 271"/>
                <a:gd name="T8" fmla="*/ 223 w 223"/>
                <a:gd name="T9" fmla="*/ 135 h 271"/>
                <a:gd name="T10" fmla="*/ 223 w 223"/>
                <a:gd name="T11" fmla="*/ 135 h 271"/>
                <a:gd name="T12" fmla="*/ 223 w 223"/>
                <a:gd name="T13" fmla="*/ 13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271">
                  <a:moveTo>
                    <a:pt x="223" y="135"/>
                  </a:moveTo>
                  <a:cubicBezTo>
                    <a:pt x="223" y="210"/>
                    <a:pt x="173" y="271"/>
                    <a:pt x="112" y="271"/>
                  </a:cubicBezTo>
                  <a:cubicBezTo>
                    <a:pt x="50" y="271"/>
                    <a:pt x="0" y="210"/>
                    <a:pt x="0" y="135"/>
                  </a:cubicBezTo>
                  <a:cubicBezTo>
                    <a:pt x="0" y="61"/>
                    <a:pt x="50" y="0"/>
                    <a:pt x="112" y="0"/>
                  </a:cubicBezTo>
                  <a:cubicBezTo>
                    <a:pt x="173" y="0"/>
                    <a:pt x="223" y="61"/>
                    <a:pt x="223" y="135"/>
                  </a:cubicBezTo>
                  <a:close/>
                  <a:moveTo>
                    <a:pt x="223" y="135"/>
                  </a:moveTo>
                  <a:cubicBezTo>
                    <a:pt x="223" y="135"/>
                    <a:pt x="223" y="135"/>
                    <a:pt x="223" y="13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8"/>
            <p:cNvSpPr>
              <a:spLocks/>
            </p:cNvSpPr>
            <p:nvPr/>
          </p:nvSpPr>
          <p:spPr bwMode="auto">
            <a:xfrm>
              <a:off x="4695826" y="-155575"/>
              <a:ext cx="504825" cy="1163638"/>
            </a:xfrm>
            <a:custGeom>
              <a:avLst/>
              <a:gdLst>
                <a:gd name="T0" fmla="*/ 462 w 468"/>
                <a:gd name="T1" fmla="*/ 124 h 1084"/>
                <a:gd name="T2" fmla="*/ 342 w 468"/>
                <a:gd name="T3" fmla="*/ 0 h 1084"/>
                <a:gd name="T4" fmla="*/ 122 w 468"/>
                <a:gd name="T5" fmla="*/ 0 h 1084"/>
                <a:gd name="T6" fmla="*/ 1 w 468"/>
                <a:gd name="T7" fmla="*/ 124 h 1084"/>
                <a:gd name="T8" fmla="*/ 1 w 468"/>
                <a:gd name="T9" fmla="*/ 479 h 1084"/>
                <a:gd name="T10" fmla="*/ 44 w 468"/>
                <a:gd name="T11" fmla="*/ 520 h 1084"/>
                <a:gd name="T12" fmla="*/ 85 w 468"/>
                <a:gd name="T13" fmla="*/ 480 h 1084"/>
                <a:gd name="T14" fmla="*/ 123 w 468"/>
                <a:gd name="T15" fmla="*/ 1044 h 1084"/>
                <a:gd name="T16" fmla="*/ 169 w 468"/>
                <a:gd name="T17" fmla="*/ 1084 h 1084"/>
                <a:gd name="T18" fmla="*/ 215 w 468"/>
                <a:gd name="T19" fmla="*/ 1044 h 1084"/>
                <a:gd name="T20" fmla="*/ 218 w 468"/>
                <a:gd name="T21" fmla="*/ 1044 h 1084"/>
                <a:gd name="T22" fmla="*/ 231 w 468"/>
                <a:gd name="T23" fmla="*/ 963 h 1084"/>
                <a:gd name="T24" fmla="*/ 244 w 468"/>
                <a:gd name="T25" fmla="*/ 1044 h 1084"/>
                <a:gd name="T26" fmla="*/ 249 w 468"/>
                <a:gd name="T27" fmla="*/ 1044 h 1084"/>
                <a:gd name="T28" fmla="*/ 295 w 468"/>
                <a:gd name="T29" fmla="*/ 1084 h 1084"/>
                <a:gd name="T30" fmla="*/ 341 w 468"/>
                <a:gd name="T31" fmla="*/ 1044 h 1084"/>
                <a:gd name="T32" fmla="*/ 380 w 468"/>
                <a:gd name="T33" fmla="*/ 479 h 1084"/>
                <a:gd name="T34" fmla="*/ 421 w 468"/>
                <a:gd name="T35" fmla="*/ 520 h 1084"/>
                <a:gd name="T36" fmla="*/ 463 w 468"/>
                <a:gd name="T37" fmla="*/ 479 h 1084"/>
                <a:gd name="T38" fmla="*/ 462 w 468"/>
                <a:gd name="T39" fmla="*/ 124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8" h="1084">
                  <a:moveTo>
                    <a:pt x="462" y="124"/>
                  </a:moveTo>
                  <a:cubicBezTo>
                    <a:pt x="462" y="124"/>
                    <a:pt x="468" y="0"/>
                    <a:pt x="34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0" y="0"/>
                    <a:pt x="1" y="115"/>
                    <a:pt x="1" y="124"/>
                  </a:cubicBezTo>
                  <a:cubicBezTo>
                    <a:pt x="1" y="479"/>
                    <a:pt x="1" y="479"/>
                    <a:pt x="1" y="479"/>
                  </a:cubicBezTo>
                  <a:cubicBezTo>
                    <a:pt x="3" y="498"/>
                    <a:pt x="21" y="520"/>
                    <a:pt x="44" y="520"/>
                  </a:cubicBezTo>
                  <a:cubicBezTo>
                    <a:pt x="66" y="520"/>
                    <a:pt x="83" y="499"/>
                    <a:pt x="85" y="480"/>
                  </a:cubicBezTo>
                  <a:cubicBezTo>
                    <a:pt x="123" y="1044"/>
                    <a:pt x="123" y="1044"/>
                    <a:pt x="123" y="1044"/>
                  </a:cubicBezTo>
                  <a:cubicBezTo>
                    <a:pt x="125" y="1073"/>
                    <a:pt x="145" y="1084"/>
                    <a:pt x="169" y="1084"/>
                  </a:cubicBezTo>
                  <a:cubicBezTo>
                    <a:pt x="193" y="1084"/>
                    <a:pt x="212" y="1073"/>
                    <a:pt x="215" y="1044"/>
                  </a:cubicBezTo>
                  <a:cubicBezTo>
                    <a:pt x="218" y="1044"/>
                    <a:pt x="218" y="1044"/>
                    <a:pt x="218" y="1044"/>
                  </a:cubicBezTo>
                  <a:cubicBezTo>
                    <a:pt x="231" y="963"/>
                    <a:pt x="231" y="963"/>
                    <a:pt x="231" y="963"/>
                  </a:cubicBezTo>
                  <a:cubicBezTo>
                    <a:pt x="244" y="1044"/>
                    <a:pt x="244" y="1044"/>
                    <a:pt x="244" y="1044"/>
                  </a:cubicBezTo>
                  <a:cubicBezTo>
                    <a:pt x="249" y="1044"/>
                    <a:pt x="249" y="1044"/>
                    <a:pt x="249" y="1044"/>
                  </a:cubicBezTo>
                  <a:cubicBezTo>
                    <a:pt x="252" y="1073"/>
                    <a:pt x="271" y="1084"/>
                    <a:pt x="295" y="1084"/>
                  </a:cubicBezTo>
                  <a:cubicBezTo>
                    <a:pt x="319" y="1084"/>
                    <a:pt x="338" y="1073"/>
                    <a:pt x="341" y="1044"/>
                  </a:cubicBezTo>
                  <a:cubicBezTo>
                    <a:pt x="380" y="479"/>
                    <a:pt x="380" y="479"/>
                    <a:pt x="380" y="479"/>
                  </a:cubicBezTo>
                  <a:cubicBezTo>
                    <a:pt x="380" y="498"/>
                    <a:pt x="398" y="520"/>
                    <a:pt x="421" y="520"/>
                  </a:cubicBezTo>
                  <a:cubicBezTo>
                    <a:pt x="443" y="520"/>
                    <a:pt x="461" y="498"/>
                    <a:pt x="463" y="479"/>
                  </a:cubicBezTo>
                  <a:lnTo>
                    <a:pt x="462" y="1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4897198" y="3305958"/>
            <a:ext cx="147666" cy="398503"/>
            <a:chOff x="4695826" y="-490538"/>
            <a:chExt cx="504825" cy="1498601"/>
          </a:xfrm>
          <a:solidFill>
            <a:schemeClr val="accent1"/>
          </a:solidFill>
        </p:grpSpPr>
        <p:sp>
          <p:nvSpPr>
            <p:cNvPr id="173" name="Freeform 17"/>
            <p:cNvSpPr>
              <a:spLocks noEditPoints="1"/>
            </p:cNvSpPr>
            <p:nvPr/>
          </p:nvSpPr>
          <p:spPr bwMode="auto">
            <a:xfrm>
              <a:off x="4824413" y="-490538"/>
              <a:ext cx="239713" cy="292100"/>
            </a:xfrm>
            <a:custGeom>
              <a:avLst/>
              <a:gdLst>
                <a:gd name="T0" fmla="*/ 223 w 223"/>
                <a:gd name="T1" fmla="*/ 135 h 271"/>
                <a:gd name="T2" fmla="*/ 112 w 223"/>
                <a:gd name="T3" fmla="*/ 271 h 271"/>
                <a:gd name="T4" fmla="*/ 0 w 223"/>
                <a:gd name="T5" fmla="*/ 135 h 271"/>
                <a:gd name="T6" fmla="*/ 112 w 223"/>
                <a:gd name="T7" fmla="*/ 0 h 271"/>
                <a:gd name="T8" fmla="*/ 223 w 223"/>
                <a:gd name="T9" fmla="*/ 135 h 271"/>
                <a:gd name="T10" fmla="*/ 223 w 223"/>
                <a:gd name="T11" fmla="*/ 135 h 271"/>
                <a:gd name="T12" fmla="*/ 223 w 223"/>
                <a:gd name="T13" fmla="*/ 13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271">
                  <a:moveTo>
                    <a:pt x="223" y="135"/>
                  </a:moveTo>
                  <a:cubicBezTo>
                    <a:pt x="223" y="210"/>
                    <a:pt x="173" y="271"/>
                    <a:pt x="112" y="271"/>
                  </a:cubicBezTo>
                  <a:cubicBezTo>
                    <a:pt x="50" y="271"/>
                    <a:pt x="0" y="210"/>
                    <a:pt x="0" y="135"/>
                  </a:cubicBezTo>
                  <a:cubicBezTo>
                    <a:pt x="0" y="61"/>
                    <a:pt x="50" y="0"/>
                    <a:pt x="112" y="0"/>
                  </a:cubicBezTo>
                  <a:cubicBezTo>
                    <a:pt x="173" y="0"/>
                    <a:pt x="223" y="61"/>
                    <a:pt x="223" y="135"/>
                  </a:cubicBezTo>
                  <a:close/>
                  <a:moveTo>
                    <a:pt x="223" y="135"/>
                  </a:moveTo>
                  <a:cubicBezTo>
                    <a:pt x="223" y="135"/>
                    <a:pt x="223" y="135"/>
                    <a:pt x="223" y="13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auto">
            <a:xfrm>
              <a:off x="4695826" y="-155575"/>
              <a:ext cx="504825" cy="1163638"/>
            </a:xfrm>
            <a:custGeom>
              <a:avLst/>
              <a:gdLst>
                <a:gd name="T0" fmla="*/ 462 w 468"/>
                <a:gd name="T1" fmla="*/ 124 h 1084"/>
                <a:gd name="T2" fmla="*/ 342 w 468"/>
                <a:gd name="T3" fmla="*/ 0 h 1084"/>
                <a:gd name="T4" fmla="*/ 122 w 468"/>
                <a:gd name="T5" fmla="*/ 0 h 1084"/>
                <a:gd name="T6" fmla="*/ 1 w 468"/>
                <a:gd name="T7" fmla="*/ 124 h 1084"/>
                <a:gd name="T8" fmla="*/ 1 w 468"/>
                <a:gd name="T9" fmla="*/ 479 h 1084"/>
                <a:gd name="T10" fmla="*/ 44 w 468"/>
                <a:gd name="T11" fmla="*/ 520 h 1084"/>
                <a:gd name="T12" fmla="*/ 85 w 468"/>
                <a:gd name="T13" fmla="*/ 480 h 1084"/>
                <a:gd name="T14" fmla="*/ 123 w 468"/>
                <a:gd name="T15" fmla="*/ 1044 h 1084"/>
                <a:gd name="T16" fmla="*/ 169 w 468"/>
                <a:gd name="T17" fmla="*/ 1084 h 1084"/>
                <a:gd name="T18" fmla="*/ 215 w 468"/>
                <a:gd name="T19" fmla="*/ 1044 h 1084"/>
                <a:gd name="T20" fmla="*/ 218 w 468"/>
                <a:gd name="T21" fmla="*/ 1044 h 1084"/>
                <a:gd name="T22" fmla="*/ 231 w 468"/>
                <a:gd name="T23" fmla="*/ 963 h 1084"/>
                <a:gd name="T24" fmla="*/ 244 w 468"/>
                <a:gd name="T25" fmla="*/ 1044 h 1084"/>
                <a:gd name="T26" fmla="*/ 249 w 468"/>
                <a:gd name="T27" fmla="*/ 1044 h 1084"/>
                <a:gd name="T28" fmla="*/ 295 w 468"/>
                <a:gd name="T29" fmla="*/ 1084 h 1084"/>
                <a:gd name="T30" fmla="*/ 341 w 468"/>
                <a:gd name="T31" fmla="*/ 1044 h 1084"/>
                <a:gd name="T32" fmla="*/ 380 w 468"/>
                <a:gd name="T33" fmla="*/ 479 h 1084"/>
                <a:gd name="T34" fmla="*/ 421 w 468"/>
                <a:gd name="T35" fmla="*/ 520 h 1084"/>
                <a:gd name="T36" fmla="*/ 463 w 468"/>
                <a:gd name="T37" fmla="*/ 479 h 1084"/>
                <a:gd name="T38" fmla="*/ 462 w 468"/>
                <a:gd name="T39" fmla="*/ 124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8" h="1084">
                  <a:moveTo>
                    <a:pt x="462" y="124"/>
                  </a:moveTo>
                  <a:cubicBezTo>
                    <a:pt x="462" y="124"/>
                    <a:pt x="468" y="0"/>
                    <a:pt x="34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0" y="0"/>
                    <a:pt x="1" y="115"/>
                    <a:pt x="1" y="124"/>
                  </a:cubicBezTo>
                  <a:cubicBezTo>
                    <a:pt x="1" y="479"/>
                    <a:pt x="1" y="479"/>
                    <a:pt x="1" y="479"/>
                  </a:cubicBezTo>
                  <a:cubicBezTo>
                    <a:pt x="3" y="498"/>
                    <a:pt x="21" y="520"/>
                    <a:pt x="44" y="520"/>
                  </a:cubicBezTo>
                  <a:cubicBezTo>
                    <a:pt x="66" y="520"/>
                    <a:pt x="83" y="499"/>
                    <a:pt x="85" y="480"/>
                  </a:cubicBezTo>
                  <a:cubicBezTo>
                    <a:pt x="123" y="1044"/>
                    <a:pt x="123" y="1044"/>
                    <a:pt x="123" y="1044"/>
                  </a:cubicBezTo>
                  <a:cubicBezTo>
                    <a:pt x="125" y="1073"/>
                    <a:pt x="145" y="1084"/>
                    <a:pt x="169" y="1084"/>
                  </a:cubicBezTo>
                  <a:cubicBezTo>
                    <a:pt x="193" y="1084"/>
                    <a:pt x="212" y="1073"/>
                    <a:pt x="215" y="1044"/>
                  </a:cubicBezTo>
                  <a:cubicBezTo>
                    <a:pt x="218" y="1044"/>
                    <a:pt x="218" y="1044"/>
                    <a:pt x="218" y="1044"/>
                  </a:cubicBezTo>
                  <a:cubicBezTo>
                    <a:pt x="231" y="963"/>
                    <a:pt x="231" y="963"/>
                    <a:pt x="231" y="963"/>
                  </a:cubicBezTo>
                  <a:cubicBezTo>
                    <a:pt x="244" y="1044"/>
                    <a:pt x="244" y="1044"/>
                    <a:pt x="244" y="1044"/>
                  </a:cubicBezTo>
                  <a:cubicBezTo>
                    <a:pt x="249" y="1044"/>
                    <a:pt x="249" y="1044"/>
                    <a:pt x="249" y="1044"/>
                  </a:cubicBezTo>
                  <a:cubicBezTo>
                    <a:pt x="252" y="1073"/>
                    <a:pt x="271" y="1084"/>
                    <a:pt x="295" y="1084"/>
                  </a:cubicBezTo>
                  <a:cubicBezTo>
                    <a:pt x="319" y="1084"/>
                    <a:pt x="338" y="1073"/>
                    <a:pt x="341" y="1044"/>
                  </a:cubicBezTo>
                  <a:cubicBezTo>
                    <a:pt x="380" y="479"/>
                    <a:pt x="380" y="479"/>
                    <a:pt x="380" y="479"/>
                  </a:cubicBezTo>
                  <a:cubicBezTo>
                    <a:pt x="380" y="498"/>
                    <a:pt x="398" y="520"/>
                    <a:pt x="421" y="520"/>
                  </a:cubicBezTo>
                  <a:cubicBezTo>
                    <a:pt x="443" y="520"/>
                    <a:pt x="461" y="498"/>
                    <a:pt x="463" y="479"/>
                  </a:cubicBezTo>
                  <a:lnTo>
                    <a:pt x="462" y="1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5157639" y="3305958"/>
            <a:ext cx="147666" cy="398503"/>
            <a:chOff x="4695826" y="-490538"/>
            <a:chExt cx="504825" cy="1498601"/>
          </a:xfrm>
          <a:solidFill>
            <a:schemeClr val="accent1"/>
          </a:solidFill>
        </p:grpSpPr>
        <p:sp>
          <p:nvSpPr>
            <p:cNvPr id="171" name="Freeform 17"/>
            <p:cNvSpPr>
              <a:spLocks noEditPoints="1"/>
            </p:cNvSpPr>
            <p:nvPr/>
          </p:nvSpPr>
          <p:spPr bwMode="auto">
            <a:xfrm>
              <a:off x="4824413" y="-490538"/>
              <a:ext cx="239713" cy="292100"/>
            </a:xfrm>
            <a:custGeom>
              <a:avLst/>
              <a:gdLst>
                <a:gd name="T0" fmla="*/ 223 w 223"/>
                <a:gd name="T1" fmla="*/ 135 h 271"/>
                <a:gd name="T2" fmla="*/ 112 w 223"/>
                <a:gd name="T3" fmla="*/ 271 h 271"/>
                <a:gd name="T4" fmla="*/ 0 w 223"/>
                <a:gd name="T5" fmla="*/ 135 h 271"/>
                <a:gd name="T6" fmla="*/ 112 w 223"/>
                <a:gd name="T7" fmla="*/ 0 h 271"/>
                <a:gd name="T8" fmla="*/ 223 w 223"/>
                <a:gd name="T9" fmla="*/ 135 h 271"/>
                <a:gd name="T10" fmla="*/ 223 w 223"/>
                <a:gd name="T11" fmla="*/ 135 h 271"/>
                <a:gd name="T12" fmla="*/ 223 w 223"/>
                <a:gd name="T13" fmla="*/ 13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271">
                  <a:moveTo>
                    <a:pt x="223" y="135"/>
                  </a:moveTo>
                  <a:cubicBezTo>
                    <a:pt x="223" y="210"/>
                    <a:pt x="173" y="271"/>
                    <a:pt x="112" y="271"/>
                  </a:cubicBezTo>
                  <a:cubicBezTo>
                    <a:pt x="50" y="271"/>
                    <a:pt x="0" y="210"/>
                    <a:pt x="0" y="135"/>
                  </a:cubicBezTo>
                  <a:cubicBezTo>
                    <a:pt x="0" y="61"/>
                    <a:pt x="50" y="0"/>
                    <a:pt x="112" y="0"/>
                  </a:cubicBezTo>
                  <a:cubicBezTo>
                    <a:pt x="173" y="0"/>
                    <a:pt x="223" y="61"/>
                    <a:pt x="223" y="135"/>
                  </a:cubicBezTo>
                  <a:close/>
                  <a:moveTo>
                    <a:pt x="223" y="135"/>
                  </a:moveTo>
                  <a:cubicBezTo>
                    <a:pt x="223" y="135"/>
                    <a:pt x="223" y="135"/>
                    <a:pt x="223" y="13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8"/>
            <p:cNvSpPr>
              <a:spLocks/>
            </p:cNvSpPr>
            <p:nvPr/>
          </p:nvSpPr>
          <p:spPr bwMode="auto">
            <a:xfrm>
              <a:off x="4695826" y="-155575"/>
              <a:ext cx="504825" cy="1163638"/>
            </a:xfrm>
            <a:custGeom>
              <a:avLst/>
              <a:gdLst>
                <a:gd name="T0" fmla="*/ 462 w 468"/>
                <a:gd name="T1" fmla="*/ 124 h 1084"/>
                <a:gd name="T2" fmla="*/ 342 w 468"/>
                <a:gd name="T3" fmla="*/ 0 h 1084"/>
                <a:gd name="T4" fmla="*/ 122 w 468"/>
                <a:gd name="T5" fmla="*/ 0 h 1084"/>
                <a:gd name="T6" fmla="*/ 1 w 468"/>
                <a:gd name="T7" fmla="*/ 124 h 1084"/>
                <a:gd name="T8" fmla="*/ 1 w 468"/>
                <a:gd name="T9" fmla="*/ 479 h 1084"/>
                <a:gd name="T10" fmla="*/ 44 w 468"/>
                <a:gd name="T11" fmla="*/ 520 h 1084"/>
                <a:gd name="T12" fmla="*/ 85 w 468"/>
                <a:gd name="T13" fmla="*/ 480 h 1084"/>
                <a:gd name="T14" fmla="*/ 123 w 468"/>
                <a:gd name="T15" fmla="*/ 1044 h 1084"/>
                <a:gd name="T16" fmla="*/ 169 w 468"/>
                <a:gd name="T17" fmla="*/ 1084 h 1084"/>
                <a:gd name="T18" fmla="*/ 215 w 468"/>
                <a:gd name="T19" fmla="*/ 1044 h 1084"/>
                <a:gd name="T20" fmla="*/ 218 w 468"/>
                <a:gd name="T21" fmla="*/ 1044 h 1084"/>
                <a:gd name="T22" fmla="*/ 231 w 468"/>
                <a:gd name="T23" fmla="*/ 963 h 1084"/>
                <a:gd name="T24" fmla="*/ 244 w 468"/>
                <a:gd name="T25" fmla="*/ 1044 h 1084"/>
                <a:gd name="T26" fmla="*/ 249 w 468"/>
                <a:gd name="T27" fmla="*/ 1044 h 1084"/>
                <a:gd name="T28" fmla="*/ 295 w 468"/>
                <a:gd name="T29" fmla="*/ 1084 h 1084"/>
                <a:gd name="T30" fmla="*/ 341 w 468"/>
                <a:gd name="T31" fmla="*/ 1044 h 1084"/>
                <a:gd name="T32" fmla="*/ 380 w 468"/>
                <a:gd name="T33" fmla="*/ 479 h 1084"/>
                <a:gd name="T34" fmla="*/ 421 w 468"/>
                <a:gd name="T35" fmla="*/ 520 h 1084"/>
                <a:gd name="T36" fmla="*/ 463 w 468"/>
                <a:gd name="T37" fmla="*/ 479 h 1084"/>
                <a:gd name="T38" fmla="*/ 462 w 468"/>
                <a:gd name="T39" fmla="*/ 124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8" h="1084">
                  <a:moveTo>
                    <a:pt x="462" y="124"/>
                  </a:moveTo>
                  <a:cubicBezTo>
                    <a:pt x="462" y="124"/>
                    <a:pt x="468" y="0"/>
                    <a:pt x="34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0" y="0"/>
                    <a:pt x="1" y="115"/>
                    <a:pt x="1" y="124"/>
                  </a:cubicBezTo>
                  <a:cubicBezTo>
                    <a:pt x="1" y="479"/>
                    <a:pt x="1" y="479"/>
                    <a:pt x="1" y="479"/>
                  </a:cubicBezTo>
                  <a:cubicBezTo>
                    <a:pt x="3" y="498"/>
                    <a:pt x="21" y="520"/>
                    <a:pt x="44" y="520"/>
                  </a:cubicBezTo>
                  <a:cubicBezTo>
                    <a:pt x="66" y="520"/>
                    <a:pt x="83" y="499"/>
                    <a:pt x="85" y="480"/>
                  </a:cubicBezTo>
                  <a:cubicBezTo>
                    <a:pt x="123" y="1044"/>
                    <a:pt x="123" y="1044"/>
                    <a:pt x="123" y="1044"/>
                  </a:cubicBezTo>
                  <a:cubicBezTo>
                    <a:pt x="125" y="1073"/>
                    <a:pt x="145" y="1084"/>
                    <a:pt x="169" y="1084"/>
                  </a:cubicBezTo>
                  <a:cubicBezTo>
                    <a:pt x="193" y="1084"/>
                    <a:pt x="212" y="1073"/>
                    <a:pt x="215" y="1044"/>
                  </a:cubicBezTo>
                  <a:cubicBezTo>
                    <a:pt x="218" y="1044"/>
                    <a:pt x="218" y="1044"/>
                    <a:pt x="218" y="1044"/>
                  </a:cubicBezTo>
                  <a:cubicBezTo>
                    <a:pt x="231" y="963"/>
                    <a:pt x="231" y="963"/>
                    <a:pt x="231" y="963"/>
                  </a:cubicBezTo>
                  <a:cubicBezTo>
                    <a:pt x="244" y="1044"/>
                    <a:pt x="244" y="1044"/>
                    <a:pt x="244" y="1044"/>
                  </a:cubicBezTo>
                  <a:cubicBezTo>
                    <a:pt x="249" y="1044"/>
                    <a:pt x="249" y="1044"/>
                    <a:pt x="249" y="1044"/>
                  </a:cubicBezTo>
                  <a:cubicBezTo>
                    <a:pt x="252" y="1073"/>
                    <a:pt x="271" y="1084"/>
                    <a:pt x="295" y="1084"/>
                  </a:cubicBezTo>
                  <a:cubicBezTo>
                    <a:pt x="319" y="1084"/>
                    <a:pt x="338" y="1073"/>
                    <a:pt x="341" y="1044"/>
                  </a:cubicBezTo>
                  <a:cubicBezTo>
                    <a:pt x="380" y="479"/>
                    <a:pt x="380" y="479"/>
                    <a:pt x="380" y="479"/>
                  </a:cubicBezTo>
                  <a:cubicBezTo>
                    <a:pt x="380" y="498"/>
                    <a:pt x="398" y="520"/>
                    <a:pt x="421" y="520"/>
                  </a:cubicBezTo>
                  <a:cubicBezTo>
                    <a:pt x="443" y="520"/>
                    <a:pt x="461" y="498"/>
                    <a:pt x="463" y="479"/>
                  </a:cubicBezTo>
                  <a:lnTo>
                    <a:pt x="462" y="1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5418080" y="3305958"/>
            <a:ext cx="147666" cy="398503"/>
            <a:chOff x="4695826" y="-490538"/>
            <a:chExt cx="504825" cy="1498601"/>
          </a:xfrm>
          <a:solidFill>
            <a:schemeClr val="accent1"/>
          </a:solidFill>
        </p:grpSpPr>
        <p:sp>
          <p:nvSpPr>
            <p:cNvPr id="169" name="Freeform 17"/>
            <p:cNvSpPr>
              <a:spLocks noEditPoints="1"/>
            </p:cNvSpPr>
            <p:nvPr/>
          </p:nvSpPr>
          <p:spPr bwMode="auto">
            <a:xfrm>
              <a:off x="4824413" y="-490538"/>
              <a:ext cx="239713" cy="292100"/>
            </a:xfrm>
            <a:custGeom>
              <a:avLst/>
              <a:gdLst>
                <a:gd name="T0" fmla="*/ 223 w 223"/>
                <a:gd name="T1" fmla="*/ 135 h 271"/>
                <a:gd name="T2" fmla="*/ 112 w 223"/>
                <a:gd name="T3" fmla="*/ 271 h 271"/>
                <a:gd name="T4" fmla="*/ 0 w 223"/>
                <a:gd name="T5" fmla="*/ 135 h 271"/>
                <a:gd name="T6" fmla="*/ 112 w 223"/>
                <a:gd name="T7" fmla="*/ 0 h 271"/>
                <a:gd name="T8" fmla="*/ 223 w 223"/>
                <a:gd name="T9" fmla="*/ 135 h 271"/>
                <a:gd name="T10" fmla="*/ 223 w 223"/>
                <a:gd name="T11" fmla="*/ 135 h 271"/>
                <a:gd name="T12" fmla="*/ 223 w 223"/>
                <a:gd name="T13" fmla="*/ 13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271">
                  <a:moveTo>
                    <a:pt x="223" y="135"/>
                  </a:moveTo>
                  <a:cubicBezTo>
                    <a:pt x="223" y="210"/>
                    <a:pt x="173" y="271"/>
                    <a:pt x="112" y="271"/>
                  </a:cubicBezTo>
                  <a:cubicBezTo>
                    <a:pt x="50" y="271"/>
                    <a:pt x="0" y="210"/>
                    <a:pt x="0" y="135"/>
                  </a:cubicBezTo>
                  <a:cubicBezTo>
                    <a:pt x="0" y="61"/>
                    <a:pt x="50" y="0"/>
                    <a:pt x="112" y="0"/>
                  </a:cubicBezTo>
                  <a:cubicBezTo>
                    <a:pt x="173" y="0"/>
                    <a:pt x="223" y="61"/>
                    <a:pt x="223" y="135"/>
                  </a:cubicBezTo>
                  <a:close/>
                  <a:moveTo>
                    <a:pt x="223" y="135"/>
                  </a:moveTo>
                  <a:cubicBezTo>
                    <a:pt x="223" y="135"/>
                    <a:pt x="223" y="135"/>
                    <a:pt x="223" y="13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18"/>
            <p:cNvSpPr>
              <a:spLocks/>
            </p:cNvSpPr>
            <p:nvPr/>
          </p:nvSpPr>
          <p:spPr bwMode="auto">
            <a:xfrm>
              <a:off x="4695826" y="-155575"/>
              <a:ext cx="504825" cy="1163638"/>
            </a:xfrm>
            <a:custGeom>
              <a:avLst/>
              <a:gdLst>
                <a:gd name="T0" fmla="*/ 462 w 468"/>
                <a:gd name="T1" fmla="*/ 124 h 1084"/>
                <a:gd name="T2" fmla="*/ 342 w 468"/>
                <a:gd name="T3" fmla="*/ 0 h 1084"/>
                <a:gd name="T4" fmla="*/ 122 w 468"/>
                <a:gd name="T5" fmla="*/ 0 h 1084"/>
                <a:gd name="T6" fmla="*/ 1 w 468"/>
                <a:gd name="T7" fmla="*/ 124 h 1084"/>
                <a:gd name="T8" fmla="*/ 1 w 468"/>
                <a:gd name="T9" fmla="*/ 479 h 1084"/>
                <a:gd name="T10" fmla="*/ 44 w 468"/>
                <a:gd name="T11" fmla="*/ 520 h 1084"/>
                <a:gd name="T12" fmla="*/ 85 w 468"/>
                <a:gd name="T13" fmla="*/ 480 h 1084"/>
                <a:gd name="T14" fmla="*/ 123 w 468"/>
                <a:gd name="T15" fmla="*/ 1044 h 1084"/>
                <a:gd name="T16" fmla="*/ 169 w 468"/>
                <a:gd name="T17" fmla="*/ 1084 h 1084"/>
                <a:gd name="T18" fmla="*/ 215 w 468"/>
                <a:gd name="T19" fmla="*/ 1044 h 1084"/>
                <a:gd name="T20" fmla="*/ 218 w 468"/>
                <a:gd name="T21" fmla="*/ 1044 h 1084"/>
                <a:gd name="T22" fmla="*/ 231 w 468"/>
                <a:gd name="T23" fmla="*/ 963 h 1084"/>
                <a:gd name="T24" fmla="*/ 244 w 468"/>
                <a:gd name="T25" fmla="*/ 1044 h 1084"/>
                <a:gd name="T26" fmla="*/ 249 w 468"/>
                <a:gd name="T27" fmla="*/ 1044 h 1084"/>
                <a:gd name="T28" fmla="*/ 295 w 468"/>
                <a:gd name="T29" fmla="*/ 1084 h 1084"/>
                <a:gd name="T30" fmla="*/ 341 w 468"/>
                <a:gd name="T31" fmla="*/ 1044 h 1084"/>
                <a:gd name="T32" fmla="*/ 380 w 468"/>
                <a:gd name="T33" fmla="*/ 479 h 1084"/>
                <a:gd name="T34" fmla="*/ 421 w 468"/>
                <a:gd name="T35" fmla="*/ 520 h 1084"/>
                <a:gd name="T36" fmla="*/ 463 w 468"/>
                <a:gd name="T37" fmla="*/ 479 h 1084"/>
                <a:gd name="T38" fmla="*/ 462 w 468"/>
                <a:gd name="T39" fmla="*/ 124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8" h="1084">
                  <a:moveTo>
                    <a:pt x="462" y="124"/>
                  </a:moveTo>
                  <a:cubicBezTo>
                    <a:pt x="462" y="124"/>
                    <a:pt x="468" y="0"/>
                    <a:pt x="34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0" y="0"/>
                    <a:pt x="1" y="115"/>
                    <a:pt x="1" y="124"/>
                  </a:cubicBezTo>
                  <a:cubicBezTo>
                    <a:pt x="1" y="479"/>
                    <a:pt x="1" y="479"/>
                    <a:pt x="1" y="479"/>
                  </a:cubicBezTo>
                  <a:cubicBezTo>
                    <a:pt x="3" y="498"/>
                    <a:pt x="21" y="520"/>
                    <a:pt x="44" y="520"/>
                  </a:cubicBezTo>
                  <a:cubicBezTo>
                    <a:pt x="66" y="520"/>
                    <a:pt x="83" y="499"/>
                    <a:pt x="85" y="480"/>
                  </a:cubicBezTo>
                  <a:cubicBezTo>
                    <a:pt x="123" y="1044"/>
                    <a:pt x="123" y="1044"/>
                    <a:pt x="123" y="1044"/>
                  </a:cubicBezTo>
                  <a:cubicBezTo>
                    <a:pt x="125" y="1073"/>
                    <a:pt x="145" y="1084"/>
                    <a:pt x="169" y="1084"/>
                  </a:cubicBezTo>
                  <a:cubicBezTo>
                    <a:pt x="193" y="1084"/>
                    <a:pt x="212" y="1073"/>
                    <a:pt x="215" y="1044"/>
                  </a:cubicBezTo>
                  <a:cubicBezTo>
                    <a:pt x="218" y="1044"/>
                    <a:pt x="218" y="1044"/>
                    <a:pt x="218" y="1044"/>
                  </a:cubicBezTo>
                  <a:cubicBezTo>
                    <a:pt x="231" y="963"/>
                    <a:pt x="231" y="963"/>
                    <a:pt x="231" y="963"/>
                  </a:cubicBezTo>
                  <a:cubicBezTo>
                    <a:pt x="244" y="1044"/>
                    <a:pt x="244" y="1044"/>
                    <a:pt x="244" y="1044"/>
                  </a:cubicBezTo>
                  <a:cubicBezTo>
                    <a:pt x="249" y="1044"/>
                    <a:pt x="249" y="1044"/>
                    <a:pt x="249" y="1044"/>
                  </a:cubicBezTo>
                  <a:cubicBezTo>
                    <a:pt x="252" y="1073"/>
                    <a:pt x="271" y="1084"/>
                    <a:pt x="295" y="1084"/>
                  </a:cubicBezTo>
                  <a:cubicBezTo>
                    <a:pt x="319" y="1084"/>
                    <a:pt x="338" y="1073"/>
                    <a:pt x="341" y="1044"/>
                  </a:cubicBezTo>
                  <a:cubicBezTo>
                    <a:pt x="380" y="479"/>
                    <a:pt x="380" y="479"/>
                    <a:pt x="380" y="479"/>
                  </a:cubicBezTo>
                  <a:cubicBezTo>
                    <a:pt x="380" y="498"/>
                    <a:pt x="398" y="520"/>
                    <a:pt x="421" y="520"/>
                  </a:cubicBezTo>
                  <a:cubicBezTo>
                    <a:pt x="443" y="520"/>
                    <a:pt x="461" y="498"/>
                    <a:pt x="463" y="479"/>
                  </a:cubicBezTo>
                  <a:lnTo>
                    <a:pt x="462" y="1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1" name="Group 150"/>
          <p:cNvGrpSpPr/>
          <p:nvPr/>
        </p:nvGrpSpPr>
        <p:grpSpPr>
          <a:xfrm>
            <a:off x="5678521" y="3305958"/>
            <a:ext cx="147666" cy="398503"/>
            <a:chOff x="4695826" y="-490538"/>
            <a:chExt cx="504825" cy="1498601"/>
          </a:xfrm>
          <a:solidFill>
            <a:schemeClr val="accent1"/>
          </a:solidFill>
        </p:grpSpPr>
        <p:sp>
          <p:nvSpPr>
            <p:cNvPr id="167" name="Freeform 17"/>
            <p:cNvSpPr>
              <a:spLocks noEditPoints="1"/>
            </p:cNvSpPr>
            <p:nvPr/>
          </p:nvSpPr>
          <p:spPr bwMode="auto">
            <a:xfrm>
              <a:off x="4824413" y="-490538"/>
              <a:ext cx="239713" cy="292100"/>
            </a:xfrm>
            <a:custGeom>
              <a:avLst/>
              <a:gdLst>
                <a:gd name="T0" fmla="*/ 223 w 223"/>
                <a:gd name="T1" fmla="*/ 135 h 271"/>
                <a:gd name="T2" fmla="*/ 112 w 223"/>
                <a:gd name="T3" fmla="*/ 271 h 271"/>
                <a:gd name="T4" fmla="*/ 0 w 223"/>
                <a:gd name="T5" fmla="*/ 135 h 271"/>
                <a:gd name="T6" fmla="*/ 112 w 223"/>
                <a:gd name="T7" fmla="*/ 0 h 271"/>
                <a:gd name="T8" fmla="*/ 223 w 223"/>
                <a:gd name="T9" fmla="*/ 135 h 271"/>
                <a:gd name="T10" fmla="*/ 223 w 223"/>
                <a:gd name="T11" fmla="*/ 135 h 271"/>
                <a:gd name="T12" fmla="*/ 223 w 223"/>
                <a:gd name="T13" fmla="*/ 13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271">
                  <a:moveTo>
                    <a:pt x="223" y="135"/>
                  </a:moveTo>
                  <a:cubicBezTo>
                    <a:pt x="223" y="210"/>
                    <a:pt x="173" y="271"/>
                    <a:pt x="112" y="271"/>
                  </a:cubicBezTo>
                  <a:cubicBezTo>
                    <a:pt x="50" y="271"/>
                    <a:pt x="0" y="210"/>
                    <a:pt x="0" y="135"/>
                  </a:cubicBezTo>
                  <a:cubicBezTo>
                    <a:pt x="0" y="61"/>
                    <a:pt x="50" y="0"/>
                    <a:pt x="112" y="0"/>
                  </a:cubicBezTo>
                  <a:cubicBezTo>
                    <a:pt x="173" y="0"/>
                    <a:pt x="223" y="61"/>
                    <a:pt x="223" y="135"/>
                  </a:cubicBezTo>
                  <a:close/>
                  <a:moveTo>
                    <a:pt x="223" y="135"/>
                  </a:moveTo>
                  <a:cubicBezTo>
                    <a:pt x="223" y="135"/>
                    <a:pt x="223" y="135"/>
                    <a:pt x="223" y="13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8"/>
            <p:cNvSpPr>
              <a:spLocks/>
            </p:cNvSpPr>
            <p:nvPr/>
          </p:nvSpPr>
          <p:spPr bwMode="auto">
            <a:xfrm>
              <a:off x="4695826" y="-155575"/>
              <a:ext cx="504825" cy="1163638"/>
            </a:xfrm>
            <a:custGeom>
              <a:avLst/>
              <a:gdLst>
                <a:gd name="T0" fmla="*/ 462 w 468"/>
                <a:gd name="T1" fmla="*/ 124 h 1084"/>
                <a:gd name="T2" fmla="*/ 342 w 468"/>
                <a:gd name="T3" fmla="*/ 0 h 1084"/>
                <a:gd name="T4" fmla="*/ 122 w 468"/>
                <a:gd name="T5" fmla="*/ 0 h 1084"/>
                <a:gd name="T6" fmla="*/ 1 w 468"/>
                <a:gd name="T7" fmla="*/ 124 h 1084"/>
                <a:gd name="T8" fmla="*/ 1 w 468"/>
                <a:gd name="T9" fmla="*/ 479 h 1084"/>
                <a:gd name="T10" fmla="*/ 44 w 468"/>
                <a:gd name="T11" fmla="*/ 520 h 1084"/>
                <a:gd name="T12" fmla="*/ 85 w 468"/>
                <a:gd name="T13" fmla="*/ 480 h 1084"/>
                <a:gd name="T14" fmla="*/ 123 w 468"/>
                <a:gd name="T15" fmla="*/ 1044 h 1084"/>
                <a:gd name="T16" fmla="*/ 169 w 468"/>
                <a:gd name="T17" fmla="*/ 1084 h 1084"/>
                <a:gd name="T18" fmla="*/ 215 w 468"/>
                <a:gd name="T19" fmla="*/ 1044 h 1084"/>
                <a:gd name="T20" fmla="*/ 218 w 468"/>
                <a:gd name="T21" fmla="*/ 1044 h 1084"/>
                <a:gd name="T22" fmla="*/ 231 w 468"/>
                <a:gd name="T23" fmla="*/ 963 h 1084"/>
                <a:gd name="T24" fmla="*/ 244 w 468"/>
                <a:gd name="T25" fmla="*/ 1044 h 1084"/>
                <a:gd name="T26" fmla="*/ 249 w 468"/>
                <a:gd name="T27" fmla="*/ 1044 h 1084"/>
                <a:gd name="T28" fmla="*/ 295 w 468"/>
                <a:gd name="T29" fmla="*/ 1084 h 1084"/>
                <a:gd name="T30" fmla="*/ 341 w 468"/>
                <a:gd name="T31" fmla="*/ 1044 h 1084"/>
                <a:gd name="T32" fmla="*/ 380 w 468"/>
                <a:gd name="T33" fmla="*/ 479 h 1084"/>
                <a:gd name="T34" fmla="*/ 421 w 468"/>
                <a:gd name="T35" fmla="*/ 520 h 1084"/>
                <a:gd name="T36" fmla="*/ 463 w 468"/>
                <a:gd name="T37" fmla="*/ 479 h 1084"/>
                <a:gd name="T38" fmla="*/ 462 w 468"/>
                <a:gd name="T39" fmla="*/ 124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8" h="1084">
                  <a:moveTo>
                    <a:pt x="462" y="124"/>
                  </a:moveTo>
                  <a:cubicBezTo>
                    <a:pt x="462" y="124"/>
                    <a:pt x="468" y="0"/>
                    <a:pt x="34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0" y="0"/>
                    <a:pt x="1" y="115"/>
                    <a:pt x="1" y="124"/>
                  </a:cubicBezTo>
                  <a:cubicBezTo>
                    <a:pt x="1" y="479"/>
                    <a:pt x="1" y="479"/>
                    <a:pt x="1" y="479"/>
                  </a:cubicBezTo>
                  <a:cubicBezTo>
                    <a:pt x="3" y="498"/>
                    <a:pt x="21" y="520"/>
                    <a:pt x="44" y="520"/>
                  </a:cubicBezTo>
                  <a:cubicBezTo>
                    <a:pt x="66" y="520"/>
                    <a:pt x="83" y="499"/>
                    <a:pt x="85" y="480"/>
                  </a:cubicBezTo>
                  <a:cubicBezTo>
                    <a:pt x="123" y="1044"/>
                    <a:pt x="123" y="1044"/>
                    <a:pt x="123" y="1044"/>
                  </a:cubicBezTo>
                  <a:cubicBezTo>
                    <a:pt x="125" y="1073"/>
                    <a:pt x="145" y="1084"/>
                    <a:pt x="169" y="1084"/>
                  </a:cubicBezTo>
                  <a:cubicBezTo>
                    <a:pt x="193" y="1084"/>
                    <a:pt x="212" y="1073"/>
                    <a:pt x="215" y="1044"/>
                  </a:cubicBezTo>
                  <a:cubicBezTo>
                    <a:pt x="218" y="1044"/>
                    <a:pt x="218" y="1044"/>
                    <a:pt x="218" y="1044"/>
                  </a:cubicBezTo>
                  <a:cubicBezTo>
                    <a:pt x="231" y="963"/>
                    <a:pt x="231" y="963"/>
                    <a:pt x="231" y="963"/>
                  </a:cubicBezTo>
                  <a:cubicBezTo>
                    <a:pt x="244" y="1044"/>
                    <a:pt x="244" y="1044"/>
                    <a:pt x="244" y="1044"/>
                  </a:cubicBezTo>
                  <a:cubicBezTo>
                    <a:pt x="249" y="1044"/>
                    <a:pt x="249" y="1044"/>
                    <a:pt x="249" y="1044"/>
                  </a:cubicBezTo>
                  <a:cubicBezTo>
                    <a:pt x="252" y="1073"/>
                    <a:pt x="271" y="1084"/>
                    <a:pt x="295" y="1084"/>
                  </a:cubicBezTo>
                  <a:cubicBezTo>
                    <a:pt x="319" y="1084"/>
                    <a:pt x="338" y="1073"/>
                    <a:pt x="341" y="1044"/>
                  </a:cubicBezTo>
                  <a:cubicBezTo>
                    <a:pt x="380" y="479"/>
                    <a:pt x="380" y="479"/>
                    <a:pt x="380" y="479"/>
                  </a:cubicBezTo>
                  <a:cubicBezTo>
                    <a:pt x="380" y="498"/>
                    <a:pt x="398" y="520"/>
                    <a:pt x="421" y="520"/>
                  </a:cubicBezTo>
                  <a:cubicBezTo>
                    <a:pt x="443" y="520"/>
                    <a:pt x="461" y="498"/>
                    <a:pt x="463" y="479"/>
                  </a:cubicBezTo>
                  <a:lnTo>
                    <a:pt x="462" y="1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5938962" y="3305958"/>
            <a:ext cx="147666" cy="398503"/>
            <a:chOff x="4695826" y="-490538"/>
            <a:chExt cx="504825" cy="1498601"/>
          </a:xfrm>
          <a:solidFill>
            <a:schemeClr val="accent1"/>
          </a:solidFill>
        </p:grpSpPr>
        <p:sp>
          <p:nvSpPr>
            <p:cNvPr id="165" name="Freeform 17"/>
            <p:cNvSpPr>
              <a:spLocks noEditPoints="1"/>
            </p:cNvSpPr>
            <p:nvPr/>
          </p:nvSpPr>
          <p:spPr bwMode="auto">
            <a:xfrm>
              <a:off x="4824413" y="-490538"/>
              <a:ext cx="239713" cy="292100"/>
            </a:xfrm>
            <a:custGeom>
              <a:avLst/>
              <a:gdLst>
                <a:gd name="T0" fmla="*/ 223 w 223"/>
                <a:gd name="T1" fmla="*/ 135 h 271"/>
                <a:gd name="T2" fmla="*/ 112 w 223"/>
                <a:gd name="T3" fmla="*/ 271 h 271"/>
                <a:gd name="T4" fmla="*/ 0 w 223"/>
                <a:gd name="T5" fmla="*/ 135 h 271"/>
                <a:gd name="T6" fmla="*/ 112 w 223"/>
                <a:gd name="T7" fmla="*/ 0 h 271"/>
                <a:gd name="T8" fmla="*/ 223 w 223"/>
                <a:gd name="T9" fmla="*/ 135 h 271"/>
                <a:gd name="T10" fmla="*/ 223 w 223"/>
                <a:gd name="T11" fmla="*/ 135 h 271"/>
                <a:gd name="T12" fmla="*/ 223 w 223"/>
                <a:gd name="T13" fmla="*/ 13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271">
                  <a:moveTo>
                    <a:pt x="223" y="135"/>
                  </a:moveTo>
                  <a:cubicBezTo>
                    <a:pt x="223" y="210"/>
                    <a:pt x="173" y="271"/>
                    <a:pt x="112" y="271"/>
                  </a:cubicBezTo>
                  <a:cubicBezTo>
                    <a:pt x="50" y="271"/>
                    <a:pt x="0" y="210"/>
                    <a:pt x="0" y="135"/>
                  </a:cubicBezTo>
                  <a:cubicBezTo>
                    <a:pt x="0" y="61"/>
                    <a:pt x="50" y="0"/>
                    <a:pt x="112" y="0"/>
                  </a:cubicBezTo>
                  <a:cubicBezTo>
                    <a:pt x="173" y="0"/>
                    <a:pt x="223" y="61"/>
                    <a:pt x="223" y="135"/>
                  </a:cubicBezTo>
                  <a:close/>
                  <a:moveTo>
                    <a:pt x="223" y="135"/>
                  </a:moveTo>
                  <a:cubicBezTo>
                    <a:pt x="223" y="135"/>
                    <a:pt x="223" y="135"/>
                    <a:pt x="223" y="13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18"/>
            <p:cNvSpPr>
              <a:spLocks/>
            </p:cNvSpPr>
            <p:nvPr/>
          </p:nvSpPr>
          <p:spPr bwMode="auto">
            <a:xfrm>
              <a:off x="4695826" y="-155575"/>
              <a:ext cx="504825" cy="1163638"/>
            </a:xfrm>
            <a:custGeom>
              <a:avLst/>
              <a:gdLst>
                <a:gd name="T0" fmla="*/ 462 w 468"/>
                <a:gd name="T1" fmla="*/ 124 h 1084"/>
                <a:gd name="T2" fmla="*/ 342 w 468"/>
                <a:gd name="T3" fmla="*/ 0 h 1084"/>
                <a:gd name="T4" fmla="*/ 122 w 468"/>
                <a:gd name="T5" fmla="*/ 0 h 1084"/>
                <a:gd name="T6" fmla="*/ 1 w 468"/>
                <a:gd name="T7" fmla="*/ 124 h 1084"/>
                <a:gd name="T8" fmla="*/ 1 w 468"/>
                <a:gd name="T9" fmla="*/ 479 h 1084"/>
                <a:gd name="T10" fmla="*/ 44 w 468"/>
                <a:gd name="T11" fmla="*/ 520 h 1084"/>
                <a:gd name="T12" fmla="*/ 85 w 468"/>
                <a:gd name="T13" fmla="*/ 480 h 1084"/>
                <a:gd name="T14" fmla="*/ 123 w 468"/>
                <a:gd name="T15" fmla="*/ 1044 h 1084"/>
                <a:gd name="T16" fmla="*/ 169 w 468"/>
                <a:gd name="T17" fmla="*/ 1084 h 1084"/>
                <a:gd name="T18" fmla="*/ 215 w 468"/>
                <a:gd name="T19" fmla="*/ 1044 h 1084"/>
                <a:gd name="T20" fmla="*/ 218 w 468"/>
                <a:gd name="T21" fmla="*/ 1044 h 1084"/>
                <a:gd name="T22" fmla="*/ 231 w 468"/>
                <a:gd name="T23" fmla="*/ 963 h 1084"/>
                <a:gd name="T24" fmla="*/ 244 w 468"/>
                <a:gd name="T25" fmla="*/ 1044 h 1084"/>
                <a:gd name="T26" fmla="*/ 249 w 468"/>
                <a:gd name="T27" fmla="*/ 1044 h 1084"/>
                <a:gd name="T28" fmla="*/ 295 w 468"/>
                <a:gd name="T29" fmla="*/ 1084 h 1084"/>
                <a:gd name="T30" fmla="*/ 341 w 468"/>
                <a:gd name="T31" fmla="*/ 1044 h 1084"/>
                <a:gd name="T32" fmla="*/ 380 w 468"/>
                <a:gd name="T33" fmla="*/ 479 h 1084"/>
                <a:gd name="T34" fmla="*/ 421 w 468"/>
                <a:gd name="T35" fmla="*/ 520 h 1084"/>
                <a:gd name="T36" fmla="*/ 463 w 468"/>
                <a:gd name="T37" fmla="*/ 479 h 1084"/>
                <a:gd name="T38" fmla="*/ 462 w 468"/>
                <a:gd name="T39" fmla="*/ 124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8" h="1084">
                  <a:moveTo>
                    <a:pt x="462" y="124"/>
                  </a:moveTo>
                  <a:cubicBezTo>
                    <a:pt x="462" y="124"/>
                    <a:pt x="468" y="0"/>
                    <a:pt x="34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0" y="0"/>
                    <a:pt x="1" y="115"/>
                    <a:pt x="1" y="124"/>
                  </a:cubicBezTo>
                  <a:cubicBezTo>
                    <a:pt x="1" y="479"/>
                    <a:pt x="1" y="479"/>
                    <a:pt x="1" y="479"/>
                  </a:cubicBezTo>
                  <a:cubicBezTo>
                    <a:pt x="3" y="498"/>
                    <a:pt x="21" y="520"/>
                    <a:pt x="44" y="520"/>
                  </a:cubicBezTo>
                  <a:cubicBezTo>
                    <a:pt x="66" y="520"/>
                    <a:pt x="83" y="499"/>
                    <a:pt x="85" y="480"/>
                  </a:cubicBezTo>
                  <a:cubicBezTo>
                    <a:pt x="123" y="1044"/>
                    <a:pt x="123" y="1044"/>
                    <a:pt x="123" y="1044"/>
                  </a:cubicBezTo>
                  <a:cubicBezTo>
                    <a:pt x="125" y="1073"/>
                    <a:pt x="145" y="1084"/>
                    <a:pt x="169" y="1084"/>
                  </a:cubicBezTo>
                  <a:cubicBezTo>
                    <a:pt x="193" y="1084"/>
                    <a:pt x="212" y="1073"/>
                    <a:pt x="215" y="1044"/>
                  </a:cubicBezTo>
                  <a:cubicBezTo>
                    <a:pt x="218" y="1044"/>
                    <a:pt x="218" y="1044"/>
                    <a:pt x="218" y="1044"/>
                  </a:cubicBezTo>
                  <a:cubicBezTo>
                    <a:pt x="231" y="963"/>
                    <a:pt x="231" y="963"/>
                    <a:pt x="231" y="963"/>
                  </a:cubicBezTo>
                  <a:cubicBezTo>
                    <a:pt x="244" y="1044"/>
                    <a:pt x="244" y="1044"/>
                    <a:pt x="244" y="1044"/>
                  </a:cubicBezTo>
                  <a:cubicBezTo>
                    <a:pt x="249" y="1044"/>
                    <a:pt x="249" y="1044"/>
                    <a:pt x="249" y="1044"/>
                  </a:cubicBezTo>
                  <a:cubicBezTo>
                    <a:pt x="252" y="1073"/>
                    <a:pt x="271" y="1084"/>
                    <a:pt x="295" y="1084"/>
                  </a:cubicBezTo>
                  <a:cubicBezTo>
                    <a:pt x="319" y="1084"/>
                    <a:pt x="338" y="1073"/>
                    <a:pt x="341" y="1044"/>
                  </a:cubicBezTo>
                  <a:cubicBezTo>
                    <a:pt x="380" y="479"/>
                    <a:pt x="380" y="479"/>
                    <a:pt x="380" y="479"/>
                  </a:cubicBezTo>
                  <a:cubicBezTo>
                    <a:pt x="380" y="498"/>
                    <a:pt x="398" y="520"/>
                    <a:pt x="421" y="520"/>
                  </a:cubicBezTo>
                  <a:cubicBezTo>
                    <a:pt x="443" y="520"/>
                    <a:pt x="461" y="498"/>
                    <a:pt x="463" y="479"/>
                  </a:cubicBezTo>
                  <a:lnTo>
                    <a:pt x="462" y="1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3" name="Group 152"/>
          <p:cNvGrpSpPr/>
          <p:nvPr/>
        </p:nvGrpSpPr>
        <p:grpSpPr>
          <a:xfrm>
            <a:off x="6199403" y="3305958"/>
            <a:ext cx="147666" cy="398503"/>
            <a:chOff x="4695826" y="-490538"/>
            <a:chExt cx="504825" cy="1498601"/>
          </a:xfrm>
          <a:solidFill>
            <a:schemeClr val="bg1">
              <a:lumMod val="85000"/>
            </a:schemeClr>
          </a:solidFill>
        </p:grpSpPr>
        <p:sp>
          <p:nvSpPr>
            <p:cNvPr id="163" name="Freeform 17"/>
            <p:cNvSpPr>
              <a:spLocks noEditPoints="1"/>
            </p:cNvSpPr>
            <p:nvPr/>
          </p:nvSpPr>
          <p:spPr bwMode="auto">
            <a:xfrm>
              <a:off x="4824413" y="-490538"/>
              <a:ext cx="239713" cy="292100"/>
            </a:xfrm>
            <a:custGeom>
              <a:avLst/>
              <a:gdLst>
                <a:gd name="T0" fmla="*/ 223 w 223"/>
                <a:gd name="T1" fmla="*/ 135 h 271"/>
                <a:gd name="T2" fmla="*/ 112 w 223"/>
                <a:gd name="T3" fmla="*/ 271 h 271"/>
                <a:gd name="T4" fmla="*/ 0 w 223"/>
                <a:gd name="T5" fmla="*/ 135 h 271"/>
                <a:gd name="T6" fmla="*/ 112 w 223"/>
                <a:gd name="T7" fmla="*/ 0 h 271"/>
                <a:gd name="T8" fmla="*/ 223 w 223"/>
                <a:gd name="T9" fmla="*/ 135 h 271"/>
                <a:gd name="T10" fmla="*/ 223 w 223"/>
                <a:gd name="T11" fmla="*/ 135 h 271"/>
                <a:gd name="T12" fmla="*/ 223 w 223"/>
                <a:gd name="T13" fmla="*/ 13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271">
                  <a:moveTo>
                    <a:pt x="223" y="135"/>
                  </a:moveTo>
                  <a:cubicBezTo>
                    <a:pt x="223" y="210"/>
                    <a:pt x="173" y="271"/>
                    <a:pt x="112" y="271"/>
                  </a:cubicBezTo>
                  <a:cubicBezTo>
                    <a:pt x="50" y="271"/>
                    <a:pt x="0" y="210"/>
                    <a:pt x="0" y="135"/>
                  </a:cubicBezTo>
                  <a:cubicBezTo>
                    <a:pt x="0" y="61"/>
                    <a:pt x="50" y="0"/>
                    <a:pt x="112" y="0"/>
                  </a:cubicBezTo>
                  <a:cubicBezTo>
                    <a:pt x="173" y="0"/>
                    <a:pt x="223" y="61"/>
                    <a:pt x="223" y="135"/>
                  </a:cubicBezTo>
                  <a:close/>
                  <a:moveTo>
                    <a:pt x="223" y="135"/>
                  </a:moveTo>
                  <a:cubicBezTo>
                    <a:pt x="223" y="135"/>
                    <a:pt x="223" y="135"/>
                    <a:pt x="223" y="135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8"/>
            <p:cNvSpPr>
              <a:spLocks/>
            </p:cNvSpPr>
            <p:nvPr/>
          </p:nvSpPr>
          <p:spPr bwMode="auto">
            <a:xfrm>
              <a:off x="4695826" y="-155575"/>
              <a:ext cx="504825" cy="1163638"/>
            </a:xfrm>
            <a:custGeom>
              <a:avLst/>
              <a:gdLst>
                <a:gd name="T0" fmla="*/ 462 w 468"/>
                <a:gd name="T1" fmla="*/ 124 h 1084"/>
                <a:gd name="T2" fmla="*/ 342 w 468"/>
                <a:gd name="T3" fmla="*/ 0 h 1084"/>
                <a:gd name="T4" fmla="*/ 122 w 468"/>
                <a:gd name="T5" fmla="*/ 0 h 1084"/>
                <a:gd name="T6" fmla="*/ 1 w 468"/>
                <a:gd name="T7" fmla="*/ 124 h 1084"/>
                <a:gd name="T8" fmla="*/ 1 w 468"/>
                <a:gd name="T9" fmla="*/ 479 h 1084"/>
                <a:gd name="T10" fmla="*/ 44 w 468"/>
                <a:gd name="T11" fmla="*/ 520 h 1084"/>
                <a:gd name="T12" fmla="*/ 85 w 468"/>
                <a:gd name="T13" fmla="*/ 480 h 1084"/>
                <a:gd name="T14" fmla="*/ 123 w 468"/>
                <a:gd name="T15" fmla="*/ 1044 h 1084"/>
                <a:gd name="T16" fmla="*/ 169 w 468"/>
                <a:gd name="T17" fmla="*/ 1084 h 1084"/>
                <a:gd name="T18" fmla="*/ 215 w 468"/>
                <a:gd name="T19" fmla="*/ 1044 h 1084"/>
                <a:gd name="T20" fmla="*/ 218 w 468"/>
                <a:gd name="T21" fmla="*/ 1044 h 1084"/>
                <a:gd name="T22" fmla="*/ 231 w 468"/>
                <a:gd name="T23" fmla="*/ 963 h 1084"/>
                <a:gd name="T24" fmla="*/ 244 w 468"/>
                <a:gd name="T25" fmla="*/ 1044 h 1084"/>
                <a:gd name="T26" fmla="*/ 249 w 468"/>
                <a:gd name="T27" fmla="*/ 1044 h 1084"/>
                <a:gd name="T28" fmla="*/ 295 w 468"/>
                <a:gd name="T29" fmla="*/ 1084 h 1084"/>
                <a:gd name="T30" fmla="*/ 341 w 468"/>
                <a:gd name="T31" fmla="*/ 1044 h 1084"/>
                <a:gd name="T32" fmla="*/ 380 w 468"/>
                <a:gd name="T33" fmla="*/ 479 h 1084"/>
                <a:gd name="T34" fmla="*/ 421 w 468"/>
                <a:gd name="T35" fmla="*/ 520 h 1084"/>
                <a:gd name="T36" fmla="*/ 463 w 468"/>
                <a:gd name="T37" fmla="*/ 479 h 1084"/>
                <a:gd name="T38" fmla="*/ 462 w 468"/>
                <a:gd name="T39" fmla="*/ 124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8" h="1084">
                  <a:moveTo>
                    <a:pt x="462" y="124"/>
                  </a:moveTo>
                  <a:cubicBezTo>
                    <a:pt x="462" y="124"/>
                    <a:pt x="468" y="0"/>
                    <a:pt x="34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0" y="0"/>
                    <a:pt x="1" y="115"/>
                    <a:pt x="1" y="124"/>
                  </a:cubicBezTo>
                  <a:cubicBezTo>
                    <a:pt x="1" y="479"/>
                    <a:pt x="1" y="479"/>
                    <a:pt x="1" y="479"/>
                  </a:cubicBezTo>
                  <a:cubicBezTo>
                    <a:pt x="3" y="498"/>
                    <a:pt x="21" y="520"/>
                    <a:pt x="44" y="520"/>
                  </a:cubicBezTo>
                  <a:cubicBezTo>
                    <a:pt x="66" y="520"/>
                    <a:pt x="83" y="499"/>
                    <a:pt x="85" y="480"/>
                  </a:cubicBezTo>
                  <a:cubicBezTo>
                    <a:pt x="123" y="1044"/>
                    <a:pt x="123" y="1044"/>
                    <a:pt x="123" y="1044"/>
                  </a:cubicBezTo>
                  <a:cubicBezTo>
                    <a:pt x="125" y="1073"/>
                    <a:pt x="145" y="1084"/>
                    <a:pt x="169" y="1084"/>
                  </a:cubicBezTo>
                  <a:cubicBezTo>
                    <a:pt x="193" y="1084"/>
                    <a:pt x="212" y="1073"/>
                    <a:pt x="215" y="1044"/>
                  </a:cubicBezTo>
                  <a:cubicBezTo>
                    <a:pt x="218" y="1044"/>
                    <a:pt x="218" y="1044"/>
                    <a:pt x="218" y="1044"/>
                  </a:cubicBezTo>
                  <a:cubicBezTo>
                    <a:pt x="231" y="963"/>
                    <a:pt x="231" y="963"/>
                    <a:pt x="231" y="963"/>
                  </a:cubicBezTo>
                  <a:cubicBezTo>
                    <a:pt x="244" y="1044"/>
                    <a:pt x="244" y="1044"/>
                    <a:pt x="244" y="1044"/>
                  </a:cubicBezTo>
                  <a:cubicBezTo>
                    <a:pt x="249" y="1044"/>
                    <a:pt x="249" y="1044"/>
                    <a:pt x="249" y="1044"/>
                  </a:cubicBezTo>
                  <a:cubicBezTo>
                    <a:pt x="252" y="1073"/>
                    <a:pt x="271" y="1084"/>
                    <a:pt x="295" y="1084"/>
                  </a:cubicBezTo>
                  <a:cubicBezTo>
                    <a:pt x="319" y="1084"/>
                    <a:pt x="338" y="1073"/>
                    <a:pt x="341" y="1044"/>
                  </a:cubicBezTo>
                  <a:cubicBezTo>
                    <a:pt x="380" y="479"/>
                    <a:pt x="380" y="479"/>
                    <a:pt x="380" y="479"/>
                  </a:cubicBezTo>
                  <a:cubicBezTo>
                    <a:pt x="380" y="498"/>
                    <a:pt x="398" y="520"/>
                    <a:pt x="421" y="520"/>
                  </a:cubicBezTo>
                  <a:cubicBezTo>
                    <a:pt x="443" y="520"/>
                    <a:pt x="461" y="498"/>
                    <a:pt x="463" y="479"/>
                  </a:cubicBezTo>
                  <a:lnTo>
                    <a:pt x="462" y="12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6459844" y="3305958"/>
            <a:ext cx="147666" cy="398503"/>
            <a:chOff x="4695826" y="-490538"/>
            <a:chExt cx="504825" cy="1498601"/>
          </a:xfrm>
          <a:solidFill>
            <a:schemeClr val="bg1">
              <a:lumMod val="85000"/>
            </a:schemeClr>
          </a:solidFill>
        </p:grpSpPr>
        <p:sp>
          <p:nvSpPr>
            <p:cNvPr id="161" name="Freeform 17"/>
            <p:cNvSpPr>
              <a:spLocks noEditPoints="1"/>
            </p:cNvSpPr>
            <p:nvPr/>
          </p:nvSpPr>
          <p:spPr bwMode="auto">
            <a:xfrm>
              <a:off x="4824413" y="-490538"/>
              <a:ext cx="239713" cy="292100"/>
            </a:xfrm>
            <a:custGeom>
              <a:avLst/>
              <a:gdLst>
                <a:gd name="T0" fmla="*/ 223 w 223"/>
                <a:gd name="T1" fmla="*/ 135 h 271"/>
                <a:gd name="T2" fmla="*/ 112 w 223"/>
                <a:gd name="T3" fmla="*/ 271 h 271"/>
                <a:gd name="T4" fmla="*/ 0 w 223"/>
                <a:gd name="T5" fmla="*/ 135 h 271"/>
                <a:gd name="T6" fmla="*/ 112 w 223"/>
                <a:gd name="T7" fmla="*/ 0 h 271"/>
                <a:gd name="T8" fmla="*/ 223 w 223"/>
                <a:gd name="T9" fmla="*/ 135 h 271"/>
                <a:gd name="T10" fmla="*/ 223 w 223"/>
                <a:gd name="T11" fmla="*/ 135 h 271"/>
                <a:gd name="T12" fmla="*/ 223 w 223"/>
                <a:gd name="T13" fmla="*/ 13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271">
                  <a:moveTo>
                    <a:pt x="223" y="135"/>
                  </a:moveTo>
                  <a:cubicBezTo>
                    <a:pt x="223" y="210"/>
                    <a:pt x="173" y="271"/>
                    <a:pt x="112" y="271"/>
                  </a:cubicBezTo>
                  <a:cubicBezTo>
                    <a:pt x="50" y="271"/>
                    <a:pt x="0" y="210"/>
                    <a:pt x="0" y="135"/>
                  </a:cubicBezTo>
                  <a:cubicBezTo>
                    <a:pt x="0" y="61"/>
                    <a:pt x="50" y="0"/>
                    <a:pt x="112" y="0"/>
                  </a:cubicBezTo>
                  <a:cubicBezTo>
                    <a:pt x="173" y="0"/>
                    <a:pt x="223" y="61"/>
                    <a:pt x="223" y="135"/>
                  </a:cubicBezTo>
                  <a:close/>
                  <a:moveTo>
                    <a:pt x="223" y="135"/>
                  </a:moveTo>
                  <a:cubicBezTo>
                    <a:pt x="223" y="135"/>
                    <a:pt x="223" y="135"/>
                    <a:pt x="223" y="135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8"/>
            <p:cNvSpPr>
              <a:spLocks/>
            </p:cNvSpPr>
            <p:nvPr/>
          </p:nvSpPr>
          <p:spPr bwMode="auto">
            <a:xfrm>
              <a:off x="4695826" y="-155575"/>
              <a:ext cx="504825" cy="1163638"/>
            </a:xfrm>
            <a:custGeom>
              <a:avLst/>
              <a:gdLst>
                <a:gd name="T0" fmla="*/ 462 w 468"/>
                <a:gd name="T1" fmla="*/ 124 h 1084"/>
                <a:gd name="T2" fmla="*/ 342 w 468"/>
                <a:gd name="T3" fmla="*/ 0 h 1084"/>
                <a:gd name="T4" fmla="*/ 122 w 468"/>
                <a:gd name="T5" fmla="*/ 0 h 1084"/>
                <a:gd name="T6" fmla="*/ 1 w 468"/>
                <a:gd name="T7" fmla="*/ 124 h 1084"/>
                <a:gd name="T8" fmla="*/ 1 w 468"/>
                <a:gd name="T9" fmla="*/ 479 h 1084"/>
                <a:gd name="T10" fmla="*/ 44 w 468"/>
                <a:gd name="T11" fmla="*/ 520 h 1084"/>
                <a:gd name="T12" fmla="*/ 85 w 468"/>
                <a:gd name="T13" fmla="*/ 480 h 1084"/>
                <a:gd name="T14" fmla="*/ 123 w 468"/>
                <a:gd name="T15" fmla="*/ 1044 h 1084"/>
                <a:gd name="T16" fmla="*/ 169 w 468"/>
                <a:gd name="T17" fmla="*/ 1084 h 1084"/>
                <a:gd name="T18" fmla="*/ 215 w 468"/>
                <a:gd name="T19" fmla="*/ 1044 h 1084"/>
                <a:gd name="T20" fmla="*/ 218 w 468"/>
                <a:gd name="T21" fmla="*/ 1044 h 1084"/>
                <a:gd name="T22" fmla="*/ 231 w 468"/>
                <a:gd name="T23" fmla="*/ 963 h 1084"/>
                <a:gd name="T24" fmla="*/ 244 w 468"/>
                <a:gd name="T25" fmla="*/ 1044 h 1084"/>
                <a:gd name="T26" fmla="*/ 249 w 468"/>
                <a:gd name="T27" fmla="*/ 1044 h 1084"/>
                <a:gd name="T28" fmla="*/ 295 w 468"/>
                <a:gd name="T29" fmla="*/ 1084 h 1084"/>
                <a:gd name="T30" fmla="*/ 341 w 468"/>
                <a:gd name="T31" fmla="*/ 1044 h 1084"/>
                <a:gd name="T32" fmla="*/ 380 w 468"/>
                <a:gd name="T33" fmla="*/ 479 h 1084"/>
                <a:gd name="T34" fmla="*/ 421 w 468"/>
                <a:gd name="T35" fmla="*/ 520 h 1084"/>
                <a:gd name="T36" fmla="*/ 463 w 468"/>
                <a:gd name="T37" fmla="*/ 479 h 1084"/>
                <a:gd name="T38" fmla="*/ 462 w 468"/>
                <a:gd name="T39" fmla="*/ 124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8" h="1084">
                  <a:moveTo>
                    <a:pt x="462" y="124"/>
                  </a:moveTo>
                  <a:cubicBezTo>
                    <a:pt x="462" y="124"/>
                    <a:pt x="468" y="0"/>
                    <a:pt x="34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0" y="0"/>
                    <a:pt x="1" y="115"/>
                    <a:pt x="1" y="124"/>
                  </a:cubicBezTo>
                  <a:cubicBezTo>
                    <a:pt x="1" y="479"/>
                    <a:pt x="1" y="479"/>
                    <a:pt x="1" y="479"/>
                  </a:cubicBezTo>
                  <a:cubicBezTo>
                    <a:pt x="3" y="498"/>
                    <a:pt x="21" y="520"/>
                    <a:pt x="44" y="520"/>
                  </a:cubicBezTo>
                  <a:cubicBezTo>
                    <a:pt x="66" y="520"/>
                    <a:pt x="83" y="499"/>
                    <a:pt x="85" y="480"/>
                  </a:cubicBezTo>
                  <a:cubicBezTo>
                    <a:pt x="123" y="1044"/>
                    <a:pt x="123" y="1044"/>
                    <a:pt x="123" y="1044"/>
                  </a:cubicBezTo>
                  <a:cubicBezTo>
                    <a:pt x="125" y="1073"/>
                    <a:pt x="145" y="1084"/>
                    <a:pt x="169" y="1084"/>
                  </a:cubicBezTo>
                  <a:cubicBezTo>
                    <a:pt x="193" y="1084"/>
                    <a:pt x="212" y="1073"/>
                    <a:pt x="215" y="1044"/>
                  </a:cubicBezTo>
                  <a:cubicBezTo>
                    <a:pt x="218" y="1044"/>
                    <a:pt x="218" y="1044"/>
                    <a:pt x="218" y="1044"/>
                  </a:cubicBezTo>
                  <a:cubicBezTo>
                    <a:pt x="231" y="963"/>
                    <a:pt x="231" y="963"/>
                    <a:pt x="231" y="963"/>
                  </a:cubicBezTo>
                  <a:cubicBezTo>
                    <a:pt x="244" y="1044"/>
                    <a:pt x="244" y="1044"/>
                    <a:pt x="244" y="1044"/>
                  </a:cubicBezTo>
                  <a:cubicBezTo>
                    <a:pt x="249" y="1044"/>
                    <a:pt x="249" y="1044"/>
                    <a:pt x="249" y="1044"/>
                  </a:cubicBezTo>
                  <a:cubicBezTo>
                    <a:pt x="252" y="1073"/>
                    <a:pt x="271" y="1084"/>
                    <a:pt x="295" y="1084"/>
                  </a:cubicBezTo>
                  <a:cubicBezTo>
                    <a:pt x="319" y="1084"/>
                    <a:pt x="338" y="1073"/>
                    <a:pt x="341" y="1044"/>
                  </a:cubicBezTo>
                  <a:cubicBezTo>
                    <a:pt x="380" y="479"/>
                    <a:pt x="380" y="479"/>
                    <a:pt x="380" y="479"/>
                  </a:cubicBezTo>
                  <a:cubicBezTo>
                    <a:pt x="380" y="498"/>
                    <a:pt x="398" y="520"/>
                    <a:pt x="421" y="520"/>
                  </a:cubicBezTo>
                  <a:cubicBezTo>
                    <a:pt x="443" y="520"/>
                    <a:pt x="461" y="498"/>
                    <a:pt x="463" y="479"/>
                  </a:cubicBezTo>
                  <a:lnTo>
                    <a:pt x="462" y="12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6720285" y="3305958"/>
            <a:ext cx="147666" cy="398503"/>
            <a:chOff x="4695826" y="-490538"/>
            <a:chExt cx="504825" cy="1498601"/>
          </a:xfrm>
          <a:solidFill>
            <a:schemeClr val="bg1">
              <a:lumMod val="85000"/>
            </a:schemeClr>
          </a:solidFill>
        </p:grpSpPr>
        <p:sp>
          <p:nvSpPr>
            <p:cNvPr id="159" name="Freeform 17"/>
            <p:cNvSpPr>
              <a:spLocks noEditPoints="1"/>
            </p:cNvSpPr>
            <p:nvPr/>
          </p:nvSpPr>
          <p:spPr bwMode="auto">
            <a:xfrm>
              <a:off x="4824413" y="-490538"/>
              <a:ext cx="239713" cy="292100"/>
            </a:xfrm>
            <a:custGeom>
              <a:avLst/>
              <a:gdLst>
                <a:gd name="T0" fmla="*/ 223 w 223"/>
                <a:gd name="T1" fmla="*/ 135 h 271"/>
                <a:gd name="T2" fmla="*/ 112 w 223"/>
                <a:gd name="T3" fmla="*/ 271 h 271"/>
                <a:gd name="T4" fmla="*/ 0 w 223"/>
                <a:gd name="T5" fmla="*/ 135 h 271"/>
                <a:gd name="T6" fmla="*/ 112 w 223"/>
                <a:gd name="T7" fmla="*/ 0 h 271"/>
                <a:gd name="T8" fmla="*/ 223 w 223"/>
                <a:gd name="T9" fmla="*/ 135 h 271"/>
                <a:gd name="T10" fmla="*/ 223 w 223"/>
                <a:gd name="T11" fmla="*/ 135 h 271"/>
                <a:gd name="T12" fmla="*/ 223 w 223"/>
                <a:gd name="T13" fmla="*/ 13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271">
                  <a:moveTo>
                    <a:pt x="223" y="135"/>
                  </a:moveTo>
                  <a:cubicBezTo>
                    <a:pt x="223" y="210"/>
                    <a:pt x="173" y="271"/>
                    <a:pt x="112" y="271"/>
                  </a:cubicBezTo>
                  <a:cubicBezTo>
                    <a:pt x="50" y="271"/>
                    <a:pt x="0" y="210"/>
                    <a:pt x="0" y="135"/>
                  </a:cubicBezTo>
                  <a:cubicBezTo>
                    <a:pt x="0" y="61"/>
                    <a:pt x="50" y="0"/>
                    <a:pt x="112" y="0"/>
                  </a:cubicBezTo>
                  <a:cubicBezTo>
                    <a:pt x="173" y="0"/>
                    <a:pt x="223" y="61"/>
                    <a:pt x="223" y="135"/>
                  </a:cubicBezTo>
                  <a:close/>
                  <a:moveTo>
                    <a:pt x="223" y="135"/>
                  </a:moveTo>
                  <a:cubicBezTo>
                    <a:pt x="223" y="135"/>
                    <a:pt x="223" y="135"/>
                    <a:pt x="223" y="135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18"/>
            <p:cNvSpPr>
              <a:spLocks/>
            </p:cNvSpPr>
            <p:nvPr/>
          </p:nvSpPr>
          <p:spPr bwMode="auto">
            <a:xfrm>
              <a:off x="4695826" y="-155575"/>
              <a:ext cx="504825" cy="1163638"/>
            </a:xfrm>
            <a:custGeom>
              <a:avLst/>
              <a:gdLst>
                <a:gd name="T0" fmla="*/ 462 w 468"/>
                <a:gd name="T1" fmla="*/ 124 h 1084"/>
                <a:gd name="T2" fmla="*/ 342 w 468"/>
                <a:gd name="T3" fmla="*/ 0 h 1084"/>
                <a:gd name="T4" fmla="*/ 122 w 468"/>
                <a:gd name="T5" fmla="*/ 0 h 1084"/>
                <a:gd name="T6" fmla="*/ 1 w 468"/>
                <a:gd name="T7" fmla="*/ 124 h 1084"/>
                <a:gd name="T8" fmla="*/ 1 w 468"/>
                <a:gd name="T9" fmla="*/ 479 h 1084"/>
                <a:gd name="T10" fmla="*/ 44 w 468"/>
                <a:gd name="T11" fmla="*/ 520 h 1084"/>
                <a:gd name="T12" fmla="*/ 85 w 468"/>
                <a:gd name="T13" fmla="*/ 480 h 1084"/>
                <a:gd name="T14" fmla="*/ 123 w 468"/>
                <a:gd name="T15" fmla="*/ 1044 h 1084"/>
                <a:gd name="T16" fmla="*/ 169 w 468"/>
                <a:gd name="T17" fmla="*/ 1084 h 1084"/>
                <a:gd name="T18" fmla="*/ 215 w 468"/>
                <a:gd name="T19" fmla="*/ 1044 h 1084"/>
                <a:gd name="T20" fmla="*/ 218 w 468"/>
                <a:gd name="T21" fmla="*/ 1044 h 1084"/>
                <a:gd name="T22" fmla="*/ 231 w 468"/>
                <a:gd name="T23" fmla="*/ 963 h 1084"/>
                <a:gd name="T24" fmla="*/ 244 w 468"/>
                <a:gd name="T25" fmla="*/ 1044 h 1084"/>
                <a:gd name="T26" fmla="*/ 249 w 468"/>
                <a:gd name="T27" fmla="*/ 1044 h 1084"/>
                <a:gd name="T28" fmla="*/ 295 w 468"/>
                <a:gd name="T29" fmla="*/ 1084 h 1084"/>
                <a:gd name="T30" fmla="*/ 341 w 468"/>
                <a:gd name="T31" fmla="*/ 1044 h 1084"/>
                <a:gd name="T32" fmla="*/ 380 w 468"/>
                <a:gd name="T33" fmla="*/ 479 h 1084"/>
                <a:gd name="T34" fmla="*/ 421 w 468"/>
                <a:gd name="T35" fmla="*/ 520 h 1084"/>
                <a:gd name="T36" fmla="*/ 463 w 468"/>
                <a:gd name="T37" fmla="*/ 479 h 1084"/>
                <a:gd name="T38" fmla="*/ 462 w 468"/>
                <a:gd name="T39" fmla="*/ 124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8" h="1084">
                  <a:moveTo>
                    <a:pt x="462" y="124"/>
                  </a:moveTo>
                  <a:cubicBezTo>
                    <a:pt x="462" y="124"/>
                    <a:pt x="468" y="0"/>
                    <a:pt x="34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0" y="0"/>
                    <a:pt x="1" y="115"/>
                    <a:pt x="1" y="124"/>
                  </a:cubicBezTo>
                  <a:cubicBezTo>
                    <a:pt x="1" y="479"/>
                    <a:pt x="1" y="479"/>
                    <a:pt x="1" y="479"/>
                  </a:cubicBezTo>
                  <a:cubicBezTo>
                    <a:pt x="3" y="498"/>
                    <a:pt x="21" y="520"/>
                    <a:pt x="44" y="520"/>
                  </a:cubicBezTo>
                  <a:cubicBezTo>
                    <a:pt x="66" y="520"/>
                    <a:pt x="83" y="499"/>
                    <a:pt x="85" y="480"/>
                  </a:cubicBezTo>
                  <a:cubicBezTo>
                    <a:pt x="123" y="1044"/>
                    <a:pt x="123" y="1044"/>
                    <a:pt x="123" y="1044"/>
                  </a:cubicBezTo>
                  <a:cubicBezTo>
                    <a:pt x="125" y="1073"/>
                    <a:pt x="145" y="1084"/>
                    <a:pt x="169" y="1084"/>
                  </a:cubicBezTo>
                  <a:cubicBezTo>
                    <a:pt x="193" y="1084"/>
                    <a:pt x="212" y="1073"/>
                    <a:pt x="215" y="1044"/>
                  </a:cubicBezTo>
                  <a:cubicBezTo>
                    <a:pt x="218" y="1044"/>
                    <a:pt x="218" y="1044"/>
                    <a:pt x="218" y="1044"/>
                  </a:cubicBezTo>
                  <a:cubicBezTo>
                    <a:pt x="231" y="963"/>
                    <a:pt x="231" y="963"/>
                    <a:pt x="231" y="963"/>
                  </a:cubicBezTo>
                  <a:cubicBezTo>
                    <a:pt x="244" y="1044"/>
                    <a:pt x="244" y="1044"/>
                    <a:pt x="244" y="1044"/>
                  </a:cubicBezTo>
                  <a:cubicBezTo>
                    <a:pt x="249" y="1044"/>
                    <a:pt x="249" y="1044"/>
                    <a:pt x="249" y="1044"/>
                  </a:cubicBezTo>
                  <a:cubicBezTo>
                    <a:pt x="252" y="1073"/>
                    <a:pt x="271" y="1084"/>
                    <a:pt x="295" y="1084"/>
                  </a:cubicBezTo>
                  <a:cubicBezTo>
                    <a:pt x="319" y="1084"/>
                    <a:pt x="338" y="1073"/>
                    <a:pt x="341" y="1044"/>
                  </a:cubicBezTo>
                  <a:cubicBezTo>
                    <a:pt x="380" y="479"/>
                    <a:pt x="380" y="479"/>
                    <a:pt x="380" y="479"/>
                  </a:cubicBezTo>
                  <a:cubicBezTo>
                    <a:pt x="380" y="498"/>
                    <a:pt x="398" y="520"/>
                    <a:pt x="421" y="520"/>
                  </a:cubicBezTo>
                  <a:cubicBezTo>
                    <a:pt x="443" y="520"/>
                    <a:pt x="461" y="498"/>
                    <a:pt x="463" y="479"/>
                  </a:cubicBezTo>
                  <a:lnTo>
                    <a:pt x="462" y="12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6" name="Group 155"/>
          <p:cNvGrpSpPr/>
          <p:nvPr/>
        </p:nvGrpSpPr>
        <p:grpSpPr>
          <a:xfrm>
            <a:off x="6980727" y="3305958"/>
            <a:ext cx="147666" cy="398503"/>
            <a:chOff x="4695826" y="-490538"/>
            <a:chExt cx="504825" cy="1498601"/>
          </a:xfrm>
          <a:solidFill>
            <a:schemeClr val="bg1">
              <a:lumMod val="85000"/>
            </a:schemeClr>
          </a:solidFill>
        </p:grpSpPr>
        <p:sp>
          <p:nvSpPr>
            <p:cNvPr id="157" name="Freeform 17"/>
            <p:cNvSpPr>
              <a:spLocks noEditPoints="1"/>
            </p:cNvSpPr>
            <p:nvPr/>
          </p:nvSpPr>
          <p:spPr bwMode="auto">
            <a:xfrm>
              <a:off x="4824413" y="-490538"/>
              <a:ext cx="239713" cy="292100"/>
            </a:xfrm>
            <a:custGeom>
              <a:avLst/>
              <a:gdLst>
                <a:gd name="T0" fmla="*/ 223 w 223"/>
                <a:gd name="T1" fmla="*/ 135 h 271"/>
                <a:gd name="T2" fmla="*/ 112 w 223"/>
                <a:gd name="T3" fmla="*/ 271 h 271"/>
                <a:gd name="T4" fmla="*/ 0 w 223"/>
                <a:gd name="T5" fmla="*/ 135 h 271"/>
                <a:gd name="T6" fmla="*/ 112 w 223"/>
                <a:gd name="T7" fmla="*/ 0 h 271"/>
                <a:gd name="T8" fmla="*/ 223 w 223"/>
                <a:gd name="T9" fmla="*/ 135 h 271"/>
                <a:gd name="T10" fmla="*/ 223 w 223"/>
                <a:gd name="T11" fmla="*/ 135 h 271"/>
                <a:gd name="T12" fmla="*/ 223 w 223"/>
                <a:gd name="T13" fmla="*/ 13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271">
                  <a:moveTo>
                    <a:pt x="223" y="135"/>
                  </a:moveTo>
                  <a:cubicBezTo>
                    <a:pt x="223" y="210"/>
                    <a:pt x="173" y="271"/>
                    <a:pt x="112" y="271"/>
                  </a:cubicBezTo>
                  <a:cubicBezTo>
                    <a:pt x="50" y="271"/>
                    <a:pt x="0" y="210"/>
                    <a:pt x="0" y="135"/>
                  </a:cubicBezTo>
                  <a:cubicBezTo>
                    <a:pt x="0" y="61"/>
                    <a:pt x="50" y="0"/>
                    <a:pt x="112" y="0"/>
                  </a:cubicBezTo>
                  <a:cubicBezTo>
                    <a:pt x="173" y="0"/>
                    <a:pt x="223" y="61"/>
                    <a:pt x="223" y="135"/>
                  </a:cubicBezTo>
                  <a:close/>
                  <a:moveTo>
                    <a:pt x="223" y="135"/>
                  </a:moveTo>
                  <a:cubicBezTo>
                    <a:pt x="223" y="135"/>
                    <a:pt x="223" y="135"/>
                    <a:pt x="223" y="135"/>
                  </a:cubicBezTo>
                </a:path>
              </a:pathLst>
            </a:custGeom>
            <a:grpFill/>
            <a:ln w="9525">
              <a:solidFill>
                <a:schemeClr val="tx1">
                  <a:lumMod val="25000"/>
                  <a:lumOff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8"/>
            <p:cNvSpPr>
              <a:spLocks/>
            </p:cNvSpPr>
            <p:nvPr/>
          </p:nvSpPr>
          <p:spPr bwMode="auto">
            <a:xfrm>
              <a:off x="4695826" y="-155575"/>
              <a:ext cx="504825" cy="1163638"/>
            </a:xfrm>
            <a:custGeom>
              <a:avLst/>
              <a:gdLst>
                <a:gd name="T0" fmla="*/ 462 w 468"/>
                <a:gd name="T1" fmla="*/ 124 h 1084"/>
                <a:gd name="T2" fmla="*/ 342 w 468"/>
                <a:gd name="T3" fmla="*/ 0 h 1084"/>
                <a:gd name="T4" fmla="*/ 122 w 468"/>
                <a:gd name="T5" fmla="*/ 0 h 1084"/>
                <a:gd name="T6" fmla="*/ 1 w 468"/>
                <a:gd name="T7" fmla="*/ 124 h 1084"/>
                <a:gd name="T8" fmla="*/ 1 w 468"/>
                <a:gd name="T9" fmla="*/ 479 h 1084"/>
                <a:gd name="T10" fmla="*/ 44 w 468"/>
                <a:gd name="T11" fmla="*/ 520 h 1084"/>
                <a:gd name="T12" fmla="*/ 85 w 468"/>
                <a:gd name="T13" fmla="*/ 480 h 1084"/>
                <a:gd name="T14" fmla="*/ 123 w 468"/>
                <a:gd name="T15" fmla="*/ 1044 h 1084"/>
                <a:gd name="T16" fmla="*/ 169 w 468"/>
                <a:gd name="T17" fmla="*/ 1084 h 1084"/>
                <a:gd name="T18" fmla="*/ 215 w 468"/>
                <a:gd name="T19" fmla="*/ 1044 h 1084"/>
                <a:gd name="T20" fmla="*/ 218 w 468"/>
                <a:gd name="T21" fmla="*/ 1044 h 1084"/>
                <a:gd name="T22" fmla="*/ 231 w 468"/>
                <a:gd name="T23" fmla="*/ 963 h 1084"/>
                <a:gd name="T24" fmla="*/ 244 w 468"/>
                <a:gd name="T25" fmla="*/ 1044 h 1084"/>
                <a:gd name="T26" fmla="*/ 249 w 468"/>
                <a:gd name="T27" fmla="*/ 1044 h 1084"/>
                <a:gd name="T28" fmla="*/ 295 w 468"/>
                <a:gd name="T29" fmla="*/ 1084 h 1084"/>
                <a:gd name="T30" fmla="*/ 341 w 468"/>
                <a:gd name="T31" fmla="*/ 1044 h 1084"/>
                <a:gd name="T32" fmla="*/ 380 w 468"/>
                <a:gd name="T33" fmla="*/ 479 h 1084"/>
                <a:gd name="T34" fmla="*/ 421 w 468"/>
                <a:gd name="T35" fmla="*/ 520 h 1084"/>
                <a:gd name="T36" fmla="*/ 463 w 468"/>
                <a:gd name="T37" fmla="*/ 479 h 1084"/>
                <a:gd name="T38" fmla="*/ 462 w 468"/>
                <a:gd name="T39" fmla="*/ 124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8" h="1084">
                  <a:moveTo>
                    <a:pt x="462" y="124"/>
                  </a:moveTo>
                  <a:cubicBezTo>
                    <a:pt x="462" y="124"/>
                    <a:pt x="468" y="0"/>
                    <a:pt x="34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0" y="0"/>
                    <a:pt x="1" y="115"/>
                    <a:pt x="1" y="124"/>
                  </a:cubicBezTo>
                  <a:cubicBezTo>
                    <a:pt x="1" y="479"/>
                    <a:pt x="1" y="479"/>
                    <a:pt x="1" y="479"/>
                  </a:cubicBezTo>
                  <a:cubicBezTo>
                    <a:pt x="3" y="498"/>
                    <a:pt x="21" y="520"/>
                    <a:pt x="44" y="520"/>
                  </a:cubicBezTo>
                  <a:cubicBezTo>
                    <a:pt x="66" y="520"/>
                    <a:pt x="83" y="499"/>
                    <a:pt x="85" y="480"/>
                  </a:cubicBezTo>
                  <a:cubicBezTo>
                    <a:pt x="123" y="1044"/>
                    <a:pt x="123" y="1044"/>
                    <a:pt x="123" y="1044"/>
                  </a:cubicBezTo>
                  <a:cubicBezTo>
                    <a:pt x="125" y="1073"/>
                    <a:pt x="145" y="1084"/>
                    <a:pt x="169" y="1084"/>
                  </a:cubicBezTo>
                  <a:cubicBezTo>
                    <a:pt x="193" y="1084"/>
                    <a:pt x="212" y="1073"/>
                    <a:pt x="215" y="1044"/>
                  </a:cubicBezTo>
                  <a:cubicBezTo>
                    <a:pt x="218" y="1044"/>
                    <a:pt x="218" y="1044"/>
                    <a:pt x="218" y="1044"/>
                  </a:cubicBezTo>
                  <a:cubicBezTo>
                    <a:pt x="231" y="963"/>
                    <a:pt x="231" y="963"/>
                    <a:pt x="231" y="963"/>
                  </a:cubicBezTo>
                  <a:cubicBezTo>
                    <a:pt x="244" y="1044"/>
                    <a:pt x="244" y="1044"/>
                    <a:pt x="244" y="1044"/>
                  </a:cubicBezTo>
                  <a:cubicBezTo>
                    <a:pt x="249" y="1044"/>
                    <a:pt x="249" y="1044"/>
                    <a:pt x="249" y="1044"/>
                  </a:cubicBezTo>
                  <a:cubicBezTo>
                    <a:pt x="252" y="1073"/>
                    <a:pt x="271" y="1084"/>
                    <a:pt x="295" y="1084"/>
                  </a:cubicBezTo>
                  <a:cubicBezTo>
                    <a:pt x="319" y="1084"/>
                    <a:pt x="338" y="1073"/>
                    <a:pt x="341" y="1044"/>
                  </a:cubicBezTo>
                  <a:cubicBezTo>
                    <a:pt x="380" y="479"/>
                    <a:pt x="380" y="479"/>
                    <a:pt x="380" y="479"/>
                  </a:cubicBezTo>
                  <a:cubicBezTo>
                    <a:pt x="380" y="498"/>
                    <a:pt x="398" y="520"/>
                    <a:pt x="421" y="520"/>
                  </a:cubicBezTo>
                  <a:cubicBezTo>
                    <a:pt x="443" y="520"/>
                    <a:pt x="461" y="498"/>
                    <a:pt x="463" y="479"/>
                  </a:cubicBezTo>
                  <a:lnTo>
                    <a:pt x="462" y="124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25000"/>
                  <a:lumOff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8" name="Group 177"/>
          <p:cNvGrpSpPr/>
          <p:nvPr/>
        </p:nvGrpSpPr>
        <p:grpSpPr>
          <a:xfrm>
            <a:off x="4636757" y="4299594"/>
            <a:ext cx="147666" cy="398503"/>
            <a:chOff x="4695826" y="-490538"/>
            <a:chExt cx="504825" cy="1498601"/>
          </a:xfrm>
          <a:solidFill>
            <a:schemeClr val="accent1"/>
          </a:solidFill>
        </p:grpSpPr>
        <p:sp>
          <p:nvSpPr>
            <p:cNvPr id="206" name="Freeform 17"/>
            <p:cNvSpPr>
              <a:spLocks noEditPoints="1"/>
            </p:cNvSpPr>
            <p:nvPr/>
          </p:nvSpPr>
          <p:spPr bwMode="auto">
            <a:xfrm>
              <a:off x="4824413" y="-490538"/>
              <a:ext cx="239713" cy="292100"/>
            </a:xfrm>
            <a:custGeom>
              <a:avLst/>
              <a:gdLst>
                <a:gd name="T0" fmla="*/ 223 w 223"/>
                <a:gd name="T1" fmla="*/ 135 h 271"/>
                <a:gd name="T2" fmla="*/ 112 w 223"/>
                <a:gd name="T3" fmla="*/ 271 h 271"/>
                <a:gd name="T4" fmla="*/ 0 w 223"/>
                <a:gd name="T5" fmla="*/ 135 h 271"/>
                <a:gd name="T6" fmla="*/ 112 w 223"/>
                <a:gd name="T7" fmla="*/ 0 h 271"/>
                <a:gd name="T8" fmla="*/ 223 w 223"/>
                <a:gd name="T9" fmla="*/ 135 h 271"/>
                <a:gd name="T10" fmla="*/ 223 w 223"/>
                <a:gd name="T11" fmla="*/ 135 h 271"/>
                <a:gd name="T12" fmla="*/ 223 w 223"/>
                <a:gd name="T13" fmla="*/ 13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271">
                  <a:moveTo>
                    <a:pt x="223" y="135"/>
                  </a:moveTo>
                  <a:cubicBezTo>
                    <a:pt x="223" y="210"/>
                    <a:pt x="173" y="271"/>
                    <a:pt x="112" y="271"/>
                  </a:cubicBezTo>
                  <a:cubicBezTo>
                    <a:pt x="50" y="271"/>
                    <a:pt x="0" y="210"/>
                    <a:pt x="0" y="135"/>
                  </a:cubicBezTo>
                  <a:cubicBezTo>
                    <a:pt x="0" y="61"/>
                    <a:pt x="50" y="0"/>
                    <a:pt x="112" y="0"/>
                  </a:cubicBezTo>
                  <a:cubicBezTo>
                    <a:pt x="173" y="0"/>
                    <a:pt x="223" y="61"/>
                    <a:pt x="223" y="135"/>
                  </a:cubicBezTo>
                  <a:close/>
                  <a:moveTo>
                    <a:pt x="223" y="135"/>
                  </a:moveTo>
                  <a:cubicBezTo>
                    <a:pt x="223" y="135"/>
                    <a:pt x="223" y="135"/>
                    <a:pt x="223" y="13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Freeform 18"/>
            <p:cNvSpPr>
              <a:spLocks/>
            </p:cNvSpPr>
            <p:nvPr/>
          </p:nvSpPr>
          <p:spPr bwMode="auto">
            <a:xfrm>
              <a:off x="4695826" y="-155575"/>
              <a:ext cx="504825" cy="1163638"/>
            </a:xfrm>
            <a:custGeom>
              <a:avLst/>
              <a:gdLst>
                <a:gd name="T0" fmla="*/ 462 w 468"/>
                <a:gd name="T1" fmla="*/ 124 h 1084"/>
                <a:gd name="T2" fmla="*/ 342 w 468"/>
                <a:gd name="T3" fmla="*/ 0 h 1084"/>
                <a:gd name="T4" fmla="*/ 122 w 468"/>
                <a:gd name="T5" fmla="*/ 0 h 1084"/>
                <a:gd name="T6" fmla="*/ 1 w 468"/>
                <a:gd name="T7" fmla="*/ 124 h 1084"/>
                <a:gd name="T8" fmla="*/ 1 w 468"/>
                <a:gd name="T9" fmla="*/ 479 h 1084"/>
                <a:gd name="T10" fmla="*/ 44 w 468"/>
                <a:gd name="T11" fmla="*/ 520 h 1084"/>
                <a:gd name="T12" fmla="*/ 85 w 468"/>
                <a:gd name="T13" fmla="*/ 480 h 1084"/>
                <a:gd name="T14" fmla="*/ 123 w 468"/>
                <a:gd name="T15" fmla="*/ 1044 h 1084"/>
                <a:gd name="T16" fmla="*/ 169 w 468"/>
                <a:gd name="T17" fmla="*/ 1084 h 1084"/>
                <a:gd name="T18" fmla="*/ 215 w 468"/>
                <a:gd name="T19" fmla="*/ 1044 h 1084"/>
                <a:gd name="T20" fmla="*/ 218 w 468"/>
                <a:gd name="T21" fmla="*/ 1044 h 1084"/>
                <a:gd name="T22" fmla="*/ 231 w 468"/>
                <a:gd name="T23" fmla="*/ 963 h 1084"/>
                <a:gd name="T24" fmla="*/ 244 w 468"/>
                <a:gd name="T25" fmla="*/ 1044 h 1084"/>
                <a:gd name="T26" fmla="*/ 249 w 468"/>
                <a:gd name="T27" fmla="*/ 1044 h 1084"/>
                <a:gd name="T28" fmla="*/ 295 w 468"/>
                <a:gd name="T29" fmla="*/ 1084 h 1084"/>
                <a:gd name="T30" fmla="*/ 341 w 468"/>
                <a:gd name="T31" fmla="*/ 1044 h 1084"/>
                <a:gd name="T32" fmla="*/ 380 w 468"/>
                <a:gd name="T33" fmla="*/ 479 h 1084"/>
                <a:gd name="T34" fmla="*/ 421 w 468"/>
                <a:gd name="T35" fmla="*/ 520 h 1084"/>
                <a:gd name="T36" fmla="*/ 463 w 468"/>
                <a:gd name="T37" fmla="*/ 479 h 1084"/>
                <a:gd name="T38" fmla="*/ 462 w 468"/>
                <a:gd name="T39" fmla="*/ 124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8" h="1084">
                  <a:moveTo>
                    <a:pt x="462" y="124"/>
                  </a:moveTo>
                  <a:cubicBezTo>
                    <a:pt x="462" y="124"/>
                    <a:pt x="468" y="0"/>
                    <a:pt x="34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0" y="0"/>
                    <a:pt x="1" y="115"/>
                    <a:pt x="1" y="124"/>
                  </a:cubicBezTo>
                  <a:cubicBezTo>
                    <a:pt x="1" y="479"/>
                    <a:pt x="1" y="479"/>
                    <a:pt x="1" y="479"/>
                  </a:cubicBezTo>
                  <a:cubicBezTo>
                    <a:pt x="3" y="498"/>
                    <a:pt x="21" y="520"/>
                    <a:pt x="44" y="520"/>
                  </a:cubicBezTo>
                  <a:cubicBezTo>
                    <a:pt x="66" y="520"/>
                    <a:pt x="83" y="499"/>
                    <a:pt x="85" y="480"/>
                  </a:cubicBezTo>
                  <a:cubicBezTo>
                    <a:pt x="123" y="1044"/>
                    <a:pt x="123" y="1044"/>
                    <a:pt x="123" y="1044"/>
                  </a:cubicBezTo>
                  <a:cubicBezTo>
                    <a:pt x="125" y="1073"/>
                    <a:pt x="145" y="1084"/>
                    <a:pt x="169" y="1084"/>
                  </a:cubicBezTo>
                  <a:cubicBezTo>
                    <a:pt x="193" y="1084"/>
                    <a:pt x="212" y="1073"/>
                    <a:pt x="215" y="1044"/>
                  </a:cubicBezTo>
                  <a:cubicBezTo>
                    <a:pt x="218" y="1044"/>
                    <a:pt x="218" y="1044"/>
                    <a:pt x="218" y="1044"/>
                  </a:cubicBezTo>
                  <a:cubicBezTo>
                    <a:pt x="231" y="963"/>
                    <a:pt x="231" y="963"/>
                    <a:pt x="231" y="963"/>
                  </a:cubicBezTo>
                  <a:cubicBezTo>
                    <a:pt x="244" y="1044"/>
                    <a:pt x="244" y="1044"/>
                    <a:pt x="244" y="1044"/>
                  </a:cubicBezTo>
                  <a:cubicBezTo>
                    <a:pt x="249" y="1044"/>
                    <a:pt x="249" y="1044"/>
                    <a:pt x="249" y="1044"/>
                  </a:cubicBezTo>
                  <a:cubicBezTo>
                    <a:pt x="252" y="1073"/>
                    <a:pt x="271" y="1084"/>
                    <a:pt x="295" y="1084"/>
                  </a:cubicBezTo>
                  <a:cubicBezTo>
                    <a:pt x="319" y="1084"/>
                    <a:pt x="338" y="1073"/>
                    <a:pt x="341" y="1044"/>
                  </a:cubicBezTo>
                  <a:cubicBezTo>
                    <a:pt x="380" y="479"/>
                    <a:pt x="380" y="479"/>
                    <a:pt x="380" y="479"/>
                  </a:cubicBezTo>
                  <a:cubicBezTo>
                    <a:pt x="380" y="498"/>
                    <a:pt x="398" y="520"/>
                    <a:pt x="421" y="520"/>
                  </a:cubicBezTo>
                  <a:cubicBezTo>
                    <a:pt x="443" y="520"/>
                    <a:pt x="461" y="498"/>
                    <a:pt x="463" y="479"/>
                  </a:cubicBezTo>
                  <a:lnTo>
                    <a:pt x="462" y="1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4897198" y="4299594"/>
            <a:ext cx="147666" cy="398503"/>
            <a:chOff x="4695826" y="-490538"/>
            <a:chExt cx="504825" cy="1498601"/>
          </a:xfrm>
          <a:solidFill>
            <a:schemeClr val="accent1"/>
          </a:solidFill>
        </p:grpSpPr>
        <p:sp>
          <p:nvSpPr>
            <p:cNvPr id="204" name="Freeform 17"/>
            <p:cNvSpPr>
              <a:spLocks noEditPoints="1"/>
            </p:cNvSpPr>
            <p:nvPr/>
          </p:nvSpPr>
          <p:spPr bwMode="auto">
            <a:xfrm>
              <a:off x="4824413" y="-490538"/>
              <a:ext cx="239713" cy="292100"/>
            </a:xfrm>
            <a:custGeom>
              <a:avLst/>
              <a:gdLst>
                <a:gd name="T0" fmla="*/ 223 w 223"/>
                <a:gd name="T1" fmla="*/ 135 h 271"/>
                <a:gd name="T2" fmla="*/ 112 w 223"/>
                <a:gd name="T3" fmla="*/ 271 h 271"/>
                <a:gd name="T4" fmla="*/ 0 w 223"/>
                <a:gd name="T5" fmla="*/ 135 h 271"/>
                <a:gd name="T6" fmla="*/ 112 w 223"/>
                <a:gd name="T7" fmla="*/ 0 h 271"/>
                <a:gd name="T8" fmla="*/ 223 w 223"/>
                <a:gd name="T9" fmla="*/ 135 h 271"/>
                <a:gd name="T10" fmla="*/ 223 w 223"/>
                <a:gd name="T11" fmla="*/ 135 h 271"/>
                <a:gd name="T12" fmla="*/ 223 w 223"/>
                <a:gd name="T13" fmla="*/ 13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271">
                  <a:moveTo>
                    <a:pt x="223" y="135"/>
                  </a:moveTo>
                  <a:cubicBezTo>
                    <a:pt x="223" y="210"/>
                    <a:pt x="173" y="271"/>
                    <a:pt x="112" y="271"/>
                  </a:cubicBezTo>
                  <a:cubicBezTo>
                    <a:pt x="50" y="271"/>
                    <a:pt x="0" y="210"/>
                    <a:pt x="0" y="135"/>
                  </a:cubicBezTo>
                  <a:cubicBezTo>
                    <a:pt x="0" y="61"/>
                    <a:pt x="50" y="0"/>
                    <a:pt x="112" y="0"/>
                  </a:cubicBezTo>
                  <a:cubicBezTo>
                    <a:pt x="173" y="0"/>
                    <a:pt x="223" y="61"/>
                    <a:pt x="223" y="135"/>
                  </a:cubicBezTo>
                  <a:close/>
                  <a:moveTo>
                    <a:pt x="223" y="135"/>
                  </a:moveTo>
                  <a:cubicBezTo>
                    <a:pt x="223" y="135"/>
                    <a:pt x="223" y="135"/>
                    <a:pt x="223" y="13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18"/>
            <p:cNvSpPr>
              <a:spLocks/>
            </p:cNvSpPr>
            <p:nvPr/>
          </p:nvSpPr>
          <p:spPr bwMode="auto">
            <a:xfrm>
              <a:off x="4695826" y="-155575"/>
              <a:ext cx="504825" cy="1163638"/>
            </a:xfrm>
            <a:custGeom>
              <a:avLst/>
              <a:gdLst>
                <a:gd name="T0" fmla="*/ 462 w 468"/>
                <a:gd name="T1" fmla="*/ 124 h 1084"/>
                <a:gd name="T2" fmla="*/ 342 w 468"/>
                <a:gd name="T3" fmla="*/ 0 h 1084"/>
                <a:gd name="T4" fmla="*/ 122 w 468"/>
                <a:gd name="T5" fmla="*/ 0 h 1084"/>
                <a:gd name="T6" fmla="*/ 1 w 468"/>
                <a:gd name="T7" fmla="*/ 124 h 1084"/>
                <a:gd name="T8" fmla="*/ 1 w 468"/>
                <a:gd name="T9" fmla="*/ 479 h 1084"/>
                <a:gd name="T10" fmla="*/ 44 w 468"/>
                <a:gd name="T11" fmla="*/ 520 h 1084"/>
                <a:gd name="T12" fmla="*/ 85 w 468"/>
                <a:gd name="T13" fmla="*/ 480 h 1084"/>
                <a:gd name="T14" fmla="*/ 123 w 468"/>
                <a:gd name="T15" fmla="*/ 1044 h 1084"/>
                <a:gd name="T16" fmla="*/ 169 w 468"/>
                <a:gd name="T17" fmla="*/ 1084 h 1084"/>
                <a:gd name="T18" fmla="*/ 215 w 468"/>
                <a:gd name="T19" fmla="*/ 1044 h 1084"/>
                <a:gd name="T20" fmla="*/ 218 w 468"/>
                <a:gd name="T21" fmla="*/ 1044 h 1084"/>
                <a:gd name="T22" fmla="*/ 231 w 468"/>
                <a:gd name="T23" fmla="*/ 963 h 1084"/>
                <a:gd name="T24" fmla="*/ 244 w 468"/>
                <a:gd name="T25" fmla="*/ 1044 h 1084"/>
                <a:gd name="T26" fmla="*/ 249 w 468"/>
                <a:gd name="T27" fmla="*/ 1044 h 1084"/>
                <a:gd name="T28" fmla="*/ 295 w 468"/>
                <a:gd name="T29" fmla="*/ 1084 h 1084"/>
                <a:gd name="T30" fmla="*/ 341 w 468"/>
                <a:gd name="T31" fmla="*/ 1044 h 1084"/>
                <a:gd name="T32" fmla="*/ 380 w 468"/>
                <a:gd name="T33" fmla="*/ 479 h 1084"/>
                <a:gd name="T34" fmla="*/ 421 w 468"/>
                <a:gd name="T35" fmla="*/ 520 h 1084"/>
                <a:gd name="T36" fmla="*/ 463 w 468"/>
                <a:gd name="T37" fmla="*/ 479 h 1084"/>
                <a:gd name="T38" fmla="*/ 462 w 468"/>
                <a:gd name="T39" fmla="*/ 124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8" h="1084">
                  <a:moveTo>
                    <a:pt x="462" y="124"/>
                  </a:moveTo>
                  <a:cubicBezTo>
                    <a:pt x="462" y="124"/>
                    <a:pt x="468" y="0"/>
                    <a:pt x="34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0" y="0"/>
                    <a:pt x="1" y="115"/>
                    <a:pt x="1" y="124"/>
                  </a:cubicBezTo>
                  <a:cubicBezTo>
                    <a:pt x="1" y="479"/>
                    <a:pt x="1" y="479"/>
                    <a:pt x="1" y="479"/>
                  </a:cubicBezTo>
                  <a:cubicBezTo>
                    <a:pt x="3" y="498"/>
                    <a:pt x="21" y="520"/>
                    <a:pt x="44" y="520"/>
                  </a:cubicBezTo>
                  <a:cubicBezTo>
                    <a:pt x="66" y="520"/>
                    <a:pt x="83" y="499"/>
                    <a:pt x="85" y="480"/>
                  </a:cubicBezTo>
                  <a:cubicBezTo>
                    <a:pt x="123" y="1044"/>
                    <a:pt x="123" y="1044"/>
                    <a:pt x="123" y="1044"/>
                  </a:cubicBezTo>
                  <a:cubicBezTo>
                    <a:pt x="125" y="1073"/>
                    <a:pt x="145" y="1084"/>
                    <a:pt x="169" y="1084"/>
                  </a:cubicBezTo>
                  <a:cubicBezTo>
                    <a:pt x="193" y="1084"/>
                    <a:pt x="212" y="1073"/>
                    <a:pt x="215" y="1044"/>
                  </a:cubicBezTo>
                  <a:cubicBezTo>
                    <a:pt x="218" y="1044"/>
                    <a:pt x="218" y="1044"/>
                    <a:pt x="218" y="1044"/>
                  </a:cubicBezTo>
                  <a:cubicBezTo>
                    <a:pt x="231" y="963"/>
                    <a:pt x="231" y="963"/>
                    <a:pt x="231" y="963"/>
                  </a:cubicBezTo>
                  <a:cubicBezTo>
                    <a:pt x="244" y="1044"/>
                    <a:pt x="244" y="1044"/>
                    <a:pt x="244" y="1044"/>
                  </a:cubicBezTo>
                  <a:cubicBezTo>
                    <a:pt x="249" y="1044"/>
                    <a:pt x="249" y="1044"/>
                    <a:pt x="249" y="1044"/>
                  </a:cubicBezTo>
                  <a:cubicBezTo>
                    <a:pt x="252" y="1073"/>
                    <a:pt x="271" y="1084"/>
                    <a:pt x="295" y="1084"/>
                  </a:cubicBezTo>
                  <a:cubicBezTo>
                    <a:pt x="319" y="1084"/>
                    <a:pt x="338" y="1073"/>
                    <a:pt x="341" y="1044"/>
                  </a:cubicBezTo>
                  <a:cubicBezTo>
                    <a:pt x="380" y="479"/>
                    <a:pt x="380" y="479"/>
                    <a:pt x="380" y="479"/>
                  </a:cubicBezTo>
                  <a:cubicBezTo>
                    <a:pt x="380" y="498"/>
                    <a:pt x="398" y="520"/>
                    <a:pt x="421" y="520"/>
                  </a:cubicBezTo>
                  <a:cubicBezTo>
                    <a:pt x="443" y="520"/>
                    <a:pt x="461" y="498"/>
                    <a:pt x="463" y="479"/>
                  </a:cubicBezTo>
                  <a:lnTo>
                    <a:pt x="462" y="1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5157639" y="4299594"/>
            <a:ext cx="147666" cy="398503"/>
            <a:chOff x="4695826" y="-490538"/>
            <a:chExt cx="504825" cy="1498601"/>
          </a:xfrm>
          <a:solidFill>
            <a:schemeClr val="accent1"/>
          </a:solidFill>
        </p:grpSpPr>
        <p:sp>
          <p:nvSpPr>
            <p:cNvPr id="202" name="Freeform 17"/>
            <p:cNvSpPr>
              <a:spLocks noEditPoints="1"/>
            </p:cNvSpPr>
            <p:nvPr/>
          </p:nvSpPr>
          <p:spPr bwMode="auto">
            <a:xfrm>
              <a:off x="4824413" y="-490538"/>
              <a:ext cx="239713" cy="292100"/>
            </a:xfrm>
            <a:custGeom>
              <a:avLst/>
              <a:gdLst>
                <a:gd name="T0" fmla="*/ 223 w 223"/>
                <a:gd name="T1" fmla="*/ 135 h 271"/>
                <a:gd name="T2" fmla="*/ 112 w 223"/>
                <a:gd name="T3" fmla="*/ 271 h 271"/>
                <a:gd name="T4" fmla="*/ 0 w 223"/>
                <a:gd name="T5" fmla="*/ 135 h 271"/>
                <a:gd name="T6" fmla="*/ 112 w 223"/>
                <a:gd name="T7" fmla="*/ 0 h 271"/>
                <a:gd name="T8" fmla="*/ 223 w 223"/>
                <a:gd name="T9" fmla="*/ 135 h 271"/>
                <a:gd name="T10" fmla="*/ 223 w 223"/>
                <a:gd name="T11" fmla="*/ 135 h 271"/>
                <a:gd name="T12" fmla="*/ 223 w 223"/>
                <a:gd name="T13" fmla="*/ 13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271">
                  <a:moveTo>
                    <a:pt x="223" y="135"/>
                  </a:moveTo>
                  <a:cubicBezTo>
                    <a:pt x="223" y="210"/>
                    <a:pt x="173" y="271"/>
                    <a:pt x="112" y="271"/>
                  </a:cubicBezTo>
                  <a:cubicBezTo>
                    <a:pt x="50" y="271"/>
                    <a:pt x="0" y="210"/>
                    <a:pt x="0" y="135"/>
                  </a:cubicBezTo>
                  <a:cubicBezTo>
                    <a:pt x="0" y="61"/>
                    <a:pt x="50" y="0"/>
                    <a:pt x="112" y="0"/>
                  </a:cubicBezTo>
                  <a:cubicBezTo>
                    <a:pt x="173" y="0"/>
                    <a:pt x="223" y="61"/>
                    <a:pt x="223" y="135"/>
                  </a:cubicBezTo>
                  <a:close/>
                  <a:moveTo>
                    <a:pt x="223" y="135"/>
                  </a:moveTo>
                  <a:cubicBezTo>
                    <a:pt x="223" y="135"/>
                    <a:pt x="223" y="135"/>
                    <a:pt x="223" y="13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18"/>
            <p:cNvSpPr>
              <a:spLocks/>
            </p:cNvSpPr>
            <p:nvPr/>
          </p:nvSpPr>
          <p:spPr bwMode="auto">
            <a:xfrm>
              <a:off x="4695826" y="-155575"/>
              <a:ext cx="504825" cy="1163638"/>
            </a:xfrm>
            <a:custGeom>
              <a:avLst/>
              <a:gdLst>
                <a:gd name="T0" fmla="*/ 462 w 468"/>
                <a:gd name="T1" fmla="*/ 124 h 1084"/>
                <a:gd name="T2" fmla="*/ 342 w 468"/>
                <a:gd name="T3" fmla="*/ 0 h 1084"/>
                <a:gd name="T4" fmla="*/ 122 w 468"/>
                <a:gd name="T5" fmla="*/ 0 h 1084"/>
                <a:gd name="T6" fmla="*/ 1 w 468"/>
                <a:gd name="T7" fmla="*/ 124 h 1084"/>
                <a:gd name="T8" fmla="*/ 1 w 468"/>
                <a:gd name="T9" fmla="*/ 479 h 1084"/>
                <a:gd name="T10" fmla="*/ 44 w 468"/>
                <a:gd name="T11" fmla="*/ 520 h 1084"/>
                <a:gd name="T12" fmla="*/ 85 w 468"/>
                <a:gd name="T13" fmla="*/ 480 h 1084"/>
                <a:gd name="T14" fmla="*/ 123 w 468"/>
                <a:gd name="T15" fmla="*/ 1044 h 1084"/>
                <a:gd name="T16" fmla="*/ 169 w 468"/>
                <a:gd name="T17" fmla="*/ 1084 h 1084"/>
                <a:gd name="T18" fmla="*/ 215 w 468"/>
                <a:gd name="T19" fmla="*/ 1044 h 1084"/>
                <a:gd name="T20" fmla="*/ 218 w 468"/>
                <a:gd name="T21" fmla="*/ 1044 h 1084"/>
                <a:gd name="T22" fmla="*/ 231 w 468"/>
                <a:gd name="T23" fmla="*/ 963 h 1084"/>
                <a:gd name="T24" fmla="*/ 244 w 468"/>
                <a:gd name="T25" fmla="*/ 1044 h 1084"/>
                <a:gd name="T26" fmla="*/ 249 w 468"/>
                <a:gd name="T27" fmla="*/ 1044 h 1084"/>
                <a:gd name="T28" fmla="*/ 295 w 468"/>
                <a:gd name="T29" fmla="*/ 1084 h 1084"/>
                <a:gd name="T30" fmla="*/ 341 w 468"/>
                <a:gd name="T31" fmla="*/ 1044 h 1084"/>
                <a:gd name="T32" fmla="*/ 380 w 468"/>
                <a:gd name="T33" fmla="*/ 479 h 1084"/>
                <a:gd name="T34" fmla="*/ 421 w 468"/>
                <a:gd name="T35" fmla="*/ 520 h 1084"/>
                <a:gd name="T36" fmla="*/ 463 w 468"/>
                <a:gd name="T37" fmla="*/ 479 h 1084"/>
                <a:gd name="T38" fmla="*/ 462 w 468"/>
                <a:gd name="T39" fmla="*/ 124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8" h="1084">
                  <a:moveTo>
                    <a:pt x="462" y="124"/>
                  </a:moveTo>
                  <a:cubicBezTo>
                    <a:pt x="462" y="124"/>
                    <a:pt x="468" y="0"/>
                    <a:pt x="34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0" y="0"/>
                    <a:pt x="1" y="115"/>
                    <a:pt x="1" y="124"/>
                  </a:cubicBezTo>
                  <a:cubicBezTo>
                    <a:pt x="1" y="479"/>
                    <a:pt x="1" y="479"/>
                    <a:pt x="1" y="479"/>
                  </a:cubicBezTo>
                  <a:cubicBezTo>
                    <a:pt x="3" y="498"/>
                    <a:pt x="21" y="520"/>
                    <a:pt x="44" y="520"/>
                  </a:cubicBezTo>
                  <a:cubicBezTo>
                    <a:pt x="66" y="520"/>
                    <a:pt x="83" y="499"/>
                    <a:pt x="85" y="480"/>
                  </a:cubicBezTo>
                  <a:cubicBezTo>
                    <a:pt x="123" y="1044"/>
                    <a:pt x="123" y="1044"/>
                    <a:pt x="123" y="1044"/>
                  </a:cubicBezTo>
                  <a:cubicBezTo>
                    <a:pt x="125" y="1073"/>
                    <a:pt x="145" y="1084"/>
                    <a:pt x="169" y="1084"/>
                  </a:cubicBezTo>
                  <a:cubicBezTo>
                    <a:pt x="193" y="1084"/>
                    <a:pt x="212" y="1073"/>
                    <a:pt x="215" y="1044"/>
                  </a:cubicBezTo>
                  <a:cubicBezTo>
                    <a:pt x="218" y="1044"/>
                    <a:pt x="218" y="1044"/>
                    <a:pt x="218" y="1044"/>
                  </a:cubicBezTo>
                  <a:cubicBezTo>
                    <a:pt x="231" y="963"/>
                    <a:pt x="231" y="963"/>
                    <a:pt x="231" y="963"/>
                  </a:cubicBezTo>
                  <a:cubicBezTo>
                    <a:pt x="244" y="1044"/>
                    <a:pt x="244" y="1044"/>
                    <a:pt x="244" y="1044"/>
                  </a:cubicBezTo>
                  <a:cubicBezTo>
                    <a:pt x="249" y="1044"/>
                    <a:pt x="249" y="1044"/>
                    <a:pt x="249" y="1044"/>
                  </a:cubicBezTo>
                  <a:cubicBezTo>
                    <a:pt x="252" y="1073"/>
                    <a:pt x="271" y="1084"/>
                    <a:pt x="295" y="1084"/>
                  </a:cubicBezTo>
                  <a:cubicBezTo>
                    <a:pt x="319" y="1084"/>
                    <a:pt x="338" y="1073"/>
                    <a:pt x="341" y="1044"/>
                  </a:cubicBezTo>
                  <a:cubicBezTo>
                    <a:pt x="380" y="479"/>
                    <a:pt x="380" y="479"/>
                    <a:pt x="380" y="479"/>
                  </a:cubicBezTo>
                  <a:cubicBezTo>
                    <a:pt x="380" y="498"/>
                    <a:pt x="398" y="520"/>
                    <a:pt x="421" y="520"/>
                  </a:cubicBezTo>
                  <a:cubicBezTo>
                    <a:pt x="443" y="520"/>
                    <a:pt x="461" y="498"/>
                    <a:pt x="463" y="479"/>
                  </a:cubicBezTo>
                  <a:lnTo>
                    <a:pt x="462" y="1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1" name="Group 180"/>
          <p:cNvGrpSpPr/>
          <p:nvPr/>
        </p:nvGrpSpPr>
        <p:grpSpPr>
          <a:xfrm>
            <a:off x="5418080" y="4299594"/>
            <a:ext cx="147666" cy="398503"/>
            <a:chOff x="4695826" y="-490538"/>
            <a:chExt cx="504825" cy="1498601"/>
          </a:xfrm>
          <a:solidFill>
            <a:schemeClr val="accent1"/>
          </a:solidFill>
        </p:grpSpPr>
        <p:sp>
          <p:nvSpPr>
            <p:cNvPr id="200" name="Freeform 17"/>
            <p:cNvSpPr>
              <a:spLocks noEditPoints="1"/>
            </p:cNvSpPr>
            <p:nvPr/>
          </p:nvSpPr>
          <p:spPr bwMode="auto">
            <a:xfrm>
              <a:off x="4824413" y="-490538"/>
              <a:ext cx="239713" cy="292100"/>
            </a:xfrm>
            <a:custGeom>
              <a:avLst/>
              <a:gdLst>
                <a:gd name="T0" fmla="*/ 223 w 223"/>
                <a:gd name="T1" fmla="*/ 135 h 271"/>
                <a:gd name="T2" fmla="*/ 112 w 223"/>
                <a:gd name="T3" fmla="*/ 271 h 271"/>
                <a:gd name="T4" fmla="*/ 0 w 223"/>
                <a:gd name="T5" fmla="*/ 135 h 271"/>
                <a:gd name="T6" fmla="*/ 112 w 223"/>
                <a:gd name="T7" fmla="*/ 0 h 271"/>
                <a:gd name="T8" fmla="*/ 223 w 223"/>
                <a:gd name="T9" fmla="*/ 135 h 271"/>
                <a:gd name="T10" fmla="*/ 223 w 223"/>
                <a:gd name="T11" fmla="*/ 135 h 271"/>
                <a:gd name="T12" fmla="*/ 223 w 223"/>
                <a:gd name="T13" fmla="*/ 13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271">
                  <a:moveTo>
                    <a:pt x="223" y="135"/>
                  </a:moveTo>
                  <a:cubicBezTo>
                    <a:pt x="223" y="210"/>
                    <a:pt x="173" y="271"/>
                    <a:pt x="112" y="271"/>
                  </a:cubicBezTo>
                  <a:cubicBezTo>
                    <a:pt x="50" y="271"/>
                    <a:pt x="0" y="210"/>
                    <a:pt x="0" y="135"/>
                  </a:cubicBezTo>
                  <a:cubicBezTo>
                    <a:pt x="0" y="61"/>
                    <a:pt x="50" y="0"/>
                    <a:pt x="112" y="0"/>
                  </a:cubicBezTo>
                  <a:cubicBezTo>
                    <a:pt x="173" y="0"/>
                    <a:pt x="223" y="61"/>
                    <a:pt x="223" y="135"/>
                  </a:cubicBezTo>
                  <a:close/>
                  <a:moveTo>
                    <a:pt x="223" y="135"/>
                  </a:moveTo>
                  <a:cubicBezTo>
                    <a:pt x="223" y="135"/>
                    <a:pt x="223" y="135"/>
                    <a:pt x="223" y="13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18"/>
            <p:cNvSpPr>
              <a:spLocks/>
            </p:cNvSpPr>
            <p:nvPr/>
          </p:nvSpPr>
          <p:spPr bwMode="auto">
            <a:xfrm>
              <a:off x="4695826" y="-155575"/>
              <a:ext cx="504825" cy="1163638"/>
            </a:xfrm>
            <a:custGeom>
              <a:avLst/>
              <a:gdLst>
                <a:gd name="T0" fmla="*/ 462 w 468"/>
                <a:gd name="T1" fmla="*/ 124 h 1084"/>
                <a:gd name="T2" fmla="*/ 342 w 468"/>
                <a:gd name="T3" fmla="*/ 0 h 1084"/>
                <a:gd name="T4" fmla="*/ 122 w 468"/>
                <a:gd name="T5" fmla="*/ 0 h 1084"/>
                <a:gd name="T6" fmla="*/ 1 w 468"/>
                <a:gd name="T7" fmla="*/ 124 h 1084"/>
                <a:gd name="T8" fmla="*/ 1 w 468"/>
                <a:gd name="T9" fmla="*/ 479 h 1084"/>
                <a:gd name="T10" fmla="*/ 44 w 468"/>
                <a:gd name="T11" fmla="*/ 520 h 1084"/>
                <a:gd name="T12" fmla="*/ 85 w 468"/>
                <a:gd name="T13" fmla="*/ 480 h 1084"/>
                <a:gd name="T14" fmla="*/ 123 w 468"/>
                <a:gd name="T15" fmla="*/ 1044 h 1084"/>
                <a:gd name="T16" fmla="*/ 169 w 468"/>
                <a:gd name="T17" fmla="*/ 1084 h 1084"/>
                <a:gd name="T18" fmla="*/ 215 w 468"/>
                <a:gd name="T19" fmla="*/ 1044 h 1084"/>
                <a:gd name="T20" fmla="*/ 218 w 468"/>
                <a:gd name="T21" fmla="*/ 1044 h 1084"/>
                <a:gd name="T22" fmla="*/ 231 w 468"/>
                <a:gd name="T23" fmla="*/ 963 h 1084"/>
                <a:gd name="T24" fmla="*/ 244 w 468"/>
                <a:gd name="T25" fmla="*/ 1044 h 1084"/>
                <a:gd name="T26" fmla="*/ 249 w 468"/>
                <a:gd name="T27" fmla="*/ 1044 h 1084"/>
                <a:gd name="T28" fmla="*/ 295 w 468"/>
                <a:gd name="T29" fmla="*/ 1084 h 1084"/>
                <a:gd name="T30" fmla="*/ 341 w 468"/>
                <a:gd name="T31" fmla="*/ 1044 h 1084"/>
                <a:gd name="T32" fmla="*/ 380 w 468"/>
                <a:gd name="T33" fmla="*/ 479 h 1084"/>
                <a:gd name="T34" fmla="*/ 421 w 468"/>
                <a:gd name="T35" fmla="*/ 520 h 1084"/>
                <a:gd name="T36" fmla="*/ 463 w 468"/>
                <a:gd name="T37" fmla="*/ 479 h 1084"/>
                <a:gd name="T38" fmla="*/ 462 w 468"/>
                <a:gd name="T39" fmla="*/ 124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8" h="1084">
                  <a:moveTo>
                    <a:pt x="462" y="124"/>
                  </a:moveTo>
                  <a:cubicBezTo>
                    <a:pt x="462" y="124"/>
                    <a:pt x="468" y="0"/>
                    <a:pt x="34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0" y="0"/>
                    <a:pt x="1" y="115"/>
                    <a:pt x="1" y="124"/>
                  </a:cubicBezTo>
                  <a:cubicBezTo>
                    <a:pt x="1" y="479"/>
                    <a:pt x="1" y="479"/>
                    <a:pt x="1" y="479"/>
                  </a:cubicBezTo>
                  <a:cubicBezTo>
                    <a:pt x="3" y="498"/>
                    <a:pt x="21" y="520"/>
                    <a:pt x="44" y="520"/>
                  </a:cubicBezTo>
                  <a:cubicBezTo>
                    <a:pt x="66" y="520"/>
                    <a:pt x="83" y="499"/>
                    <a:pt x="85" y="480"/>
                  </a:cubicBezTo>
                  <a:cubicBezTo>
                    <a:pt x="123" y="1044"/>
                    <a:pt x="123" y="1044"/>
                    <a:pt x="123" y="1044"/>
                  </a:cubicBezTo>
                  <a:cubicBezTo>
                    <a:pt x="125" y="1073"/>
                    <a:pt x="145" y="1084"/>
                    <a:pt x="169" y="1084"/>
                  </a:cubicBezTo>
                  <a:cubicBezTo>
                    <a:pt x="193" y="1084"/>
                    <a:pt x="212" y="1073"/>
                    <a:pt x="215" y="1044"/>
                  </a:cubicBezTo>
                  <a:cubicBezTo>
                    <a:pt x="218" y="1044"/>
                    <a:pt x="218" y="1044"/>
                    <a:pt x="218" y="1044"/>
                  </a:cubicBezTo>
                  <a:cubicBezTo>
                    <a:pt x="231" y="963"/>
                    <a:pt x="231" y="963"/>
                    <a:pt x="231" y="963"/>
                  </a:cubicBezTo>
                  <a:cubicBezTo>
                    <a:pt x="244" y="1044"/>
                    <a:pt x="244" y="1044"/>
                    <a:pt x="244" y="1044"/>
                  </a:cubicBezTo>
                  <a:cubicBezTo>
                    <a:pt x="249" y="1044"/>
                    <a:pt x="249" y="1044"/>
                    <a:pt x="249" y="1044"/>
                  </a:cubicBezTo>
                  <a:cubicBezTo>
                    <a:pt x="252" y="1073"/>
                    <a:pt x="271" y="1084"/>
                    <a:pt x="295" y="1084"/>
                  </a:cubicBezTo>
                  <a:cubicBezTo>
                    <a:pt x="319" y="1084"/>
                    <a:pt x="338" y="1073"/>
                    <a:pt x="341" y="1044"/>
                  </a:cubicBezTo>
                  <a:cubicBezTo>
                    <a:pt x="380" y="479"/>
                    <a:pt x="380" y="479"/>
                    <a:pt x="380" y="479"/>
                  </a:cubicBezTo>
                  <a:cubicBezTo>
                    <a:pt x="380" y="498"/>
                    <a:pt x="398" y="520"/>
                    <a:pt x="421" y="520"/>
                  </a:cubicBezTo>
                  <a:cubicBezTo>
                    <a:pt x="443" y="520"/>
                    <a:pt x="461" y="498"/>
                    <a:pt x="463" y="479"/>
                  </a:cubicBezTo>
                  <a:lnTo>
                    <a:pt x="462" y="1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2" name="Group 181"/>
          <p:cNvGrpSpPr/>
          <p:nvPr/>
        </p:nvGrpSpPr>
        <p:grpSpPr>
          <a:xfrm>
            <a:off x="5678521" y="4299594"/>
            <a:ext cx="147666" cy="398503"/>
            <a:chOff x="4695826" y="-490538"/>
            <a:chExt cx="504825" cy="1498601"/>
          </a:xfrm>
          <a:solidFill>
            <a:schemeClr val="accent1"/>
          </a:solidFill>
        </p:grpSpPr>
        <p:sp>
          <p:nvSpPr>
            <p:cNvPr id="198" name="Freeform 17"/>
            <p:cNvSpPr>
              <a:spLocks noEditPoints="1"/>
            </p:cNvSpPr>
            <p:nvPr/>
          </p:nvSpPr>
          <p:spPr bwMode="auto">
            <a:xfrm>
              <a:off x="4824413" y="-490538"/>
              <a:ext cx="239713" cy="292100"/>
            </a:xfrm>
            <a:custGeom>
              <a:avLst/>
              <a:gdLst>
                <a:gd name="T0" fmla="*/ 223 w 223"/>
                <a:gd name="T1" fmla="*/ 135 h 271"/>
                <a:gd name="T2" fmla="*/ 112 w 223"/>
                <a:gd name="T3" fmla="*/ 271 h 271"/>
                <a:gd name="T4" fmla="*/ 0 w 223"/>
                <a:gd name="T5" fmla="*/ 135 h 271"/>
                <a:gd name="T6" fmla="*/ 112 w 223"/>
                <a:gd name="T7" fmla="*/ 0 h 271"/>
                <a:gd name="T8" fmla="*/ 223 w 223"/>
                <a:gd name="T9" fmla="*/ 135 h 271"/>
                <a:gd name="T10" fmla="*/ 223 w 223"/>
                <a:gd name="T11" fmla="*/ 135 h 271"/>
                <a:gd name="T12" fmla="*/ 223 w 223"/>
                <a:gd name="T13" fmla="*/ 13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271">
                  <a:moveTo>
                    <a:pt x="223" y="135"/>
                  </a:moveTo>
                  <a:cubicBezTo>
                    <a:pt x="223" y="210"/>
                    <a:pt x="173" y="271"/>
                    <a:pt x="112" y="271"/>
                  </a:cubicBezTo>
                  <a:cubicBezTo>
                    <a:pt x="50" y="271"/>
                    <a:pt x="0" y="210"/>
                    <a:pt x="0" y="135"/>
                  </a:cubicBezTo>
                  <a:cubicBezTo>
                    <a:pt x="0" y="61"/>
                    <a:pt x="50" y="0"/>
                    <a:pt x="112" y="0"/>
                  </a:cubicBezTo>
                  <a:cubicBezTo>
                    <a:pt x="173" y="0"/>
                    <a:pt x="223" y="61"/>
                    <a:pt x="223" y="135"/>
                  </a:cubicBezTo>
                  <a:close/>
                  <a:moveTo>
                    <a:pt x="223" y="135"/>
                  </a:moveTo>
                  <a:cubicBezTo>
                    <a:pt x="223" y="135"/>
                    <a:pt x="223" y="135"/>
                    <a:pt x="223" y="13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18"/>
            <p:cNvSpPr>
              <a:spLocks/>
            </p:cNvSpPr>
            <p:nvPr/>
          </p:nvSpPr>
          <p:spPr bwMode="auto">
            <a:xfrm>
              <a:off x="4695826" y="-155575"/>
              <a:ext cx="504825" cy="1163638"/>
            </a:xfrm>
            <a:custGeom>
              <a:avLst/>
              <a:gdLst>
                <a:gd name="T0" fmla="*/ 462 w 468"/>
                <a:gd name="T1" fmla="*/ 124 h 1084"/>
                <a:gd name="T2" fmla="*/ 342 w 468"/>
                <a:gd name="T3" fmla="*/ 0 h 1084"/>
                <a:gd name="T4" fmla="*/ 122 w 468"/>
                <a:gd name="T5" fmla="*/ 0 h 1084"/>
                <a:gd name="T6" fmla="*/ 1 w 468"/>
                <a:gd name="T7" fmla="*/ 124 h 1084"/>
                <a:gd name="T8" fmla="*/ 1 w 468"/>
                <a:gd name="T9" fmla="*/ 479 h 1084"/>
                <a:gd name="T10" fmla="*/ 44 w 468"/>
                <a:gd name="T11" fmla="*/ 520 h 1084"/>
                <a:gd name="T12" fmla="*/ 85 w 468"/>
                <a:gd name="T13" fmla="*/ 480 h 1084"/>
                <a:gd name="T14" fmla="*/ 123 w 468"/>
                <a:gd name="T15" fmla="*/ 1044 h 1084"/>
                <a:gd name="T16" fmla="*/ 169 w 468"/>
                <a:gd name="T17" fmla="*/ 1084 h 1084"/>
                <a:gd name="T18" fmla="*/ 215 w 468"/>
                <a:gd name="T19" fmla="*/ 1044 h 1084"/>
                <a:gd name="T20" fmla="*/ 218 w 468"/>
                <a:gd name="T21" fmla="*/ 1044 h 1084"/>
                <a:gd name="T22" fmla="*/ 231 w 468"/>
                <a:gd name="T23" fmla="*/ 963 h 1084"/>
                <a:gd name="T24" fmla="*/ 244 w 468"/>
                <a:gd name="T25" fmla="*/ 1044 h 1084"/>
                <a:gd name="T26" fmla="*/ 249 w 468"/>
                <a:gd name="T27" fmla="*/ 1044 h 1084"/>
                <a:gd name="T28" fmla="*/ 295 w 468"/>
                <a:gd name="T29" fmla="*/ 1084 h 1084"/>
                <a:gd name="T30" fmla="*/ 341 w 468"/>
                <a:gd name="T31" fmla="*/ 1044 h 1084"/>
                <a:gd name="T32" fmla="*/ 380 w 468"/>
                <a:gd name="T33" fmla="*/ 479 h 1084"/>
                <a:gd name="T34" fmla="*/ 421 w 468"/>
                <a:gd name="T35" fmla="*/ 520 h 1084"/>
                <a:gd name="T36" fmla="*/ 463 w 468"/>
                <a:gd name="T37" fmla="*/ 479 h 1084"/>
                <a:gd name="T38" fmla="*/ 462 w 468"/>
                <a:gd name="T39" fmla="*/ 124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8" h="1084">
                  <a:moveTo>
                    <a:pt x="462" y="124"/>
                  </a:moveTo>
                  <a:cubicBezTo>
                    <a:pt x="462" y="124"/>
                    <a:pt x="468" y="0"/>
                    <a:pt x="34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0" y="0"/>
                    <a:pt x="1" y="115"/>
                    <a:pt x="1" y="124"/>
                  </a:cubicBezTo>
                  <a:cubicBezTo>
                    <a:pt x="1" y="479"/>
                    <a:pt x="1" y="479"/>
                    <a:pt x="1" y="479"/>
                  </a:cubicBezTo>
                  <a:cubicBezTo>
                    <a:pt x="3" y="498"/>
                    <a:pt x="21" y="520"/>
                    <a:pt x="44" y="520"/>
                  </a:cubicBezTo>
                  <a:cubicBezTo>
                    <a:pt x="66" y="520"/>
                    <a:pt x="83" y="499"/>
                    <a:pt x="85" y="480"/>
                  </a:cubicBezTo>
                  <a:cubicBezTo>
                    <a:pt x="123" y="1044"/>
                    <a:pt x="123" y="1044"/>
                    <a:pt x="123" y="1044"/>
                  </a:cubicBezTo>
                  <a:cubicBezTo>
                    <a:pt x="125" y="1073"/>
                    <a:pt x="145" y="1084"/>
                    <a:pt x="169" y="1084"/>
                  </a:cubicBezTo>
                  <a:cubicBezTo>
                    <a:pt x="193" y="1084"/>
                    <a:pt x="212" y="1073"/>
                    <a:pt x="215" y="1044"/>
                  </a:cubicBezTo>
                  <a:cubicBezTo>
                    <a:pt x="218" y="1044"/>
                    <a:pt x="218" y="1044"/>
                    <a:pt x="218" y="1044"/>
                  </a:cubicBezTo>
                  <a:cubicBezTo>
                    <a:pt x="231" y="963"/>
                    <a:pt x="231" y="963"/>
                    <a:pt x="231" y="963"/>
                  </a:cubicBezTo>
                  <a:cubicBezTo>
                    <a:pt x="244" y="1044"/>
                    <a:pt x="244" y="1044"/>
                    <a:pt x="244" y="1044"/>
                  </a:cubicBezTo>
                  <a:cubicBezTo>
                    <a:pt x="249" y="1044"/>
                    <a:pt x="249" y="1044"/>
                    <a:pt x="249" y="1044"/>
                  </a:cubicBezTo>
                  <a:cubicBezTo>
                    <a:pt x="252" y="1073"/>
                    <a:pt x="271" y="1084"/>
                    <a:pt x="295" y="1084"/>
                  </a:cubicBezTo>
                  <a:cubicBezTo>
                    <a:pt x="319" y="1084"/>
                    <a:pt x="338" y="1073"/>
                    <a:pt x="341" y="1044"/>
                  </a:cubicBezTo>
                  <a:cubicBezTo>
                    <a:pt x="380" y="479"/>
                    <a:pt x="380" y="479"/>
                    <a:pt x="380" y="479"/>
                  </a:cubicBezTo>
                  <a:cubicBezTo>
                    <a:pt x="380" y="498"/>
                    <a:pt x="398" y="520"/>
                    <a:pt x="421" y="520"/>
                  </a:cubicBezTo>
                  <a:cubicBezTo>
                    <a:pt x="443" y="520"/>
                    <a:pt x="461" y="498"/>
                    <a:pt x="463" y="479"/>
                  </a:cubicBezTo>
                  <a:lnTo>
                    <a:pt x="462" y="1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199403" y="4299594"/>
            <a:ext cx="147666" cy="398503"/>
            <a:chOff x="6199403" y="4299594"/>
            <a:chExt cx="147666" cy="398503"/>
          </a:xfrm>
        </p:grpSpPr>
        <p:sp>
          <p:nvSpPr>
            <p:cNvPr id="194" name="Freeform 17"/>
            <p:cNvSpPr>
              <a:spLocks noEditPoints="1"/>
            </p:cNvSpPr>
            <p:nvPr/>
          </p:nvSpPr>
          <p:spPr bwMode="auto">
            <a:xfrm>
              <a:off x="6237016" y="4299594"/>
              <a:ext cx="70118" cy="77674"/>
            </a:xfrm>
            <a:custGeom>
              <a:avLst/>
              <a:gdLst>
                <a:gd name="T0" fmla="*/ 223 w 223"/>
                <a:gd name="T1" fmla="*/ 135 h 271"/>
                <a:gd name="T2" fmla="*/ 112 w 223"/>
                <a:gd name="T3" fmla="*/ 271 h 271"/>
                <a:gd name="T4" fmla="*/ 0 w 223"/>
                <a:gd name="T5" fmla="*/ 135 h 271"/>
                <a:gd name="T6" fmla="*/ 112 w 223"/>
                <a:gd name="T7" fmla="*/ 0 h 271"/>
                <a:gd name="T8" fmla="*/ 223 w 223"/>
                <a:gd name="T9" fmla="*/ 135 h 271"/>
                <a:gd name="T10" fmla="*/ 223 w 223"/>
                <a:gd name="T11" fmla="*/ 135 h 271"/>
                <a:gd name="T12" fmla="*/ 223 w 223"/>
                <a:gd name="T13" fmla="*/ 13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271">
                  <a:moveTo>
                    <a:pt x="223" y="135"/>
                  </a:moveTo>
                  <a:cubicBezTo>
                    <a:pt x="223" y="210"/>
                    <a:pt x="173" y="271"/>
                    <a:pt x="112" y="271"/>
                  </a:cubicBezTo>
                  <a:cubicBezTo>
                    <a:pt x="50" y="271"/>
                    <a:pt x="0" y="210"/>
                    <a:pt x="0" y="135"/>
                  </a:cubicBezTo>
                  <a:cubicBezTo>
                    <a:pt x="0" y="61"/>
                    <a:pt x="50" y="0"/>
                    <a:pt x="112" y="0"/>
                  </a:cubicBezTo>
                  <a:cubicBezTo>
                    <a:pt x="173" y="0"/>
                    <a:pt x="223" y="61"/>
                    <a:pt x="223" y="135"/>
                  </a:cubicBezTo>
                  <a:close/>
                  <a:moveTo>
                    <a:pt x="223" y="135"/>
                  </a:moveTo>
                  <a:cubicBezTo>
                    <a:pt x="223" y="135"/>
                    <a:pt x="223" y="135"/>
                    <a:pt x="223" y="135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>
                  <a:lumMod val="25000"/>
                  <a:lumOff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18"/>
            <p:cNvSpPr>
              <a:spLocks/>
            </p:cNvSpPr>
            <p:nvPr/>
          </p:nvSpPr>
          <p:spPr bwMode="auto">
            <a:xfrm>
              <a:off x="6199403" y="4388666"/>
              <a:ext cx="147666" cy="309431"/>
            </a:xfrm>
            <a:custGeom>
              <a:avLst/>
              <a:gdLst>
                <a:gd name="T0" fmla="*/ 462 w 468"/>
                <a:gd name="T1" fmla="*/ 124 h 1084"/>
                <a:gd name="T2" fmla="*/ 342 w 468"/>
                <a:gd name="T3" fmla="*/ 0 h 1084"/>
                <a:gd name="T4" fmla="*/ 122 w 468"/>
                <a:gd name="T5" fmla="*/ 0 h 1084"/>
                <a:gd name="T6" fmla="*/ 1 w 468"/>
                <a:gd name="T7" fmla="*/ 124 h 1084"/>
                <a:gd name="T8" fmla="*/ 1 w 468"/>
                <a:gd name="T9" fmla="*/ 479 h 1084"/>
                <a:gd name="T10" fmla="*/ 44 w 468"/>
                <a:gd name="T11" fmla="*/ 520 h 1084"/>
                <a:gd name="T12" fmla="*/ 85 w 468"/>
                <a:gd name="T13" fmla="*/ 480 h 1084"/>
                <a:gd name="T14" fmla="*/ 123 w 468"/>
                <a:gd name="T15" fmla="*/ 1044 h 1084"/>
                <a:gd name="T16" fmla="*/ 169 w 468"/>
                <a:gd name="T17" fmla="*/ 1084 h 1084"/>
                <a:gd name="T18" fmla="*/ 215 w 468"/>
                <a:gd name="T19" fmla="*/ 1044 h 1084"/>
                <a:gd name="T20" fmla="*/ 218 w 468"/>
                <a:gd name="T21" fmla="*/ 1044 h 1084"/>
                <a:gd name="T22" fmla="*/ 231 w 468"/>
                <a:gd name="T23" fmla="*/ 963 h 1084"/>
                <a:gd name="T24" fmla="*/ 244 w 468"/>
                <a:gd name="T25" fmla="*/ 1044 h 1084"/>
                <a:gd name="T26" fmla="*/ 249 w 468"/>
                <a:gd name="T27" fmla="*/ 1044 h 1084"/>
                <a:gd name="T28" fmla="*/ 295 w 468"/>
                <a:gd name="T29" fmla="*/ 1084 h 1084"/>
                <a:gd name="T30" fmla="*/ 341 w 468"/>
                <a:gd name="T31" fmla="*/ 1044 h 1084"/>
                <a:gd name="T32" fmla="*/ 380 w 468"/>
                <a:gd name="T33" fmla="*/ 479 h 1084"/>
                <a:gd name="T34" fmla="*/ 421 w 468"/>
                <a:gd name="T35" fmla="*/ 520 h 1084"/>
                <a:gd name="T36" fmla="*/ 463 w 468"/>
                <a:gd name="T37" fmla="*/ 479 h 1084"/>
                <a:gd name="T38" fmla="*/ 462 w 468"/>
                <a:gd name="T39" fmla="*/ 124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8" h="1084">
                  <a:moveTo>
                    <a:pt x="462" y="124"/>
                  </a:moveTo>
                  <a:cubicBezTo>
                    <a:pt x="462" y="124"/>
                    <a:pt x="468" y="0"/>
                    <a:pt x="34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0" y="0"/>
                    <a:pt x="1" y="115"/>
                    <a:pt x="1" y="124"/>
                  </a:cubicBezTo>
                  <a:cubicBezTo>
                    <a:pt x="1" y="479"/>
                    <a:pt x="1" y="479"/>
                    <a:pt x="1" y="479"/>
                  </a:cubicBezTo>
                  <a:cubicBezTo>
                    <a:pt x="3" y="498"/>
                    <a:pt x="21" y="520"/>
                    <a:pt x="44" y="520"/>
                  </a:cubicBezTo>
                  <a:cubicBezTo>
                    <a:pt x="66" y="520"/>
                    <a:pt x="83" y="499"/>
                    <a:pt x="85" y="480"/>
                  </a:cubicBezTo>
                  <a:cubicBezTo>
                    <a:pt x="123" y="1044"/>
                    <a:pt x="123" y="1044"/>
                    <a:pt x="123" y="1044"/>
                  </a:cubicBezTo>
                  <a:cubicBezTo>
                    <a:pt x="125" y="1073"/>
                    <a:pt x="145" y="1084"/>
                    <a:pt x="169" y="1084"/>
                  </a:cubicBezTo>
                  <a:cubicBezTo>
                    <a:pt x="193" y="1084"/>
                    <a:pt x="212" y="1073"/>
                    <a:pt x="215" y="1044"/>
                  </a:cubicBezTo>
                  <a:cubicBezTo>
                    <a:pt x="218" y="1044"/>
                    <a:pt x="218" y="1044"/>
                    <a:pt x="218" y="1044"/>
                  </a:cubicBezTo>
                  <a:cubicBezTo>
                    <a:pt x="231" y="963"/>
                    <a:pt x="231" y="963"/>
                    <a:pt x="231" y="963"/>
                  </a:cubicBezTo>
                  <a:cubicBezTo>
                    <a:pt x="244" y="1044"/>
                    <a:pt x="244" y="1044"/>
                    <a:pt x="244" y="1044"/>
                  </a:cubicBezTo>
                  <a:cubicBezTo>
                    <a:pt x="249" y="1044"/>
                    <a:pt x="249" y="1044"/>
                    <a:pt x="249" y="1044"/>
                  </a:cubicBezTo>
                  <a:cubicBezTo>
                    <a:pt x="252" y="1073"/>
                    <a:pt x="271" y="1084"/>
                    <a:pt x="295" y="1084"/>
                  </a:cubicBezTo>
                  <a:cubicBezTo>
                    <a:pt x="319" y="1084"/>
                    <a:pt x="338" y="1073"/>
                    <a:pt x="341" y="1044"/>
                  </a:cubicBezTo>
                  <a:cubicBezTo>
                    <a:pt x="380" y="479"/>
                    <a:pt x="380" y="479"/>
                    <a:pt x="380" y="479"/>
                  </a:cubicBezTo>
                  <a:cubicBezTo>
                    <a:pt x="380" y="498"/>
                    <a:pt x="398" y="520"/>
                    <a:pt x="421" y="520"/>
                  </a:cubicBezTo>
                  <a:cubicBezTo>
                    <a:pt x="443" y="520"/>
                    <a:pt x="461" y="498"/>
                    <a:pt x="463" y="479"/>
                  </a:cubicBezTo>
                  <a:lnTo>
                    <a:pt x="462" y="12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>
                  <a:lumMod val="25000"/>
                  <a:lumOff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938962" y="4299594"/>
            <a:ext cx="147666" cy="398503"/>
            <a:chOff x="5962883" y="4299594"/>
            <a:chExt cx="147666" cy="398503"/>
          </a:xfrm>
        </p:grpSpPr>
        <p:sp>
          <p:nvSpPr>
            <p:cNvPr id="208" name="Freeform 17"/>
            <p:cNvSpPr>
              <a:spLocks noEditPoints="1"/>
            </p:cNvSpPr>
            <p:nvPr/>
          </p:nvSpPr>
          <p:spPr bwMode="auto">
            <a:xfrm>
              <a:off x="6000496" y="4299594"/>
              <a:ext cx="70118" cy="77674"/>
            </a:xfrm>
            <a:custGeom>
              <a:avLst/>
              <a:gdLst>
                <a:gd name="T0" fmla="*/ 223 w 223"/>
                <a:gd name="T1" fmla="*/ 135 h 271"/>
                <a:gd name="T2" fmla="*/ 112 w 223"/>
                <a:gd name="T3" fmla="*/ 271 h 271"/>
                <a:gd name="T4" fmla="*/ 0 w 223"/>
                <a:gd name="T5" fmla="*/ 135 h 271"/>
                <a:gd name="T6" fmla="*/ 112 w 223"/>
                <a:gd name="T7" fmla="*/ 0 h 271"/>
                <a:gd name="T8" fmla="*/ 223 w 223"/>
                <a:gd name="T9" fmla="*/ 135 h 271"/>
                <a:gd name="T10" fmla="*/ 223 w 223"/>
                <a:gd name="T11" fmla="*/ 135 h 271"/>
                <a:gd name="T12" fmla="*/ 223 w 223"/>
                <a:gd name="T13" fmla="*/ 13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271">
                  <a:moveTo>
                    <a:pt x="223" y="135"/>
                  </a:moveTo>
                  <a:cubicBezTo>
                    <a:pt x="223" y="210"/>
                    <a:pt x="173" y="271"/>
                    <a:pt x="112" y="271"/>
                  </a:cubicBezTo>
                  <a:cubicBezTo>
                    <a:pt x="50" y="271"/>
                    <a:pt x="0" y="210"/>
                    <a:pt x="0" y="135"/>
                  </a:cubicBezTo>
                  <a:cubicBezTo>
                    <a:pt x="0" y="61"/>
                    <a:pt x="50" y="0"/>
                    <a:pt x="112" y="0"/>
                  </a:cubicBezTo>
                  <a:cubicBezTo>
                    <a:pt x="173" y="0"/>
                    <a:pt x="223" y="61"/>
                    <a:pt x="223" y="135"/>
                  </a:cubicBezTo>
                  <a:close/>
                  <a:moveTo>
                    <a:pt x="223" y="135"/>
                  </a:moveTo>
                  <a:cubicBezTo>
                    <a:pt x="223" y="135"/>
                    <a:pt x="223" y="135"/>
                    <a:pt x="223" y="135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>
                  <a:lumMod val="25000"/>
                  <a:lumOff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Freeform 18"/>
            <p:cNvSpPr>
              <a:spLocks/>
            </p:cNvSpPr>
            <p:nvPr/>
          </p:nvSpPr>
          <p:spPr bwMode="auto">
            <a:xfrm>
              <a:off x="5962883" y="4388666"/>
              <a:ext cx="147666" cy="309431"/>
            </a:xfrm>
            <a:custGeom>
              <a:avLst/>
              <a:gdLst>
                <a:gd name="T0" fmla="*/ 462 w 468"/>
                <a:gd name="T1" fmla="*/ 124 h 1084"/>
                <a:gd name="T2" fmla="*/ 342 w 468"/>
                <a:gd name="T3" fmla="*/ 0 h 1084"/>
                <a:gd name="T4" fmla="*/ 122 w 468"/>
                <a:gd name="T5" fmla="*/ 0 h 1084"/>
                <a:gd name="T6" fmla="*/ 1 w 468"/>
                <a:gd name="T7" fmla="*/ 124 h 1084"/>
                <a:gd name="T8" fmla="*/ 1 w 468"/>
                <a:gd name="T9" fmla="*/ 479 h 1084"/>
                <a:gd name="T10" fmla="*/ 44 w 468"/>
                <a:gd name="T11" fmla="*/ 520 h 1084"/>
                <a:gd name="T12" fmla="*/ 85 w 468"/>
                <a:gd name="T13" fmla="*/ 480 h 1084"/>
                <a:gd name="T14" fmla="*/ 123 w 468"/>
                <a:gd name="T15" fmla="*/ 1044 h 1084"/>
                <a:gd name="T16" fmla="*/ 169 w 468"/>
                <a:gd name="T17" fmla="*/ 1084 h 1084"/>
                <a:gd name="T18" fmla="*/ 215 w 468"/>
                <a:gd name="T19" fmla="*/ 1044 h 1084"/>
                <a:gd name="T20" fmla="*/ 218 w 468"/>
                <a:gd name="T21" fmla="*/ 1044 h 1084"/>
                <a:gd name="T22" fmla="*/ 231 w 468"/>
                <a:gd name="T23" fmla="*/ 963 h 1084"/>
                <a:gd name="T24" fmla="*/ 244 w 468"/>
                <a:gd name="T25" fmla="*/ 1044 h 1084"/>
                <a:gd name="T26" fmla="*/ 249 w 468"/>
                <a:gd name="T27" fmla="*/ 1044 h 1084"/>
                <a:gd name="T28" fmla="*/ 295 w 468"/>
                <a:gd name="T29" fmla="*/ 1084 h 1084"/>
                <a:gd name="T30" fmla="*/ 341 w 468"/>
                <a:gd name="T31" fmla="*/ 1044 h 1084"/>
                <a:gd name="T32" fmla="*/ 380 w 468"/>
                <a:gd name="T33" fmla="*/ 479 h 1084"/>
                <a:gd name="T34" fmla="*/ 421 w 468"/>
                <a:gd name="T35" fmla="*/ 520 h 1084"/>
                <a:gd name="T36" fmla="*/ 463 w 468"/>
                <a:gd name="T37" fmla="*/ 479 h 1084"/>
                <a:gd name="T38" fmla="*/ 462 w 468"/>
                <a:gd name="T39" fmla="*/ 124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8" h="1084">
                  <a:moveTo>
                    <a:pt x="462" y="124"/>
                  </a:moveTo>
                  <a:cubicBezTo>
                    <a:pt x="462" y="124"/>
                    <a:pt x="468" y="0"/>
                    <a:pt x="34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0" y="0"/>
                    <a:pt x="1" y="115"/>
                    <a:pt x="1" y="124"/>
                  </a:cubicBezTo>
                  <a:cubicBezTo>
                    <a:pt x="1" y="479"/>
                    <a:pt x="1" y="479"/>
                    <a:pt x="1" y="479"/>
                  </a:cubicBezTo>
                  <a:cubicBezTo>
                    <a:pt x="3" y="498"/>
                    <a:pt x="21" y="520"/>
                    <a:pt x="44" y="520"/>
                  </a:cubicBezTo>
                  <a:cubicBezTo>
                    <a:pt x="66" y="520"/>
                    <a:pt x="83" y="499"/>
                    <a:pt x="85" y="480"/>
                  </a:cubicBezTo>
                  <a:cubicBezTo>
                    <a:pt x="123" y="1044"/>
                    <a:pt x="123" y="1044"/>
                    <a:pt x="123" y="1044"/>
                  </a:cubicBezTo>
                  <a:cubicBezTo>
                    <a:pt x="125" y="1073"/>
                    <a:pt x="145" y="1084"/>
                    <a:pt x="169" y="1084"/>
                  </a:cubicBezTo>
                  <a:cubicBezTo>
                    <a:pt x="193" y="1084"/>
                    <a:pt x="212" y="1073"/>
                    <a:pt x="215" y="1044"/>
                  </a:cubicBezTo>
                  <a:cubicBezTo>
                    <a:pt x="218" y="1044"/>
                    <a:pt x="218" y="1044"/>
                    <a:pt x="218" y="1044"/>
                  </a:cubicBezTo>
                  <a:cubicBezTo>
                    <a:pt x="231" y="963"/>
                    <a:pt x="231" y="963"/>
                    <a:pt x="231" y="963"/>
                  </a:cubicBezTo>
                  <a:cubicBezTo>
                    <a:pt x="244" y="1044"/>
                    <a:pt x="244" y="1044"/>
                    <a:pt x="244" y="1044"/>
                  </a:cubicBezTo>
                  <a:cubicBezTo>
                    <a:pt x="249" y="1044"/>
                    <a:pt x="249" y="1044"/>
                    <a:pt x="249" y="1044"/>
                  </a:cubicBezTo>
                  <a:cubicBezTo>
                    <a:pt x="252" y="1073"/>
                    <a:pt x="271" y="1084"/>
                    <a:pt x="295" y="1084"/>
                  </a:cubicBezTo>
                  <a:cubicBezTo>
                    <a:pt x="319" y="1084"/>
                    <a:pt x="338" y="1073"/>
                    <a:pt x="341" y="1044"/>
                  </a:cubicBezTo>
                  <a:cubicBezTo>
                    <a:pt x="380" y="479"/>
                    <a:pt x="380" y="479"/>
                    <a:pt x="380" y="479"/>
                  </a:cubicBezTo>
                  <a:cubicBezTo>
                    <a:pt x="380" y="498"/>
                    <a:pt x="398" y="520"/>
                    <a:pt x="421" y="520"/>
                  </a:cubicBezTo>
                  <a:cubicBezTo>
                    <a:pt x="443" y="520"/>
                    <a:pt x="461" y="498"/>
                    <a:pt x="463" y="479"/>
                  </a:cubicBezTo>
                  <a:lnTo>
                    <a:pt x="462" y="12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>
                  <a:lumMod val="25000"/>
                  <a:lumOff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5" name="Group 184"/>
          <p:cNvGrpSpPr/>
          <p:nvPr/>
        </p:nvGrpSpPr>
        <p:grpSpPr>
          <a:xfrm>
            <a:off x="6459844" y="4299594"/>
            <a:ext cx="147666" cy="398503"/>
            <a:chOff x="4695826" y="-490538"/>
            <a:chExt cx="504825" cy="1498601"/>
          </a:xfrm>
          <a:solidFill>
            <a:schemeClr val="bg1">
              <a:lumMod val="85000"/>
            </a:schemeClr>
          </a:solidFill>
        </p:grpSpPr>
        <p:sp>
          <p:nvSpPr>
            <p:cNvPr id="192" name="Freeform 17"/>
            <p:cNvSpPr>
              <a:spLocks noEditPoints="1"/>
            </p:cNvSpPr>
            <p:nvPr/>
          </p:nvSpPr>
          <p:spPr bwMode="auto">
            <a:xfrm>
              <a:off x="4824413" y="-490538"/>
              <a:ext cx="239713" cy="292100"/>
            </a:xfrm>
            <a:custGeom>
              <a:avLst/>
              <a:gdLst>
                <a:gd name="T0" fmla="*/ 223 w 223"/>
                <a:gd name="T1" fmla="*/ 135 h 271"/>
                <a:gd name="T2" fmla="*/ 112 w 223"/>
                <a:gd name="T3" fmla="*/ 271 h 271"/>
                <a:gd name="T4" fmla="*/ 0 w 223"/>
                <a:gd name="T5" fmla="*/ 135 h 271"/>
                <a:gd name="T6" fmla="*/ 112 w 223"/>
                <a:gd name="T7" fmla="*/ 0 h 271"/>
                <a:gd name="T8" fmla="*/ 223 w 223"/>
                <a:gd name="T9" fmla="*/ 135 h 271"/>
                <a:gd name="T10" fmla="*/ 223 w 223"/>
                <a:gd name="T11" fmla="*/ 135 h 271"/>
                <a:gd name="T12" fmla="*/ 223 w 223"/>
                <a:gd name="T13" fmla="*/ 13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271">
                  <a:moveTo>
                    <a:pt x="223" y="135"/>
                  </a:moveTo>
                  <a:cubicBezTo>
                    <a:pt x="223" y="210"/>
                    <a:pt x="173" y="271"/>
                    <a:pt x="112" y="271"/>
                  </a:cubicBezTo>
                  <a:cubicBezTo>
                    <a:pt x="50" y="271"/>
                    <a:pt x="0" y="210"/>
                    <a:pt x="0" y="135"/>
                  </a:cubicBezTo>
                  <a:cubicBezTo>
                    <a:pt x="0" y="61"/>
                    <a:pt x="50" y="0"/>
                    <a:pt x="112" y="0"/>
                  </a:cubicBezTo>
                  <a:cubicBezTo>
                    <a:pt x="173" y="0"/>
                    <a:pt x="223" y="61"/>
                    <a:pt x="223" y="135"/>
                  </a:cubicBezTo>
                  <a:close/>
                  <a:moveTo>
                    <a:pt x="223" y="135"/>
                  </a:moveTo>
                  <a:cubicBezTo>
                    <a:pt x="223" y="135"/>
                    <a:pt x="223" y="135"/>
                    <a:pt x="223" y="135"/>
                  </a:cubicBezTo>
                </a:path>
              </a:pathLst>
            </a:custGeom>
            <a:grpFill/>
            <a:ln w="9525">
              <a:solidFill>
                <a:schemeClr val="tx1">
                  <a:lumMod val="25000"/>
                  <a:lumOff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18"/>
            <p:cNvSpPr>
              <a:spLocks/>
            </p:cNvSpPr>
            <p:nvPr/>
          </p:nvSpPr>
          <p:spPr bwMode="auto">
            <a:xfrm>
              <a:off x="4695826" y="-155575"/>
              <a:ext cx="504825" cy="1163638"/>
            </a:xfrm>
            <a:custGeom>
              <a:avLst/>
              <a:gdLst>
                <a:gd name="T0" fmla="*/ 462 w 468"/>
                <a:gd name="T1" fmla="*/ 124 h 1084"/>
                <a:gd name="T2" fmla="*/ 342 w 468"/>
                <a:gd name="T3" fmla="*/ 0 h 1084"/>
                <a:gd name="T4" fmla="*/ 122 w 468"/>
                <a:gd name="T5" fmla="*/ 0 h 1084"/>
                <a:gd name="T6" fmla="*/ 1 w 468"/>
                <a:gd name="T7" fmla="*/ 124 h 1084"/>
                <a:gd name="T8" fmla="*/ 1 w 468"/>
                <a:gd name="T9" fmla="*/ 479 h 1084"/>
                <a:gd name="T10" fmla="*/ 44 w 468"/>
                <a:gd name="T11" fmla="*/ 520 h 1084"/>
                <a:gd name="T12" fmla="*/ 85 w 468"/>
                <a:gd name="T13" fmla="*/ 480 h 1084"/>
                <a:gd name="T14" fmla="*/ 123 w 468"/>
                <a:gd name="T15" fmla="*/ 1044 h 1084"/>
                <a:gd name="T16" fmla="*/ 169 w 468"/>
                <a:gd name="T17" fmla="*/ 1084 h 1084"/>
                <a:gd name="T18" fmla="*/ 215 w 468"/>
                <a:gd name="T19" fmla="*/ 1044 h 1084"/>
                <a:gd name="T20" fmla="*/ 218 w 468"/>
                <a:gd name="T21" fmla="*/ 1044 h 1084"/>
                <a:gd name="T22" fmla="*/ 231 w 468"/>
                <a:gd name="T23" fmla="*/ 963 h 1084"/>
                <a:gd name="T24" fmla="*/ 244 w 468"/>
                <a:gd name="T25" fmla="*/ 1044 h 1084"/>
                <a:gd name="T26" fmla="*/ 249 w 468"/>
                <a:gd name="T27" fmla="*/ 1044 h 1084"/>
                <a:gd name="T28" fmla="*/ 295 w 468"/>
                <a:gd name="T29" fmla="*/ 1084 h 1084"/>
                <a:gd name="T30" fmla="*/ 341 w 468"/>
                <a:gd name="T31" fmla="*/ 1044 h 1084"/>
                <a:gd name="T32" fmla="*/ 380 w 468"/>
                <a:gd name="T33" fmla="*/ 479 h 1084"/>
                <a:gd name="T34" fmla="*/ 421 w 468"/>
                <a:gd name="T35" fmla="*/ 520 h 1084"/>
                <a:gd name="T36" fmla="*/ 463 w 468"/>
                <a:gd name="T37" fmla="*/ 479 h 1084"/>
                <a:gd name="T38" fmla="*/ 462 w 468"/>
                <a:gd name="T39" fmla="*/ 124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8" h="1084">
                  <a:moveTo>
                    <a:pt x="462" y="124"/>
                  </a:moveTo>
                  <a:cubicBezTo>
                    <a:pt x="462" y="124"/>
                    <a:pt x="468" y="0"/>
                    <a:pt x="34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0" y="0"/>
                    <a:pt x="1" y="115"/>
                    <a:pt x="1" y="124"/>
                  </a:cubicBezTo>
                  <a:cubicBezTo>
                    <a:pt x="1" y="479"/>
                    <a:pt x="1" y="479"/>
                    <a:pt x="1" y="479"/>
                  </a:cubicBezTo>
                  <a:cubicBezTo>
                    <a:pt x="3" y="498"/>
                    <a:pt x="21" y="520"/>
                    <a:pt x="44" y="520"/>
                  </a:cubicBezTo>
                  <a:cubicBezTo>
                    <a:pt x="66" y="520"/>
                    <a:pt x="83" y="499"/>
                    <a:pt x="85" y="480"/>
                  </a:cubicBezTo>
                  <a:cubicBezTo>
                    <a:pt x="123" y="1044"/>
                    <a:pt x="123" y="1044"/>
                    <a:pt x="123" y="1044"/>
                  </a:cubicBezTo>
                  <a:cubicBezTo>
                    <a:pt x="125" y="1073"/>
                    <a:pt x="145" y="1084"/>
                    <a:pt x="169" y="1084"/>
                  </a:cubicBezTo>
                  <a:cubicBezTo>
                    <a:pt x="193" y="1084"/>
                    <a:pt x="212" y="1073"/>
                    <a:pt x="215" y="1044"/>
                  </a:cubicBezTo>
                  <a:cubicBezTo>
                    <a:pt x="218" y="1044"/>
                    <a:pt x="218" y="1044"/>
                    <a:pt x="218" y="1044"/>
                  </a:cubicBezTo>
                  <a:cubicBezTo>
                    <a:pt x="231" y="963"/>
                    <a:pt x="231" y="963"/>
                    <a:pt x="231" y="963"/>
                  </a:cubicBezTo>
                  <a:cubicBezTo>
                    <a:pt x="244" y="1044"/>
                    <a:pt x="244" y="1044"/>
                    <a:pt x="244" y="1044"/>
                  </a:cubicBezTo>
                  <a:cubicBezTo>
                    <a:pt x="249" y="1044"/>
                    <a:pt x="249" y="1044"/>
                    <a:pt x="249" y="1044"/>
                  </a:cubicBezTo>
                  <a:cubicBezTo>
                    <a:pt x="252" y="1073"/>
                    <a:pt x="271" y="1084"/>
                    <a:pt x="295" y="1084"/>
                  </a:cubicBezTo>
                  <a:cubicBezTo>
                    <a:pt x="319" y="1084"/>
                    <a:pt x="338" y="1073"/>
                    <a:pt x="341" y="1044"/>
                  </a:cubicBezTo>
                  <a:cubicBezTo>
                    <a:pt x="380" y="479"/>
                    <a:pt x="380" y="479"/>
                    <a:pt x="380" y="479"/>
                  </a:cubicBezTo>
                  <a:cubicBezTo>
                    <a:pt x="380" y="498"/>
                    <a:pt x="398" y="520"/>
                    <a:pt x="421" y="520"/>
                  </a:cubicBezTo>
                  <a:cubicBezTo>
                    <a:pt x="443" y="520"/>
                    <a:pt x="461" y="498"/>
                    <a:pt x="463" y="479"/>
                  </a:cubicBezTo>
                  <a:lnTo>
                    <a:pt x="462" y="124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25000"/>
                  <a:lumOff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6720285" y="4299594"/>
            <a:ext cx="147666" cy="398503"/>
            <a:chOff x="4695826" y="-490538"/>
            <a:chExt cx="504825" cy="1498601"/>
          </a:xfrm>
          <a:solidFill>
            <a:schemeClr val="bg1">
              <a:lumMod val="85000"/>
            </a:schemeClr>
          </a:solidFill>
        </p:grpSpPr>
        <p:sp>
          <p:nvSpPr>
            <p:cNvPr id="190" name="Freeform 17"/>
            <p:cNvSpPr>
              <a:spLocks noEditPoints="1"/>
            </p:cNvSpPr>
            <p:nvPr/>
          </p:nvSpPr>
          <p:spPr bwMode="auto">
            <a:xfrm>
              <a:off x="4824413" y="-490538"/>
              <a:ext cx="239713" cy="292100"/>
            </a:xfrm>
            <a:custGeom>
              <a:avLst/>
              <a:gdLst>
                <a:gd name="T0" fmla="*/ 223 w 223"/>
                <a:gd name="T1" fmla="*/ 135 h 271"/>
                <a:gd name="T2" fmla="*/ 112 w 223"/>
                <a:gd name="T3" fmla="*/ 271 h 271"/>
                <a:gd name="T4" fmla="*/ 0 w 223"/>
                <a:gd name="T5" fmla="*/ 135 h 271"/>
                <a:gd name="T6" fmla="*/ 112 w 223"/>
                <a:gd name="T7" fmla="*/ 0 h 271"/>
                <a:gd name="T8" fmla="*/ 223 w 223"/>
                <a:gd name="T9" fmla="*/ 135 h 271"/>
                <a:gd name="T10" fmla="*/ 223 w 223"/>
                <a:gd name="T11" fmla="*/ 135 h 271"/>
                <a:gd name="T12" fmla="*/ 223 w 223"/>
                <a:gd name="T13" fmla="*/ 13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271">
                  <a:moveTo>
                    <a:pt x="223" y="135"/>
                  </a:moveTo>
                  <a:cubicBezTo>
                    <a:pt x="223" y="210"/>
                    <a:pt x="173" y="271"/>
                    <a:pt x="112" y="271"/>
                  </a:cubicBezTo>
                  <a:cubicBezTo>
                    <a:pt x="50" y="271"/>
                    <a:pt x="0" y="210"/>
                    <a:pt x="0" y="135"/>
                  </a:cubicBezTo>
                  <a:cubicBezTo>
                    <a:pt x="0" y="61"/>
                    <a:pt x="50" y="0"/>
                    <a:pt x="112" y="0"/>
                  </a:cubicBezTo>
                  <a:cubicBezTo>
                    <a:pt x="173" y="0"/>
                    <a:pt x="223" y="61"/>
                    <a:pt x="223" y="135"/>
                  </a:cubicBezTo>
                  <a:close/>
                  <a:moveTo>
                    <a:pt x="223" y="135"/>
                  </a:moveTo>
                  <a:cubicBezTo>
                    <a:pt x="223" y="135"/>
                    <a:pt x="223" y="135"/>
                    <a:pt x="223" y="135"/>
                  </a:cubicBezTo>
                </a:path>
              </a:pathLst>
            </a:custGeom>
            <a:grpFill/>
            <a:ln w="9525">
              <a:solidFill>
                <a:schemeClr val="tx1">
                  <a:lumMod val="25000"/>
                  <a:lumOff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18"/>
            <p:cNvSpPr>
              <a:spLocks/>
            </p:cNvSpPr>
            <p:nvPr/>
          </p:nvSpPr>
          <p:spPr bwMode="auto">
            <a:xfrm>
              <a:off x="4695826" y="-155575"/>
              <a:ext cx="504825" cy="1163638"/>
            </a:xfrm>
            <a:custGeom>
              <a:avLst/>
              <a:gdLst>
                <a:gd name="T0" fmla="*/ 462 w 468"/>
                <a:gd name="T1" fmla="*/ 124 h 1084"/>
                <a:gd name="T2" fmla="*/ 342 w 468"/>
                <a:gd name="T3" fmla="*/ 0 h 1084"/>
                <a:gd name="T4" fmla="*/ 122 w 468"/>
                <a:gd name="T5" fmla="*/ 0 h 1084"/>
                <a:gd name="T6" fmla="*/ 1 w 468"/>
                <a:gd name="T7" fmla="*/ 124 h 1084"/>
                <a:gd name="T8" fmla="*/ 1 w 468"/>
                <a:gd name="T9" fmla="*/ 479 h 1084"/>
                <a:gd name="T10" fmla="*/ 44 w 468"/>
                <a:gd name="T11" fmla="*/ 520 h 1084"/>
                <a:gd name="T12" fmla="*/ 85 w 468"/>
                <a:gd name="T13" fmla="*/ 480 h 1084"/>
                <a:gd name="T14" fmla="*/ 123 w 468"/>
                <a:gd name="T15" fmla="*/ 1044 h 1084"/>
                <a:gd name="T16" fmla="*/ 169 w 468"/>
                <a:gd name="T17" fmla="*/ 1084 h 1084"/>
                <a:gd name="T18" fmla="*/ 215 w 468"/>
                <a:gd name="T19" fmla="*/ 1044 h 1084"/>
                <a:gd name="T20" fmla="*/ 218 w 468"/>
                <a:gd name="T21" fmla="*/ 1044 h 1084"/>
                <a:gd name="T22" fmla="*/ 231 w 468"/>
                <a:gd name="T23" fmla="*/ 963 h 1084"/>
                <a:gd name="T24" fmla="*/ 244 w 468"/>
                <a:gd name="T25" fmla="*/ 1044 h 1084"/>
                <a:gd name="T26" fmla="*/ 249 w 468"/>
                <a:gd name="T27" fmla="*/ 1044 h 1084"/>
                <a:gd name="T28" fmla="*/ 295 w 468"/>
                <a:gd name="T29" fmla="*/ 1084 h 1084"/>
                <a:gd name="T30" fmla="*/ 341 w 468"/>
                <a:gd name="T31" fmla="*/ 1044 h 1084"/>
                <a:gd name="T32" fmla="*/ 380 w 468"/>
                <a:gd name="T33" fmla="*/ 479 h 1084"/>
                <a:gd name="T34" fmla="*/ 421 w 468"/>
                <a:gd name="T35" fmla="*/ 520 h 1084"/>
                <a:gd name="T36" fmla="*/ 463 w 468"/>
                <a:gd name="T37" fmla="*/ 479 h 1084"/>
                <a:gd name="T38" fmla="*/ 462 w 468"/>
                <a:gd name="T39" fmla="*/ 124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8" h="1084">
                  <a:moveTo>
                    <a:pt x="462" y="124"/>
                  </a:moveTo>
                  <a:cubicBezTo>
                    <a:pt x="462" y="124"/>
                    <a:pt x="468" y="0"/>
                    <a:pt x="34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0" y="0"/>
                    <a:pt x="1" y="115"/>
                    <a:pt x="1" y="124"/>
                  </a:cubicBezTo>
                  <a:cubicBezTo>
                    <a:pt x="1" y="479"/>
                    <a:pt x="1" y="479"/>
                    <a:pt x="1" y="479"/>
                  </a:cubicBezTo>
                  <a:cubicBezTo>
                    <a:pt x="3" y="498"/>
                    <a:pt x="21" y="520"/>
                    <a:pt x="44" y="520"/>
                  </a:cubicBezTo>
                  <a:cubicBezTo>
                    <a:pt x="66" y="520"/>
                    <a:pt x="83" y="499"/>
                    <a:pt x="85" y="480"/>
                  </a:cubicBezTo>
                  <a:cubicBezTo>
                    <a:pt x="123" y="1044"/>
                    <a:pt x="123" y="1044"/>
                    <a:pt x="123" y="1044"/>
                  </a:cubicBezTo>
                  <a:cubicBezTo>
                    <a:pt x="125" y="1073"/>
                    <a:pt x="145" y="1084"/>
                    <a:pt x="169" y="1084"/>
                  </a:cubicBezTo>
                  <a:cubicBezTo>
                    <a:pt x="193" y="1084"/>
                    <a:pt x="212" y="1073"/>
                    <a:pt x="215" y="1044"/>
                  </a:cubicBezTo>
                  <a:cubicBezTo>
                    <a:pt x="218" y="1044"/>
                    <a:pt x="218" y="1044"/>
                    <a:pt x="218" y="1044"/>
                  </a:cubicBezTo>
                  <a:cubicBezTo>
                    <a:pt x="231" y="963"/>
                    <a:pt x="231" y="963"/>
                    <a:pt x="231" y="963"/>
                  </a:cubicBezTo>
                  <a:cubicBezTo>
                    <a:pt x="244" y="1044"/>
                    <a:pt x="244" y="1044"/>
                    <a:pt x="244" y="1044"/>
                  </a:cubicBezTo>
                  <a:cubicBezTo>
                    <a:pt x="249" y="1044"/>
                    <a:pt x="249" y="1044"/>
                    <a:pt x="249" y="1044"/>
                  </a:cubicBezTo>
                  <a:cubicBezTo>
                    <a:pt x="252" y="1073"/>
                    <a:pt x="271" y="1084"/>
                    <a:pt x="295" y="1084"/>
                  </a:cubicBezTo>
                  <a:cubicBezTo>
                    <a:pt x="319" y="1084"/>
                    <a:pt x="338" y="1073"/>
                    <a:pt x="341" y="1044"/>
                  </a:cubicBezTo>
                  <a:cubicBezTo>
                    <a:pt x="380" y="479"/>
                    <a:pt x="380" y="479"/>
                    <a:pt x="380" y="479"/>
                  </a:cubicBezTo>
                  <a:cubicBezTo>
                    <a:pt x="380" y="498"/>
                    <a:pt x="398" y="520"/>
                    <a:pt x="421" y="520"/>
                  </a:cubicBezTo>
                  <a:cubicBezTo>
                    <a:pt x="443" y="520"/>
                    <a:pt x="461" y="498"/>
                    <a:pt x="463" y="479"/>
                  </a:cubicBezTo>
                  <a:lnTo>
                    <a:pt x="462" y="124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25000"/>
                  <a:lumOff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7" name="Group 186"/>
          <p:cNvGrpSpPr/>
          <p:nvPr/>
        </p:nvGrpSpPr>
        <p:grpSpPr>
          <a:xfrm>
            <a:off x="6980727" y="4299594"/>
            <a:ext cx="147666" cy="398503"/>
            <a:chOff x="4695826" y="-490538"/>
            <a:chExt cx="504825" cy="1498601"/>
          </a:xfrm>
          <a:solidFill>
            <a:schemeClr val="bg1">
              <a:lumMod val="85000"/>
            </a:schemeClr>
          </a:solidFill>
        </p:grpSpPr>
        <p:sp>
          <p:nvSpPr>
            <p:cNvPr id="188" name="Freeform 17"/>
            <p:cNvSpPr>
              <a:spLocks noEditPoints="1"/>
            </p:cNvSpPr>
            <p:nvPr/>
          </p:nvSpPr>
          <p:spPr bwMode="auto">
            <a:xfrm>
              <a:off x="4824413" y="-490538"/>
              <a:ext cx="239713" cy="292100"/>
            </a:xfrm>
            <a:custGeom>
              <a:avLst/>
              <a:gdLst>
                <a:gd name="T0" fmla="*/ 223 w 223"/>
                <a:gd name="T1" fmla="*/ 135 h 271"/>
                <a:gd name="T2" fmla="*/ 112 w 223"/>
                <a:gd name="T3" fmla="*/ 271 h 271"/>
                <a:gd name="T4" fmla="*/ 0 w 223"/>
                <a:gd name="T5" fmla="*/ 135 h 271"/>
                <a:gd name="T6" fmla="*/ 112 w 223"/>
                <a:gd name="T7" fmla="*/ 0 h 271"/>
                <a:gd name="T8" fmla="*/ 223 w 223"/>
                <a:gd name="T9" fmla="*/ 135 h 271"/>
                <a:gd name="T10" fmla="*/ 223 w 223"/>
                <a:gd name="T11" fmla="*/ 135 h 271"/>
                <a:gd name="T12" fmla="*/ 223 w 223"/>
                <a:gd name="T13" fmla="*/ 13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271">
                  <a:moveTo>
                    <a:pt x="223" y="135"/>
                  </a:moveTo>
                  <a:cubicBezTo>
                    <a:pt x="223" y="210"/>
                    <a:pt x="173" y="271"/>
                    <a:pt x="112" y="271"/>
                  </a:cubicBezTo>
                  <a:cubicBezTo>
                    <a:pt x="50" y="271"/>
                    <a:pt x="0" y="210"/>
                    <a:pt x="0" y="135"/>
                  </a:cubicBezTo>
                  <a:cubicBezTo>
                    <a:pt x="0" y="61"/>
                    <a:pt x="50" y="0"/>
                    <a:pt x="112" y="0"/>
                  </a:cubicBezTo>
                  <a:cubicBezTo>
                    <a:pt x="173" y="0"/>
                    <a:pt x="223" y="61"/>
                    <a:pt x="223" y="135"/>
                  </a:cubicBezTo>
                  <a:close/>
                  <a:moveTo>
                    <a:pt x="223" y="135"/>
                  </a:moveTo>
                  <a:cubicBezTo>
                    <a:pt x="223" y="135"/>
                    <a:pt x="223" y="135"/>
                    <a:pt x="223" y="135"/>
                  </a:cubicBezTo>
                </a:path>
              </a:pathLst>
            </a:custGeom>
            <a:grpFill/>
            <a:ln w="9525">
              <a:solidFill>
                <a:schemeClr val="tx1">
                  <a:lumMod val="25000"/>
                  <a:lumOff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18"/>
            <p:cNvSpPr>
              <a:spLocks/>
            </p:cNvSpPr>
            <p:nvPr/>
          </p:nvSpPr>
          <p:spPr bwMode="auto">
            <a:xfrm>
              <a:off x="4695826" y="-155575"/>
              <a:ext cx="504825" cy="1163638"/>
            </a:xfrm>
            <a:custGeom>
              <a:avLst/>
              <a:gdLst>
                <a:gd name="T0" fmla="*/ 462 w 468"/>
                <a:gd name="T1" fmla="*/ 124 h 1084"/>
                <a:gd name="T2" fmla="*/ 342 w 468"/>
                <a:gd name="T3" fmla="*/ 0 h 1084"/>
                <a:gd name="T4" fmla="*/ 122 w 468"/>
                <a:gd name="T5" fmla="*/ 0 h 1084"/>
                <a:gd name="T6" fmla="*/ 1 w 468"/>
                <a:gd name="T7" fmla="*/ 124 h 1084"/>
                <a:gd name="T8" fmla="*/ 1 w 468"/>
                <a:gd name="T9" fmla="*/ 479 h 1084"/>
                <a:gd name="T10" fmla="*/ 44 w 468"/>
                <a:gd name="T11" fmla="*/ 520 h 1084"/>
                <a:gd name="T12" fmla="*/ 85 w 468"/>
                <a:gd name="T13" fmla="*/ 480 h 1084"/>
                <a:gd name="T14" fmla="*/ 123 w 468"/>
                <a:gd name="T15" fmla="*/ 1044 h 1084"/>
                <a:gd name="T16" fmla="*/ 169 w 468"/>
                <a:gd name="T17" fmla="*/ 1084 h 1084"/>
                <a:gd name="T18" fmla="*/ 215 w 468"/>
                <a:gd name="T19" fmla="*/ 1044 h 1084"/>
                <a:gd name="T20" fmla="*/ 218 w 468"/>
                <a:gd name="T21" fmla="*/ 1044 h 1084"/>
                <a:gd name="T22" fmla="*/ 231 w 468"/>
                <a:gd name="T23" fmla="*/ 963 h 1084"/>
                <a:gd name="T24" fmla="*/ 244 w 468"/>
                <a:gd name="T25" fmla="*/ 1044 h 1084"/>
                <a:gd name="T26" fmla="*/ 249 w 468"/>
                <a:gd name="T27" fmla="*/ 1044 h 1084"/>
                <a:gd name="T28" fmla="*/ 295 w 468"/>
                <a:gd name="T29" fmla="*/ 1084 h 1084"/>
                <a:gd name="T30" fmla="*/ 341 w 468"/>
                <a:gd name="T31" fmla="*/ 1044 h 1084"/>
                <a:gd name="T32" fmla="*/ 380 w 468"/>
                <a:gd name="T33" fmla="*/ 479 h 1084"/>
                <a:gd name="T34" fmla="*/ 421 w 468"/>
                <a:gd name="T35" fmla="*/ 520 h 1084"/>
                <a:gd name="T36" fmla="*/ 463 w 468"/>
                <a:gd name="T37" fmla="*/ 479 h 1084"/>
                <a:gd name="T38" fmla="*/ 462 w 468"/>
                <a:gd name="T39" fmla="*/ 124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8" h="1084">
                  <a:moveTo>
                    <a:pt x="462" y="124"/>
                  </a:moveTo>
                  <a:cubicBezTo>
                    <a:pt x="462" y="124"/>
                    <a:pt x="468" y="0"/>
                    <a:pt x="34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0" y="0"/>
                    <a:pt x="1" y="115"/>
                    <a:pt x="1" y="124"/>
                  </a:cubicBezTo>
                  <a:cubicBezTo>
                    <a:pt x="1" y="479"/>
                    <a:pt x="1" y="479"/>
                    <a:pt x="1" y="479"/>
                  </a:cubicBezTo>
                  <a:cubicBezTo>
                    <a:pt x="3" y="498"/>
                    <a:pt x="21" y="520"/>
                    <a:pt x="44" y="520"/>
                  </a:cubicBezTo>
                  <a:cubicBezTo>
                    <a:pt x="66" y="520"/>
                    <a:pt x="83" y="499"/>
                    <a:pt x="85" y="480"/>
                  </a:cubicBezTo>
                  <a:cubicBezTo>
                    <a:pt x="123" y="1044"/>
                    <a:pt x="123" y="1044"/>
                    <a:pt x="123" y="1044"/>
                  </a:cubicBezTo>
                  <a:cubicBezTo>
                    <a:pt x="125" y="1073"/>
                    <a:pt x="145" y="1084"/>
                    <a:pt x="169" y="1084"/>
                  </a:cubicBezTo>
                  <a:cubicBezTo>
                    <a:pt x="193" y="1084"/>
                    <a:pt x="212" y="1073"/>
                    <a:pt x="215" y="1044"/>
                  </a:cubicBezTo>
                  <a:cubicBezTo>
                    <a:pt x="218" y="1044"/>
                    <a:pt x="218" y="1044"/>
                    <a:pt x="218" y="1044"/>
                  </a:cubicBezTo>
                  <a:cubicBezTo>
                    <a:pt x="231" y="963"/>
                    <a:pt x="231" y="963"/>
                    <a:pt x="231" y="963"/>
                  </a:cubicBezTo>
                  <a:cubicBezTo>
                    <a:pt x="244" y="1044"/>
                    <a:pt x="244" y="1044"/>
                    <a:pt x="244" y="1044"/>
                  </a:cubicBezTo>
                  <a:cubicBezTo>
                    <a:pt x="249" y="1044"/>
                    <a:pt x="249" y="1044"/>
                    <a:pt x="249" y="1044"/>
                  </a:cubicBezTo>
                  <a:cubicBezTo>
                    <a:pt x="252" y="1073"/>
                    <a:pt x="271" y="1084"/>
                    <a:pt x="295" y="1084"/>
                  </a:cubicBezTo>
                  <a:cubicBezTo>
                    <a:pt x="319" y="1084"/>
                    <a:pt x="338" y="1073"/>
                    <a:pt x="341" y="1044"/>
                  </a:cubicBezTo>
                  <a:cubicBezTo>
                    <a:pt x="380" y="479"/>
                    <a:pt x="380" y="479"/>
                    <a:pt x="380" y="479"/>
                  </a:cubicBezTo>
                  <a:cubicBezTo>
                    <a:pt x="380" y="498"/>
                    <a:pt x="398" y="520"/>
                    <a:pt x="421" y="520"/>
                  </a:cubicBezTo>
                  <a:cubicBezTo>
                    <a:pt x="443" y="520"/>
                    <a:pt x="461" y="498"/>
                    <a:pt x="463" y="479"/>
                  </a:cubicBezTo>
                  <a:lnTo>
                    <a:pt x="462" y="124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25000"/>
                  <a:lumOff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0640" y="1713477"/>
            <a:ext cx="5560034" cy="4017612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10325912" y="2101902"/>
            <a:ext cx="714375" cy="714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0"/>
          <p:cNvSpPr>
            <a:spLocks/>
          </p:cNvSpPr>
          <p:nvPr/>
        </p:nvSpPr>
        <p:spPr bwMode="auto">
          <a:xfrm flipH="1">
            <a:off x="10325913" y="2101880"/>
            <a:ext cx="714375" cy="715963"/>
          </a:xfrm>
          <a:custGeom>
            <a:avLst/>
            <a:gdLst>
              <a:gd name="T0" fmla="*/ 109 w 450"/>
              <a:gd name="T1" fmla="*/ 32 h 451"/>
              <a:gd name="T2" fmla="*/ 225 w 450"/>
              <a:gd name="T3" fmla="*/ 0 h 451"/>
              <a:gd name="T4" fmla="*/ 450 w 450"/>
              <a:gd name="T5" fmla="*/ 226 h 451"/>
              <a:gd name="T6" fmla="*/ 225 w 450"/>
              <a:gd name="T7" fmla="*/ 451 h 451"/>
              <a:gd name="T8" fmla="*/ 0 w 450"/>
              <a:gd name="T9" fmla="*/ 226 h 451"/>
              <a:gd name="T10" fmla="*/ 26 w 450"/>
              <a:gd name="T11" fmla="*/ 119 h 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0" h="451">
                <a:moveTo>
                  <a:pt x="109" y="32"/>
                </a:moveTo>
                <a:cubicBezTo>
                  <a:pt x="143" y="12"/>
                  <a:pt x="183" y="0"/>
                  <a:pt x="225" y="0"/>
                </a:cubicBezTo>
                <a:cubicBezTo>
                  <a:pt x="349" y="0"/>
                  <a:pt x="450" y="101"/>
                  <a:pt x="450" y="226"/>
                </a:cubicBezTo>
                <a:cubicBezTo>
                  <a:pt x="450" y="350"/>
                  <a:pt x="349" y="451"/>
                  <a:pt x="225" y="451"/>
                </a:cubicBezTo>
                <a:cubicBezTo>
                  <a:pt x="100" y="451"/>
                  <a:pt x="0" y="350"/>
                  <a:pt x="0" y="226"/>
                </a:cubicBezTo>
                <a:cubicBezTo>
                  <a:pt x="0" y="187"/>
                  <a:pt x="9" y="151"/>
                  <a:pt x="26" y="119"/>
                </a:cubicBezTo>
              </a:path>
            </a:pathLst>
          </a:custGeom>
          <a:noFill/>
          <a:ln w="31750" cap="rnd">
            <a:solidFill>
              <a:srgbClr val="19191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49"/>
          <p:cNvSpPr>
            <a:spLocks noEditPoints="1"/>
          </p:cNvSpPr>
          <p:nvPr/>
        </p:nvSpPr>
        <p:spPr bwMode="auto">
          <a:xfrm>
            <a:off x="10550201" y="2282506"/>
            <a:ext cx="333533" cy="317132"/>
          </a:xfrm>
          <a:custGeom>
            <a:avLst/>
            <a:gdLst>
              <a:gd name="T0" fmla="*/ 775 w 3416"/>
              <a:gd name="T1" fmla="*/ 3248 h 3248"/>
              <a:gd name="T2" fmla="*/ 2573 w 3416"/>
              <a:gd name="T3" fmla="*/ 1005 h 3248"/>
              <a:gd name="T4" fmla="*/ 2755 w 3416"/>
              <a:gd name="T5" fmla="*/ 1021 h 3248"/>
              <a:gd name="T6" fmla="*/ 2921 w 3416"/>
              <a:gd name="T7" fmla="*/ 1070 h 3248"/>
              <a:gd name="T8" fmla="*/ 3069 w 3416"/>
              <a:gd name="T9" fmla="*/ 1152 h 3248"/>
              <a:gd name="T10" fmla="*/ 3194 w 3416"/>
              <a:gd name="T11" fmla="*/ 1267 h 3248"/>
              <a:gd name="T12" fmla="*/ 3295 w 3416"/>
              <a:gd name="T13" fmla="*/ 1417 h 3248"/>
              <a:gd name="T14" fmla="*/ 3367 w 3416"/>
              <a:gd name="T15" fmla="*/ 1603 h 3248"/>
              <a:gd name="T16" fmla="*/ 3408 w 3416"/>
              <a:gd name="T17" fmla="*/ 1824 h 3248"/>
              <a:gd name="T18" fmla="*/ 3416 w 3416"/>
              <a:gd name="T19" fmla="*/ 3248 h 3248"/>
              <a:gd name="T20" fmla="*/ 2683 w 3416"/>
              <a:gd name="T21" fmla="*/ 2025 h 3248"/>
              <a:gd name="T22" fmla="*/ 2666 w 3416"/>
              <a:gd name="T23" fmla="*/ 1885 h 3248"/>
              <a:gd name="T24" fmla="*/ 2626 w 3416"/>
              <a:gd name="T25" fmla="*/ 1767 h 3248"/>
              <a:gd name="T26" fmla="*/ 2563 w 3416"/>
              <a:gd name="T27" fmla="*/ 1675 h 3248"/>
              <a:gd name="T28" fmla="*/ 2474 w 3416"/>
              <a:gd name="T29" fmla="*/ 1612 h 3248"/>
              <a:gd name="T30" fmla="*/ 2358 w 3416"/>
              <a:gd name="T31" fmla="*/ 1582 h 3248"/>
              <a:gd name="T32" fmla="*/ 2226 w 3416"/>
              <a:gd name="T33" fmla="*/ 1589 h 3248"/>
              <a:gd name="T34" fmla="*/ 2115 w 3416"/>
              <a:gd name="T35" fmla="*/ 1633 h 3248"/>
              <a:gd name="T36" fmla="*/ 2029 w 3416"/>
              <a:gd name="T37" fmla="*/ 1702 h 3248"/>
              <a:gd name="T38" fmla="*/ 1967 w 3416"/>
              <a:gd name="T39" fmla="*/ 1786 h 3248"/>
              <a:gd name="T40" fmla="*/ 1927 w 3416"/>
              <a:gd name="T41" fmla="*/ 1877 h 3248"/>
              <a:gd name="T42" fmla="*/ 1914 w 3416"/>
              <a:gd name="T43" fmla="*/ 1985 h 3248"/>
              <a:gd name="T44" fmla="*/ 1180 w 3416"/>
              <a:gd name="T45" fmla="*/ 3248 h 3248"/>
              <a:gd name="T46" fmla="*/ 1181 w 3416"/>
              <a:gd name="T47" fmla="*/ 3215 h 3248"/>
              <a:gd name="T48" fmla="*/ 1181 w 3416"/>
              <a:gd name="T49" fmla="*/ 3121 h 3248"/>
              <a:gd name="T50" fmla="*/ 1182 w 3416"/>
              <a:gd name="T51" fmla="*/ 2977 h 3248"/>
              <a:gd name="T52" fmla="*/ 1182 w 3416"/>
              <a:gd name="T53" fmla="*/ 2793 h 3248"/>
              <a:gd name="T54" fmla="*/ 1183 w 3416"/>
              <a:gd name="T55" fmla="*/ 2581 h 3248"/>
              <a:gd name="T56" fmla="*/ 1184 w 3416"/>
              <a:gd name="T57" fmla="*/ 2350 h 3248"/>
              <a:gd name="T58" fmla="*/ 1184 w 3416"/>
              <a:gd name="T59" fmla="*/ 2109 h 3248"/>
              <a:gd name="T60" fmla="*/ 1185 w 3416"/>
              <a:gd name="T61" fmla="*/ 1870 h 3248"/>
              <a:gd name="T62" fmla="*/ 1185 w 3416"/>
              <a:gd name="T63" fmla="*/ 1642 h 3248"/>
              <a:gd name="T64" fmla="*/ 1184 w 3416"/>
              <a:gd name="T65" fmla="*/ 1437 h 3248"/>
              <a:gd name="T66" fmla="*/ 1184 w 3416"/>
              <a:gd name="T67" fmla="*/ 1264 h 3248"/>
              <a:gd name="T68" fmla="*/ 1182 w 3416"/>
              <a:gd name="T69" fmla="*/ 1134 h 3248"/>
              <a:gd name="T70" fmla="*/ 1180 w 3416"/>
              <a:gd name="T71" fmla="*/ 1057 h 3248"/>
              <a:gd name="T72" fmla="*/ 1911 w 3416"/>
              <a:gd name="T73" fmla="*/ 1371 h 3248"/>
              <a:gd name="T74" fmla="*/ 1913 w 3416"/>
              <a:gd name="T75" fmla="*/ 1367 h 3248"/>
              <a:gd name="T76" fmla="*/ 1969 w 3416"/>
              <a:gd name="T77" fmla="*/ 1289 h 3248"/>
              <a:gd name="T78" fmla="*/ 2041 w 3416"/>
              <a:gd name="T79" fmla="*/ 1207 h 3248"/>
              <a:gd name="T80" fmla="*/ 2133 w 3416"/>
              <a:gd name="T81" fmla="*/ 1130 h 3248"/>
              <a:gd name="T82" fmla="*/ 2250 w 3416"/>
              <a:gd name="T83" fmla="*/ 1066 h 3248"/>
              <a:gd name="T84" fmla="*/ 2395 w 3416"/>
              <a:gd name="T85" fmla="*/ 1022 h 3248"/>
              <a:gd name="T86" fmla="*/ 2573 w 3416"/>
              <a:gd name="T87" fmla="*/ 1005 h 3248"/>
              <a:gd name="T88" fmla="*/ 516 w 3416"/>
              <a:gd name="T89" fmla="*/ 10 h 3248"/>
              <a:gd name="T90" fmla="*/ 644 w 3416"/>
              <a:gd name="T91" fmla="*/ 58 h 3248"/>
              <a:gd name="T92" fmla="*/ 739 w 3416"/>
              <a:gd name="T93" fmla="*/ 139 h 3248"/>
              <a:gd name="T94" fmla="*/ 800 w 3416"/>
              <a:gd name="T95" fmla="*/ 248 h 3248"/>
              <a:gd name="T96" fmla="*/ 824 w 3416"/>
              <a:gd name="T97" fmla="*/ 379 h 3248"/>
              <a:gd name="T98" fmla="*/ 802 w 3416"/>
              <a:gd name="T99" fmla="*/ 507 h 3248"/>
              <a:gd name="T100" fmla="*/ 741 w 3416"/>
              <a:gd name="T101" fmla="*/ 616 h 3248"/>
              <a:gd name="T102" fmla="*/ 644 w 3416"/>
              <a:gd name="T103" fmla="*/ 699 h 3248"/>
              <a:gd name="T104" fmla="*/ 513 w 3416"/>
              <a:gd name="T105" fmla="*/ 748 h 3248"/>
              <a:gd name="T106" fmla="*/ 405 w 3416"/>
              <a:gd name="T107" fmla="*/ 757 h 3248"/>
              <a:gd name="T108" fmla="*/ 260 w 3416"/>
              <a:gd name="T109" fmla="*/ 736 h 3248"/>
              <a:gd name="T110" fmla="*/ 143 w 3416"/>
              <a:gd name="T111" fmla="*/ 675 h 3248"/>
              <a:gd name="T112" fmla="*/ 58 w 3416"/>
              <a:gd name="T113" fmla="*/ 582 h 3248"/>
              <a:gd name="T114" fmla="*/ 9 w 3416"/>
              <a:gd name="T115" fmla="*/ 466 h 3248"/>
              <a:gd name="T116" fmla="*/ 2 w 3416"/>
              <a:gd name="T117" fmla="*/ 334 h 3248"/>
              <a:gd name="T118" fmla="*/ 38 w 3416"/>
              <a:gd name="T119" fmla="*/ 209 h 3248"/>
              <a:gd name="T120" fmla="*/ 113 w 3416"/>
              <a:gd name="T121" fmla="*/ 109 h 3248"/>
              <a:gd name="T122" fmla="*/ 223 w 3416"/>
              <a:gd name="T123" fmla="*/ 37 h 3248"/>
              <a:gd name="T124" fmla="*/ 362 w 3416"/>
              <a:gd name="T125" fmla="*/ 2 h 3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416" h="3248">
                <a:moveTo>
                  <a:pt x="43" y="1057"/>
                </a:moveTo>
                <a:lnTo>
                  <a:pt x="775" y="1057"/>
                </a:lnTo>
                <a:lnTo>
                  <a:pt x="775" y="3248"/>
                </a:lnTo>
                <a:lnTo>
                  <a:pt x="43" y="3248"/>
                </a:lnTo>
                <a:lnTo>
                  <a:pt x="43" y="1057"/>
                </a:lnTo>
                <a:close/>
                <a:moveTo>
                  <a:pt x="2573" y="1005"/>
                </a:moveTo>
                <a:lnTo>
                  <a:pt x="2635" y="1007"/>
                </a:lnTo>
                <a:lnTo>
                  <a:pt x="2696" y="1013"/>
                </a:lnTo>
                <a:lnTo>
                  <a:pt x="2755" y="1021"/>
                </a:lnTo>
                <a:lnTo>
                  <a:pt x="2813" y="1034"/>
                </a:lnTo>
                <a:lnTo>
                  <a:pt x="2867" y="1050"/>
                </a:lnTo>
                <a:lnTo>
                  <a:pt x="2921" y="1070"/>
                </a:lnTo>
                <a:lnTo>
                  <a:pt x="2973" y="1094"/>
                </a:lnTo>
                <a:lnTo>
                  <a:pt x="3022" y="1121"/>
                </a:lnTo>
                <a:lnTo>
                  <a:pt x="3069" y="1152"/>
                </a:lnTo>
                <a:lnTo>
                  <a:pt x="3114" y="1187"/>
                </a:lnTo>
                <a:lnTo>
                  <a:pt x="3155" y="1225"/>
                </a:lnTo>
                <a:lnTo>
                  <a:pt x="3194" y="1267"/>
                </a:lnTo>
                <a:lnTo>
                  <a:pt x="3231" y="1313"/>
                </a:lnTo>
                <a:lnTo>
                  <a:pt x="3265" y="1364"/>
                </a:lnTo>
                <a:lnTo>
                  <a:pt x="3295" y="1417"/>
                </a:lnTo>
                <a:lnTo>
                  <a:pt x="3323" y="1475"/>
                </a:lnTo>
                <a:lnTo>
                  <a:pt x="3347" y="1537"/>
                </a:lnTo>
                <a:lnTo>
                  <a:pt x="3367" y="1603"/>
                </a:lnTo>
                <a:lnTo>
                  <a:pt x="3385" y="1673"/>
                </a:lnTo>
                <a:lnTo>
                  <a:pt x="3398" y="1746"/>
                </a:lnTo>
                <a:lnTo>
                  <a:pt x="3408" y="1824"/>
                </a:lnTo>
                <a:lnTo>
                  <a:pt x="3414" y="1906"/>
                </a:lnTo>
                <a:lnTo>
                  <a:pt x="3416" y="1991"/>
                </a:lnTo>
                <a:lnTo>
                  <a:pt x="3416" y="3248"/>
                </a:lnTo>
                <a:lnTo>
                  <a:pt x="2684" y="3248"/>
                </a:lnTo>
                <a:lnTo>
                  <a:pt x="2684" y="2076"/>
                </a:lnTo>
                <a:lnTo>
                  <a:pt x="2683" y="2025"/>
                </a:lnTo>
                <a:lnTo>
                  <a:pt x="2679" y="1976"/>
                </a:lnTo>
                <a:lnTo>
                  <a:pt x="2674" y="1929"/>
                </a:lnTo>
                <a:lnTo>
                  <a:pt x="2666" y="1885"/>
                </a:lnTo>
                <a:lnTo>
                  <a:pt x="2655" y="1843"/>
                </a:lnTo>
                <a:lnTo>
                  <a:pt x="2642" y="1804"/>
                </a:lnTo>
                <a:lnTo>
                  <a:pt x="2626" y="1767"/>
                </a:lnTo>
                <a:lnTo>
                  <a:pt x="2608" y="1734"/>
                </a:lnTo>
                <a:lnTo>
                  <a:pt x="2587" y="1703"/>
                </a:lnTo>
                <a:lnTo>
                  <a:pt x="2563" y="1675"/>
                </a:lnTo>
                <a:lnTo>
                  <a:pt x="2536" y="1650"/>
                </a:lnTo>
                <a:lnTo>
                  <a:pt x="2507" y="1630"/>
                </a:lnTo>
                <a:lnTo>
                  <a:pt x="2474" y="1612"/>
                </a:lnTo>
                <a:lnTo>
                  <a:pt x="2439" y="1599"/>
                </a:lnTo>
                <a:lnTo>
                  <a:pt x="2399" y="1588"/>
                </a:lnTo>
                <a:lnTo>
                  <a:pt x="2358" y="1582"/>
                </a:lnTo>
                <a:lnTo>
                  <a:pt x="2313" y="1580"/>
                </a:lnTo>
                <a:lnTo>
                  <a:pt x="2268" y="1582"/>
                </a:lnTo>
                <a:lnTo>
                  <a:pt x="2226" y="1589"/>
                </a:lnTo>
                <a:lnTo>
                  <a:pt x="2186" y="1600"/>
                </a:lnTo>
                <a:lnTo>
                  <a:pt x="2149" y="1614"/>
                </a:lnTo>
                <a:lnTo>
                  <a:pt x="2115" y="1633"/>
                </a:lnTo>
                <a:lnTo>
                  <a:pt x="2084" y="1653"/>
                </a:lnTo>
                <a:lnTo>
                  <a:pt x="2055" y="1676"/>
                </a:lnTo>
                <a:lnTo>
                  <a:pt x="2029" y="1702"/>
                </a:lnTo>
                <a:lnTo>
                  <a:pt x="2006" y="1728"/>
                </a:lnTo>
                <a:lnTo>
                  <a:pt x="1984" y="1757"/>
                </a:lnTo>
                <a:lnTo>
                  <a:pt x="1967" y="1786"/>
                </a:lnTo>
                <a:lnTo>
                  <a:pt x="1950" y="1816"/>
                </a:lnTo>
                <a:lnTo>
                  <a:pt x="1937" y="1847"/>
                </a:lnTo>
                <a:lnTo>
                  <a:pt x="1927" y="1877"/>
                </a:lnTo>
                <a:lnTo>
                  <a:pt x="1920" y="1911"/>
                </a:lnTo>
                <a:lnTo>
                  <a:pt x="1916" y="1947"/>
                </a:lnTo>
                <a:lnTo>
                  <a:pt x="1914" y="1985"/>
                </a:lnTo>
                <a:lnTo>
                  <a:pt x="1913" y="2024"/>
                </a:lnTo>
                <a:lnTo>
                  <a:pt x="1913" y="3248"/>
                </a:lnTo>
                <a:lnTo>
                  <a:pt x="1180" y="3248"/>
                </a:lnTo>
                <a:lnTo>
                  <a:pt x="1180" y="3245"/>
                </a:lnTo>
                <a:lnTo>
                  <a:pt x="1181" y="3233"/>
                </a:lnTo>
                <a:lnTo>
                  <a:pt x="1181" y="3215"/>
                </a:lnTo>
                <a:lnTo>
                  <a:pt x="1181" y="3189"/>
                </a:lnTo>
                <a:lnTo>
                  <a:pt x="1181" y="3158"/>
                </a:lnTo>
                <a:lnTo>
                  <a:pt x="1181" y="3121"/>
                </a:lnTo>
                <a:lnTo>
                  <a:pt x="1181" y="3078"/>
                </a:lnTo>
                <a:lnTo>
                  <a:pt x="1181" y="3030"/>
                </a:lnTo>
                <a:lnTo>
                  <a:pt x="1182" y="2977"/>
                </a:lnTo>
                <a:lnTo>
                  <a:pt x="1182" y="2920"/>
                </a:lnTo>
                <a:lnTo>
                  <a:pt x="1182" y="2858"/>
                </a:lnTo>
                <a:lnTo>
                  <a:pt x="1182" y="2793"/>
                </a:lnTo>
                <a:lnTo>
                  <a:pt x="1183" y="2725"/>
                </a:lnTo>
                <a:lnTo>
                  <a:pt x="1183" y="2654"/>
                </a:lnTo>
                <a:lnTo>
                  <a:pt x="1183" y="2581"/>
                </a:lnTo>
                <a:lnTo>
                  <a:pt x="1183" y="2505"/>
                </a:lnTo>
                <a:lnTo>
                  <a:pt x="1184" y="2428"/>
                </a:lnTo>
                <a:lnTo>
                  <a:pt x="1184" y="2350"/>
                </a:lnTo>
                <a:lnTo>
                  <a:pt x="1184" y="2269"/>
                </a:lnTo>
                <a:lnTo>
                  <a:pt x="1184" y="2189"/>
                </a:lnTo>
                <a:lnTo>
                  <a:pt x="1184" y="2109"/>
                </a:lnTo>
                <a:lnTo>
                  <a:pt x="1184" y="2028"/>
                </a:lnTo>
                <a:lnTo>
                  <a:pt x="1185" y="1949"/>
                </a:lnTo>
                <a:lnTo>
                  <a:pt x="1185" y="1870"/>
                </a:lnTo>
                <a:lnTo>
                  <a:pt x="1185" y="1792"/>
                </a:lnTo>
                <a:lnTo>
                  <a:pt x="1185" y="1716"/>
                </a:lnTo>
                <a:lnTo>
                  <a:pt x="1185" y="1642"/>
                </a:lnTo>
                <a:lnTo>
                  <a:pt x="1185" y="1571"/>
                </a:lnTo>
                <a:lnTo>
                  <a:pt x="1185" y="1503"/>
                </a:lnTo>
                <a:lnTo>
                  <a:pt x="1184" y="1437"/>
                </a:lnTo>
                <a:lnTo>
                  <a:pt x="1184" y="1375"/>
                </a:lnTo>
                <a:lnTo>
                  <a:pt x="1184" y="1318"/>
                </a:lnTo>
                <a:lnTo>
                  <a:pt x="1184" y="1264"/>
                </a:lnTo>
                <a:lnTo>
                  <a:pt x="1183" y="1216"/>
                </a:lnTo>
                <a:lnTo>
                  <a:pt x="1183" y="1172"/>
                </a:lnTo>
                <a:lnTo>
                  <a:pt x="1182" y="1134"/>
                </a:lnTo>
                <a:lnTo>
                  <a:pt x="1182" y="1102"/>
                </a:lnTo>
                <a:lnTo>
                  <a:pt x="1181" y="1076"/>
                </a:lnTo>
                <a:lnTo>
                  <a:pt x="1180" y="1057"/>
                </a:lnTo>
                <a:lnTo>
                  <a:pt x="1913" y="1057"/>
                </a:lnTo>
                <a:lnTo>
                  <a:pt x="1913" y="1367"/>
                </a:lnTo>
                <a:lnTo>
                  <a:pt x="1911" y="1371"/>
                </a:lnTo>
                <a:lnTo>
                  <a:pt x="1908" y="1374"/>
                </a:lnTo>
                <a:lnTo>
                  <a:pt x="1913" y="1374"/>
                </a:lnTo>
                <a:lnTo>
                  <a:pt x="1913" y="1367"/>
                </a:lnTo>
                <a:lnTo>
                  <a:pt x="1930" y="1342"/>
                </a:lnTo>
                <a:lnTo>
                  <a:pt x="1948" y="1315"/>
                </a:lnTo>
                <a:lnTo>
                  <a:pt x="1969" y="1289"/>
                </a:lnTo>
                <a:lnTo>
                  <a:pt x="1991" y="1262"/>
                </a:lnTo>
                <a:lnTo>
                  <a:pt x="2014" y="1234"/>
                </a:lnTo>
                <a:lnTo>
                  <a:pt x="2041" y="1207"/>
                </a:lnTo>
                <a:lnTo>
                  <a:pt x="2069" y="1181"/>
                </a:lnTo>
                <a:lnTo>
                  <a:pt x="2100" y="1155"/>
                </a:lnTo>
                <a:lnTo>
                  <a:pt x="2133" y="1130"/>
                </a:lnTo>
                <a:lnTo>
                  <a:pt x="2170" y="1107"/>
                </a:lnTo>
                <a:lnTo>
                  <a:pt x="2209" y="1086"/>
                </a:lnTo>
                <a:lnTo>
                  <a:pt x="2250" y="1066"/>
                </a:lnTo>
                <a:lnTo>
                  <a:pt x="2296" y="1049"/>
                </a:lnTo>
                <a:lnTo>
                  <a:pt x="2344" y="1033"/>
                </a:lnTo>
                <a:lnTo>
                  <a:pt x="2395" y="1022"/>
                </a:lnTo>
                <a:lnTo>
                  <a:pt x="2451" y="1013"/>
                </a:lnTo>
                <a:lnTo>
                  <a:pt x="2510" y="1008"/>
                </a:lnTo>
                <a:lnTo>
                  <a:pt x="2573" y="1005"/>
                </a:lnTo>
                <a:close/>
                <a:moveTo>
                  <a:pt x="414" y="0"/>
                </a:moveTo>
                <a:lnTo>
                  <a:pt x="467" y="2"/>
                </a:lnTo>
                <a:lnTo>
                  <a:pt x="516" y="10"/>
                </a:lnTo>
                <a:lnTo>
                  <a:pt x="562" y="22"/>
                </a:lnTo>
                <a:lnTo>
                  <a:pt x="605" y="37"/>
                </a:lnTo>
                <a:lnTo>
                  <a:pt x="644" y="58"/>
                </a:lnTo>
                <a:lnTo>
                  <a:pt x="679" y="82"/>
                </a:lnTo>
                <a:lnTo>
                  <a:pt x="711" y="109"/>
                </a:lnTo>
                <a:lnTo>
                  <a:pt x="739" y="139"/>
                </a:lnTo>
                <a:lnTo>
                  <a:pt x="764" y="173"/>
                </a:lnTo>
                <a:lnTo>
                  <a:pt x="785" y="209"/>
                </a:lnTo>
                <a:lnTo>
                  <a:pt x="800" y="248"/>
                </a:lnTo>
                <a:lnTo>
                  <a:pt x="813" y="290"/>
                </a:lnTo>
                <a:lnTo>
                  <a:pt x="821" y="334"/>
                </a:lnTo>
                <a:lnTo>
                  <a:pt x="824" y="379"/>
                </a:lnTo>
                <a:lnTo>
                  <a:pt x="821" y="424"/>
                </a:lnTo>
                <a:lnTo>
                  <a:pt x="815" y="466"/>
                </a:lnTo>
                <a:lnTo>
                  <a:pt x="802" y="507"/>
                </a:lnTo>
                <a:lnTo>
                  <a:pt x="787" y="546"/>
                </a:lnTo>
                <a:lnTo>
                  <a:pt x="766" y="582"/>
                </a:lnTo>
                <a:lnTo>
                  <a:pt x="741" y="616"/>
                </a:lnTo>
                <a:lnTo>
                  <a:pt x="712" y="647"/>
                </a:lnTo>
                <a:lnTo>
                  <a:pt x="680" y="675"/>
                </a:lnTo>
                <a:lnTo>
                  <a:pt x="644" y="699"/>
                </a:lnTo>
                <a:lnTo>
                  <a:pt x="603" y="719"/>
                </a:lnTo>
                <a:lnTo>
                  <a:pt x="560" y="736"/>
                </a:lnTo>
                <a:lnTo>
                  <a:pt x="513" y="748"/>
                </a:lnTo>
                <a:lnTo>
                  <a:pt x="463" y="755"/>
                </a:lnTo>
                <a:lnTo>
                  <a:pt x="410" y="757"/>
                </a:lnTo>
                <a:lnTo>
                  <a:pt x="405" y="757"/>
                </a:lnTo>
                <a:lnTo>
                  <a:pt x="353" y="755"/>
                </a:lnTo>
                <a:lnTo>
                  <a:pt x="305" y="748"/>
                </a:lnTo>
                <a:lnTo>
                  <a:pt x="260" y="736"/>
                </a:lnTo>
                <a:lnTo>
                  <a:pt x="217" y="719"/>
                </a:lnTo>
                <a:lnTo>
                  <a:pt x="178" y="699"/>
                </a:lnTo>
                <a:lnTo>
                  <a:pt x="143" y="675"/>
                </a:lnTo>
                <a:lnTo>
                  <a:pt x="111" y="647"/>
                </a:lnTo>
                <a:lnTo>
                  <a:pt x="82" y="616"/>
                </a:lnTo>
                <a:lnTo>
                  <a:pt x="58" y="582"/>
                </a:lnTo>
                <a:lnTo>
                  <a:pt x="37" y="546"/>
                </a:lnTo>
                <a:lnTo>
                  <a:pt x="21" y="507"/>
                </a:lnTo>
                <a:lnTo>
                  <a:pt x="9" y="466"/>
                </a:lnTo>
                <a:lnTo>
                  <a:pt x="2" y="424"/>
                </a:lnTo>
                <a:lnTo>
                  <a:pt x="0" y="379"/>
                </a:lnTo>
                <a:lnTo>
                  <a:pt x="2" y="334"/>
                </a:lnTo>
                <a:lnTo>
                  <a:pt x="9" y="290"/>
                </a:lnTo>
                <a:lnTo>
                  <a:pt x="22" y="248"/>
                </a:lnTo>
                <a:lnTo>
                  <a:pt x="38" y="209"/>
                </a:lnTo>
                <a:lnTo>
                  <a:pt x="59" y="173"/>
                </a:lnTo>
                <a:lnTo>
                  <a:pt x="84" y="139"/>
                </a:lnTo>
                <a:lnTo>
                  <a:pt x="113" y="109"/>
                </a:lnTo>
                <a:lnTo>
                  <a:pt x="146" y="82"/>
                </a:lnTo>
                <a:lnTo>
                  <a:pt x="182" y="58"/>
                </a:lnTo>
                <a:lnTo>
                  <a:pt x="223" y="37"/>
                </a:lnTo>
                <a:lnTo>
                  <a:pt x="266" y="22"/>
                </a:lnTo>
                <a:lnTo>
                  <a:pt x="313" y="10"/>
                </a:lnTo>
                <a:lnTo>
                  <a:pt x="362" y="2"/>
                </a:lnTo>
                <a:lnTo>
                  <a:pt x="414" y="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23" name="Straight Connector 122"/>
          <p:cNvCxnSpPr/>
          <p:nvPr/>
        </p:nvCxnSpPr>
        <p:spPr>
          <a:xfrm>
            <a:off x="2626475" y="1278480"/>
            <a:ext cx="7277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3241228" y="231726"/>
            <a:ext cx="617132" cy="7253412"/>
            <a:chOff x="3241228" y="231726"/>
            <a:chExt cx="617132" cy="725341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687970" y="231726"/>
              <a:ext cx="170390" cy="7253412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 flipH="1">
              <a:off x="3241228" y="904660"/>
              <a:ext cx="545384" cy="595333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29" name="Content Placeholder 15"/>
          <p:cNvSpPr txBox="1">
            <a:spLocks/>
          </p:cNvSpPr>
          <p:nvPr/>
        </p:nvSpPr>
        <p:spPr>
          <a:xfrm>
            <a:off x="393678" y="260350"/>
            <a:ext cx="3206773" cy="553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3600" b="1" i="0" kern="1200" cap="all" spc="-30" baseline="0" dirty="0" smtClean="0">
                <a:solidFill>
                  <a:schemeClr val="tx1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 err="1" smtClean="0"/>
              <a:t>Social</a:t>
            </a:r>
            <a:r>
              <a:rPr lang="pl-PL" dirty="0" smtClean="0"/>
              <a:t> media</a:t>
            </a:r>
            <a:endParaRPr lang="en-US" dirty="0"/>
          </a:p>
        </p:txBody>
      </p:sp>
      <p:sp>
        <p:nvSpPr>
          <p:cNvPr id="130" name="Content Placeholder 15"/>
          <p:cNvSpPr txBox="1">
            <a:spLocks/>
          </p:cNvSpPr>
          <p:nvPr/>
        </p:nvSpPr>
        <p:spPr>
          <a:xfrm>
            <a:off x="393678" y="858776"/>
            <a:ext cx="3206773" cy="419704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/>
              <a:t>Basic elements</a:t>
            </a:r>
            <a:endParaRPr lang="en-US" i="1" dirty="0"/>
          </a:p>
        </p:txBody>
      </p:sp>
      <p:sp>
        <p:nvSpPr>
          <p:cNvPr id="131" name="Title 1"/>
          <p:cNvSpPr txBox="1">
            <a:spLocks/>
          </p:cNvSpPr>
          <p:nvPr/>
        </p:nvSpPr>
        <p:spPr>
          <a:xfrm>
            <a:off x="393700" y="1969181"/>
            <a:ext cx="3207533" cy="914400"/>
          </a:xfrm>
          <a:prstGeom prst="rect">
            <a:avLst/>
          </a:prstGeom>
          <a:noFill/>
        </p:spPr>
        <p:txBody>
          <a:bodyPr lIns="0" tIns="0" rIns="0" bIns="0"/>
          <a:lstStyle>
            <a:lvl1pPr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Lorem ipsum dolor sit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amet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,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consectetur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adipiscing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elit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Morbi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libero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sapien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, cursus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lorem at, convallis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hendrerit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tortor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Duis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vulputate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pellentesque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dui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ornare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Aliquam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dignissim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placerat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auctor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Source Sans Pro Light" panose="020B0403030403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37161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7142474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8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6777" y="6382206"/>
            <a:ext cx="358840" cy="215444"/>
          </a:xfrm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035634" y="1766938"/>
            <a:ext cx="1781988" cy="3703507"/>
            <a:chOff x="4688880" y="995380"/>
            <a:chExt cx="2560026" cy="5320503"/>
          </a:xfrm>
        </p:grpSpPr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4688880" y="995380"/>
              <a:ext cx="2560026" cy="5320503"/>
            </a:xfrm>
            <a:custGeom>
              <a:avLst/>
              <a:gdLst>
                <a:gd name="connsiteX0" fmla="*/ 159596 w 2560026"/>
                <a:gd name="connsiteY0" fmla="*/ 763677 h 5320503"/>
                <a:gd name="connsiteX1" fmla="*/ 159596 w 2560026"/>
                <a:gd name="connsiteY1" fmla="*/ 4657806 h 5320503"/>
                <a:gd name="connsiteX2" fmla="*/ 2406801 w 2560026"/>
                <a:gd name="connsiteY2" fmla="*/ 4657806 h 5320503"/>
                <a:gd name="connsiteX3" fmla="*/ 2406801 w 2560026"/>
                <a:gd name="connsiteY3" fmla="*/ 763677 h 5320503"/>
                <a:gd name="connsiteX4" fmla="*/ 236212 w 2560026"/>
                <a:gd name="connsiteY4" fmla="*/ 0 h 5320503"/>
                <a:gd name="connsiteX5" fmla="*/ 2330198 w 2560026"/>
                <a:gd name="connsiteY5" fmla="*/ 0 h 5320503"/>
                <a:gd name="connsiteX6" fmla="*/ 2560026 w 2560026"/>
                <a:gd name="connsiteY6" fmla="*/ 233522 h 5320503"/>
                <a:gd name="connsiteX7" fmla="*/ 2560026 w 2560026"/>
                <a:gd name="connsiteY7" fmla="*/ 5086982 h 5320503"/>
                <a:gd name="connsiteX8" fmla="*/ 2330198 w 2560026"/>
                <a:gd name="connsiteY8" fmla="*/ 5320503 h 5320503"/>
                <a:gd name="connsiteX9" fmla="*/ 236212 w 2560026"/>
                <a:gd name="connsiteY9" fmla="*/ 5320503 h 5320503"/>
                <a:gd name="connsiteX10" fmla="*/ 0 w 2560026"/>
                <a:gd name="connsiteY10" fmla="*/ 5086982 h 5320503"/>
                <a:gd name="connsiteX11" fmla="*/ 0 w 2560026"/>
                <a:gd name="connsiteY11" fmla="*/ 233522 h 5320503"/>
                <a:gd name="connsiteX12" fmla="*/ 236212 w 2560026"/>
                <a:gd name="connsiteY12" fmla="*/ 0 h 5320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0026" h="5320503">
                  <a:moveTo>
                    <a:pt x="159596" y="763677"/>
                  </a:moveTo>
                  <a:lnTo>
                    <a:pt x="159596" y="4657806"/>
                  </a:lnTo>
                  <a:lnTo>
                    <a:pt x="2406801" y="4657806"/>
                  </a:lnTo>
                  <a:lnTo>
                    <a:pt x="2406801" y="763677"/>
                  </a:lnTo>
                  <a:close/>
                  <a:moveTo>
                    <a:pt x="236212" y="0"/>
                  </a:moveTo>
                  <a:cubicBezTo>
                    <a:pt x="2330198" y="0"/>
                    <a:pt x="2330198" y="0"/>
                    <a:pt x="2330198" y="0"/>
                  </a:cubicBezTo>
                  <a:cubicBezTo>
                    <a:pt x="2457880" y="0"/>
                    <a:pt x="2560026" y="100982"/>
                    <a:pt x="2560026" y="233522"/>
                  </a:cubicBezTo>
                  <a:cubicBezTo>
                    <a:pt x="2560026" y="5086982"/>
                    <a:pt x="2560026" y="5086982"/>
                    <a:pt x="2560026" y="5086982"/>
                  </a:cubicBezTo>
                  <a:cubicBezTo>
                    <a:pt x="2560026" y="5219521"/>
                    <a:pt x="2457880" y="5320503"/>
                    <a:pt x="2330198" y="5320503"/>
                  </a:cubicBezTo>
                  <a:lnTo>
                    <a:pt x="236212" y="5320503"/>
                  </a:lnTo>
                  <a:cubicBezTo>
                    <a:pt x="102146" y="5320503"/>
                    <a:pt x="0" y="5219521"/>
                    <a:pt x="0" y="5086982"/>
                  </a:cubicBezTo>
                  <a:cubicBezTo>
                    <a:pt x="0" y="233522"/>
                    <a:pt x="0" y="233522"/>
                    <a:pt x="0" y="233522"/>
                  </a:cubicBezTo>
                  <a:cubicBezTo>
                    <a:pt x="0" y="100982"/>
                    <a:pt x="102146" y="0"/>
                    <a:pt x="236212" y="0"/>
                  </a:cubicBezTo>
                  <a:close/>
                </a:path>
              </a:pathLst>
            </a:custGeom>
            <a:solidFill>
              <a:srgbClr val="111111"/>
            </a:solidFill>
            <a:ln w="12700">
              <a:solidFill>
                <a:schemeClr val="bg1">
                  <a:lumMod val="5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id-ID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5933778" y="1222592"/>
              <a:ext cx="76609" cy="757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5959314" y="1247835"/>
              <a:ext cx="19156" cy="189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5933778" y="1216279"/>
              <a:ext cx="76609" cy="757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5959314" y="1241523"/>
              <a:ext cx="19156" cy="189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5946546" y="1228901"/>
              <a:ext cx="51072" cy="5049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5946546" y="1228901"/>
              <a:ext cx="51072" cy="5049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5959314" y="1241523"/>
              <a:ext cx="25535" cy="2524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5959314" y="1263417"/>
              <a:ext cx="25534" cy="252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965699" y="1247837"/>
              <a:ext cx="6387" cy="6313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5965699" y="1247837"/>
              <a:ext cx="6387" cy="6313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5774652" y="5792504"/>
              <a:ext cx="388482" cy="384058"/>
            </a:xfrm>
            <a:prstGeom prst="ellipse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5777821" y="1415263"/>
              <a:ext cx="414968" cy="44183"/>
            </a:xfrm>
            <a:custGeom>
              <a:avLst/>
              <a:gdLst>
                <a:gd name="T0" fmla="*/ 65 w 65"/>
                <a:gd name="T1" fmla="*/ 4 h 7"/>
                <a:gd name="T2" fmla="*/ 61 w 65"/>
                <a:gd name="T3" fmla="*/ 7 h 7"/>
                <a:gd name="T4" fmla="*/ 4 w 65"/>
                <a:gd name="T5" fmla="*/ 7 h 7"/>
                <a:gd name="T6" fmla="*/ 0 w 65"/>
                <a:gd name="T7" fmla="*/ 4 h 7"/>
                <a:gd name="T8" fmla="*/ 4 w 65"/>
                <a:gd name="T9" fmla="*/ 0 h 7"/>
                <a:gd name="T10" fmla="*/ 61 w 65"/>
                <a:gd name="T11" fmla="*/ 0 h 7"/>
                <a:gd name="T12" fmla="*/ 65 w 65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7">
                  <a:moveTo>
                    <a:pt x="65" y="4"/>
                  </a:moveTo>
                  <a:cubicBezTo>
                    <a:pt x="65" y="6"/>
                    <a:pt x="63" y="7"/>
                    <a:pt x="61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3" y="0"/>
                    <a:pt x="65" y="2"/>
                    <a:pt x="65" y="4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aphicFrame>
        <p:nvGraphicFramePr>
          <p:cNvPr id="32" name="Chart 31"/>
          <p:cNvGraphicFramePr/>
          <p:nvPr>
            <p:extLst>
              <p:ext uri="{D42A27DB-BD31-4B8C-83A1-F6EECF244321}">
                <p14:modId xmlns:p14="http://schemas.microsoft.com/office/powerpoint/2010/main" val="1589566918"/>
              </p:ext>
            </p:extLst>
          </p:nvPr>
        </p:nvGraphicFramePr>
        <p:xfrm>
          <a:off x="7265181" y="2890110"/>
          <a:ext cx="1588338" cy="1457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3" name="Freeform 32"/>
          <p:cNvSpPr/>
          <p:nvPr/>
        </p:nvSpPr>
        <p:spPr>
          <a:xfrm>
            <a:off x="6456218" y="2488622"/>
            <a:ext cx="1171575" cy="828675"/>
          </a:xfrm>
          <a:custGeom>
            <a:avLst/>
            <a:gdLst>
              <a:gd name="connsiteX0" fmla="*/ 1171575 w 1171575"/>
              <a:gd name="connsiteY0" fmla="*/ 828675 h 828675"/>
              <a:gd name="connsiteX1" fmla="*/ 342900 w 1171575"/>
              <a:gd name="connsiteY1" fmla="*/ 0 h 828675"/>
              <a:gd name="connsiteX2" fmla="*/ 0 w 1171575"/>
              <a:gd name="connsiteY2" fmla="*/ 0 h 82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1575" h="828675">
                <a:moveTo>
                  <a:pt x="1171575" y="828675"/>
                </a:moveTo>
                <a:lnTo>
                  <a:pt x="342900" y="0"/>
                </a:lnTo>
                <a:lnTo>
                  <a:pt x="0" y="0"/>
                </a:lnTo>
              </a:path>
            </a:pathLst>
          </a:custGeom>
          <a:noFill/>
          <a:ln w="19050" cap="rnd">
            <a:solidFill>
              <a:schemeClr val="bg1">
                <a:lumMod val="75000"/>
              </a:schemeClr>
            </a:solidFill>
            <a:head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 flipH="1">
            <a:off x="8207209" y="2488622"/>
            <a:ext cx="1171575" cy="828675"/>
          </a:xfrm>
          <a:custGeom>
            <a:avLst/>
            <a:gdLst>
              <a:gd name="connsiteX0" fmla="*/ 1171575 w 1171575"/>
              <a:gd name="connsiteY0" fmla="*/ 828675 h 828675"/>
              <a:gd name="connsiteX1" fmla="*/ 342900 w 1171575"/>
              <a:gd name="connsiteY1" fmla="*/ 0 h 828675"/>
              <a:gd name="connsiteX2" fmla="*/ 0 w 1171575"/>
              <a:gd name="connsiteY2" fmla="*/ 0 h 82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1575" h="828675">
                <a:moveTo>
                  <a:pt x="1171575" y="828675"/>
                </a:moveTo>
                <a:lnTo>
                  <a:pt x="342900" y="0"/>
                </a:lnTo>
                <a:lnTo>
                  <a:pt x="0" y="0"/>
                </a:lnTo>
              </a:path>
            </a:pathLst>
          </a:custGeom>
          <a:noFill/>
          <a:ln w="19050" cap="rnd">
            <a:solidFill>
              <a:schemeClr val="accent1">
                <a:lumMod val="60000"/>
                <a:lumOff val="40000"/>
              </a:schemeClr>
            </a:solidFill>
            <a:head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 flipV="1">
            <a:off x="6456218" y="4008108"/>
            <a:ext cx="1171575" cy="828675"/>
          </a:xfrm>
          <a:custGeom>
            <a:avLst/>
            <a:gdLst>
              <a:gd name="connsiteX0" fmla="*/ 1171575 w 1171575"/>
              <a:gd name="connsiteY0" fmla="*/ 828675 h 828675"/>
              <a:gd name="connsiteX1" fmla="*/ 342900 w 1171575"/>
              <a:gd name="connsiteY1" fmla="*/ 0 h 828675"/>
              <a:gd name="connsiteX2" fmla="*/ 0 w 1171575"/>
              <a:gd name="connsiteY2" fmla="*/ 0 h 82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1575" h="828675">
                <a:moveTo>
                  <a:pt x="1171575" y="828675"/>
                </a:moveTo>
                <a:lnTo>
                  <a:pt x="342900" y="0"/>
                </a:lnTo>
                <a:lnTo>
                  <a:pt x="0" y="0"/>
                </a:lnTo>
              </a:path>
            </a:pathLst>
          </a:custGeom>
          <a:noFill/>
          <a:ln w="19050" cap="rnd">
            <a:solidFill>
              <a:schemeClr val="tx1">
                <a:lumMod val="50000"/>
                <a:lumOff val="50000"/>
              </a:schemeClr>
            </a:solidFill>
            <a:head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 flipH="1" flipV="1">
            <a:off x="8207209" y="4008108"/>
            <a:ext cx="1171575" cy="828675"/>
          </a:xfrm>
          <a:custGeom>
            <a:avLst/>
            <a:gdLst>
              <a:gd name="connsiteX0" fmla="*/ 1171575 w 1171575"/>
              <a:gd name="connsiteY0" fmla="*/ 828675 h 828675"/>
              <a:gd name="connsiteX1" fmla="*/ 342900 w 1171575"/>
              <a:gd name="connsiteY1" fmla="*/ 0 h 828675"/>
              <a:gd name="connsiteX2" fmla="*/ 0 w 1171575"/>
              <a:gd name="connsiteY2" fmla="*/ 0 h 82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1575" h="828675">
                <a:moveTo>
                  <a:pt x="1171575" y="828675"/>
                </a:moveTo>
                <a:lnTo>
                  <a:pt x="342900" y="0"/>
                </a:lnTo>
                <a:lnTo>
                  <a:pt x="0" y="0"/>
                </a:lnTo>
              </a:path>
            </a:pathLst>
          </a:custGeom>
          <a:noFill/>
          <a:ln w="19050" cap="rnd">
            <a:solidFill>
              <a:schemeClr val="accent1"/>
            </a:solidFill>
            <a:head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741842" y="2139393"/>
            <a:ext cx="714375" cy="714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10"/>
          <p:cNvSpPr>
            <a:spLocks/>
          </p:cNvSpPr>
          <p:nvPr/>
        </p:nvSpPr>
        <p:spPr bwMode="auto">
          <a:xfrm>
            <a:off x="5741843" y="2139371"/>
            <a:ext cx="714375" cy="715963"/>
          </a:xfrm>
          <a:custGeom>
            <a:avLst/>
            <a:gdLst>
              <a:gd name="T0" fmla="*/ 109 w 450"/>
              <a:gd name="T1" fmla="*/ 32 h 451"/>
              <a:gd name="T2" fmla="*/ 225 w 450"/>
              <a:gd name="T3" fmla="*/ 0 h 451"/>
              <a:gd name="T4" fmla="*/ 450 w 450"/>
              <a:gd name="T5" fmla="*/ 226 h 451"/>
              <a:gd name="T6" fmla="*/ 225 w 450"/>
              <a:gd name="T7" fmla="*/ 451 h 451"/>
              <a:gd name="T8" fmla="*/ 0 w 450"/>
              <a:gd name="T9" fmla="*/ 226 h 451"/>
              <a:gd name="T10" fmla="*/ 26 w 450"/>
              <a:gd name="T11" fmla="*/ 119 h 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0" h="451">
                <a:moveTo>
                  <a:pt x="109" y="32"/>
                </a:moveTo>
                <a:cubicBezTo>
                  <a:pt x="143" y="12"/>
                  <a:pt x="183" y="0"/>
                  <a:pt x="225" y="0"/>
                </a:cubicBezTo>
                <a:cubicBezTo>
                  <a:pt x="349" y="0"/>
                  <a:pt x="450" y="101"/>
                  <a:pt x="450" y="226"/>
                </a:cubicBezTo>
                <a:cubicBezTo>
                  <a:pt x="450" y="350"/>
                  <a:pt x="349" y="451"/>
                  <a:pt x="225" y="451"/>
                </a:cubicBezTo>
                <a:cubicBezTo>
                  <a:pt x="100" y="451"/>
                  <a:pt x="0" y="350"/>
                  <a:pt x="0" y="226"/>
                </a:cubicBezTo>
                <a:cubicBezTo>
                  <a:pt x="0" y="187"/>
                  <a:pt x="9" y="151"/>
                  <a:pt x="26" y="119"/>
                </a:cubicBezTo>
              </a:path>
            </a:pathLst>
          </a:custGeom>
          <a:noFill/>
          <a:ln w="31750" cap="rnd">
            <a:solidFill>
              <a:srgbClr val="19191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49"/>
          <p:cNvSpPr>
            <a:spLocks noEditPoints="1"/>
          </p:cNvSpPr>
          <p:nvPr/>
        </p:nvSpPr>
        <p:spPr bwMode="auto">
          <a:xfrm>
            <a:off x="5947081" y="2310472"/>
            <a:ext cx="333533" cy="317132"/>
          </a:xfrm>
          <a:custGeom>
            <a:avLst/>
            <a:gdLst>
              <a:gd name="T0" fmla="*/ 775 w 3416"/>
              <a:gd name="T1" fmla="*/ 3248 h 3248"/>
              <a:gd name="T2" fmla="*/ 2573 w 3416"/>
              <a:gd name="T3" fmla="*/ 1005 h 3248"/>
              <a:gd name="T4" fmla="*/ 2755 w 3416"/>
              <a:gd name="T5" fmla="*/ 1021 h 3248"/>
              <a:gd name="T6" fmla="*/ 2921 w 3416"/>
              <a:gd name="T7" fmla="*/ 1070 h 3248"/>
              <a:gd name="T8" fmla="*/ 3069 w 3416"/>
              <a:gd name="T9" fmla="*/ 1152 h 3248"/>
              <a:gd name="T10" fmla="*/ 3194 w 3416"/>
              <a:gd name="T11" fmla="*/ 1267 h 3248"/>
              <a:gd name="T12" fmla="*/ 3295 w 3416"/>
              <a:gd name="T13" fmla="*/ 1417 h 3248"/>
              <a:gd name="T14" fmla="*/ 3367 w 3416"/>
              <a:gd name="T15" fmla="*/ 1603 h 3248"/>
              <a:gd name="T16" fmla="*/ 3408 w 3416"/>
              <a:gd name="T17" fmla="*/ 1824 h 3248"/>
              <a:gd name="T18" fmla="*/ 3416 w 3416"/>
              <a:gd name="T19" fmla="*/ 3248 h 3248"/>
              <a:gd name="T20" fmla="*/ 2683 w 3416"/>
              <a:gd name="T21" fmla="*/ 2025 h 3248"/>
              <a:gd name="T22" fmla="*/ 2666 w 3416"/>
              <a:gd name="T23" fmla="*/ 1885 h 3248"/>
              <a:gd name="T24" fmla="*/ 2626 w 3416"/>
              <a:gd name="T25" fmla="*/ 1767 h 3248"/>
              <a:gd name="T26" fmla="*/ 2563 w 3416"/>
              <a:gd name="T27" fmla="*/ 1675 h 3248"/>
              <a:gd name="T28" fmla="*/ 2474 w 3416"/>
              <a:gd name="T29" fmla="*/ 1612 h 3248"/>
              <a:gd name="T30" fmla="*/ 2358 w 3416"/>
              <a:gd name="T31" fmla="*/ 1582 h 3248"/>
              <a:gd name="T32" fmla="*/ 2226 w 3416"/>
              <a:gd name="T33" fmla="*/ 1589 h 3248"/>
              <a:gd name="T34" fmla="*/ 2115 w 3416"/>
              <a:gd name="T35" fmla="*/ 1633 h 3248"/>
              <a:gd name="T36" fmla="*/ 2029 w 3416"/>
              <a:gd name="T37" fmla="*/ 1702 h 3248"/>
              <a:gd name="T38" fmla="*/ 1967 w 3416"/>
              <a:gd name="T39" fmla="*/ 1786 h 3248"/>
              <a:gd name="T40" fmla="*/ 1927 w 3416"/>
              <a:gd name="T41" fmla="*/ 1877 h 3248"/>
              <a:gd name="T42" fmla="*/ 1914 w 3416"/>
              <a:gd name="T43" fmla="*/ 1985 h 3248"/>
              <a:gd name="T44" fmla="*/ 1180 w 3416"/>
              <a:gd name="T45" fmla="*/ 3248 h 3248"/>
              <a:gd name="T46" fmla="*/ 1181 w 3416"/>
              <a:gd name="T47" fmla="*/ 3215 h 3248"/>
              <a:gd name="T48" fmla="*/ 1181 w 3416"/>
              <a:gd name="T49" fmla="*/ 3121 h 3248"/>
              <a:gd name="T50" fmla="*/ 1182 w 3416"/>
              <a:gd name="T51" fmla="*/ 2977 h 3248"/>
              <a:gd name="T52" fmla="*/ 1182 w 3416"/>
              <a:gd name="T53" fmla="*/ 2793 h 3248"/>
              <a:gd name="T54" fmla="*/ 1183 w 3416"/>
              <a:gd name="T55" fmla="*/ 2581 h 3248"/>
              <a:gd name="T56" fmla="*/ 1184 w 3416"/>
              <a:gd name="T57" fmla="*/ 2350 h 3248"/>
              <a:gd name="T58" fmla="*/ 1184 w 3416"/>
              <a:gd name="T59" fmla="*/ 2109 h 3248"/>
              <a:gd name="T60" fmla="*/ 1185 w 3416"/>
              <a:gd name="T61" fmla="*/ 1870 h 3248"/>
              <a:gd name="T62" fmla="*/ 1185 w 3416"/>
              <a:gd name="T63" fmla="*/ 1642 h 3248"/>
              <a:gd name="T64" fmla="*/ 1184 w 3416"/>
              <a:gd name="T65" fmla="*/ 1437 h 3248"/>
              <a:gd name="T66" fmla="*/ 1184 w 3416"/>
              <a:gd name="T67" fmla="*/ 1264 h 3248"/>
              <a:gd name="T68" fmla="*/ 1182 w 3416"/>
              <a:gd name="T69" fmla="*/ 1134 h 3248"/>
              <a:gd name="T70" fmla="*/ 1180 w 3416"/>
              <a:gd name="T71" fmla="*/ 1057 h 3248"/>
              <a:gd name="T72" fmla="*/ 1911 w 3416"/>
              <a:gd name="T73" fmla="*/ 1371 h 3248"/>
              <a:gd name="T74" fmla="*/ 1913 w 3416"/>
              <a:gd name="T75" fmla="*/ 1367 h 3248"/>
              <a:gd name="T76" fmla="*/ 1969 w 3416"/>
              <a:gd name="T77" fmla="*/ 1289 h 3248"/>
              <a:gd name="T78" fmla="*/ 2041 w 3416"/>
              <a:gd name="T79" fmla="*/ 1207 h 3248"/>
              <a:gd name="T80" fmla="*/ 2133 w 3416"/>
              <a:gd name="T81" fmla="*/ 1130 h 3248"/>
              <a:gd name="T82" fmla="*/ 2250 w 3416"/>
              <a:gd name="T83" fmla="*/ 1066 h 3248"/>
              <a:gd name="T84" fmla="*/ 2395 w 3416"/>
              <a:gd name="T85" fmla="*/ 1022 h 3248"/>
              <a:gd name="T86" fmla="*/ 2573 w 3416"/>
              <a:gd name="T87" fmla="*/ 1005 h 3248"/>
              <a:gd name="T88" fmla="*/ 516 w 3416"/>
              <a:gd name="T89" fmla="*/ 10 h 3248"/>
              <a:gd name="T90" fmla="*/ 644 w 3416"/>
              <a:gd name="T91" fmla="*/ 58 h 3248"/>
              <a:gd name="T92" fmla="*/ 739 w 3416"/>
              <a:gd name="T93" fmla="*/ 139 h 3248"/>
              <a:gd name="T94" fmla="*/ 800 w 3416"/>
              <a:gd name="T95" fmla="*/ 248 h 3248"/>
              <a:gd name="T96" fmla="*/ 824 w 3416"/>
              <a:gd name="T97" fmla="*/ 379 h 3248"/>
              <a:gd name="T98" fmla="*/ 802 w 3416"/>
              <a:gd name="T99" fmla="*/ 507 h 3248"/>
              <a:gd name="T100" fmla="*/ 741 w 3416"/>
              <a:gd name="T101" fmla="*/ 616 h 3248"/>
              <a:gd name="T102" fmla="*/ 644 w 3416"/>
              <a:gd name="T103" fmla="*/ 699 h 3248"/>
              <a:gd name="T104" fmla="*/ 513 w 3416"/>
              <a:gd name="T105" fmla="*/ 748 h 3248"/>
              <a:gd name="T106" fmla="*/ 405 w 3416"/>
              <a:gd name="T107" fmla="*/ 757 h 3248"/>
              <a:gd name="T108" fmla="*/ 260 w 3416"/>
              <a:gd name="T109" fmla="*/ 736 h 3248"/>
              <a:gd name="T110" fmla="*/ 143 w 3416"/>
              <a:gd name="T111" fmla="*/ 675 h 3248"/>
              <a:gd name="T112" fmla="*/ 58 w 3416"/>
              <a:gd name="T113" fmla="*/ 582 h 3248"/>
              <a:gd name="T114" fmla="*/ 9 w 3416"/>
              <a:gd name="T115" fmla="*/ 466 h 3248"/>
              <a:gd name="T116" fmla="*/ 2 w 3416"/>
              <a:gd name="T117" fmla="*/ 334 h 3248"/>
              <a:gd name="T118" fmla="*/ 38 w 3416"/>
              <a:gd name="T119" fmla="*/ 209 h 3248"/>
              <a:gd name="T120" fmla="*/ 113 w 3416"/>
              <a:gd name="T121" fmla="*/ 109 h 3248"/>
              <a:gd name="T122" fmla="*/ 223 w 3416"/>
              <a:gd name="T123" fmla="*/ 37 h 3248"/>
              <a:gd name="T124" fmla="*/ 362 w 3416"/>
              <a:gd name="T125" fmla="*/ 2 h 3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416" h="3248">
                <a:moveTo>
                  <a:pt x="43" y="1057"/>
                </a:moveTo>
                <a:lnTo>
                  <a:pt x="775" y="1057"/>
                </a:lnTo>
                <a:lnTo>
                  <a:pt x="775" y="3248"/>
                </a:lnTo>
                <a:lnTo>
                  <a:pt x="43" y="3248"/>
                </a:lnTo>
                <a:lnTo>
                  <a:pt x="43" y="1057"/>
                </a:lnTo>
                <a:close/>
                <a:moveTo>
                  <a:pt x="2573" y="1005"/>
                </a:moveTo>
                <a:lnTo>
                  <a:pt x="2635" y="1007"/>
                </a:lnTo>
                <a:lnTo>
                  <a:pt x="2696" y="1013"/>
                </a:lnTo>
                <a:lnTo>
                  <a:pt x="2755" y="1021"/>
                </a:lnTo>
                <a:lnTo>
                  <a:pt x="2813" y="1034"/>
                </a:lnTo>
                <a:lnTo>
                  <a:pt x="2867" y="1050"/>
                </a:lnTo>
                <a:lnTo>
                  <a:pt x="2921" y="1070"/>
                </a:lnTo>
                <a:lnTo>
                  <a:pt x="2973" y="1094"/>
                </a:lnTo>
                <a:lnTo>
                  <a:pt x="3022" y="1121"/>
                </a:lnTo>
                <a:lnTo>
                  <a:pt x="3069" y="1152"/>
                </a:lnTo>
                <a:lnTo>
                  <a:pt x="3114" y="1187"/>
                </a:lnTo>
                <a:lnTo>
                  <a:pt x="3155" y="1225"/>
                </a:lnTo>
                <a:lnTo>
                  <a:pt x="3194" y="1267"/>
                </a:lnTo>
                <a:lnTo>
                  <a:pt x="3231" y="1313"/>
                </a:lnTo>
                <a:lnTo>
                  <a:pt x="3265" y="1364"/>
                </a:lnTo>
                <a:lnTo>
                  <a:pt x="3295" y="1417"/>
                </a:lnTo>
                <a:lnTo>
                  <a:pt x="3323" y="1475"/>
                </a:lnTo>
                <a:lnTo>
                  <a:pt x="3347" y="1537"/>
                </a:lnTo>
                <a:lnTo>
                  <a:pt x="3367" y="1603"/>
                </a:lnTo>
                <a:lnTo>
                  <a:pt x="3385" y="1673"/>
                </a:lnTo>
                <a:lnTo>
                  <a:pt x="3398" y="1746"/>
                </a:lnTo>
                <a:lnTo>
                  <a:pt x="3408" y="1824"/>
                </a:lnTo>
                <a:lnTo>
                  <a:pt x="3414" y="1906"/>
                </a:lnTo>
                <a:lnTo>
                  <a:pt x="3416" y="1991"/>
                </a:lnTo>
                <a:lnTo>
                  <a:pt x="3416" y="3248"/>
                </a:lnTo>
                <a:lnTo>
                  <a:pt x="2684" y="3248"/>
                </a:lnTo>
                <a:lnTo>
                  <a:pt x="2684" y="2076"/>
                </a:lnTo>
                <a:lnTo>
                  <a:pt x="2683" y="2025"/>
                </a:lnTo>
                <a:lnTo>
                  <a:pt x="2679" y="1976"/>
                </a:lnTo>
                <a:lnTo>
                  <a:pt x="2674" y="1929"/>
                </a:lnTo>
                <a:lnTo>
                  <a:pt x="2666" y="1885"/>
                </a:lnTo>
                <a:lnTo>
                  <a:pt x="2655" y="1843"/>
                </a:lnTo>
                <a:lnTo>
                  <a:pt x="2642" y="1804"/>
                </a:lnTo>
                <a:lnTo>
                  <a:pt x="2626" y="1767"/>
                </a:lnTo>
                <a:lnTo>
                  <a:pt x="2608" y="1734"/>
                </a:lnTo>
                <a:lnTo>
                  <a:pt x="2587" y="1703"/>
                </a:lnTo>
                <a:lnTo>
                  <a:pt x="2563" y="1675"/>
                </a:lnTo>
                <a:lnTo>
                  <a:pt x="2536" y="1650"/>
                </a:lnTo>
                <a:lnTo>
                  <a:pt x="2507" y="1630"/>
                </a:lnTo>
                <a:lnTo>
                  <a:pt x="2474" y="1612"/>
                </a:lnTo>
                <a:lnTo>
                  <a:pt x="2439" y="1599"/>
                </a:lnTo>
                <a:lnTo>
                  <a:pt x="2399" y="1588"/>
                </a:lnTo>
                <a:lnTo>
                  <a:pt x="2358" y="1582"/>
                </a:lnTo>
                <a:lnTo>
                  <a:pt x="2313" y="1580"/>
                </a:lnTo>
                <a:lnTo>
                  <a:pt x="2268" y="1582"/>
                </a:lnTo>
                <a:lnTo>
                  <a:pt x="2226" y="1589"/>
                </a:lnTo>
                <a:lnTo>
                  <a:pt x="2186" y="1600"/>
                </a:lnTo>
                <a:lnTo>
                  <a:pt x="2149" y="1614"/>
                </a:lnTo>
                <a:lnTo>
                  <a:pt x="2115" y="1633"/>
                </a:lnTo>
                <a:lnTo>
                  <a:pt x="2084" y="1653"/>
                </a:lnTo>
                <a:lnTo>
                  <a:pt x="2055" y="1676"/>
                </a:lnTo>
                <a:lnTo>
                  <a:pt x="2029" y="1702"/>
                </a:lnTo>
                <a:lnTo>
                  <a:pt x="2006" y="1728"/>
                </a:lnTo>
                <a:lnTo>
                  <a:pt x="1984" y="1757"/>
                </a:lnTo>
                <a:lnTo>
                  <a:pt x="1967" y="1786"/>
                </a:lnTo>
                <a:lnTo>
                  <a:pt x="1950" y="1816"/>
                </a:lnTo>
                <a:lnTo>
                  <a:pt x="1937" y="1847"/>
                </a:lnTo>
                <a:lnTo>
                  <a:pt x="1927" y="1877"/>
                </a:lnTo>
                <a:lnTo>
                  <a:pt x="1920" y="1911"/>
                </a:lnTo>
                <a:lnTo>
                  <a:pt x="1916" y="1947"/>
                </a:lnTo>
                <a:lnTo>
                  <a:pt x="1914" y="1985"/>
                </a:lnTo>
                <a:lnTo>
                  <a:pt x="1913" y="2024"/>
                </a:lnTo>
                <a:lnTo>
                  <a:pt x="1913" y="3248"/>
                </a:lnTo>
                <a:lnTo>
                  <a:pt x="1180" y="3248"/>
                </a:lnTo>
                <a:lnTo>
                  <a:pt x="1180" y="3245"/>
                </a:lnTo>
                <a:lnTo>
                  <a:pt x="1181" y="3233"/>
                </a:lnTo>
                <a:lnTo>
                  <a:pt x="1181" y="3215"/>
                </a:lnTo>
                <a:lnTo>
                  <a:pt x="1181" y="3189"/>
                </a:lnTo>
                <a:lnTo>
                  <a:pt x="1181" y="3158"/>
                </a:lnTo>
                <a:lnTo>
                  <a:pt x="1181" y="3121"/>
                </a:lnTo>
                <a:lnTo>
                  <a:pt x="1181" y="3078"/>
                </a:lnTo>
                <a:lnTo>
                  <a:pt x="1181" y="3030"/>
                </a:lnTo>
                <a:lnTo>
                  <a:pt x="1182" y="2977"/>
                </a:lnTo>
                <a:lnTo>
                  <a:pt x="1182" y="2920"/>
                </a:lnTo>
                <a:lnTo>
                  <a:pt x="1182" y="2858"/>
                </a:lnTo>
                <a:lnTo>
                  <a:pt x="1182" y="2793"/>
                </a:lnTo>
                <a:lnTo>
                  <a:pt x="1183" y="2725"/>
                </a:lnTo>
                <a:lnTo>
                  <a:pt x="1183" y="2654"/>
                </a:lnTo>
                <a:lnTo>
                  <a:pt x="1183" y="2581"/>
                </a:lnTo>
                <a:lnTo>
                  <a:pt x="1183" y="2505"/>
                </a:lnTo>
                <a:lnTo>
                  <a:pt x="1184" y="2428"/>
                </a:lnTo>
                <a:lnTo>
                  <a:pt x="1184" y="2350"/>
                </a:lnTo>
                <a:lnTo>
                  <a:pt x="1184" y="2269"/>
                </a:lnTo>
                <a:lnTo>
                  <a:pt x="1184" y="2189"/>
                </a:lnTo>
                <a:lnTo>
                  <a:pt x="1184" y="2109"/>
                </a:lnTo>
                <a:lnTo>
                  <a:pt x="1184" y="2028"/>
                </a:lnTo>
                <a:lnTo>
                  <a:pt x="1185" y="1949"/>
                </a:lnTo>
                <a:lnTo>
                  <a:pt x="1185" y="1870"/>
                </a:lnTo>
                <a:lnTo>
                  <a:pt x="1185" y="1792"/>
                </a:lnTo>
                <a:lnTo>
                  <a:pt x="1185" y="1716"/>
                </a:lnTo>
                <a:lnTo>
                  <a:pt x="1185" y="1642"/>
                </a:lnTo>
                <a:lnTo>
                  <a:pt x="1185" y="1571"/>
                </a:lnTo>
                <a:lnTo>
                  <a:pt x="1185" y="1503"/>
                </a:lnTo>
                <a:lnTo>
                  <a:pt x="1184" y="1437"/>
                </a:lnTo>
                <a:lnTo>
                  <a:pt x="1184" y="1375"/>
                </a:lnTo>
                <a:lnTo>
                  <a:pt x="1184" y="1318"/>
                </a:lnTo>
                <a:lnTo>
                  <a:pt x="1184" y="1264"/>
                </a:lnTo>
                <a:lnTo>
                  <a:pt x="1183" y="1216"/>
                </a:lnTo>
                <a:lnTo>
                  <a:pt x="1183" y="1172"/>
                </a:lnTo>
                <a:lnTo>
                  <a:pt x="1182" y="1134"/>
                </a:lnTo>
                <a:lnTo>
                  <a:pt x="1182" y="1102"/>
                </a:lnTo>
                <a:lnTo>
                  <a:pt x="1181" y="1076"/>
                </a:lnTo>
                <a:lnTo>
                  <a:pt x="1180" y="1057"/>
                </a:lnTo>
                <a:lnTo>
                  <a:pt x="1913" y="1057"/>
                </a:lnTo>
                <a:lnTo>
                  <a:pt x="1913" y="1367"/>
                </a:lnTo>
                <a:lnTo>
                  <a:pt x="1911" y="1371"/>
                </a:lnTo>
                <a:lnTo>
                  <a:pt x="1908" y="1374"/>
                </a:lnTo>
                <a:lnTo>
                  <a:pt x="1913" y="1374"/>
                </a:lnTo>
                <a:lnTo>
                  <a:pt x="1913" y="1367"/>
                </a:lnTo>
                <a:lnTo>
                  <a:pt x="1930" y="1342"/>
                </a:lnTo>
                <a:lnTo>
                  <a:pt x="1948" y="1315"/>
                </a:lnTo>
                <a:lnTo>
                  <a:pt x="1969" y="1289"/>
                </a:lnTo>
                <a:lnTo>
                  <a:pt x="1991" y="1262"/>
                </a:lnTo>
                <a:lnTo>
                  <a:pt x="2014" y="1234"/>
                </a:lnTo>
                <a:lnTo>
                  <a:pt x="2041" y="1207"/>
                </a:lnTo>
                <a:lnTo>
                  <a:pt x="2069" y="1181"/>
                </a:lnTo>
                <a:lnTo>
                  <a:pt x="2100" y="1155"/>
                </a:lnTo>
                <a:lnTo>
                  <a:pt x="2133" y="1130"/>
                </a:lnTo>
                <a:lnTo>
                  <a:pt x="2170" y="1107"/>
                </a:lnTo>
                <a:lnTo>
                  <a:pt x="2209" y="1086"/>
                </a:lnTo>
                <a:lnTo>
                  <a:pt x="2250" y="1066"/>
                </a:lnTo>
                <a:lnTo>
                  <a:pt x="2296" y="1049"/>
                </a:lnTo>
                <a:lnTo>
                  <a:pt x="2344" y="1033"/>
                </a:lnTo>
                <a:lnTo>
                  <a:pt x="2395" y="1022"/>
                </a:lnTo>
                <a:lnTo>
                  <a:pt x="2451" y="1013"/>
                </a:lnTo>
                <a:lnTo>
                  <a:pt x="2510" y="1008"/>
                </a:lnTo>
                <a:lnTo>
                  <a:pt x="2573" y="1005"/>
                </a:lnTo>
                <a:close/>
                <a:moveTo>
                  <a:pt x="414" y="0"/>
                </a:moveTo>
                <a:lnTo>
                  <a:pt x="467" y="2"/>
                </a:lnTo>
                <a:lnTo>
                  <a:pt x="516" y="10"/>
                </a:lnTo>
                <a:lnTo>
                  <a:pt x="562" y="22"/>
                </a:lnTo>
                <a:lnTo>
                  <a:pt x="605" y="37"/>
                </a:lnTo>
                <a:lnTo>
                  <a:pt x="644" y="58"/>
                </a:lnTo>
                <a:lnTo>
                  <a:pt x="679" y="82"/>
                </a:lnTo>
                <a:lnTo>
                  <a:pt x="711" y="109"/>
                </a:lnTo>
                <a:lnTo>
                  <a:pt x="739" y="139"/>
                </a:lnTo>
                <a:lnTo>
                  <a:pt x="764" y="173"/>
                </a:lnTo>
                <a:lnTo>
                  <a:pt x="785" y="209"/>
                </a:lnTo>
                <a:lnTo>
                  <a:pt x="800" y="248"/>
                </a:lnTo>
                <a:lnTo>
                  <a:pt x="813" y="290"/>
                </a:lnTo>
                <a:lnTo>
                  <a:pt x="821" y="334"/>
                </a:lnTo>
                <a:lnTo>
                  <a:pt x="824" y="379"/>
                </a:lnTo>
                <a:lnTo>
                  <a:pt x="821" y="424"/>
                </a:lnTo>
                <a:lnTo>
                  <a:pt x="815" y="466"/>
                </a:lnTo>
                <a:lnTo>
                  <a:pt x="802" y="507"/>
                </a:lnTo>
                <a:lnTo>
                  <a:pt x="787" y="546"/>
                </a:lnTo>
                <a:lnTo>
                  <a:pt x="766" y="582"/>
                </a:lnTo>
                <a:lnTo>
                  <a:pt x="741" y="616"/>
                </a:lnTo>
                <a:lnTo>
                  <a:pt x="712" y="647"/>
                </a:lnTo>
                <a:lnTo>
                  <a:pt x="680" y="675"/>
                </a:lnTo>
                <a:lnTo>
                  <a:pt x="644" y="699"/>
                </a:lnTo>
                <a:lnTo>
                  <a:pt x="603" y="719"/>
                </a:lnTo>
                <a:lnTo>
                  <a:pt x="560" y="736"/>
                </a:lnTo>
                <a:lnTo>
                  <a:pt x="513" y="748"/>
                </a:lnTo>
                <a:lnTo>
                  <a:pt x="463" y="755"/>
                </a:lnTo>
                <a:lnTo>
                  <a:pt x="410" y="757"/>
                </a:lnTo>
                <a:lnTo>
                  <a:pt x="405" y="757"/>
                </a:lnTo>
                <a:lnTo>
                  <a:pt x="353" y="755"/>
                </a:lnTo>
                <a:lnTo>
                  <a:pt x="305" y="748"/>
                </a:lnTo>
                <a:lnTo>
                  <a:pt x="260" y="736"/>
                </a:lnTo>
                <a:lnTo>
                  <a:pt x="217" y="719"/>
                </a:lnTo>
                <a:lnTo>
                  <a:pt x="178" y="699"/>
                </a:lnTo>
                <a:lnTo>
                  <a:pt x="143" y="675"/>
                </a:lnTo>
                <a:lnTo>
                  <a:pt x="111" y="647"/>
                </a:lnTo>
                <a:lnTo>
                  <a:pt x="82" y="616"/>
                </a:lnTo>
                <a:lnTo>
                  <a:pt x="58" y="582"/>
                </a:lnTo>
                <a:lnTo>
                  <a:pt x="37" y="546"/>
                </a:lnTo>
                <a:lnTo>
                  <a:pt x="21" y="507"/>
                </a:lnTo>
                <a:lnTo>
                  <a:pt x="9" y="466"/>
                </a:lnTo>
                <a:lnTo>
                  <a:pt x="2" y="424"/>
                </a:lnTo>
                <a:lnTo>
                  <a:pt x="0" y="379"/>
                </a:lnTo>
                <a:lnTo>
                  <a:pt x="2" y="334"/>
                </a:lnTo>
                <a:lnTo>
                  <a:pt x="9" y="290"/>
                </a:lnTo>
                <a:lnTo>
                  <a:pt x="22" y="248"/>
                </a:lnTo>
                <a:lnTo>
                  <a:pt x="38" y="209"/>
                </a:lnTo>
                <a:lnTo>
                  <a:pt x="59" y="173"/>
                </a:lnTo>
                <a:lnTo>
                  <a:pt x="84" y="139"/>
                </a:lnTo>
                <a:lnTo>
                  <a:pt x="113" y="109"/>
                </a:lnTo>
                <a:lnTo>
                  <a:pt x="146" y="82"/>
                </a:lnTo>
                <a:lnTo>
                  <a:pt x="182" y="58"/>
                </a:lnTo>
                <a:lnTo>
                  <a:pt x="223" y="37"/>
                </a:lnTo>
                <a:lnTo>
                  <a:pt x="266" y="22"/>
                </a:lnTo>
                <a:lnTo>
                  <a:pt x="313" y="10"/>
                </a:lnTo>
                <a:lnTo>
                  <a:pt x="362" y="2"/>
                </a:lnTo>
                <a:lnTo>
                  <a:pt x="414" y="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721137" y="4484073"/>
            <a:ext cx="714375" cy="714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10"/>
          <p:cNvSpPr>
            <a:spLocks/>
          </p:cNvSpPr>
          <p:nvPr/>
        </p:nvSpPr>
        <p:spPr bwMode="auto">
          <a:xfrm>
            <a:off x="5721138" y="4475118"/>
            <a:ext cx="714375" cy="715963"/>
          </a:xfrm>
          <a:custGeom>
            <a:avLst/>
            <a:gdLst>
              <a:gd name="T0" fmla="*/ 109 w 450"/>
              <a:gd name="T1" fmla="*/ 32 h 451"/>
              <a:gd name="T2" fmla="*/ 225 w 450"/>
              <a:gd name="T3" fmla="*/ 0 h 451"/>
              <a:gd name="T4" fmla="*/ 450 w 450"/>
              <a:gd name="T5" fmla="*/ 226 h 451"/>
              <a:gd name="T6" fmla="*/ 225 w 450"/>
              <a:gd name="T7" fmla="*/ 451 h 451"/>
              <a:gd name="T8" fmla="*/ 0 w 450"/>
              <a:gd name="T9" fmla="*/ 226 h 451"/>
              <a:gd name="T10" fmla="*/ 26 w 450"/>
              <a:gd name="T11" fmla="*/ 119 h 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0" h="451">
                <a:moveTo>
                  <a:pt x="109" y="32"/>
                </a:moveTo>
                <a:cubicBezTo>
                  <a:pt x="143" y="12"/>
                  <a:pt x="183" y="0"/>
                  <a:pt x="225" y="0"/>
                </a:cubicBezTo>
                <a:cubicBezTo>
                  <a:pt x="349" y="0"/>
                  <a:pt x="450" y="101"/>
                  <a:pt x="450" y="226"/>
                </a:cubicBezTo>
                <a:cubicBezTo>
                  <a:pt x="450" y="350"/>
                  <a:pt x="349" y="451"/>
                  <a:pt x="225" y="451"/>
                </a:cubicBezTo>
                <a:cubicBezTo>
                  <a:pt x="100" y="451"/>
                  <a:pt x="0" y="350"/>
                  <a:pt x="0" y="226"/>
                </a:cubicBezTo>
                <a:cubicBezTo>
                  <a:pt x="0" y="187"/>
                  <a:pt x="9" y="151"/>
                  <a:pt x="26" y="119"/>
                </a:cubicBezTo>
              </a:path>
            </a:pathLst>
          </a:custGeom>
          <a:noFill/>
          <a:ln w="31750" cap="rnd">
            <a:solidFill>
              <a:srgbClr val="19191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36">
            <a:hlinkClick r:id="rId8"/>
          </p:cNvPr>
          <p:cNvSpPr>
            <a:spLocks/>
          </p:cNvSpPr>
          <p:nvPr/>
        </p:nvSpPr>
        <p:spPr bwMode="auto">
          <a:xfrm>
            <a:off x="5865443" y="4688928"/>
            <a:ext cx="425764" cy="345492"/>
          </a:xfrm>
          <a:custGeom>
            <a:avLst/>
            <a:gdLst>
              <a:gd name="T0" fmla="*/ 3173 w 4343"/>
              <a:gd name="T1" fmla="*/ 16 h 3525"/>
              <a:gd name="T2" fmla="*/ 3404 w 4343"/>
              <a:gd name="T3" fmla="*/ 92 h 3525"/>
              <a:gd name="T4" fmla="*/ 3600 w 4343"/>
              <a:gd name="T5" fmla="*/ 227 h 3525"/>
              <a:gd name="T6" fmla="*/ 3856 w 4343"/>
              <a:gd name="T7" fmla="*/ 231 h 3525"/>
              <a:gd name="T8" fmla="*/ 4135 w 4343"/>
              <a:gd name="T9" fmla="*/ 113 h 3525"/>
              <a:gd name="T10" fmla="*/ 4160 w 4343"/>
              <a:gd name="T11" fmla="*/ 215 h 3525"/>
              <a:gd name="T12" fmla="*/ 4018 w 4343"/>
              <a:gd name="T13" fmla="*/ 408 h 3525"/>
              <a:gd name="T14" fmla="*/ 3831 w 4343"/>
              <a:gd name="T15" fmla="*/ 558 h 3525"/>
              <a:gd name="T16" fmla="*/ 4145 w 4343"/>
              <a:gd name="T17" fmla="*/ 491 h 3525"/>
              <a:gd name="T18" fmla="*/ 4280 w 4343"/>
              <a:gd name="T19" fmla="*/ 504 h 3525"/>
              <a:gd name="T20" fmla="*/ 4064 w 4343"/>
              <a:gd name="T21" fmla="*/ 742 h 3525"/>
              <a:gd name="T22" fmla="*/ 3900 w 4343"/>
              <a:gd name="T23" fmla="*/ 994 h 3525"/>
              <a:gd name="T24" fmla="*/ 3881 w 4343"/>
              <a:gd name="T25" fmla="*/ 1299 h 3525"/>
              <a:gd name="T26" fmla="*/ 3823 w 4343"/>
              <a:gd name="T27" fmla="*/ 1607 h 3525"/>
              <a:gd name="T28" fmla="*/ 3725 w 4343"/>
              <a:gd name="T29" fmla="*/ 1910 h 3525"/>
              <a:gd name="T30" fmla="*/ 3591 w 4343"/>
              <a:gd name="T31" fmla="*/ 2204 h 3525"/>
              <a:gd name="T32" fmla="*/ 3420 w 4343"/>
              <a:gd name="T33" fmla="*/ 2483 h 3525"/>
              <a:gd name="T34" fmla="*/ 3210 w 4343"/>
              <a:gd name="T35" fmla="*/ 2741 h 3525"/>
              <a:gd name="T36" fmla="*/ 2966 w 4343"/>
              <a:gd name="T37" fmla="*/ 2973 h 3525"/>
              <a:gd name="T38" fmla="*/ 2686 w 4343"/>
              <a:gd name="T39" fmla="*/ 3172 h 3525"/>
              <a:gd name="T40" fmla="*/ 2371 w 4343"/>
              <a:gd name="T41" fmla="*/ 3331 h 3525"/>
              <a:gd name="T42" fmla="*/ 2022 w 4343"/>
              <a:gd name="T43" fmla="*/ 3447 h 3525"/>
              <a:gd name="T44" fmla="*/ 1640 w 4343"/>
              <a:gd name="T45" fmla="*/ 3512 h 3525"/>
              <a:gd name="T46" fmla="*/ 1229 w 4343"/>
              <a:gd name="T47" fmla="*/ 3522 h 3525"/>
              <a:gd name="T48" fmla="*/ 833 w 4343"/>
              <a:gd name="T49" fmla="*/ 3469 h 3525"/>
              <a:gd name="T50" fmla="*/ 457 w 4343"/>
              <a:gd name="T51" fmla="*/ 3357 h 3525"/>
              <a:gd name="T52" fmla="*/ 109 w 4343"/>
              <a:gd name="T53" fmla="*/ 3193 h 3525"/>
              <a:gd name="T54" fmla="*/ 212 w 4343"/>
              <a:gd name="T55" fmla="*/ 3139 h 3525"/>
              <a:gd name="T56" fmla="*/ 545 w 4343"/>
              <a:gd name="T57" fmla="*/ 3107 h 3525"/>
              <a:gd name="T58" fmla="*/ 859 w 4343"/>
              <a:gd name="T59" fmla="*/ 3019 h 3525"/>
              <a:gd name="T60" fmla="*/ 1145 w 4343"/>
              <a:gd name="T61" fmla="*/ 2878 h 3525"/>
              <a:gd name="T62" fmla="*/ 1237 w 4343"/>
              <a:gd name="T63" fmla="*/ 2752 h 3525"/>
              <a:gd name="T64" fmla="*/ 1004 w 4343"/>
              <a:gd name="T65" fmla="*/ 2694 h 3525"/>
              <a:gd name="T66" fmla="*/ 800 w 4343"/>
              <a:gd name="T67" fmla="*/ 2578 h 3525"/>
              <a:gd name="T68" fmla="*/ 634 w 4343"/>
              <a:gd name="T69" fmla="*/ 2415 h 3525"/>
              <a:gd name="T70" fmla="*/ 514 w 4343"/>
              <a:gd name="T71" fmla="*/ 2214 h 3525"/>
              <a:gd name="T72" fmla="*/ 598 w 4343"/>
              <a:gd name="T73" fmla="*/ 2153 h 3525"/>
              <a:gd name="T74" fmla="*/ 813 w 4343"/>
              <a:gd name="T75" fmla="*/ 2141 h 3525"/>
              <a:gd name="T76" fmla="*/ 732 w 4343"/>
              <a:gd name="T77" fmla="*/ 2077 h 3525"/>
              <a:gd name="T78" fmla="*/ 523 w 4343"/>
              <a:gd name="T79" fmla="*/ 1957 h 3525"/>
              <a:gd name="T80" fmla="*/ 354 w 4343"/>
              <a:gd name="T81" fmla="*/ 1787 h 3525"/>
              <a:gd name="T82" fmla="*/ 236 w 4343"/>
              <a:gd name="T83" fmla="*/ 1577 h 3525"/>
              <a:gd name="T84" fmla="*/ 178 w 4343"/>
              <a:gd name="T85" fmla="*/ 1336 h 3525"/>
              <a:gd name="T86" fmla="*/ 236 w 4343"/>
              <a:gd name="T87" fmla="*/ 1271 h 3525"/>
              <a:gd name="T88" fmla="*/ 435 w 4343"/>
              <a:gd name="T89" fmla="*/ 1335 h 3525"/>
              <a:gd name="T90" fmla="*/ 515 w 4343"/>
              <a:gd name="T91" fmla="*/ 1306 h 3525"/>
              <a:gd name="T92" fmla="*/ 353 w 4343"/>
              <a:gd name="T93" fmla="*/ 1136 h 3525"/>
              <a:gd name="T94" fmla="*/ 241 w 4343"/>
              <a:gd name="T95" fmla="*/ 929 h 3525"/>
              <a:gd name="T96" fmla="*/ 186 w 4343"/>
              <a:gd name="T97" fmla="*/ 694 h 3525"/>
              <a:gd name="T98" fmla="*/ 196 w 4343"/>
              <a:gd name="T99" fmla="*/ 452 h 3525"/>
              <a:gd name="T100" fmla="*/ 267 w 4343"/>
              <a:gd name="T101" fmla="*/ 231 h 3525"/>
              <a:gd name="T102" fmla="*/ 477 w 4343"/>
              <a:gd name="T103" fmla="*/ 356 h 3525"/>
              <a:gd name="T104" fmla="*/ 773 w 4343"/>
              <a:gd name="T105" fmla="*/ 610 h 3525"/>
              <a:gd name="T106" fmla="*/ 1108 w 4343"/>
              <a:gd name="T107" fmla="*/ 816 h 3525"/>
              <a:gd name="T108" fmla="*/ 1473 w 4343"/>
              <a:gd name="T109" fmla="*/ 969 h 3525"/>
              <a:gd name="T110" fmla="*/ 1865 w 4343"/>
              <a:gd name="T111" fmla="*/ 1065 h 3525"/>
              <a:gd name="T112" fmla="*/ 2126 w 4343"/>
              <a:gd name="T113" fmla="*/ 1027 h 3525"/>
              <a:gd name="T114" fmla="*/ 2119 w 4343"/>
              <a:gd name="T115" fmla="*/ 804 h 3525"/>
              <a:gd name="T116" fmla="*/ 2177 w 4343"/>
              <a:gd name="T117" fmla="*/ 562 h 3525"/>
              <a:gd name="T118" fmla="*/ 2297 w 4343"/>
              <a:gd name="T119" fmla="*/ 352 h 3525"/>
              <a:gd name="T120" fmla="*/ 2467 w 4343"/>
              <a:gd name="T121" fmla="*/ 182 h 3525"/>
              <a:gd name="T122" fmla="*/ 2679 w 4343"/>
              <a:gd name="T123" fmla="*/ 62 h 3525"/>
              <a:gd name="T124" fmla="*/ 2920 w 4343"/>
              <a:gd name="T125" fmla="*/ 4 h 3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343" h="3525">
                <a:moveTo>
                  <a:pt x="3006" y="0"/>
                </a:moveTo>
                <a:lnTo>
                  <a:pt x="3092" y="4"/>
                </a:lnTo>
                <a:lnTo>
                  <a:pt x="3173" y="16"/>
                </a:lnTo>
                <a:lnTo>
                  <a:pt x="3254" y="35"/>
                </a:lnTo>
                <a:lnTo>
                  <a:pt x="3330" y="61"/>
                </a:lnTo>
                <a:lnTo>
                  <a:pt x="3404" y="92"/>
                </a:lnTo>
                <a:lnTo>
                  <a:pt x="3474" y="132"/>
                </a:lnTo>
                <a:lnTo>
                  <a:pt x="3540" y="175"/>
                </a:lnTo>
                <a:lnTo>
                  <a:pt x="3600" y="227"/>
                </a:lnTo>
                <a:lnTo>
                  <a:pt x="3657" y="281"/>
                </a:lnTo>
                <a:lnTo>
                  <a:pt x="3757" y="258"/>
                </a:lnTo>
                <a:lnTo>
                  <a:pt x="3856" y="231"/>
                </a:lnTo>
                <a:lnTo>
                  <a:pt x="3952" y="196"/>
                </a:lnTo>
                <a:lnTo>
                  <a:pt x="4045" y="158"/>
                </a:lnTo>
                <a:lnTo>
                  <a:pt x="4135" y="113"/>
                </a:lnTo>
                <a:lnTo>
                  <a:pt x="4223" y="65"/>
                </a:lnTo>
                <a:lnTo>
                  <a:pt x="4194" y="141"/>
                </a:lnTo>
                <a:lnTo>
                  <a:pt x="4160" y="215"/>
                </a:lnTo>
                <a:lnTo>
                  <a:pt x="4118" y="283"/>
                </a:lnTo>
                <a:lnTo>
                  <a:pt x="4070" y="348"/>
                </a:lnTo>
                <a:lnTo>
                  <a:pt x="4018" y="408"/>
                </a:lnTo>
                <a:lnTo>
                  <a:pt x="3961" y="463"/>
                </a:lnTo>
                <a:lnTo>
                  <a:pt x="3898" y="513"/>
                </a:lnTo>
                <a:lnTo>
                  <a:pt x="3831" y="558"/>
                </a:lnTo>
                <a:lnTo>
                  <a:pt x="3939" y="541"/>
                </a:lnTo>
                <a:lnTo>
                  <a:pt x="4043" y="519"/>
                </a:lnTo>
                <a:lnTo>
                  <a:pt x="4145" y="491"/>
                </a:lnTo>
                <a:lnTo>
                  <a:pt x="4246" y="457"/>
                </a:lnTo>
                <a:lnTo>
                  <a:pt x="4343" y="417"/>
                </a:lnTo>
                <a:lnTo>
                  <a:pt x="4280" y="504"/>
                </a:lnTo>
                <a:lnTo>
                  <a:pt x="4213" y="589"/>
                </a:lnTo>
                <a:lnTo>
                  <a:pt x="4142" y="667"/>
                </a:lnTo>
                <a:lnTo>
                  <a:pt x="4064" y="742"/>
                </a:lnTo>
                <a:lnTo>
                  <a:pt x="3983" y="814"/>
                </a:lnTo>
                <a:lnTo>
                  <a:pt x="3898" y="878"/>
                </a:lnTo>
                <a:lnTo>
                  <a:pt x="3900" y="994"/>
                </a:lnTo>
                <a:lnTo>
                  <a:pt x="3899" y="1095"/>
                </a:lnTo>
                <a:lnTo>
                  <a:pt x="3893" y="1196"/>
                </a:lnTo>
                <a:lnTo>
                  <a:pt x="3881" y="1299"/>
                </a:lnTo>
                <a:lnTo>
                  <a:pt x="3866" y="1402"/>
                </a:lnTo>
                <a:lnTo>
                  <a:pt x="3846" y="1504"/>
                </a:lnTo>
                <a:lnTo>
                  <a:pt x="3823" y="1607"/>
                </a:lnTo>
                <a:lnTo>
                  <a:pt x="3795" y="1708"/>
                </a:lnTo>
                <a:lnTo>
                  <a:pt x="3762" y="1810"/>
                </a:lnTo>
                <a:lnTo>
                  <a:pt x="3725" y="1910"/>
                </a:lnTo>
                <a:lnTo>
                  <a:pt x="3684" y="2010"/>
                </a:lnTo>
                <a:lnTo>
                  <a:pt x="3640" y="2108"/>
                </a:lnTo>
                <a:lnTo>
                  <a:pt x="3591" y="2204"/>
                </a:lnTo>
                <a:lnTo>
                  <a:pt x="3538" y="2299"/>
                </a:lnTo>
                <a:lnTo>
                  <a:pt x="3480" y="2393"/>
                </a:lnTo>
                <a:lnTo>
                  <a:pt x="3420" y="2483"/>
                </a:lnTo>
                <a:lnTo>
                  <a:pt x="3354" y="2573"/>
                </a:lnTo>
                <a:lnTo>
                  <a:pt x="3284" y="2658"/>
                </a:lnTo>
                <a:lnTo>
                  <a:pt x="3210" y="2741"/>
                </a:lnTo>
                <a:lnTo>
                  <a:pt x="3132" y="2821"/>
                </a:lnTo>
                <a:lnTo>
                  <a:pt x="3052" y="2899"/>
                </a:lnTo>
                <a:lnTo>
                  <a:pt x="2966" y="2973"/>
                </a:lnTo>
                <a:lnTo>
                  <a:pt x="2877" y="3043"/>
                </a:lnTo>
                <a:lnTo>
                  <a:pt x="2783" y="3110"/>
                </a:lnTo>
                <a:lnTo>
                  <a:pt x="2686" y="3172"/>
                </a:lnTo>
                <a:lnTo>
                  <a:pt x="2584" y="3229"/>
                </a:lnTo>
                <a:lnTo>
                  <a:pt x="2480" y="3282"/>
                </a:lnTo>
                <a:lnTo>
                  <a:pt x="2371" y="3331"/>
                </a:lnTo>
                <a:lnTo>
                  <a:pt x="2259" y="3375"/>
                </a:lnTo>
                <a:lnTo>
                  <a:pt x="2142" y="3414"/>
                </a:lnTo>
                <a:lnTo>
                  <a:pt x="2022" y="3447"/>
                </a:lnTo>
                <a:lnTo>
                  <a:pt x="1898" y="3474"/>
                </a:lnTo>
                <a:lnTo>
                  <a:pt x="1770" y="3497"/>
                </a:lnTo>
                <a:lnTo>
                  <a:pt x="1640" y="3512"/>
                </a:lnTo>
                <a:lnTo>
                  <a:pt x="1504" y="3523"/>
                </a:lnTo>
                <a:lnTo>
                  <a:pt x="1366" y="3525"/>
                </a:lnTo>
                <a:lnTo>
                  <a:pt x="1229" y="3522"/>
                </a:lnTo>
                <a:lnTo>
                  <a:pt x="1095" y="3511"/>
                </a:lnTo>
                <a:lnTo>
                  <a:pt x="963" y="3494"/>
                </a:lnTo>
                <a:lnTo>
                  <a:pt x="833" y="3469"/>
                </a:lnTo>
                <a:lnTo>
                  <a:pt x="705" y="3439"/>
                </a:lnTo>
                <a:lnTo>
                  <a:pt x="580" y="3400"/>
                </a:lnTo>
                <a:lnTo>
                  <a:pt x="457" y="3357"/>
                </a:lnTo>
                <a:lnTo>
                  <a:pt x="339" y="3308"/>
                </a:lnTo>
                <a:lnTo>
                  <a:pt x="223" y="3253"/>
                </a:lnTo>
                <a:lnTo>
                  <a:pt x="109" y="3193"/>
                </a:lnTo>
                <a:lnTo>
                  <a:pt x="0" y="3125"/>
                </a:lnTo>
                <a:lnTo>
                  <a:pt x="105" y="3135"/>
                </a:lnTo>
                <a:lnTo>
                  <a:pt x="212" y="3139"/>
                </a:lnTo>
                <a:lnTo>
                  <a:pt x="325" y="3135"/>
                </a:lnTo>
                <a:lnTo>
                  <a:pt x="436" y="3124"/>
                </a:lnTo>
                <a:lnTo>
                  <a:pt x="545" y="3107"/>
                </a:lnTo>
                <a:lnTo>
                  <a:pt x="652" y="3083"/>
                </a:lnTo>
                <a:lnTo>
                  <a:pt x="757" y="3054"/>
                </a:lnTo>
                <a:lnTo>
                  <a:pt x="859" y="3019"/>
                </a:lnTo>
                <a:lnTo>
                  <a:pt x="958" y="2977"/>
                </a:lnTo>
                <a:lnTo>
                  <a:pt x="1053" y="2929"/>
                </a:lnTo>
                <a:lnTo>
                  <a:pt x="1145" y="2878"/>
                </a:lnTo>
                <a:lnTo>
                  <a:pt x="1234" y="2820"/>
                </a:lnTo>
                <a:lnTo>
                  <a:pt x="1319" y="2757"/>
                </a:lnTo>
                <a:lnTo>
                  <a:pt x="1237" y="2752"/>
                </a:lnTo>
                <a:lnTo>
                  <a:pt x="1157" y="2739"/>
                </a:lnTo>
                <a:lnTo>
                  <a:pt x="1079" y="2720"/>
                </a:lnTo>
                <a:lnTo>
                  <a:pt x="1004" y="2694"/>
                </a:lnTo>
                <a:lnTo>
                  <a:pt x="931" y="2661"/>
                </a:lnTo>
                <a:lnTo>
                  <a:pt x="864" y="2623"/>
                </a:lnTo>
                <a:lnTo>
                  <a:pt x="800" y="2578"/>
                </a:lnTo>
                <a:lnTo>
                  <a:pt x="739" y="2528"/>
                </a:lnTo>
                <a:lnTo>
                  <a:pt x="684" y="2474"/>
                </a:lnTo>
                <a:lnTo>
                  <a:pt x="634" y="2415"/>
                </a:lnTo>
                <a:lnTo>
                  <a:pt x="588" y="2352"/>
                </a:lnTo>
                <a:lnTo>
                  <a:pt x="548" y="2285"/>
                </a:lnTo>
                <a:lnTo>
                  <a:pt x="514" y="2214"/>
                </a:lnTo>
                <a:lnTo>
                  <a:pt x="487" y="2139"/>
                </a:lnTo>
                <a:lnTo>
                  <a:pt x="541" y="2148"/>
                </a:lnTo>
                <a:lnTo>
                  <a:pt x="598" y="2153"/>
                </a:lnTo>
                <a:lnTo>
                  <a:pt x="655" y="2156"/>
                </a:lnTo>
                <a:lnTo>
                  <a:pt x="735" y="2152"/>
                </a:lnTo>
                <a:lnTo>
                  <a:pt x="813" y="2141"/>
                </a:lnTo>
                <a:lnTo>
                  <a:pt x="889" y="2124"/>
                </a:lnTo>
                <a:lnTo>
                  <a:pt x="809" y="2104"/>
                </a:lnTo>
                <a:lnTo>
                  <a:pt x="732" y="2077"/>
                </a:lnTo>
                <a:lnTo>
                  <a:pt x="659" y="2043"/>
                </a:lnTo>
                <a:lnTo>
                  <a:pt x="589" y="2003"/>
                </a:lnTo>
                <a:lnTo>
                  <a:pt x="523" y="1957"/>
                </a:lnTo>
                <a:lnTo>
                  <a:pt x="461" y="1906"/>
                </a:lnTo>
                <a:lnTo>
                  <a:pt x="406" y="1849"/>
                </a:lnTo>
                <a:lnTo>
                  <a:pt x="354" y="1787"/>
                </a:lnTo>
                <a:lnTo>
                  <a:pt x="308" y="1721"/>
                </a:lnTo>
                <a:lnTo>
                  <a:pt x="269" y="1650"/>
                </a:lnTo>
                <a:lnTo>
                  <a:pt x="236" y="1577"/>
                </a:lnTo>
                <a:lnTo>
                  <a:pt x="209" y="1499"/>
                </a:lnTo>
                <a:lnTo>
                  <a:pt x="190" y="1419"/>
                </a:lnTo>
                <a:lnTo>
                  <a:pt x="178" y="1336"/>
                </a:lnTo>
                <a:lnTo>
                  <a:pt x="174" y="1252"/>
                </a:lnTo>
                <a:lnTo>
                  <a:pt x="174" y="1240"/>
                </a:lnTo>
                <a:lnTo>
                  <a:pt x="236" y="1271"/>
                </a:lnTo>
                <a:lnTo>
                  <a:pt x="300" y="1298"/>
                </a:lnTo>
                <a:lnTo>
                  <a:pt x="366" y="1319"/>
                </a:lnTo>
                <a:lnTo>
                  <a:pt x="435" y="1335"/>
                </a:lnTo>
                <a:lnTo>
                  <a:pt x="506" y="1346"/>
                </a:lnTo>
                <a:lnTo>
                  <a:pt x="578" y="1352"/>
                </a:lnTo>
                <a:lnTo>
                  <a:pt x="515" y="1306"/>
                </a:lnTo>
                <a:lnTo>
                  <a:pt x="456" y="1253"/>
                </a:lnTo>
                <a:lnTo>
                  <a:pt x="402" y="1198"/>
                </a:lnTo>
                <a:lnTo>
                  <a:pt x="353" y="1136"/>
                </a:lnTo>
                <a:lnTo>
                  <a:pt x="310" y="1071"/>
                </a:lnTo>
                <a:lnTo>
                  <a:pt x="273" y="1002"/>
                </a:lnTo>
                <a:lnTo>
                  <a:pt x="241" y="929"/>
                </a:lnTo>
                <a:lnTo>
                  <a:pt x="215" y="853"/>
                </a:lnTo>
                <a:lnTo>
                  <a:pt x="196" y="775"/>
                </a:lnTo>
                <a:lnTo>
                  <a:pt x="186" y="694"/>
                </a:lnTo>
                <a:lnTo>
                  <a:pt x="182" y="611"/>
                </a:lnTo>
                <a:lnTo>
                  <a:pt x="186" y="529"/>
                </a:lnTo>
                <a:lnTo>
                  <a:pt x="196" y="452"/>
                </a:lnTo>
                <a:lnTo>
                  <a:pt x="213" y="375"/>
                </a:lnTo>
                <a:lnTo>
                  <a:pt x="237" y="302"/>
                </a:lnTo>
                <a:lnTo>
                  <a:pt x="267" y="231"/>
                </a:lnTo>
                <a:lnTo>
                  <a:pt x="303" y="163"/>
                </a:lnTo>
                <a:lnTo>
                  <a:pt x="387" y="262"/>
                </a:lnTo>
                <a:lnTo>
                  <a:pt x="477" y="356"/>
                </a:lnTo>
                <a:lnTo>
                  <a:pt x="572" y="445"/>
                </a:lnTo>
                <a:lnTo>
                  <a:pt x="670" y="531"/>
                </a:lnTo>
                <a:lnTo>
                  <a:pt x="773" y="610"/>
                </a:lnTo>
                <a:lnTo>
                  <a:pt x="881" y="685"/>
                </a:lnTo>
                <a:lnTo>
                  <a:pt x="993" y="753"/>
                </a:lnTo>
                <a:lnTo>
                  <a:pt x="1108" y="816"/>
                </a:lnTo>
                <a:lnTo>
                  <a:pt x="1226" y="873"/>
                </a:lnTo>
                <a:lnTo>
                  <a:pt x="1348" y="924"/>
                </a:lnTo>
                <a:lnTo>
                  <a:pt x="1473" y="969"/>
                </a:lnTo>
                <a:lnTo>
                  <a:pt x="1602" y="1008"/>
                </a:lnTo>
                <a:lnTo>
                  <a:pt x="1732" y="1040"/>
                </a:lnTo>
                <a:lnTo>
                  <a:pt x="1865" y="1065"/>
                </a:lnTo>
                <a:lnTo>
                  <a:pt x="2001" y="1082"/>
                </a:lnTo>
                <a:lnTo>
                  <a:pt x="2139" y="1092"/>
                </a:lnTo>
                <a:lnTo>
                  <a:pt x="2126" y="1027"/>
                </a:lnTo>
                <a:lnTo>
                  <a:pt x="2118" y="960"/>
                </a:lnTo>
                <a:lnTo>
                  <a:pt x="2116" y="890"/>
                </a:lnTo>
                <a:lnTo>
                  <a:pt x="2119" y="804"/>
                </a:lnTo>
                <a:lnTo>
                  <a:pt x="2131" y="721"/>
                </a:lnTo>
                <a:lnTo>
                  <a:pt x="2151" y="640"/>
                </a:lnTo>
                <a:lnTo>
                  <a:pt x="2177" y="562"/>
                </a:lnTo>
                <a:lnTo>
                  <a:pt x="2212" y="488"/>
                </a:lnTo>
                <a:lnTo>
                  <a:pt x="2251" y="417"/>
                </a:lnTo>
                <a:lnTo>
                  <a:pt x="2297" y="352"/>
                </a:lnTo>
                <a:lnTo>
                  <a:pt x="2349" y="290"/>
                </a:lnTo>
                <a:lnTo>
                  <a:pt x="2405" y="233"/>
                </a:lnTo>
                <a:lnTo>
                  <a:pt x="2467" y="182"/>
                </a:lnTo>
                <a:lnTo>
                  <a:pt x="2534" y="136"/>
                </a:lnTo>
                <a:lnTo>
                  <a:pt x="2604" y="96"/>
                </a:lnTo>
                <a:lnTo>
                  <a:pt x="2679" y="62"/>
                </a:lnTo>
                <a:lnTo>
                  <a:pt x="2757" y="36"/>
                </a:lnTo>
                <a:lnTo>
                  <a:pt x="2837" y="16"/>
                </a:lnTo>
                <a:lnTo>
                  <a:pt x="2920" y="4"/>
                </a:lnTo>
                <a:lnTo>
                  <a:pt x="3006" y="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>
            <a:off x="9378784" y="4482548"/>
            <a:ext cx="714376" cy="718058"/>
            <a:chOff x="10325912" y="3125157"/>
            <a:chExt cx="714376" cy="718058"/>
          </a:xfrm>
        </p:grpSpPr>
        <p:sp>
          <p:nvSpPr>
            <p:cNvPr id="38" name="Oval 37"/>
            <p:cNvSpPr/>
            <p:nvPr/>
          </p:nvSpPr>
          <p:spPr>
            <a:xfrm>
              <a:off x="10325912" y="3128840"/>
              <a:ext cx="714375" cy="7143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10"/>
            <p:cNvSpPr>
              <a:spLocks/>
            </p:cNvSpPr>
            <p:nvPr/>
          </p:nvSpPr>
          <p:spPr bwMode="auto">
            <a:xfrm>
              <a:off x="10325913" y="3125157"/>
              <a:ext cx="714375" cy="715963"/>
            </a:xfrm>
            <a:custGeom>
              <a:avLst/>
              <a:gdLst>
                <a:gd name="T0" fmla="*/ 109 w 450"/>
                <a:gd name="T1" fmla="*/ 32 h 451"/>
                <a:gd name="T2" fmla="*/ 225 w 450"/>
                <a:gd name="T3" fmla="*/ 0 h 451"/>
                <a:gd name="T4" fmla="*/ 450 w 450"/>
                <a:gd name="T5" fmla="*/ 226 h 451"/>
                <a:gd name="T6" fmla="*/ 225 w 450"/>
                <a:gd name="T7" fmla="*/ 451 h 451"/>
                <a:gd name="T8" fmla="*/ 0 w 450"/>
                <a:gd name="T9" fmla="*/ 226 h 451"/>
                <a:gd name="T10" fmla="*/ 26 w 450"/>
                <a:gd name="T11" fmla="*/ 119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0" h="451">
                  <a:moveTo>
                    <a:pt x="109" y="32"/>
                  </a:moveTo>
                  <a:cubicBezTo>
                    <a:pt x="143" y="12"/>
                    <a:pt x="183" y="0"/>
                    <a:pt x="225" y="0"/>
                  </a:cubicBezTo>
                  <a:cubicBezTo>
                    <a:pt x="349" y="0"/>
                    <a:pt x="450" y="101"/>
                    <a:pt x="450" y="226"/>
                  </a:cubicBezTo>
                  <a:cubicBezTo>
                    <a:pt x="450" y="350"/>
                    <a:pt x="349" y="451"/>
                    <a:pt x="225" y="451"/>
                  </a:cubicBezTo>
                  <a:cubicBezTo>
                    <a:pt x="100" y="451"/>
                    <a:pt x="0" y="350"/>
                    <a:pt x="0" y="226"/>
                  </a:cubicBezTo>
                  <a:cubicBezTo>
                    <a:pt x="0" y="187"/>
                    <a:pt x="9" y="151"/>
                    <a:pt x="26" y="119"/>
                  </a:cubicBezTo>
                </a:path>
              </a:pathLst>
            </a:custGeom>
            <a:noFill/>
            <a:ln w="31750" cap="rnd">
              <a:solidFill>
                <a:srgbClr val="19191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0" name="Oval 49"/>
          <p:cNvSpPr/>
          <p:nvPr/>
        </p:nvSpPr>
        <p:spPr>
          <a:xfrm>
            <a:off x="9378784" y="2129108"/>
            <a:ext cx="714375" cy="714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10"/>
          <p:cNvSpPr>
            <a:spLocks/>
          </p:cNvSpPr>
          <p:nvPr/>
        </p:nvSpPr>
        <p:spPr bwMode="auto">
          <a:xfrm>
            <a:off x="9378785" y="2125425"/>
            <a:ext cx="714375" cy="715963"/>
          </a:xfrm>
          <a:custGeom>
            <a:avLst/>
            <a:gdLst>
              <a:gd name="T0" fmla="*/ 109 w 450"/>
              <a:gd name="T1" fmla="*/ 32 h 451"/>
              <a:gd name="T2" fmla="*/ 225 w 450"/>
              <a:gd name="T3" fmla="*/ 0 h 451"/>
              <a:gd name="T4" fmla="*/ 450 w 450"/>
              <a:gd name="T5" fmla="*/ 226 h 451"/>
              <a:gd name="T6" fmla="*/ 225 w 450"/>
              <a:gd name="T7" fmla="*/ 451 h 451"/>
              <a:gd name="T8" fmla="*/ 0 w 450"/>
              <a:gd name="T9" fmla="*/ 226 h 451"/>
              <a:gd name="T10" fmla="*/ 26 w 450"/>
              <a:gd name="T11" fmla="*/ 119 h 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0" h="451">
                <a:moveTo>
                  <a:pt x="109" y="32"/>
                </a:moveTo>
                <a:cubicBezTo>
                  <a:pt x="143" y="12"/>
                  <a:pt x="183" y="0"/>
                  <a:pt x="225" y="0"/>
                </a:cubicBezTo>
                <a:cubicBezTo>
                  <a:pt x="349" y="0"/>
                  <a:pt x="450" y="101"/>
                  <a:pt x="450" y="226"/>
                </a:cubicBezTo>
                <a:cubicBezTo>
                  <a:pt x="450" y="350"/>
                  <a:pt x="349" y="451"/>
                  <a:pt x="225" y="451"/>
                </a:cubicBezTo>
                <a:cubicBezTo>
                  <a:pt x="100" y="451"/>
                  <a:pt x="0" y="350"/>
                  <a:pt x="0" y="226"/>
                </a:cubicBezTo>
                <a:cubicBezTo>
                  <a:pt x="0" y="187"/>
                  <a:pt x="9" y="151"/>
                  <a:pt x="26" y="119"/>
                </a:cubicBezTo>
              </a:path>
            </a:pathLst>
          </a:custGeom>
          <a:noFill/>
          <a:ln w="31750" cap="rnd">
            <a:solidFill>
              <a:srgbClr val="19191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Freeform 54"/>
          <p:cNvSpPr>
            <a:spLocks/>
          </p:cNvSpPr>
          <p:nvPr/>
        </p:nvSpPr>
        <p:spPr bwMode="auto">
          <a:xfrm>
            <a:off x="9620743" y="2298742"/>
            <a:ext cx="199978" cy="369328"/>
          </a:xfrm>
          <a:custGeom>
            <a:avLst/>
            <a:gdLst>
              <a:gd name="T0" fmla="*/ 1921 w 1996"/>
              <a:gd name="T1" fmla="*/ 1 h 3691"/>
              <a:gd name="T2" fmla="*/ 1959 w 1996"/>
              <a:gd name="T3" fmla="*/ 11 h 3691"/>
              <a:gd name="T4" fmla="*/ 1985 w 1996"/>
              <a:gd name="T5" fmla="*/ 38 h 3691"/>
              <a:gd name="T6" fmla="*/ 1996 w 1996"/>
              <a:gd name="T7" fmla="*/ 76 h 3691"/>
              <a:gd name="T8" fmla="*/ 1993 w 1996"/>
              <a:gd name="T9" fmla="*/ 660 h 3691"/>
              <a:gd name="T10" fmla="*/ 1974 w 1996"/>
              <a:gd name="T11" fmla="*/ 693 h 3691"/>
              <a:gd name="T12" fmla="*/ 1941 w 1996"/>
              <a:gd name="T13" fmla="*/ 712 h 3691"/>
              <a:gd name="T14" fmla="*/ 1598 w 1996"/>
              <a:gd name="T15" fmla="*/ 714 h 3691"/>
              <a:gd name="T16" fmla="*/ 1513 w 1996"/>
              <a:gd name="T17" fmla="*/ 720 h 3691"/>
              <a:gd name="T18" fmla="*/ 1448 w 1996"/>
              <a:gd name="T19" fmla="*/ 736 h 3691"/>
              <a:gd name="T20" fmla="*/ 1401 w 1996"/>
              <a:gd name="T21" fmla="*/ 762 h 3691"/>
              <a:gd name="T22" fmla="*/ 1369 w 1996"/>
              <a:gd name="T23" fmla="*/ 799 h 3691"/>
              <a:gd name="T24" fmla="*/ 1349 w 1996"/>
              <a:gd name="T25" fmla="*/ 846 h 3691"/>
              <a:gd name="T26" fmla="*/ 1338 w 1996"/>
              <a:gd name="T27" fmla="*/ 904 h 3691"/>
              <a:gd name="T28" fmla="*/ 1335 w 1996"/>
              <a:gd name="T29" fmla="*/ 972 h 3691"/>
              <a:gd name="T30" fmla="*/ 1898 w 1996"/>
              <a:gd name="T31" fmla="*/ 1327 h 3691"/>
              <a:gd name="T32" fmla="*/ 1937 w 1996"/>
              <a:gd name="T33" fmla="*/ 1337 h 3691"/>
              <a:gd name="T34" fmla="*/ 1964 w 1996"/>
              <a:gd name="T35" fmla="*/ 1364 h 3691"/>
              <a:gd name="T36" fmla="*/ 1974 w 1996"/>
              <a:gd name="T37" fmla="*/ 1402 h 3691"/>
              <a:gd name="T38" fmla="*/ 1971 w 1996"/>
              <a:gd name="T39" fmla="*/ 2029 h 3691"/>
              <a:gd name="T40" fmla="*/ 1951 w 1996"/>
              <a:gd name="T41" fmla="*/ 2062 h 3691"/>
              <a:gd name="T42" fmla="*/ 1918 w 1996"/>
              <a:gd name="T43" fmla="*/ 2081 h 3691"/>
              <a:gd name="T44" fmla="*/ 1335 w 1996"/>
              <a:gd name="T45" fmla="*/ 2085 h 3691"/>
              <a:gd name="T46" fmla="*/ 1333 w 1996"/>
              <a:gd name="T47" fmla="*/ 3636 h 3691"/>
              <a:gd name="T48" fmla="*/ 1313 w 1996"/>
              <a:gd name="T49" fmla="*/ 3669 h 3691"/>
              <a:gd name="T50" fmla="*/ 1279 w 1996"/>
              <a:gd name="T51" fmla="*/ 3688 h 3691"/>
              <a:gd name="T52" fmla="*/ 631 w 1996"/>
              <a:gd name="T53" fmla="*/ 3691 h 3691"/>
              <a:gd name="T54" fmla="*/ 594 w 1996"/>
              <a:gd name="T55" fmla="*/ 3681 h 3691"/>
              <a:gd name="T56" fmla="*/ 566 w 1996"/>
              <a:gd name="T57" fmla="*/ 3654 h 3691"/>
              <a:gd name="T58" fmla="*/ 556 w 1996"/>
              <a:gd name="T59" fmla="*/ 3615 h 3691"/>
              <a:gd name="T60" fmla="*/ 75 w 1996"/>
              <a:gd name="T61" fmla="*/ 2085 h 3691"/>
              <a:gd name="T62" fmla="*/ 36 w 1996"/>
              <a:gd name="T63" fmla="*/ 2075 h 3691"/>
              <a:gd name="T64" fmla="*/ 10 w 1996"/>
              <a:gd name="T65" fmla="*/ 2047 h 3691"/>
              <a:gd name="T66" fmla="*/ 0 w 1996"/>
              <a:gd name="T67" fmla="*/ 2009 h 3691"/>
              <a:gd name="T68" fmla="*/ 2 w 1996"/>
              <a:gd name="T69" fmla="*/ 1383 h 3691"/>
              <a:gd name="T70" fmla="*/ 22 w 1996"/>
              <a:gd name="T71" fmla="*/ 1350 h 3691"/>
              <a:gd name="T72" fmla="*/ 54 w 1996"/>
              <a:gd name="T73" fmla="*/ 1330 h 3691"/>
              <a:gd name="T74" fmla="*/ 556 w 1996"/>
              <a:gd name="T75" fmla="*/ 1327 h 3691"/>
              <a:gd name="T76" fmla="*/ 558 w 1996"/>
              <a:gd name="T77" fmla="*/ 827 h 3691"/>
              <a:gd name="T78" fmla="*/ 579 w 1996"/>
              <a:gd name="T79" fmla="*/ 673 h 3691"/>
              <a:gd name="T80" fmla="*/ 619 w 1996"/>
              <a:gd name="T81" fmla="*/ 534 h 3691"/>
              <a:gd name="T82" fmla="*/ 678 w 1996"/>
              <a:gd name="T83" fmla="*/ 408 h 3691"/>
              <a:gd name="T84" fmla="*/ 754 w 1996"/>
              <a:gd name="T85" fmla="*/ 297 h 3691"/>
              <a:gd name="T86" fmla="*/ 846 w 1996"/>
              <a:gd name="T87" fmla="*/ 201 h 3691"/>
              <a:gd name="T88" fmla="*/ 954 w 1996"/>
              <a:gd name="T89" fmla="*/ 124 h 3691"/>
              <a:gd name="T90" fmla="*/ 1077 w 1996"/>
              <a:gd name="T91" fmla="*/ 64 h 3691"/>
              <a:gd name="T92" fmla="*/ 1213 w 1996"/>
              <a:gd name="T93" fmla="*/ 23 h 3691"/>
              <a:gd name="T94" fmla="*/ 1363 w 1996"/>
              <a:gd name="T95" fmla="*/ 3 h 3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996" h="3691">
                <a:moveTo>
                  <a:pt x="1442" y="0"/>
                </a:moveTo>
                <a:lnTo>
                  <a:pt x="1921" y="1"/>
                </a:lnTo>
                <a:lnTo>
                  <a:pt x="1941" y="3"/>
                </a:lnTo>
                <a:lnTo>
                  <a:pt x="1959" y="11"/>
                </a:lnTo>
                <a:lnTo>
                  <a:pt x="1974" y="22"/>
                </a:lnTo>
                <a:lnTo>
                  <a:pt x="1985" y="38"/>
                </a:lnTo>
                <a:lnTo>
                  <a:pt x="1993" y="56"/>
                </a:lnTo>
                <a:lnTo>
                  <a:pt x="1996" y="76"/>
                </a:lnTo>
                <a:lnTo>
                  <a:pt x="1996" y="639"/>
                </a:lnTo>
                <a:lnTo>
                  <a:pt x="1993" y="660"/>
                </a:lnTo>
                <a:lnTo>
                  <a:pt x="1985" y="677"/>
                </a:lnTo>
                <a:lnTo>
                  <a:pt x="1974" y="693"/>
                </a:lnTo>
                <a:lnTo>
                  <a:pt x="1959" y="704"/>
                </a:lnTo>
                <a:lnTo>
                  <a:pt x="1941" y="712"/>
                </a:lnTo>
                <a:lnTo>
                  <a:pt x="1921" y="714"/>
                </a:lnTo>
                <a:lnTo>
                  <a:pt x="1598" y="714"/>
                </a:lnTo>
                <a:lnTo>
                  <a:pt x="1553" y="717"/>
                </a:lnTo>
                <a:lnTo>
                  <a:pt x="1513" y="720"/>
                </a:lnTo>
                <a:lnTo>
                  <a:pt x="1479" y="727"/>
                </a:lnTo>
                <a:lnTo>
                  <a:pt x="1448" y="736"/>
                </a:lnTo>
                <a:lnTo>
                  <a:pt x="1423" y="748"/>
                </a:lnTo>
                <a:lnTo>
                  <a:pt x="1401" y="762"/>
                </a:lnTo>
                <a:lnTo>
                  <a:pt x="1384" y="779"/>
                </a:lnTo>
                <a:lnTo>
                  <a:pt x="1369" y="799"/>
                </a:lnTo>
                <a:lnTo>
                  <a:pt x="1358" y="822"/>
                </a:lnTo>
                <a:lnTo>
                  <a:pt x="1349" y="846"/>
                </a:lnTo>
                <a:lnTo>
                  <a:pt x="1342" y="874"/>
                </a:lnTo>
                <a:lnTo>
                  <a:pt x="1338" y="904"/>
                </a:lnTo>
                <a:lnTo>
                  <a:pt x="1336" y="937"/>
                </a:lnTo>
                <a:lnTo>
                  <a:pt x="1335" y="972"/>
                </a:lnTo>
                <a:lnTo>
                  <a:pt x="1335" y="1327"/>
                </a:lnTo>
                <a:lnTo>
                  <a:pt x="1898" y="1327"/>
                </a:lnTo>
                <a:lnTo>
                  <a:pt x="1918" y="1329"/>
                </a:lnTo>
                <a:lnTo>
                  <a:pt x="1937" y="1337"/>
                </a:lnTo>
                <a:lnTo>
                  <a:pt x="1951" y="1350"/>
                </a:lnTo>
                <a:lnTo>
                  <a:pt x="1964" y="1364"/>
                </a:lnTo>
                <a:lnTo>
                  <a:pt x="1971" y="1383"/>
                </a:lnTo>
                <a:lnTo>
                  <a:pt x="1974" y="1402"/>
                </a:lnTo>
                <a:lnTo>
                  <a:pt x="1973" y="2009"/>
                </a:lnTo>
                <a:lnTo>
                  <a:pt x="1971" y="2029"/>
                </a:lnTo>
                <a:lnTo>
                  <a:pt x="1963" y="2047"/>
                </a:lnTo>
                <a:lnTo>
                  <a:pt x="1951" y="2062"/>
                </a:lnTo>
                <a:lnTo>
                  <a:pt x="1937" y="2075"/>
                </a:lnTo>
                <a:lnTo>
                  <a:pt x="1918" y="2081"/>
                </a:lnTo>
                <a:lnTo>
                  <a:pt x="1898" y="2085"/>
                </a:lnTo>
                <a:lnTo>
                  <a:pt x="1335" y="2085"/>
                </a:lnTo>
                <a:lnTo>
                  <a:pt x="1335" y="3615"/>
                </a:lnTo>
                <a:lnTo>
                  <a:pt x="1333" y="3636"/>
                </a:lnTo>
                <a:lnTo>
                  <a:pt x="1325" y="3654"/>
                </a:lnTo>
                <a:lnTo>
                  <a:pt x="1313" y="3669"/>
                </a:lnTo>
                <a:lnTo>
                  <a:pt x="1297" y="3681"/>
                </a:lnTo>
                <a:lnTo>
                  <a:pt x="1279" y="3688"/>
                </a:lnTo>
                <a:lnTo>
                  <a:pt x="1260" y="3691"/>
                </a:lnTo>
                <a:lnTo>
                  <a:pt x="631" y="3691"/>
                </a:lnTo>
                <a:lnTo>
                  <a:pt x="612" y="3688"/>
                </a:lnTo>
                <a:lnTo>
                  <a:pt x="594" y="3681"/>
                </a:lnTo>
                <a:lnTo>
                  <a:pt x="579" y="3669"/>
                </a:lnTo>
                <a:lnTo>
                  <a:pt x="566" y="3654"/>
                </a:lnTo>
                <a:lnTo>
                  <a:pt x="558" y="3636"/>
                </a:lnTo>
                <a:lnTo>
                  <a:pt x="556" y="3615"/>
                </a:lnTo>
                <a:lnTo>
                  <a:pt x="556" y="2085"/>
                </a:lnTo>
                <a:lnTo>
                  <a:pt x="75" y="2085"/>
                </a:lnTo>
                <a:lnTo>
                  <a:pt x="54" y="2081"/>
                </a:lnTo>
                <a:lnTo>
                  <a:pt x="36" y="2075"/>
                </a:lnTo>
                <a:lnTo>
                  <a:pt x="22" y="2062"/>
                </a:lnTo>
                <a:lnTo>
                  <a:pt x="10" y="2047"/>
                </a:lnTo>
                <a:lnTo>
                  <a:pt x="2" y="2029"/>
                </a:lnTo>
                <a:lnTo>
                  <a:pt x="0" y="2009"/>
                </a:lnTo>
                <a:lnTo>
                  <a:pt x="0" y="1402"/>
                </a:lnTo>
                <a:lnTo>
                  <a:pt x="2" y="1383"/>
                </a:lnTo>
                <a:lnTo>
                  <a:pt x="10" y="1364"/>
                </a:lnTo>
                <a:lnTo>
                  <a:pt x="22" y="1350"/>
                </a:lnTo>
                <a:lnTo>
                  <a:pt x="36" y="1337"/>
                </a:lnTo>
                <a:lnTo>
                  <a:pt x="54" y="1330"/>
                </a:lnTo>
                <a:lnTo>
                  <a:pt x="75" y="1327"/>
                </a:lnTo>
                <a:lnTo>
                  <a:pt x="556" y="1327"/>
                </a:lnTo>
                <a:lnTo>
                  <a:pt x="556" y="908"/>
                </a:lnTo>
                <a:lnTo>
                  <a:pt x="558" y="827"/>
                </a:lnTo>
                <a:lnTo>
                  <a:pt x="566" y="748"/>
                </a:lnTo>
                <a:lnTo>
                  <a:pt x="579" y="673"/>
                </a:lnTo>
                <a:lnTo>
                  <a:pt x="597" y="602"/>
                </a:lnTo>
                <a:lnTo>
                  <a:pt x="619" y="534"/>
                </a:lnTo>
                <a:lnTo>
                  <a:pt x="646" y="469"/>
                </a:lnTo>
                <a:lnTo>
                  <a:pt x="678" y="408"/>
                </a:lnTo>
                <a:lnTo>
                  <a:pt x="713" y="350"/>
                </a:lnTo>
                <a:lnTo>
                  <a:pt x="754" y="297"/>
                </a:lnTo>
                <a:lnTo>
                  <a:pt x="797" y="247"/>
                </a:lnTo>
                <a:lnTo>
                  <a:pt x="846" y="201"/>
                </a:lnTo>
                <a:lnTo>
                  <a:pt x="898" y="161"/>
                </a:lnTo>
                <a:lnTo>
                  <a:pt x="954" y="124"/>
                </a:lnTo>
                <a:lnTo>
                  <a:pt x="1014" y="91"/>
                </a:lnTo>
                <a:lnTo>
                  <a:pt x="1077" y="64"/>
                </a:lnTo>
                <a:lnTo>
                  <a:pt x="1143" y="42"/>
                </a:lnTo>
                <a:lnTo>
                  <a:pt x="1213" y="23"/>
                </a:lnTo>
                <a:lnTo>
                  <a:pt x="1286" y="11"/>
                </a:lnTo>
                <a:lnTo>
                  <a:pt x="1363" y="3"/>
                </a:lnTo>
                <a:lnTo>
                  <a:pt x="1442" y="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Freeform 23"/>
          <p:cNvSpPr>
            <a:spLocks noEditPoints="1"/>
          </p:cNvSpPr>
          <p:nvPr/>
        </p:nvSpPr>
        <p:spPr bwMode="auto">
          <a:xfrm>
            <a:off x="9524684" y="4700007"/>
            <a:ext cx="454721" cy="281043"/>
          </a:xfrm>
          <a:custGeom>
            <a:avLst/>
            <a:gdLst>
              <a:gd name="T0" fmla="*/ 1053 w 3456"/>
              <a:gd name="T1" fmla="*/ 1762 h 2139"/>
              <a:gd name="T2" fmla="*/ 1224 w 3456"/>
              <a:gd name="T3" fmla="*/ 1693 h 2139"/>
              <a:gd name="T4" fmla="*/ 1303 w 3456"/>
              <a:gd name="T5" fmla="*/ 1544 h 2139"/>
              <a:gd name="T6" fmla="*/ 1290 w 3456"/>
              <a:gd name="T7" fmla="*/ 1353 h 2139"/>
              <a:gd name="T8" fmla="*/ 1173 w 3456"/>
              <a:gd name="T9" fmla="*/ 1234 h 2139"/>
              <a:gd name="T10" fmla="*/ 957 w 3456"/>
              <a:gd name="T11" fmla="*/ 1197 h 2139"/>
              <a:gd name="T12" fmla="*/ 2571 w 3456"/>
              <a:gd name="T13" fmla="*/ 846 h 2139"/>
              <a:gd name="T14" fmla="*/ 2424 w 3456"/>
              <a:gd name="T15" fmla="*/ 948 h 2139"/>
              <a:gd name="T16" fmla="*/ 2344 w 3456"/>
              <a:gd name="T17" fmla="*/ 1156 h 2139"/>
              <a:gd name="T18" fmla="*/ 2997 w 3456"/>
              <a:gd name="T19" fmla="*/ 998 h 2139"/>
              <a:gd name="T20" fmla="*/ 2861 w 3456"/>
              <a:gd name="T21" fmla="*/ 867 h 2139"/>
              <a:gd name="T22" fmla="*/ 2691 w 3456"/>
              <a:gd name="T23" fmla="*/ 499 h 2139"/>
              <a:gd name="T24" fmla="*/ 2998 w 3456"/>
              <a:gd name="T25" fmla="*/ 549 h 2139"/>
              <a:gd name="T26" fmla="*/ 3243 w 3456"/>
              <a:gd name="T27" fmla="*/ 705 h 2139"/>
              <a:gd name="T28" fmla="*/ 3397 w 3456"/>
              <a:gd name="T29" fmla="*/ 946 h 2139"/>
              <a:gd name="T30" fmla="*/ 3451 w 3456"/>
              <a:gd name="T31" fmla="*/ 1195 h 2139"/>
              <a:gd name="T32" fmla="*/ 3456 w 3456"/>
              <a:gd name="T33" fmla="*/ 1419 h 2139"/>
              <a:gd name="T34" fmla="*/ 2370 w 3456"/>
              <a:gd name="T35" fmla="*/ 1597 h 2139"/>
              <a:gd name="T36" fmla="*/ 2495 w 3456"/>
              <a:gd name="T37" fmla="*/ 1743 h 2139"/>
              <a:gd name="T38" fmla="*/ 2717 w 3456"/>
              <a:gd name="T39" fmla="*/ 1801 h 2139"/>
              <a:gd name="T40" fmla="*/ 2910 w 3456"/>
              <a:gd name="T41" fmla="*/ 1752 h 2139"/>
              <a:gd name="T42" fmla="*/ 3023 w 3456"/>
              <a:gd name="T43" fmla="*/ 1624 h 2139"/>
              <a:gd name="T44" fmla="*/ 3361 w 3456"/>
              <a:gd name="T45" fmla="*/ 1809 h 2139"/>
              <a:gd name="T46" fmla="*/ 3146 w 3456"/>
              <a:gd name="T47" fmla="*/ 2016 h 2139"/>
              <a:gd name="T48" fmla="*/ 2849 w 3456"/>
              <a:gd name="T49" fmla="*/ 2116 h 2139"/>
              <a:gd name="T50" fmla="*/ 2485 w 3456"/>
              <a:gd name="T51" fmla="*/ 2098 h 2139"/>
              <a:gd name="T52" fmla="*/ 2164 w 3456"/>
              <a:gd name="T53" fmla="*/ 1937 h 2139"/>
              <a:gd name="T54" fmla="*/ 1998 w 3456"/>
              <a:gd name="T55" fmla="*/ 1716 h 2139"/>
              <a:gd name="T56" fmla="*/ 1930 w 3456"/>
              <a:gd name="T57" fmla="*/ 1398 h 2139"/>
              <a:gd name="T58" fmla="*/ 1963 w 3456"/>
              <a:gd name="T59" fmla="*/ 1034 h 2139"/>
              <a:gd name="T60" fmla="*/ 2100 w 3456"/>
              <a:gd name="T61" fmla="*/ 757 h 2139"/>
              <a:gd name="T62" fmla="*/ 2330 w 3456"/>
              <a:gd name="T63" fmla="*/ 576 h 2139"/>
              <a:gd name="T64" fmla="*/ 2624 w 3456"/>
              <a:gd name="T65" fmla="*/ 501 h 2139"/>
              <a:gd name="T66" fmla="*/ 996 w 3456"/>
              <a:gd name="T67" fmla="*/ 842 h 2139"/>
              <a:gd name="T68" fmla="*/ 1178 w 3456"/>
              <a:gd name="T69" fmla="*/ 791 h 2139"/>
              <a:gd name="T70" fmla="*/ 1259 w 3456"/>
              <a:gd name="T71" fmla="*/ 673 h 2139"/>
              <a:gd name="T72" fmla="*/ 1249 w 3456"/>
              <a:gd name="T73" fmla="*/ 505 h 2139"/>
              <a:gd name="T74" fmla="*/ 1150 w 3456"/>
              <a:gd name="T75" fmla="*/ 406 h 2139"/>
              <a:gd name="T76" fmla="*/ 896 w 3456"/>
              <a:gd name="T77" fmla="*/ 371 h 2139"/>
              <a:gd name="T78" fmla="*/ 2255 w 3456"/>
              <a:gd name="T79" fmla="*/ 304 h 2139"/>
              <a:gd name="T80" fmla="*/ 1174 w 3456"/>
              <a:gd name="T81" fmla="*/ 10 h 2139"/>
              <a:gd name="T82" fmla="*/ 1446 w 3456"/>
              <a:gd name="T83" fmla="*/ 95 h 2139"/>
              <a:gd name="T84" fmla="*/ 1621 w 3456"/>
              <a:gd name="T85" fmla="*/ 268 h 2139"/>
              <a:gd name="T86" fmla="*/ 1692 w 3456"/>
              <a:gd name="T87" fmla="*/ 501 h 2139"/>
              <a:gd name="T88" fmla="*/ 1661 w 3456"/>
              <a:gd name="T89" fmla="*/ 754 h 2139"/>
              <a:gd name="T90" fmla="*/ 1526 w 3456"/>
              <a:gd name="T91" fmla="*/ 934 h 2139"/>
              <a:gd name="T92" fmla="*/ 1556 w 3456"/>
              <a:gd name="T93" fmla="*/ 1056 h 2139"/>
              <a:gd name="T94" fmla="*/ 1704 w 3456"/>
              <a:gd name="T95" fmla="*/ 1225 h 2139"/>
              <a:gd name="T96" fmla="*/ 1763 w 3456"/>
              <a:gd name="T97" fmla="*/ 1494 h 2139"/>
              <a:gd name="T98" fmla="*/ 1697 w 3456"/>
              <a:gd name="T99" fmla="*/ 1784 h 2139"/>
              <a:gd name="T100" fmla="*/ 1514 w 3456"/>
              <a:gd name="T101" fmla="*/ 2003 h 2139"/>
              <a:gd name="T102" fmla="*/ 1272 w 3456"/>
              <a:gd name="T103" fmla="*/ 2111 h 2139"/>
              <a:gd name="T104" fmla="*/ 0 w 3456"/>
              <a:gd name="T105" fmla="*/ 2139 h 2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456" h="2139">
                <a:moveTo>
                  <a:pt x="496" y="1197"/>
                </a:moveTo>
                <a:lnTo>
                  <a:pt x="496" y="1768"/>
                </a:lnTo>
                <a:lnTo>
                  <a:pt x="951" y="1768"/>
                </a:lnTo>
                <a:lnTo>
                  <a:pt x="1004" y="1766"/>
                </a:lnTo>
                <a:lnTo>
                  <a:pt x="1053" y="1762"/>
                </a:lnTo>
                <a:lnTo>
                  <a:pt x="1095" y="1755"/>
                </a:lnTo>
                <a:lnTo>
                  <a:pt x="1134" y="1744"/>
                </a:lnTo>
                <a:lnTo>
                  <a:pt x="1168" y="1731"/>
                </a:lnTo>
                <a:lnTo>
                  <a:pt x="1198" y="1713"/>
                </a:lnTo>
                <a:lnTo>
                  <a:pt x="1224" y="1693"/>
                </a:lnTo>
                <a:lnTo>
                  <a:pt x="1246" y="1669"/>
                </a:lnTo>
                <a:lnTo>
                  <a:pt x="1266" y="1643"/>
                </a:lnTo>
                <a:lnTo>
                  <a:pt x="1282" y="1614"/>
                </a:lnTo>
                <a:lnTo>
                  <a:pt x="1293" y="1581"/>
                </a:lnTo>
                <a:lnTo>
                  <a:pt x="1303" y="1544"/>
                </a:lnTo>
                <a:lnTo>
                  <a:pt x="1308" y="1506"/>
                </a:lnTo>
                <a:lnTo>
                  <a:pt x="1309" y="1463"/>
                </a:lnTo>
                <a:lnTo>
                  <a:pt x="1307" y="1423"/>
                </a:lnTo>
                <a:lnTo>
                  <a:pt x="1301" y="1386"/>
                </a:lnTo>
                <a:lnTo>
                  <a:pt x="1290" y="1353"/>
                </a:lnTo>
                <a:lnTo>
                  <a:pt x="1276" y="1322"/>
                </a:lnTo>
                <a:lnTo>
                  <a:pt x="1256" y="1295"/>
                </a:lnTo>
                <a:lnTo>
                  <a:pt x="1233" y="1271"/>
                </a:lnTo>
                <a:lnTo>
                  <a:pt x="1204" y="1252"/>
                </a:lnTo>
                <a:lnTo>
                  <a:pt x="1173" y="1234"/>
                </a:lnTo>
                <a:lnTo>
                  <a:pt x="1139" y="1221"/>
                </a:lnTo>
                <a:lnTo>
                  <a:pt x="1102" y="1212"/>
                </a:lnTo>
                <a:lnTo>
                  <a:pt x="1059" y="1205"/>
                </a:lnTo>
                <a:lnTo>
                  <a:pt x="1011" y="1199"/>
                </a:lnTo>
                <a:lnTo>
                  <a:pt x="957" y="1197"/>
                </a:lnTo>
                <a:lnTo>
                  <a:pt x="496" y="1197"/>
                </a:lnTo>
                <a:close/>
                <a:moveTo>
                  <a:pt x="2691" y="830"/>
                </a:moveTo>
                <a:lnTo>
                  <a:pt x="2649" y="832"/>
                </a:lnTo>
                <a:lnTo>
                  <a:pt x="2609" y="837"/>
                </a:lnTo>
                <a:lnTo>
                  <a:pt x="2571" y="846"/>
                </a:lnTo>
                <a:lnTo>
                  <a:pt x="2536" y="859"/>
                </a:lnTo>
                <a:lnTo>
                  <a:pt x="2505" y="875"/>
                </a:lnTo>
                <a:lnTo>
                  <a:pt x="2477" y="895"/>
                </a:lnTo>
                <a:lnTo>
                  <a:pt x="2452" y="918"/>
                </a:lnTo>
                <a:lnTo>
                  <a:pt x="2424" y="948"/>
                </a:lnTo>
                <a:lnTo>
                  <a:pt x="2401" y="983"/>
                </a:lnTo>
                <a:lnTo>
                  <a:pt x="2381" y="1021"/>
                </a:lnTo>
                <a:lnTo>
                  <a:pt x="2366" y="1062"/>
                </a:lnTo>
                <a:lnTo>
                  <a:pt x="2353" y="1107"/>
                </a:lnTo>
                <a:lnTo>
                  <a:pt x="2344" y="1156"/>
                </a:lnTo>
                <a:lnTo>
                  <a:pt x="3038" y="1156"/>
                </a:lnTo>
                <a:lnTo>
                  <a:pt x="3033" y="1111"/>
                </a:lnTo>
                <a:lnTo>
                  <a:pt x="3025" y="1070"/>
                </a:lnTo>
                <a:lnTo>
                  <a:pt x="3012" y="1033"/>
                </a:lnTo>
                <a:lnTo>
                  <a:pt x="2997" y="998"/>
                </a:lnTo>
                <a:lnTo>
                  <a:pt x="2978" y="966"/>
                </a:lnTo>
                <a:lnTo>
                  <a:pt x="2955" y="938"/>
                </a:lnTo>
                <a:lnTo>
                  <a:pt x="2930" y="913"/>
                </a:lnTo>
                <a:lnTo>
                  <a:pt x="2897" y="888"/>
                </a:lnTo>
                <a:lnTo>
                  <a:pt x="2861" y="867"/>
                </a:lnTo>
                <a:lnTo>
                  <a:pt x="2822" y="850"/>
                </a:lnTo>
                <a:lnTo>
                  <a:pt x="2782" y="839"/>
                </a:lnTo>
                <a:lnTo>
                  <a:pt x="2738" y="833"/>
                </a:lnTo>
                <a:lnTo>
                  <a:pt x="2691" y="830"/>
                </a:lnTo>
                <a:close/>
                <a:moveTo>
                  <a:pt x="2691" y="499"/>
                </a:moveTo>
                <a:lnTo>
                  <a:pt x="2757" y="501"/>
                </a:lnTo>
                <a:lnTo>
                  <a:pt x="2821" y="508"/>
                </a:lnTo>
                <a:lnTo>
                  <a:pt x="2882" y="518"/>
                </a:lnTo>
                <a:lnTo>
                  <a:pt x="2942" y="532"/>
                </a:lnTo>
                <a:lnTo>
                  <a:pt x="2998" y="549"/>
                </a:lnTo>
                <a:lnTo>
                  <a:pt x="3054" y="571"/>
                </a:lnTo>
                <a:lnTo>
                  <a:pt x="3106" y="597"/>
                </a:lnTo>
                <a:lnTo>
                  <a:pt x="3154" y="629"/>
                </a:lnTo>
                <a:lnTo>
                  <a:pt x="3200" y="664"/>
                </a:lnTo>
                <a:lnTo>
                  <a:pt x="3243" y="705"/>
                </a:lnTo>
                <a:lnTo>
                  <a:pt x="3283" y="748"/>
                </a:lnTo>
                <a:lnTo>
                  <a:pt x="3320" y="798"/>
                </a:lnTo>
                <a:lnTo>
                  <a:pt x="3349" y="845"/>
                </a:lnTo>
                <a:lnTo>
                  <a:pt x="3375" y="894"/>
                </a:lnTo>
                <a:lnTo>
                  <a:pt x="3397" y="946"/>
                </a:lnTo>
                <a:lnTo>
                  <a:pt x="3416" y="1000"/>
                </a:lnTo>
                <a:lnTo>
                  <a:pt x="3431" y="1057"/>
                </a:lnTo>
                <a:lnTo>
                  <a:pt x="3442" y="1115"/>
                </a:lnTo>
                <a:lnTo>
                  <a:pt x="3447" y="1153"/>
                </a:lnTo>
                <a:lnTo>
                  <a:pt x="3451" y="1195"/>
                </a:lnTo>
                <a:lnTo>
                  <a:pt x="3454" y="1244"/>
                </a:lnTo>
                <a:lnTo>
                  <a:pt x="3455" y="1297"/>
                </a:lnTo>
                <a:lnTo>
                  <a:pt x="3456" y="1355"/>
                </a:lnTo>
                <a:lnTo>
                  <a:pt x="3456" y="1358"/>
                </a:lnTo>
                <a:lnTo>
                  <a:pt x="3456" y="1419"/>
                </a:lnTo>
                <a:lnTo>
                  <a:pt x="2334" y="1419"/>
                </a:lnTo>
                <a:lnTo>
                  <a:pt x="2338" y="1469"/>
                </a:lnTo>
                <a:lnTo>
                  <a:pt x="2345" y="1515"/>
                </a:lnTo>
                <a:lnTo>
                  <a:pt x="2356" y="1558"/>
                </a:lnTo>
                <a:lnTo>
                  <a:pt x="2370" y="1597"/>
                </a:lnTo>
                <a:lnTo>
                  <a:pt x="2389" y="1633"/>
                </a:lnTo>
                <a:lnTo>
                  <a:pt x="2410" y="1666"/>
                </a:lnTo>
                <a:lnTo>
                  <a:pt x="2435" y="1695"/>
                </a:lnTo>
                <a:lnTo>
                  <a:pt x="2463" y="1720"/>
                </a:lnTo>
                <a:lnTo>
                  <a:pt x="2495" y="1743"/>
                </a:lnTo>
                <a:lnTo>
                  <a:pt x="2533" y="1764"/>
                </a:lnTo>
                <a:lnTo>
                  <a:pt x="2574" y="1780"/>
                </a:lnTo>
                <a:lnTo>
                  <a:pt x="2619" y="1791"/>
                </a:lnTo>
                <a:lnTo>
                  <a:pt x="2666" y="1798"/>
                </a:lnTo>
                <a:lnTo>
                  <a:pt x="2717" y="1801"/>
                </a:lnTo>
                <a:lnTo>
                  <a:pt x="2762" y="1798"/>
                </a:lnTo>
                <a:lnTo>
                  <a:pt x="2803" y="1792"/>
                </a:lnTo>
                <a:lnTo>
                  <a:pt x="2841" y="1783"/>
                </a:lnTo>
                <a:lnTo>
                  <a:pt x="2878" y="1769"/>
                </a:lnTo>
                <a:lnTo>
                  <a:pt x="2910" y="1752"/>
                </a:lnTo>
                <a:lnTo>
                  <a:pt x="2941" y="1730"/>
                </a:lnTo>
                <a:lnTo>
                  <a:pt x="2964" y="1709"/>
                </a:lnTo>
                <a:lnTo>
                  <a:pt x="2985" y="1685"/>
                </a:lnTo>
                <a:lnTo>
                  <a:pt x="3005" y="1657"/>
                </a:lnTo>
                <a:lnTo>
                  <a:pt x="3023" y="1624"/>
                </a:lnTo>
                <a:lnTo>
                  <a:pt x="3434" y="1624"/>
                </a:lnTo>
                <a:lnTo>
                  <a:pt x="3426" y="1670"/>
                </a:lnTo>
                <a:lnTo>
                  <a:pt x="3411" y="1716"/>
                </a:lnTo>
                <a:lnTo>
                  <a:pt x="3389" y="1762"/>
                </a:lnTo>
                <a:lnTo>
                  <a:pt x="3361" y="1809"/>
                </a:lnTo>
                <a:lnTo>
                  <a:pt x="3326" y="1855"/>
                </a:lnTo>
                <a:lnTo>
                  <a:pt x="3285" y="1902"/>
                </a:lnTo>
                <a:lnTo>
                  <a:pt x="3242" y="1944"/>
                </a:lnTo>
                <a:lnTo>
                  <a:pt x="3196" y="1982"/>
                </a:lnTo>
                <a:lnTo>
                  <a:pt x="3146" y="2016"/>
                </a:lnTo>
                <a:lnTo>
                  <a:pt x="3094" y="2045"/>
                </a:lnTo>
                <a:lnTo>
                  <a:pt x="3037" y="2069"/>
                </a:lnTo>
                <a:lnTo>
                  <a:pt x="2977" y="2090"/>
                </a:lnTo>
                <a:lnTo>
                  <a:pt x="2915" y="2106"/>
                </a:lnTo>
                <a:lnTo>
                  <a:pt x="2849" y="2116"/>
                </a:lnTo>
                <a:lnTo>
                  <a:pt x="2778" y="2123"/>
                </a:lnTo>
                <a:lnTo>
                  <a:pt x="2706" y="2126"/>
                </a:lnTo>
                <a:lnTo>
                  <a:pt x="2630" y="2122"/>
                </a:lnTo>
                <a:lnTo>
                  <a:pt x="2556" y="2114"/>
                </a:lnTo>
                <a:lnTo>
                  <a:pt x="2485" y="2098"/>
                </a:lnTo>
                <a:lnTo>
                  <a:pt x="2416" y="2079"/>
                </a:lnTo>
                <a:lnTo>
                  <a:pt x="2350" y="2052"/>
                </a:lnTo>
                <a:lnTo>
                  <a:pt x="2285" y="2019"/>
                </a:lnTo>
                <a:lnTo>
                  <a:pt x="2223" y="1981"/>
                </a:lnTo>
                <a:lnTo>
                  <a:pt x="2164" y="1937"/>
                </a:lnTo>
                <a:lnTo>
                  <a:pt x="2123" y="1901"/>
                </a:lnTo>
                <a:lnTo>
                  <a:pt x="2085" y="1861"/>
                </a:lnTo>
                <a:lnTo>
                  <a:pt x="2053" y="1816"/>
                </a:lnTo>
                <a:lnTo>
                  <a:pt x="2023" y="1768"/>
                </a:lnTo>
                <a:lnTo>
                  <a:pt x="1998" y="1716"/>
                </a:lnTo>
                <a:lnTo>
                  <a:pt x="1977" y="1661"/>
                </a:lnTo>
                <a:lnTo>
                  <a:pt x="1959" y="1602"/>
                </a:lnTo>
                <a:lnTo>
                  <a:pt x="1946" y="1537"/>
                </a:lnTo>
                <a:lnTo>
                  <a:pt x="1936" y="1470"/>
                </a:lnTo>
                <a:lnTo>
                  <a:pt x="1930" y="1398"/>
                </a:lnTo>
                <a:lnTo>
                  <a:pt x="1928" y="1323"/>
                </a:lnTo>
                <a:lnTo>
                  <a:pt x="1930" y="1245"/>
                </a:lnTo>
                <a:lnTo>
                  <a:pt x="1936" y="1171"/>
                </a:lnTo>
                <a:lnTo>
                  <a:pt x="1948" y="1100"/>
                </a:lnTo>
                <a:lnTo>
                  <a:pt x="1963" y="1034"/>
                </a:lnTo>
                <a:lnTo>
                  <a:pt x="1981" y="971"/>
                </a:lnTo>
                <a:lnTo>
                  <a:pt x="2004" y="912"/>
                </a:lnTo>
                <a:lnTo>
                  <a:pt x="2032" y="857"/>
                </a:lnTo>
                <a:lnTo>
                  <a:pt x="2064" y="805"/>
                </a:lnTo>
                <a:lnTo>
                  <a:pt x="2100" y="757"/>
                </a:lnTo>
                <a:lnTo>
                  <a:pt x="2141" y="712"/>
                </a:lnTo>
                <a:lnTo>
                  <a:pt x="2185" y="672"/>
                </a:lnTo>
                <a:lnTo>
                  <a:pt x="2231" y="636"/>
                </a:lnTo>
                <a:lnTo>
                  <a:pt x="2279" y="604"/>
                </a:lnTo>
                <a:lnTo>
                  <a:pt x="2330" y="576"/>
                </a:lnTo>
                <a:lnTo>
                  <a:pt x="2385" y="553"/>
                </a:lnTo>
                <a:lnTo>
                  <a:pt x="2441" y="534"/>
                </a:lnTo>
                <a:lnTo>
                  <a:pt x="2500" y="519"/>
                </a:lnTo>
                <a:lnTo>
                  <a:pt x="2561" y="509"/>
                </a:lnTo>
                <a:lnTo>
                  <a:pt x="2624" y="501"/>
                </a:lnTo>
                <a:lnTo>
                  <a:pt x="2691" y="499"/>
                </a:lnTo>
                <a:close/>
                <a:moveTo>
                  <a:pt x="496" y="371"/>
                </a:moveTo>
                <a:lnTo>
                  <a:pt x="496" y="844"/>
                </a:lnTo>
                <a:lnTo>
                  <a:pt x="951" y="844"/>
                </a:lnTo>
                <a:lnTo>
                  <a:pt x="996" y="842"/>
                </a:lnTo>
                <a:lnTo>
                  <a:pt x="1039" y="838"/>
                </a:lnTo>
                <a:lnTo>
                  <a:pt x="1078" y="831"/>
                </a:lnTo>
                <a:lnTo>
                  <a:pt x="1114" y="820"/>
                </a:lnTo>
                <a:lnTo>
                  <a:pt x="1148" y="807"/>
                </a:lnTo>
                <a:lnTo>
                  <a:pt x="1178" y="791"/>
                </a:lnTo>
                <a:lnTo>
                  <a:pt x="1201" y="773"/>
                </a:lnTo>
                <a:lnTo>
                  <a:pt x="1221" y="754"/>
                </a:lnTo>
                <a:lnTo>
                  <a:pt x="1237" y="731"/>
                </a:lnTo>
                <a:lnTo>
                  <a:pt x="1249" y="704"/>
                </a:lnTo>
                <a:lnTo>
                  <a:pt x="1259" y="673"/>
                </a:lnTo>
                <a:lnTo>
                  <a:pt x="1264" y="640"/>
                </a:lnTo>
                <a:lnTo>
                  <a:pt x="1265" y="603"/>
                </a:lnTo>
                <a:lnTo>
                  <a:pt x="1264" y="567"/>
                </a:lnTo>
                <a:lnTo>
                  <a:pt x="1258" y="534"/>
                </a:lnTo>
                <a:lnTo>
                  <a:pt x="1249" y="505"/>
                </a:lnTo>
                <a:lnTo>
                  <a:pt x="1237" y="479"/>
                </a:lnTo>
                <a:lnTo>
                  <a:pt x="1220" y="456"/>
                </a:lnTo>
                <a:lnTo>
                  <a:pt x="1200" y="436"/>
                </a:lnTo>
                <a:lnTo>
                  <a:pt x="1177" y="419"/>
                </a:lnTo>
                <a:lnTo>
                  <a:pt x="1150" y="406"/>
                </a:lnTo>
                <a:lnTo>
                  <a:pt x="1108" y="393"/>
                </a:lnTo>
                <a:lnTo>
                  <a:pt x="1062" y="384"/>
                </a:lnTo>
                <a:lnTo>
                  <a:pt x="1011" y="377"/>
                </a:lnTo>
                <a:lnTo>
                  <a:pt x="956" y="373"/>
                </a:lnTo>
                <a:lnTo>
                  <a:pt x="896" y="371"/>
                </a:lnTo>
                <a:lnTo>
                  <a:pt x="496" y="371"/>
                </a:lnTo>
                <a:close/>
                <a:moveTo>
                  <a:pt x="2255" y="89"/>
                </a:moveTo>
                <a:lnTo>
                  <a:pt x="3121" y="89"/>
                </a:lnTo>
                <a:lnTo>
                  <a:pt x="3121" y="304"/>
                </a:lnTo>
                <a:lnTo>
                  <a:pt x="2255" y="304"/>
                </a:lnTo>
                <a:lnTo>
                  <a:pt x="2255" y="89"/>
                </a:lnTo>
                <a:close/>
                <a:moveTo>
                  <a:pt x="0" y="0"/>
                </a:moveTo>
                <a:lnTo>
                  <a:pt x="1039" y="0"/>
                </a:lnTo>
                <a:lnTo>
                  <a:pt x="1108" y="4"/>
                </a:lnTo>
                <a:lnTo>
                  <a:pt x="1174" y="10"/>
                </a:lnTo>
                <a:lnTo>
                  <a:pt x="1236" y="20"/>
                </a:lnTo>
                <a:lnTo>
                  <a:pt x="1294" y="34"/>
                </a:lnTo>
                <a:lnTo>
                  <a:pt x="1348" y="50"/>
                </a:lnTo>
                <a:lnTo>
                  <a:pt x="1399" y="71"/>
                </a:lnTo>
                <a:lnTo>
                  <a:pt x="1446" y="95"/>
                </a:lnTo>
                <a:lnTo>
                  <a:pt x="1489" y="123"/>
                </a:lnTo>
                <a:lnTo>
                  <a:pt x="1528" y="155"/>
                </a:lnTo>
                <a:lnTo>
                  <a:pt x="1564" y="190"/>
                </a:lnTo>
                <a:lnTo>
                  <a:pt x="1595" y="229"/>
                </a:lnTo>
                <a:lnTo>
                  <a:pt x="1621" y="268"/>
                </a:lnTo>
                <a:lnTo>
                  <a:pt x="1644" y="311"/>
                </a:lnTo>
                <a:lnTo>
                  <a:pt x="1662" y="355"/>
                </a:lnTo>
                <a:lnTo>
                  <a:pt x="1676" y="401"/>
                </a:lnTo>
                <a:lnTo>
                  <a:pt x="1686" y="450"/>
                </a:lnTo>
                <a:lnTo>
                  <a:pt x="1692" y="501"/>
                </a:lnTo>
                <a:lnTo>
                  <a:pt x="1693" y="555"/>
                </a:lnTo>
                <a:lnTo>
                  <a:pt x="1691" y="610"/>
                </a:lnTo>
                <a:lnTo>
                  <a:pt x="1686" y="661"/>
                </a:lnTo>
                <a:lnTo>
                  <a:pt x="1676" y="709"/>
                </a:lnTo>
                <a:lnTo>
                  <a:pt x="1661" y="754"/>
                </a:lnTo>
                <a:lnTo>
                  <a:pt x="1643" y="795"/>
                </a:lnTo>
                <a:lnTo>
                  <a:pt x="1621" y="834"/>
                </a:lnTo>
                <a:lnTo>
                  <a:pt x="1595" y="869"/>
                </a:lnTo>
                <a:lnTo>
                  <a:pt x="1564" y="903"/>
                </a:lnTo>
                <a:lnTo>
                  <a:pt x="1526" y="934"/>
                </a:lnTo>
                <a:lnTo>
                  <a:pt x="1482" y="963"/>
                </a:lnTo>
                <a:lnTo>
                  <a:pt x="1431" y="991"/>
                </a:lnTo>
                <a:lnTo>
                  <a:pt x="1476" y="1010"/>
                </a:lnTo>
                <a:lnTo>
                  <a:pt x="1517" y="1032"/>
                </a:lnTo>
                <a:lnTo>
                  <a:pt x="1556" y="1056"/>
                </a:lnTo>
                <a:lnTo>
                  <a:pt x="1592" y="1083"/>
                </a:lnTo>
                <a:lnTo>
                  <a:pt x="1624" y="1112"/>
                </a:lnTo>
                <a:lnTo>
                  <a:pt x="1654" y="1145"/>
                </a:lnTo>
                <a:lnTo>
                  <a:pt x="1679" y="1181"/>
                </a:lnTo>
                <a:lnTo>
                  <a:pt x="1704" y="1225"/>
                </a:lnTo>
                <a:lnTo>
                  <a:pt x="1725" y="1272"/>
                </a:lnTo>
                <a:lnTo>
                  <a:pt x="1742" y="1323"/>
                </a:lnTo>
                <a:lnTo>
                  <a:pt x="1753" y="1378"/>
                </a:lnTo>
                <a:lnTo>
                  <a:pt x="1760" y="1434"/>
                </a:lnTo>
                <a:lnTo>
                  <a:pt x="1763" y="1494"/>
                </a:lnTo>
                <a:lnTo>
                  <a:pt x="1759" y="1556"/>
                </a:lnTo>
                <a:lnTo>
                  <a:pt x="1752" y="1616"/>
                </a:lnTo>
                <a:lnTo>
                  <a:pt x="1738" y="1674"/>
                </a:lnTo>
                <a:lnTo>
                  <a:pt x="1721" y="1730"/>
                </a:lnTo>
                <a:lnTo>
                  <a:pt x="1697" y="1784"/>
                </a:lnTo>
                <a:lnTo>
                  <a:pt x="1667" y="1835"/>
                </a:lnTo>
                <a:lnTo>
                  <a:pt x="1635" y="1883"/>
                </a:lnTo>
                <a:lnTo>
                  <a:pt x="1598" y="1927"/>
                </a:lnTo>
                <a:lnTo>
                  <a:pt x="1558" y="1967"/>
                </a:lnTo>
                <a:lnTo>
                  <a:pt x="1514" y="2003"/>
                </a:lnTo>
                <a:lnTo>
                  <a:pt x="1472" y="2033"/>
                </a:lnTo>
                <a:lnTo>
                  <a:pt x="1426" y="2058"/>
                </a:lnTo>
                <a:lnTo>
                  <a:pt x="1378" y="2080"/>
                </a:lnTo>
                <a:lnTo>
                  <a:pt x="1327" y="2097"/>
                </a:lnTo>
                <a:lnTo>
                  <a:pt x="1272" y="2111"/>
                </a:lnTo>
                <a:lnTo>
                  <a:pt x="1200" y="2123"/>
                </a:lnTo>
                <a:lnTo>
                  <a:pt x="1126" y="2132"/>
                </a:lnTo>
                <a:lnTo>
                  <a:pt x="1048" y="2138"/>
                </a:lnTo>
                <a:lnTo>
                  <a:pt x="969" y="2139"/>
                </a:lnTo>
                <a:lnTo>
                  <a:pt x="0" y="213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4008293" y="1991708"/>
            <a:ext cx="1649079" cy="8566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accent3"/>
                </a:solidFill>
                <a:latin typeface="Source Sans Pro Light" panose="020B0403030403020204" pitchFamily="34" charset="-18"/>
              </a:rPr>
              <a:t>Lorem ipsum dolor sit </a:t>
            </a:r>
            <a:r>
              <a:rPr lang="en-US" sz="1200" dirty="0" err="1">
                <a:solidFill>
                  <a:schemeClr val="accent3"/>
                </a:solidFill>
                <a:latin typeface="Source Sans Pro Light" panose="020B0403030403020204" pitchFamily="34" charset="-18"/>
              </a:rPr>
              <a:t>amet</a:t>
            </a:r>
            <a:r>
              <a:rPr lang="en-US" sz="1200" dirty="0">
                <a:solidFill>
                  <a:schemeClr val="accent3"/>
                </a:solidFill>
                <a:latin typeface="Source Sans Pro Light" panose="020B0403030403020204" pitchFamily="34" charset="-18"/>
              </a:rPr>
              <a:t>, </a:t>
            </a:r>
            <a:r>
              <a:rPr lang="en-US" sz="1200" dirty="0" err="1">
                <a:solidFill>
                  <a:schemeClr val="accent3"/>
                </a:solidFill>
                <a:latin typeface="Source Sans Pro Light" panose="020B0403030403020204" pitchFamily="34" charset="-18"/>
              </a:rPr>
              <a:t>consectetur</a:t>
            </a:r>
            <a:r>
              <a:rPr lang="en-US" sz="1200" dirty="0">
                <a:solidFill>
                  <a:schemeClr val="accent3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latin typeface="Source Sans Pro Light" panose="020B0403030403020204" pitchFamily="34" charset="-18"/>
              </a:rPr>
              <a:t>adipiscing</a:t>
            </a:r>
            <a:r>
              <a:rPr lang="en-US" sz="1200" dirty="0">
                <a:solidFill>
                  <a:schemeClr val="accent3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latin typeface="Source Sans Pro Light" panose="020B0403030403020204" pitchFamily="34" charset="-18"/>
              </a:rPr>
              <a:t>elit</a:t>
            </a:r>
            <a:r>
              <a:rPr lang="en-US" sz="1200" dirty="0" smtClean="0">
                <a:solidFill>
                  <a:schemeClr val="accent3"/>
                </a:solidFill>
                <a:latin typeface="Source Sans Pro Light" panose="020B0403030403020204" pitchFamily="34" charset="-18"/>
              </a:rPr>
              <a:t>.</a:t>
            </a:r>
            <a:endParaRPr lang="en-US" sz="1200" dirty="0">
              <a:solidFill>
                <a:schemeClr val="accent3"/>
              </a:solidFill>
              <a:latin typeface="Source Sans Pro Light" panose="020B0403030403020204" pitchFamily="34" charset="-18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4008293" y="4383319"/>
            <a:ext cx="1649079" cy="8566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accent3"/>
                </a:solidFill>
                <a:latin typeface="Source Sans Pro Light" panose="020B0403030403020204" pitchFamily="34" charset="-18"/>
              </a:rPr>
              <a:t>Lorem ipsum dolor sit </a:t>
            </a:r>
            <a:r>
              <a:rPr lang="en-US" sz="1200" dirty="0" err="1">
                <a:solidFill>
                  <a:schemeClr val="accent3"/>
                </a:solidFill>
                <a:latin typeface="Source Sans Pro Light" panose="020B0403030403020204" pitchFamily="34" charset="-18"/>
              </a:rPr>
              <a:t>amet</a:t>
            </a:r>
            <a:r>
              <a:rPr lang="en-US" sz="1200" dirty="0">
                <a:solidFill>
                  <a:schemeClr val="accent3"/>
                </a:solidFill>
                <a:latin typeface="Source Sans Pro Light" panose="020B0403030403020204" pitchFamily="34" charset="-18"/>
              </a:rPr>
              <a:t>, </a:t>
            </a:r>
            <a:r>
              <a:rPr lang="en-US" sz="1200" dirty="0" err="1">
                <a:solidFill>
                  <a:schemeClr val="accent3"/>
                </a:solidFill>
                <a:latin typeface="Source Sans Pro Light" panose="020B0403030403020204" pitchFamily="34" charset="-18"/>
              </a:rPr>
              <a:t>consectetur</a:t>
            </a:r>
            <a:r>
              <a:rPr lang="en-US" sz="1200" dirty="0">
                <a:solidFill>
                  <a:schemeClr val="accent3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latin typeface="Source Sans Pro Light" panose="020B0403030403020204" pitchFamily="34" charset="-18"/>
              </a:rPr>
              <a:t>adipiscing</a:t>
            </a:r>
            <a:r>
              <a:rPr lang="en-US" sz="1200" dirty="0">
                <a:solidFill>
                  <a:schemeClr val="accent3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latin typeface="Source Sans Pro Light" panose="020B0403030403020204" pitchFamily="34" charset="-18"/>
              </a:rPr>
              <a:t>elit</a:t>
            </a:r>
            <a:r>
              <a:rPr lang="en-US" sz="1200" dirty="0" smtClean="0">
                <a:solidFill>
                  <a:schemeClr val="accent3"/>
                </a:solidFill>
                <a:latin typeface="Source Sans Pro Light" panose="020B0403030403020204" pitchFamily="34" charset="-18"/>
              </a:rPr>
              <a:t>.</a:t>
            </a:r>
            <a:endParaRPr lang="en-US" sz="1200" dirty="0">
              <a:solidFill>
                <a:schemeClr val="accent3"/>
              </a:solidFill>
              <a:latin typeface="Source Sans Pro Light" panose="020B0403030403020204" pitchFamily="34" charset="-18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0138734" y="1991708"/>
            <a:ext cx="1649079" cy="8566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accent3"/>
                </a:solidFill>
                <a:latin typeface="Source Sans Pro Light" panose="020B0403030403020204" pitchFamily="34" charset="-18"/>
              </a:rPr>
              <a:t>Lorem ipsum dolor sit </a:t>
            </a:r>
            <a:r>
              <a:rPr lang="en-US" sz="1200" dirty="0" err="1">
                <a:solidFill>
                  <a:schemeClr val="accent3"/>
                </a:solidFill>
                <a:latin typeface="Source Sans Pro Light" panose="020B0403030403020204" pitchFamily="34" charset="-18"/>
              </a:rPr>
              <a:t>amet</a:t>
            </a:r>
            <a:r>
              <a:rPr lang="en-US" sz="1200" dirty="0">
                <a:solidFill>
                  <a:schemeClr val="accent3"/>
                </a:solidFill>
                <a:latin typeface="Source Sans Pro Light" panose="020B0403030403020204" pitchFamily="34" charset="-18"/>
              </a:rPr>
              <a:t>, </a:t>
            </a:r>
            <a:r>
              <a:rPr lang="en-US" sz="1200" dirty="0" err="1">
                <a:solidFill>
                  <a:schemeClr val="accent3"/>
                </a:solidFill>
                <a:latin typeface="Source Sans Pro Light" panose="020B0403030403020204" pitchFamily="34" charset="-18"/>
              </a:rPr>
              <a:t>consectetur</a:t>
            </a:r>
            <a:r>
              <a:rPr lang="en-US" sz="1200" dirty="0">
                <a:solidFill>
                  <a:schemeClr val="accent3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latin typeface="Source Sans Pro Light" panose="020B0403030403020204" pitchFamily="34" charset="-18"/>
              </a:rPr>
              <a:t>adipiscing</a:t>
            </a:r>
            <a:r>
              <a:rPr lang="en-US" sz="1200" dirty="0">
                <a:solidFill>
                  <a:schemeClr val="accent3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latin typeface="Source Sans Pro Light" panose="020B0403030403020204" pitchFamily="34" charset="-18"/>
              </a:rPr>
              <a:t>elit</a:t>
            </a:r>
            <a:r>
              <a:rPr lang="en-US" sz="1200" dirty="0" smtClean="0">
                <a:solidFill>
                  <a:schemeClr val="accent3"/>
                </a:solidFill>
                <a:latin typeface="Source Sans Pro Light" panose="020B0403030403020204" pitchFamily="34" charset="-18"/>
              </a:rPr>
              <a:t>.</a:t>
            </a:r>
            <a:endParaRPr lang="en-US" sz="1200" dirty="0">
              <a:solidFill>
                <a:schemeClr val="accent3"/>
              </a:solidFill>
              <a:latin typeface="Source Sans Pro Light" panose="020B0403030403020204" pitchFamily="34" charset="-18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0138734" y="4383319"/>
            <a:ext cx="1649079" cy="8566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accent3"/>
                </a:solidFill>
                <a:latin typeface="Source Sans Pro Light" panose="020B0403030403020204" pitchFamily="34" charset="-18"/>
              </a:rPr>
              <a:t>Lorem ipsum dolor sit </a:t>
            </a:r>
            <a:r>
              <a:rPr lang="en-US" sz="1200" dirty="0" err="1">
                <a:solidFill>
                  <a:schemeClr val="accent3"/>
                </a:solidFill>
                <a:latin typeface="Source Sans Pro Light" panose="020B0403030403020204" pitchFamily="34" charset="-18"/>
              </a:rPr>
              <a:t>amet</a:t>
            </a:r>
            <a:r>
              <a:rPr lang="en-US" sz="1200" dirty="0">
                <a:solidFill>
                  <a:schemeClr val="accent3"/>
                </a:solidFill>
                <a:latin typeface="Source Sans Pro Light" panose="020B0403030403020204" pitchFamily="34" charset="-18"/>
              </a:rPr>
              <a:t>, </a:t>
            </a:r>
            <a:r>
              <a:rPr lang="en-US" sz="1200" dirty="0" err="1">
                <a:solidFill>
                  <a:schemeClr val="accent3"/>
                </a:solidFill>
                <a:latin typeface="Source Sans Pro Light" panose="020B0403030403020204" pitchFamily="34" charset="-18"/>
              </a:rPr>
              <a:t>consectetur</a:t>
            </a:r>
            <a:r>
              <a:rPr lang="en-US" sz="1200" dirty="0">
                <a:solidFill>
                  <a:schemeClr val="accent3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latin typeface="Source Sans Pro Light" panose="020B0403030403020204" pitchFamily="34" charset="-18"/>
              </a:rPr>
              <a:t>adipiscing</a:t>
            </a:r>
            <a:r>
              <a:rPr lang="en-US" sz="1200" dirty="0">
                <a:solidFill>
                  <a:schemeClr val="accent3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latin typeface="Source Sans Pro Light" panose="020B0403030403020204" pitchFamily="34" charset="-18"/>
              </a:rPr>
              <a:t>elit</a:t>
            </a:r>
            <a:r>
              <a:rPr lang="en-US" sz="1200" dirty="0" smtClean="0">
                <a:solidFill>
                  <a:schemeClr val="accent3"/>
                </a:solidFill>
                <a:latin typeface="Source Sans Pro Light" panose="020B0403030403020204" pitchFamily="34" charset="-18"/>
              </a:rPr>
              <a:t>.</a:t>
            </a:r>
            <a:endParaRPr lang="en-US" sz="1200" dirty="0">
              <a:solidFill>
                <a:schemeClr val="accent3"/>
              </a:solidFill>
              <a:latin typeface="Source Sans Pro Light" panose="020B0403030403020204" pitchFamily="34" charset="-18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4008293" y="1625774"/>
            <a:ext cx="1649079" cy="294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50000"/>
              </a:lnSpc>
            </a:pPr>
            <a:r>
              <a:rPr lang="pl-PL" dirty="0" smtClean="0">
                <a:solidFill>
                  <a:schemeClr val="accent3"/>
                </a:solidFill>
                <a:latin typeface="Source Sans Pro Black" panose="020B0803030403020204" pitchFamily="34" charset="-18"/>
              </a:rPr>
              <a:t>TITLE</a:t>
            </a:r>
            <a:endParaRPr lang="en-US" dirty="0">
              <a:solidFill>
                <a:schemeClr val="accent3"/>
              </a:solidFill>
              <a:latin typeface="Source Sans Pro Black" panose="020B0803030403020204" pitchFamily="34" charset="-18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008293" y="4052344"/>
            <a:ext cx="1649079" cy="294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50000"/>
              </a:lnSpc>
            </a:pPr>
            <a:r>
              <a:rPr lang="pl-PL" dirty="0" smtClean="0">
                <a:solidFill>
                  <a:schemeClr val="accent3"/>
                </a:solidFill>
                <a:latin typeface="Source Sans Pro Black" panose="020B0803030403020204" pitchFamily="34" charset="-18"/>
              </a:rPr>
              <a:t>TITLE</a:t>
            </a:r>
            <a:endParaRPr lang="en-US" dirty="0">
              <a:solidFill>
                <a:schemeClr val="accent3"/>
              </a:solidFill>
              <a:latin typeface="Source Sans Pro Black" panose="020B0803030403020204" pitchFamily="34" charset="-18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0195884" y="1625774"/>
            <a:ext cx="1649079" cy="294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pl-PL" dirty="0" smtClean="0">
                <a:solidFill>
                  <a:schemeClr val="accent3"/>
                </a:solidFill>
                <a:latin typeface="Source Sans Pro Black" panose="020B0803030403020204" pitchFamily="34" charset="-18"/>
              </a:rPr>
              <a:t>TITLE</a:t>
            </a:r>
            <a:endParaRPr lang="en-US" dirty="0">
              <a:solidFill>
                <a:schemeClr val="accent3"/>
              </a:solidFill>
              <a:latin typeface="Source Sans Pro Black" panose="020B0803030403020204" pitchFamily="34" charset="-18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10195884" y="4052344"/>
            <a:ext cx="1649079" cy="294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pl-PL" dirty="0" smtClean="0">
                <a:solidFill>
                  <a:schemeClr val="accent3"/>
                </a:solidFill>
                <a:latin typeface="Source Sans Pro Black" panose="020B0803030403020204" pitchFamily="34" charset="-18"/>
              </a:rPr>
              <a:t>TITLE</a:t>
            </a:r>
            <a:endParaRPr lang="en-US" dirty="0">
              <a:solidFill>
                <a:schemeClr val="accent3"/>
              </a:solidFill>
              <a:latin typeface="Source Sans Pro Black" panose="020B0803030403020204" pitchFamily="34" charset="-18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121339" y="2335942"/>
            <a:ext cx="1649079" cy="294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l-PL" sz="1400" dirty="0" err="1" smtClean="0">
                <a:solidFill>
                  <a:schemeClr val="accent3"/>
                </a:solidFill>
              </a:rPr>
              <a:t>Social</a:t>
            </a:r>
            <a:r>
              <a:rPr lang="pl-PL" sz="1400" dirty="0" smtClean="0">
                <a:solidFill>
                  <a:schemeClr val="accent3"/>
                </a:solidFill>
              </a:rPr>
              <a:t> media</a:t>
            </a:r>
            <a:endParaRPr lang="en-US" sz="1400" dirty="0">
              <a:solidFill>
                <a:schemeClr val="accent3"/>
              </a:solidFill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2626475" y="1278480"/>
            <a:ext cx="7277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ontent Placeholder 15"/>
          <p:cNvSpPr txBox="1">
            <a:spLocks/>
          </p:cNvSpPr>
          <p:nvPr/>
        </p:nvSpPr>
        <p:spPr>
          <a:xfrm>
            <a:off x="393678" y="260350"/>
            <a:ext cx="3206773" cy="553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3600" b="1" i="0" kern="1200" cap="all" spc="-30" baseline="0" dirty="0" smtClean="0">
                <a:solidFill>
                  <a:schemeClr val="tx1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 err="1" smtClean="0"/>
              <a:t>Social</a:t>
            </a:r>
            <a:r>
              <a:rPr lang="pl-PL" dirty="0" smtClean="0"/>
              <a:t> media</a:t>
            </a:r>
            <a:endParaRPr lang="en-US" dirty="0"/>
          </a:p>
        </p:txBody>
      </p:sp>
      <p:sp>
        <p:nvSpPr>
          <p:cNvPr id="56" name="Content Placeholder 15"/>
          <p:cNvSpPr txBox="1">
            <a:spLocks/>
          </p:cNvSpPr>
          <p:nvPr/>
        </p:nvSpPr>
        <p:spPr>
          <a:xfrm>
            <a:off x="393678" y="858776"/>
            <a:ext cx="3206773" cy="419704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/>
              <a:t>Basic elements</a:t>
            </a:r>
            <a:endParaRPr lang="en-US" i="1" dirty="0"/>
          </a:p>
        </p:txBody>
      </p:sp>
      <p:sp>
        <p:nvSpPr>
          <p:cNvPr id="67" name="Title 1"/>
          <p:cNvSpPr txBox="1">
            <a:spLocks/>
          </p:cNvSpPr>
          <p:nvPr/>
        </p:nvSpPr>
        <p:spPr>
          <a:xfrm>
            <a:off x="393700" y="1969181"/>
            <a:ext cx="3207533" cy="914400"/>
          </a:xfrm>
          <a:prstGeom prst="rect">
            <a:avLst/>
          </a:prstGeom>
          <a:noFill/>
        </p:spPr>
        <p:txBody>
          <a:bodyPr lIns="0" tIns="0" rIns="0" bIns="0"/>
          <a:lstStyle>
            <a:lvl1pPr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Lorem ipsum dolor sit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amet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,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consectetur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adipiscing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elit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Morbi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libero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sapien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, cursus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lorem at, convallis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hendrerit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tortor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Duis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vulputate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pellentesque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dui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ornare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Aliquam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dignissim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placerat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auctor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Source Sans Pro Light" panose="020B0403030403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34497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18878631"/>
              </p:ext>
            </p:ext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7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1" t="2155" r="28704" b="30180"/>
          <a:stretch/>
        </p:blipFill>
        <p:spPr/>
      </p:pic>
      <p:sp>
        <p:nvSpPr>
          <p:cNvPr id="20" name="Title 1"/>
          <p:cNvSpPr txBox="1">
            <a:spLocks/>
          </p:cNvSpPr>
          <p:nvPr/>
        </p:nvSpPr>
        <p:spPr>
          <a:xfrm>
            <a:off x="335087" y="800100"/>
            <a:ext cx="3847419" cy="914400"/>
          </a:xfrm>
          <a:prstGeom prst="rect">
            <a:avLst/>
          </a:prstGeom>
          <a:noFill/>
        </p:spPr>
        <p:txBody>
          <a:bodyPr lIns="0" tIns="0" rIns="0" bIns="0"/>
          <a:lstStyle>
            <a:lvl1pPr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Lorem ipsum dolor sit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amet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,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consectetur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adipiscing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elit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Morbi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libero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sapien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, cursus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lorem at, convallis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hendrerit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tortor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Duis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vulputate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pellentesque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dui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ornare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Aliquam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dignissim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placerat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auctor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Source Sans Pro Light" panose="020B0403030403020204" pitchFamily="34" charset="-1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69410" y="58056"/>
            <a:ext cx="5979048" cy="3737429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E92F51-9D7A-4895-B642-F19EBC2F540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err="1" smtClean="0"/>
              <a:t>Kotio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169410" y="58056"/>
            <a:ext cx="5979048" cy="3737429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415501" y="787400"/>
            <a:ext cx="5979048" cy="3737429"/>
          </a:xfrm>
          <a:prstGeom prst="rect">
            <a:avLst/>
          </a:prstGeom>
          <a:noFill/>
          <a:ln w="127000"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3496706" y="4573813"/>
            <a:ext cx="854645" cy="0"/>
          </a:xfrm>
          <a:prstGeom prst="line">
            <a:avLst/>
          </a:prstGeom>
          <a:ln>
            <a:solidFill>
              <a:srgbClr val="1A25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43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2537718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2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3642" y="1008205"/>
            <a:ext cx="6153419" cy="2981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2724" y="1375238"/>
            <a:ext cx="7035254" cy="34090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6531" y="1786814"/>
            <a:ext cx="7427641" cy="359922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6777" y="6382206"/>
            <a:ext cx="358840" cy="215444"/>
          </a:xfrm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20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626475" y="1278480"/>
            <a:ext cx="7277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5"/>
          <p:cNvSpPr txBox="1">
            <a:spLocks/>
          </p:cNvSpPr>
          <p:nvPr/>
        </p:nvSpPr>
        <p:spPr>
          <a:xfrm>
            <a:off x="393678" y="260350"/>
            <a:ext cx="3206773" cy="553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3600" b="1" i="0" kern="1200" cap="all" spc="-30" baseline="0" dirty="0" smtClean="0">
                <a:solidFill>
                  <a:schemeClr val="tx1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 err="1" smtClean="0"/>
              <a:t>Table</a:t>
            </a:r>
            <a:endParaRPr lang="en-US" dirty="0"/>
          </a:p>
        </p:txBody>
      </p:sp>
      <p:sp>
        <p:nvSpPr>
          <p:cNvPr id="12" name="Content Placeholder 15"/>
          <p:cNvSpPr txBox="1">
            <a:spLocks/>
          </p:cNvSpPr>
          <p:nvPr/>
        </p:nvSpPr>
        <p:spPr>
          <a:xfrm>
            <a:off x="393678" y="858776"/>
            <a:ext cx="3206773" cy="419704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/>
              <a:t>Basic elements</a:t>
            </a:r>
            <a:endParaRPr lang="en-US" i="1" dirty="0"/>
          </a:p>
        </p:txBody>
      </p:sp>
      <p:sp>
        <p:nvSpPr>
          <p:cNvPr id="17" name="Rectangle 16"/>
          <p:cNvSpPr/>
          <p:nvPr/>
        </p:nvSpPr>
        <p:spPr>
          <a:xfrm>
            <a:off x="3846286" y="49506"/>
            <a:ext cx="8345714" cy="6866549"/>
          </a:xfrm>
          <a:prstGeom prst="rect">
            <a:avLst/>
          </a:prstGeom>
          <a:solidFill>
            <a:srgbClr val="FFFFFF">
              <a:alpha val="69804"/>
            </a:srgbClr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90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2653614"/>
              </p:ext>
            </p:extLst>
          </p:nvPr>
        </p:nvGraphicFramePr>
        <p:xfrm>
          <a:off x="3970336" y="2214783"/>
          <a:ext cx="7820030" cy="37814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64006"/>
                <a:gridCol w="1564006"/>
                <a:gridCol w="1564006"/>
                <a:gridCol w="1564006"/>
                <a:gridCol w="1564006"/>
              </a:tblGrid>
              <a:tr h="343766">
                <a:tc>
                  <a:txBody>
                    <a:bodyPr/>
                    <a:lstStyle/>
                    <a:p>
                      <a:endParaRPr lang="en-US" sz="1200" b="0" i="0" cap="none" spc="-20" dirty="0">
                        <a:solidFill>
                          <a:schemeClr val="tx1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87793" marR="87793" marT="43897" marB="4389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cap="none" spc="-20" baseline="0" dirty="0" smtClean="0">
                          <a:solidFill>
                            <a:schemeClr val="tx1"/>
                          </a:solidFill>
                          <a:latin typeface="Source Sans Pro Black" panose="020B0803030403020204" pitchFamily="34" charset="-18"/>
                          <a:ea typeface="Source Sans Pro" charset="0"/>
                          <a:cs typeface="Source Sans Pro" charset="0"/>
                        </a:rPr>
                        <a:t>COLUMN 1</a:t>
                      </a:r>
                      <a:endParaRPr lang="en-US" sz="1200" b="0" i="0" cap="none" spc="-20" baseline="0" dirty="0">
                        <a:solidFill>
                          <a:schemeClr val="tx1"/>
                        </a:solidFill>
                        <a:latin typeface="Source Sans Pro Black" panose="020B0803030403020204" pitchFamily="34" charset="-18"/>
                        <a:ea typeface="Source Sans Pro" charset="0"/>
                        <a:cs typeface="Source Sans Pro" charset="0"/>
                      </a:endParaRPr>
                    </a:p>
                  </a:txBody>
                  <a:tcPr marL="87793" marR="87793" marT="43897" marB="43897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cap="none" spc="-20" baseline="0" dirty="0" smtClean="0">
                          <a:solidFill>
                            <a:schemeClr val="tx1"/>
                          </a:solidFill>
                          <a:latin typeface="Source Sans Pro Black" panose="020B0803030403020204" pitchFamily="34" charset="-18"/>
                          <a:ea typeface="Source Sans Pro" charset="0"/>
                          <a:cs typeface="Source Sans Pro" charset="0"/>
                        </a:rPr>
                        <a:t>COLUMN 2</a:t>
                      </a:r>
                      <a:endParaRPr lang="en-US" sz="1200" b="0" i="0" cap="none" spc="-20" baseline="0" dirty="0">
                        <a:solidFill>
                          <a:schemeClr val="tx1"/>
                        </a:solidFill>
                        <a:latin typeface="Source Sans Pro Black" panose="020B0803030403020204" pitchFamily="34" charset="-18"/>
                        <a:ea typeface="Source Sans Pro" charset="0"/>
                        <a:cs typeface="Source Sans Pro" charset="0"/>
                      </a:endParaRPr>
                    </a:p>
                  </a:txBody>
                  <a:tcPr marL="87793" marR="87793" marT="43897" marB="4389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cap="none" spc="-20" baseline="0" dirty="0" smtClean="0">
                          <a:solidFill>
                            <a:schemeClr val="tx1"/>
                          </a:solidFill>
                          <a:latin typeface="Source Sans Pro Black" panose="020B0803030403020204" pitchFamily="34" charset="-18"/>
                          <a:ea typeface="Source Sans Pro" charset="0"/>
                          <a:cs typeface="Source Sans Pro" charset="0"/>
                        </a:rPr>
                        <a:t>COLUMN 3</a:t>
                      </a:r>
                      <a:endParaRPr lang="en-US" sz="1200" b="0" i="0" cap="none" spc="-20" baseline="0" dirty="0">
                        <a:solidFill>
                          <a:schemeClr val="tx1"/>
                        </a:solidFill>
                        <a:latin typeface="Source Sans Pro Black" panose="020B0803030403020204" pitchFamily="34" charset="-18"/>
                        <a:ea typeface="Source Sans Pro" charset="0"/>
                        <a:cs typeface="Source Sans Pro" charset="0"/>
                      </a:endParaRPr>
                    </a:p>
                  </a:txBody>
                  <a:tcPr marL="87793" marR="87793" marT="43897" marB="4389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cap="none" spc="-20" baseline="0" dirty="0" smtClean="0">
                          <a:solidFill>
                            <a:schemeClr val="tx1"/>
                          </a:solidFill>
                          <a:latin typeface="Source Sans Pro Black" panose="020B0803030403020204" pitchFamily="34" charset="-18"/>
                          <a:ea typeface="Source Sans Pro" charset="0"/>
                          <a:cs typeface="Source Sans Pro" charset="0"/>
                        </a:rPr>
                        <a:t>COLUMN 4</a:t>
                      </a:r>
                      <a:endParaRPr lang="en-US" sz="1200" b="0" i="0" cap="none" spc="-20" baseline="0" dirty="0">
                        <a:solidFill>
                          <a:schemeClr val="tx1"/>
                        </a:solidFill>
                        <a:latin typeface="Source Sans Pro Black" panose="020B0803030403020204" pitchFamily="34" charset="-18"/>
                        <a:ea typeface="Source Sans Pro" charset="0"/>
                        <a:cs typeface="Source Sans Pro" charset="0"/>
                      </a:endParaRPr>
                    </a:p>
                  </a:txBody>
                  <a:tcPr marL="87793" marR="87793" marT="43897" marB="4389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766">
                <a:tc>
                  <a:txBody>
                    <a:bodyPr/>
                    <a:lstStyle/>
                    <a:p>
                      <a:r>
                        <a:rPr lang="en-US" sz="1200" b="1" i="0" cap="none" spc="-20" dirty="0" smtClean="0">
                          <a:solidFill>
                            <a:schemeClr val="tx1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Row Sample 01</a:t>
                      </a:r>
                      <a:endParaRPr lang="en-US" sz="1200" b="1" i="0" cap="none" spc="-20" dirty="0">
                        <a:solidFill>
                          <a:schemeClr val="tx1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87793" marR="87793" marT="43897" marB="4389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+mj-lt"/>
                        </a:rPr>
                        <a:t>328</a:t>
                      </a:r>
                    </a:p>
                  </a:txBody>
                  <a:tcPr marL="7722" marR="7722" marT="772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+mj-lt"/>
                        </a:rPr>
                        <a:t>368</a:t>
                      </a:r>
                    </a:p>
                  </a:txBody>
                  <a:tcPr marL="7722" marR="7722" marT="77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+mj-lt"/>
                        </a:rPr>
                        <a:t>388</a:t>
                      </a:r>
                    </a:p>
                  </a:txBody>
                  <a:tcPr marL="7722" marR="7722" marT="77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+mj-lt"/>
                        </a:rPr>
                        <a:t>408</a:t>
                      </a:r>
                    </a:p>
                  </a:txBody>
                  <a:tcPr marL="7722" marR="7722" marT="77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3766">
                <a:tc>
                  <a:txBody>
                    <a:bodyPr/>
                    <a:lstStyle/>
                    <a:p>
                      <a:r>
                        <a:rPr lang="en-US" sz="1200" b="1" i="0" cap="none" spc="-20" dirty="0" smtClean="0">
                          <a:solidFill>
                            <a:schemeClr val="tx1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Row Sample 02</a:t>
                      </a:r>
                      <a:endParaRPr lang="en-US" sz="1200" b="1" i="0" cap="none" spc="-20" dirty="0">
                        <a:solidFill>
                          <a:schemeClr val="tx1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87793" marR="87793" marT="43897" marB="4389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+mj-lt"/>
                        </a:rPr>
                        <a:t>285</a:t>
                      </a:r>
                    </a:p>
                  </a:txBody>
                  <a:tcPr marL="7722" marR="7722" marT="772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+mj-lt"/>
                        </a:rPr>
                        <a:t>325</a:t>
                      </a:r>
                    </a:p>
                  </a:txBody>
                  <a:tcPr marL="7722" marR="7722" marT="77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+mj-lt"/>
                        </a:rPr>
                        <a:t>345</a:t>
                      </a:r>
                    </a:p>
                  </a:txBody>
                  <a:tcPr marL="7722" marR="7722" marT="77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+mj-lt"/>
                        </a:rPr>
                        <a:t>365</a:t>
                      </a:r>
                    </a:p>
                  </a:txBody>
                  <a:tcPr marL="7722" marR="7722" marT="77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43766">
                <a:tc>
                  <a:txBody>
                    <a:bodyPr/>
                    <a:lstStyle/>
                    <a:p>
                      <a:r>
                        <a:rPr lang="en-US" sz="1200" b="1" i="0" cap="none" spc="-20" dirty="0" smtClean="0">
                          <a:solidFill>
                            <a:schemeClr val="tx1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Row Sample 03</a:t>
                      </a:r>
                      <a:endParaRPr lang="en-US" sz="1200" b="1" i="0" cap="none" spc="-20" dirty="0">
                        <a:solidFill>
                          <a:schemeClr val="tx1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87793" marR="87793" marT="43897" marB="4389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+mj-lt"/>
                        </a:rPr>
                        <a:t>256</a:t>
                      </a:r>
                    </a:p>
                  </a:txBody>
                  <a:tcPr marL="7722" marR="7722" marT="772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+mj-lt"/>
                        </a:rPr>
                        <a:t>296</a:t>
                      </a:r>
                    </a:p>
                  </a:txBody>
                  <a:tcPr marL="7722" marR="7722" marT="77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+mj-lt"/>
                        </a:rPr>
                        <a:t>316</a:t>
                      </a:r>
                    </a:p>
                  </a:txBody>
                  <a:tcPr marL="7722" marR="7722" marT="77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+mj-lt"/>
                        </a:rPr>
                        <a:t>336</a:t>
                      </a:r>
                    </a:p>
                  </a:txBody>
                  <a:tcPr marL="7722" marR="7722" marT="77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3766">
                <a:tc>
                  <a:txBody>
                    <a:bodyPr/>
                    <a:lstStyle/>
                    <a:p>
                      <a:r>
                        <a:rPr lang="en-US" sz="1200" b="1" i="0" cap="none" spc="-20" dirty="0" smtClean="0">
                          <a:solidFill>
                            <a:schemeClr val="tx1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Row Sample 04</a:t>
                      </a:r>
                      <a:endParaRPr lang="en-US" sz="1200" b="1" i="0" cap="none" spc="-20" dirty="0">
                        <a:solidFill>
                          <a:schemeClr val="tx1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87793" marR="87793" marT="43897" marB="4389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+mj-lt"/>
                        </a:rPr>
                        <a:t>123</a:t>
                      </a:r>
                    </a:p>
                  </a:txBody>
                  <a:tcPr marL="7722" marR="7722" marT="772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+mj-lt"/>
                        </a:rPr>
                        <a:t>163</a:t>
                      </a:r>
                    </a:p>
                  </a:txBody>
                  <a:tcPr marL="7722" marR="7722" marT="77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+mj-lt"/>
                        </a:rPr>
                        <a:t>183</a:t>
                      </a:r>
                    </a:p>
                  </a:txBody>
                  <a:tcPr marL="7722" marR="7722" marT="77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+mj-lt"/>
                        </a:rPr>
                        <a:t>203</a:t>
                      </a:r>
                    </a:p>
                  </a:txBody>
                  <a:tcPr marL="7722" marR="7722" marT="77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43766">
                <a:tc>
                  <a:txBody>
                    <a:bodyPr/>
                    <a:lstStyle/>
                    <a:p>
                      <a:r>
                        <a:rPr lang="en-US" sz="1200" b="1" i="0" cap="none" spc="-20" dirty="0" smtClean="0">
                          <a:solidFill>
                            <a:schemeClr val="tx1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Row Sample 05</a:t>
                      </a:r>
                      <a:endParaRPr lang="en-US" sz="1200" b="1" i="0" cap="none" spc="-20" dirty="0">
                        <a:solidFill>
                          <a:schemeClr val="tx1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87793" marR="87793" marT="43897" marB="4389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+mj-lt"/>
                        </a:rPr>
                        <a:t>532</a:t>
                      </a:r>
                    </a:p>
                  </a:txBody>
                  <a:tcPr marL="7722" marR="7722" marT="772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+mj-lt"/>
                        </a:rPr>
                        <a:t>572</a:t>
                      </a:r>
                    </a:p>
                  </a:txBody>
                  <a:tcPr marL="7722" marR="7722" marT="77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+mj-lt"/>
                        </a:rPr>
                        <a:t>592</a:t>
                      </a:r>
                    </a:p>
                  </a:txBody>
                  <a:tcPr marL="7722" marR="7722" marT="77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+mj-lt"/>
                        </a:rPr>
                        <a:t>612</a:t>
                      </a:r>
                    </a:p>
                  </a:txBody>
                  <a:tcPr marL="7722" marR="7722" marT="77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3766">
                <a:tc>
                  <a:txBody>
                    <a:bodyPr/>
                    <a:lstStyle/>
                    <a:p>
                      <a:r>
                        <a:rPr lang="en-US" sz="1200" b="1" i="0" cap="none" spc="-20" dirty="0" smtClean="0">
                          <a:solidFill>
                            <a:schemeClr val="tx1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Row Sample 06</a:t>
                      </a:r>
                      <a:endParaRPr lang="en-US" sz="1200" b="1" i="0" cap="none" spc="-20" dirty="0">
                        <a:solidFill>
                          <a:schemeClr val="tx1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87793" marR="87793" marT="43897" marB="4389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+mj-lt"/>
                        </a:rPr>
                        <a:t>256</a:t>
                      </a:r>
                    </a:p>
                  </a:txBody>
                  <a:tcPr marL="7722" marR="7722" marT="772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+mj-lt"/>
                        </a:rPr>
                        <a:t>296</a:t>
                      </a:r>
                    </a:p>
                  </a:txBody>
                  <a:tcPr marL="7722" marR="7722" marT="77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+mj-lt"/>
                        </a:rPr>
                        <a:t>316</a:t>
                      </a:r>
                    </a:p>
                  </a:txBody>
                  <a:tcPr marL="7722" marR="7722" marT="77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+mj-lt"/>
                        </a:rPr>
                        <a:t>336</a:t>
                      </a:r>
                    </a:p>
                  </a:txBody>
                  <a:tcPr marL="7722" marR="7722" marT="77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43766">
                <a:tc>
                  <a:txBody>
                    <a:bodyPr/>
                    <a:lstStyle/>
                    <a:p>
                      <a:r>
                        <a:rPr lang="en-US" sz="1200" b="1" i="0" cap="none" spc="-20" dirty="0" smtClean="0">
                          <a:solidFill>
                            <a:schemeClr val="tx1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Row Sample 07</a:t>
                      </a:r>
                      <a:endParaRPr lang="en-US" sz="1200" b="1" i="0" cap="none" spc="-20" dirty="0">
                        <a:solidFill>
                          <a:schemeClr val="tx1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87793" marR="87793" marT="43897" marB="4389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+mj-lt"/>
                        </a:rPr>
                        <a:t>985</a:t>
                      </a:r>
                    </a:p>
                  </a:txBody>
                  <a:tcPr marL="7722" marR="7722" marT="772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+mj-lt"/>
                        </a:rPr>
                        <a:t>1025</a:t>
                      </a:r>
                    </a:p>
                  </a:txBody>
                  <a:tcPr marL="7722" marR="7722" marT="77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+mj-lt"/>
                        </a:rPr>
                        <a:t>1045</a:t>
                      </a:r>
                    </a:p>
                  </a:txBody>
                  <a:tcPr marL="7722" marR="7722" marT="77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+mj-lt"/>
                        </a:rPr>
                        <a:t>1065</a:t>
                      </a:r>
                    </a:p>
                  </a:txBody>
                  <a:tcPr marL="7722" marR="7722" marT="77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3766">
                <a:tc>
                  <a:txBody>
                    <a:bodyPr/>
                    <a:lstStyle/>
                    <a:p>
                      <a:r>
                        <a:rPr lang="en-US" sz="1200" b="1" i="0" cap="none" spc="-20" dirty="0" smtClean="0">
                          <a:solidFill>
                            <a:schemeClr val="tx1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Row Sample 08</a:t>
                      </a:r>
                      <a:endParaRPr lang="en-US" sz="1200" b="1" i="0" cap="none" spc="-20" dirty="0">
                        <a:solidFill>
                          <a:schemeClr val="tx1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87793" marR="87793" marT="43897" marB="4389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+mj-lt"/>
                        </a:rPr>
                        <a:t>645</a:t>
                      </a:r>
                    </a:p>
                  </a:txBody>
                  <a:tcPr marL="7722" marR="7722" marT="772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+mj-lt"/>
                        </a:rPr>
                        <a:t>685</a:t>
                      </a:r>
                    </a:p>
                  </a:txBody>
                  <a:tcPr marL="7722" marR="7722" marT="77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+mj-lt"/>
                        </a:rPr>
                        <a:t>705</a:t>
                      </a:r>
                    </a:p>
                  </a:txBody>
                  <a:tcPr marL="7722" marR="7722" marT="77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+mj-lt"/>
                        </a:rPr>
                        <a:t>725</a:t>
                      </a:r>
                    </a:p>
                  </a:txBody>
                  <a:tcPr marL="7722" marR="7722" marT="77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43766">
                <a:tc>
                  <a:txBody>
                    <a:bodyPr/>
                    <a:lstStyle/>
                    <a:p>
                      <a:r>
                        <a:rPr lang="en-US" sz="1200" b="1" i="0" cap="none" spc="-20" dirty="0" smtClean="0">
                          <a:solidFill>
                            <a:schemeClr val="tx1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Row Sample 09</a:t>
                      </a:r>
                      <a:endParaRPr lang="en-US" sz="1200" b="1" i="0" cap="none" spc="-20" dirty="0">
                        <a:solidFill>
                          <a:schemeClr val="tx1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87793" marR="87793" marT="43897" marB="4389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+mj-lt"/>
                        </a:rPr>
                        <a:t>766</a:t>
                      </a:r>
                    </a:p>
                  </a:txBody>
                  <a:tcPr marL="7722" marR="7722" marT="772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+mj-lt"/>
                        </a:rPr>
                        <a:t>806</a:t>
                      </a:r>
                    </a:p>
                  </a:txBody>
                  <a:tcPr marL="7722" marR="7722" marT="77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+mj-lt"/>
                        </a:rPr>
                        <a:t>826</a:t>
                      </a:r>
                    </a:p>
                  </a:txBody>
                  <a:tcPr marL="7722" marR="7722" marT="77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+mj-lt"/>
                        </a:rPr>
                        <a:t>846</a:t>
                      </a:r>
                    </a:p>
                  </a:txBody>
                  <a:tcPr marL="7722" marR="7722" marT="772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3766">
                <a:tc>
                  <a:txBody>
                    <a:bodyPr/>
                    <a:lstStyle/>
                    <a:p>
                      <a:r>
                        <a:rPr lang="en-US" sz="1200" b="1" i="0" cap="none" spc="-20" dirty="0" smtClean="0">
                          <a:solidFill>
                            <a:schemeClr val="bg1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Total Row</a:t>
                      </a:r>
                      <a:endParaRPr lang="en-US" sz="1200" b="1" i="0" cap="none" spc="-20" dirty="0">
                        <a:solidFill>
                          <a:schemeClr val="bg1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87793" marR="87793" marT="43897" marB="4389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5C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4176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5C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4356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5C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4536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5C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4716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5C5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812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Placeholder 35"/>
          <p:cNvPicPr>
            <a:picLocks noGrp="1" noChangeAspect="1"/>
          </p:cNvPicPr>
          <p:nvPr>
            <p:ph type="pic" sz="quarter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6" b="7816"/>
          <a:stretch>
            <a:fillRect/>
          </a:stretch>
        </p:blipFill>
        <p:spPr/>
      </p:pic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76984146"/>
              </p:ext>
            </p:ext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2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>
          <a:xfrm>
            <a:off x="422275" y="327703"/>
            <a:ext cx="5842897" cy="6198507"/>
          </a:xfrm>
          <a:prstGeom prst="rect">
            <a:avLst/>
          </a:prstGeom>
          <a:solidFill>
            <a:srgbClr val="FFFFFF">
              <a:alpha val="50196"/>
            </a:srgbClr>
          </a:solidFill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00" dirty="0">
              <a:solidFill>
                <a:schemeClr val="tx1"/>
              </a:solidFill>
              <a:latin typeface="Source Sans Pro Semibold" panose="020B0603030403020204" pitchFamily="34" charset="-18"/>
            </a:endParaRPr>
          </a:p>
        </p:txBody>
      </p:sp>
      <p:sp>
        <p:nvSpPr>
          <p:cNvPr id="24" name="Content Placeholder 15"/>
          <p:cNvSpPr txBox="1">
            <a:spLocks/>
          </p:cNvSpPr>
          <p:nvPr/>
        </p:nvSpPr>
        <p:spPr>
          <a:xfrm>
            <a:off x="676462" y="460618"/>
            <a:ext cx="5358746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6000" b="0" i="0" kern="1200" cap="all" baseline="0" dirty="0" smtClean="0">
                <a:solidFill>
                  <a:srgbClr val="1A2530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0" dirty="0" smtClean="0">
                <a:solidFill>
                  <a:schemeClr val="tx1"/>
                </a:solidFill>
              </a:rPr>
              <a:t>coffee</a:t>
            </a:r>
            <a:endParaRPr lang="en-US" sz="12000" dirty="0">
              <a:solidFill>
                <a:schemeClr val="tx1"/>
              </a:solidFill>
            </a:endParaRPr>
          </a:p>
        </p:txBody>
      </p:sp>
      <p:sp>
        <p:nvSpPr>
          <p:cNvPr id="25" name="Content Placeholder 15"/>
          <p:cNvSpPr txBox="1">
            <a:spLocks/>
          </p:cNvSpPr>
          <p:nvPr/>
        </p:nvSpPr>
        <p:spPr>
          <a:xfrm>
            <a:off x="1891086" y="1975787"/>
            <a:ext cx="3985196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6000" b="0" i="0" kern="1200" cap="all" baseline="0" dirty="0" smtClean="0">
                <a:solidFill>
                  <a:srgbClr val="1A2530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chemeClr val="tx1"/>
                </a:solidFill>
              </a:rPr>
              <a:t>break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2650847" y="2753451"/>
            <a:ext cx="7277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ontent Placeholder 15"/>
          <p:cNvSpPr txBox="1">
            <a:spLocks/>
          </p:cNvSpPr>
          <p:nvPr/>
        </p:nvSpPr>
        <p:spPr>
          <a:xfrm>
            <a:off x="1165669" y="5011472"/>
            <a:ext cx="2351313" cy="419704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>
            <a:lvl1pPr marL="0" indent="0" algn="ctr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12:00-12:30</a:t>
            </a:r>
            <a:endParaRPr lang="en-US" dirty="0"/>
          </a:p>
        </p:txBody>
      </p:sp>
      <p:sp>
        <p:nvSpPr>
          <p:cNvPr id="43" name="Content Placeholder 15"/>
          <p:cNvSpPr txBox="1">
            <a:spLocks/>
          </p:cNvSpPr>
          <p:nvPr/>
        </p:nvSpPr>
        <p:spPr>
          <a:xfrm>
            <a:off x="1165669" y="5377481"/>
            <a:ext cx="3906866" cy="4197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800" dirty="0" err="1">
                <a:solidFill>
                  <a:schemeClr val="accent4"/>
                </a:solidFill>
              </a:rPr>
              <a:t>Duis</a:t>
            </a:r>
            <a:r>
              <a:rPr lang="en-US" sz="1800" dirty="0">
                <a:solidFill>
                  <a:schemeClr val="accent4"/>
                </a:solidFill>
              </a:rPr>
              <a:t> </a:t>
            </a:r>
            <a:r>
              <a:rPr lang="en-US" sz="1800" dirty="0" err="1">
                <a:solidFill>
                  <a:schemeClr val="accent4"/>
                </a:solidFill>
              </a:rPr>
              <a:t>vulputate</a:t>
            </a:r>
            <a:r>
              <a:rPr lang="en-US" sz="1800" dirty="0">
                <a:solidFill>
                  <a:schemeClr val="accent4"/>
                </a:solidFill>
              </a:rPr>
              <a:t> </a:t>
            </a:r>
            <a:r>
              <a:rPr lang="en-US" sz="1800" dirty="0" err="1">
                <a:solidFill>
                  <a:schemeClr val="accent4"/>
                </a:solidFill>
              </a:rPr>
              <a:t>pellentesque</a:t>
            </a:r>
            <a:r>
              <a:rPr lang="en-US" sz="1800" dirty="0">
                <a:solidFill>
                  <a:schemeClr val="accent4"/>
                </a:solidFill>
              </a:rPr>
              <a:t> dui </a:t>
            </a:r>
            <a:r>
              <a:rPr lang="en-US" sz="1800" dirty="0" err="1">
                <a:solidFill>
                  <a:schemeClr val="accent4"/>
                </a:solidFill>
              </a:rPr>
              <a:t>eget</a:t>
            </a:r>
            <a:r>
              <a:rPr lang="en-US" sz="1800" dirty="0">
                <a:solidFill>
                  <a:schemeClr val="accent4"/>
                </a:solidFill>
              </a:rPr>
              <a:t> </a:t>
            </a:r>
            <a:r>
              <a:rPr lang="en-US" sz="1800" dirty="0" err="1">
                <a:solidFill>
                  <a:schemeClr val="accent4"/>
                </a:solidFill>
              </a:rPr>
              <a:t>ornare</a:t>
            </a:r>
            <a:r>
              <a:rPr lang="en-US" sz="1800" dirty="0">
                <a:solidFill>
                  <a:schemeClr val="accent4"/>
                </a:solidFill>
              </a:rPr>
              <a:t>. </a:t>
            </a:r>
            <a:r>
              <a:rPr lang="en-US" sz="1800" dirty="0" err="1">
                <a:solidFill>
                  <a:schemeClr val="accent4"/>
                </a:solidFill>
              </a:rPr>
              <a:t>Aliquam</a:t>
            </a:r>
            <a:r>
              <a:rPr lang="en-US" sz="1800" dirty="0">
                <a:solidFill>
                  <a:schemeClr val="accent4"/>
                </a:solidFill>
              </a:rPr>
              <a:t> </a:t>
            </a:r>
            <a:r>
              <a:rPr lang="en-US" sz="1800" dirty="0" err="1">
                <a:solidFill>
                  <a:schemeClr val="accent4"/>
                </a:solidFill>
              </a:rPr>
              <a:t>dignissim</a:t>
            </a:r>
            <a:r>
              <a:rPr lang="en-US" sz="1800" dirty="0">
                <a:solidFill>
                  <a:schemeClr val="accent4"/>
                </a:solidFill>
              </a:rPr>
              <a:t> </a:t>
            </a:r>
            <a:r>
              <a:rPr lang="en-US" sz="1800" dirty="0" err="1">
                <a:solidFill>
                  <a:schemeClr val="accent4"/>
                </a:solidFill>
              </a:rPr>
              <a:t>placerat</a:t>
            </a:r>
            <a:r>
              <a:rPr lang="en-US" sz="1800" dirty="0">
                <a:solidFill>
                  <a:schemeClr val="accent4"/>
                </a:solidFill>
              </a:rPr>
              <a:t> </a:t>
            </a:r>
            <a:r>
              <a:rPr lang="en-US" sz="1800" dirty="0" err="1">
                <a:solidFill>
                  <a:schemeClr val="accent4"/>
                </a:solidFill>
              </a:rPr>
              <a:t>auctor</a:t>
            </a:r>
            <a:r>
              <a:rPr lang="en-US" sz="1800" dirty="0">
                <a:solidFill>
                  <a:schemeClr val="accent4"/>
                </a:solidFill>
              </a:rPr>
              <a:t>.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5271016" y="3051166"/>
            <a:ext cx="547752" cy="751579"/>
            <a:chOff x="8437563" y="2519362"/>
            <a:chExt cx="1651000" cy="2265363"/>
          </a:xfrm>
        </p:grpSpPr>
        <p:sp>
          <p:nvSpPr>
            <p:cNvPr id="41" name="Freeform 53"/>
            <p:cNvSpPr>
              <a:spLocks noEditPoints="1"/>
            </p:cNvSpPr>
            <p:nvPr/>
          </p:nvSpPr>
          <p:spPr bwMode="auto">
            <a:xfrm>
              <a:off x="8437563" y="3219450"/>
              <a:ext cx="1651000" cy="1565275"/>
            </a:xfrm>
            <a:custGeom>
              <a:avLst/>
              <a:gdLst>
                <a:gd name="T0" fmla="*/ 398 w 437"/>
                <a:gd name="T1" fmla="*/ 74 h 415"/>
                <a:gd name="T2" fmla="*/ 374 w 437"/>
                <a:gd name="T3" fmla="*/ 74 h 415"/>
                <a:gd name="T4" fmla="*/ 285 w 437"/>
                <a:gd name="T5" fmla="*/ 0 h 415"/>
                <a:gd name="T6" fmla="*/ 275 w 437"/>
                <a:gd name="T7" fmla="*/ 10 h 415"/>
                <a:gd name="T8" fmla="*/ 285 w 437"/>
                <a:gd name="T9" fmla="*/ 20 h 415"/>
                <a:gd name="T10" fmla="*/ 355 w 437"/>
                <a:gd name="T11" fmla="*/ 85 h 415"/>
                <a:gd name="T12" fmla="*/ 355 w 437"/>
                <a:gd name="T13" fmla="*/ 91 h 415"/>
                <a:gd name="T14" fmla="*/ 330 w 437"/>
                <a:gd name="T15" fmla="*/ 323 h 415"/>
                <a:gd name="T16" fmla="*/ 330 w 437"/>
                <a:gd name="T17" fmla="*/ 324 h 415"/>
                <a:gd name="T18" fmla="*/ 260 w 437"/>
                <a:gd name="T19" fmla="*/ 395 h 415"/>
                <a:gd name="T20" fmla="*/ 115 w 437"/>
                <a:gd name="T21" fmla="*/ 395 h 415"/>
                <a:gd name="T22" fmla="*/ 45 w 437"/>
                <a:gd name="T23" fmla="*/ 324 h 415"/>
                <a:gd name="T24" fmla="*/ 26 w 437"/>
                <a:gd name="T25" fmla="*/ 154 h 415"/>
                <a:gd name="T26" fmla="*/ 167 w 437"/>
                <a:gd name="T27" fmla="*/ 154 h 415"/>
                <a:gd name="T28" fmla="*/ 177 w 437"/>
                <a:gd name="T29" fmla="*/ 144 h 415"/>
                <a:gd name="T30" fmla="*/ 167 w 437"/>
                <a:gd name="T31" fmla="*/ 134 h 415"/>
                <a:gd name="T32" fmla="*/ 24 w 437"/>
                <a:gd name="T33" fmla="*/ 134 h 415"/>
                <a:gd name="T34" fmla="*/ 20 w 437"/>
                <a:gd name="T35" fmla="*/ 91 h 415"/>
                <a:gd name="T36" fmla="*/ 90 w 437"/>
                <a:gd name="T37" fmla="*/ 20 h 415"/>
                <a:gd name="T38" fmla="*/ 195 w 437"/>
                <a:gd name="T39" fmla="*/ 20 h 415"/>
                <a:gd name="T40" fmla="*/ 205 w 437"/>
                <a:gd name="T41" fmla="*/ 10 h 415"/>
                <a:gd name="T42" fmla="*/ 195 w 437"/>
                <a:gd name="T43" fmla="*/ 0 h 415"/>
                <a:gd name="T44" fmla="*/ 90 w 437"/>
                <a:gd name="T45" fmla="*/ 0 h 415"/>
                <a:gd name="T46" fmla="*/ 0 w 437"/>
                <a:gd name="T47" fmla="*/ 91 h 415"/>
                <a:gd name="T48" fmla="*/ 25 w 437"/>
                <a:gd name="T49" fmla="*/ 325 h 415"/>
                <a:gd name="T50" fmla="*/ 115 w 437"/>
                <a:gd name="T51" fmla="*/ 415 h 415"/>
                <a:gd name="T52" fmla="*/ 260 w 437"/>
                <a:gd name="T53" fmla="*/ 415 h 415"/>
                <a:gd name="T54" fmla="*/ 350 w 437"/>
                <a:gd name="T55" fmla="*/ 325 h 415"/>
                <a:gd name="T56" fmla="*/ 358 w 437"/>
                <a:gd name="T57" fmla="*/ 253 h 415"/>
                <a:gd name="T58" fmla="*/ 398 w 437"/>
                <a:gd name="T59" fmla="*/ 253 h 415"/>
                <a:gd name="T60" fmla="*/ 437 w 437"/>
                <a:gd name="T61" fmla="*/ 214 h 415"/>
                <a:gd name="T62" fmla="*/ 437 w 437"/>
                <a:gd name="T63" fmla="*/ 113 h 415"/>
                <a:gd name="T64" fmla="*/ 398 w 437"/>
                <a:gd name="T65" fmla="*/ 74 h 415"/>
                <a:gd name="T66" fmla="*/ 417 w 437"/>
                <a:gd name="T67" fmla="*/ 214 h 415"/>
                <a:gd name="T68" fmla="*/ 398 w 437"/>
                <a:gd name="T69" fmla="*/ 233 h 415"/>
                <a:gd name="T70" fmla="*/ 360 w 437"/>
                <a:gd name="T71" fmla="*/ 233 h 415"/>
                <a:gd name="T72" fmla="*/ 375 w 437"/>
                <a:gd name="T73" fmla="*/ 99 h 415"/>
                <a:gd name="T74" fmla="*/ 375 w 437"/>
                <a:gd name="T75" fmla="*/ 94 h 415"/>
                <a:gd name="T76" fmla="*/ 398 w 437"/>
                <a:gd name="T77" fmla="*/ 94 h 415"/>
                <a:gd name="T78" fmla="*/ 417 w 437"/>
                <a:gd name="T79" fmla="*/ 113 h 415"/>
                <a:gd name="T80" fmla="*/ 417 w 437"/>
                <a:gd name="T81" fmla="*/ 21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37" h="415">
                  <a:moveTo>
                    <a:pt x="398" y="74"/>
                  </a:moveTo>
                  <a:cubicBezTo>
                    <a:pt x="374" y="74"/>
                    <a:pt x="374" y="74"/>
                    <a:pt x="374" y="74"/>
                  </a:cubicBezTo>
                  <a:cubicBezTo>
                    <a:pt x="365" y="32"/>
                    <a:pt x="328" y="0"/>
                    <a:pt x="285" y="0"/>
                  </a:cubicBezTo>
                  <a:cubicBezTo>
                    <a:pt x="280" y="0"/>
                    <a:pt x="275" y="5"/>
                    <a:pt x="275" y="10"/>
                  </a:cubicBezTo>
                  <a:cubicBezTo>
                    <a:pt x="275" y="16"/>
                    <a:pt x="280" y="20"/>
                    <a:pt x="285" y="20"/>
                  </a:cubicBezTo>
                  <a:cubicBezTo>
                    <a:pt x="321" y="20"/>
                    <a:pt x="352" y="48"/>
                    <a:pt x="355" y="85"/>
                  </a:cubicBezTo>
                  <a:cubicBezTo>
                    <a:pt x="355" y="87"/>
                    <a:pt x="355" y="89"/>
                    <a:pt x="355" y="91"/>
                  </a:cubicBezTo>
                  <a:cubicBezTo>
                    <a:pt x="330" y="323"/>
                    <a:pt x="330" y="323"/>
                    <a:pt x="330" y="323"/>
                  </a:cubicBezTo>
                  <a:cubicBezTo>
                    <a:pt x="330" y="324"/>
                    <a:pt x="330" y="324"/>
                    <a:pt x="330" y="324"/>
                  </a:cubicBezTo>
                  <a:cubicBezTo>
                    <a:pt x="330" y="363"/>
                    <a:pt x="299" y="395"/>
                    <a:pt x="260" y="395"/>
                  </a:cubicBezTo>
                  <a:cubicBezTo>
                    <a:pt x="115" y="395"/>
                    <a:pt x="115" y="395"/>
                    <a:pt x="115" y="395"/>
                  </a:cubicBezTo>
                  <a:cubicBezTo>
                    <a:pt x="76" y="395"/>
                    <a:pt x="45" y="363"/>
                    <a:pt x="45" y="324"/>
                  </a:cubicBezTo>
                  <a:cubicBezTo>
                    <a:pt x="26" y="154"/>
                    <a:pt x="26" y="154"/>
                    <a:pt x="26" y="154"/>
                  </a:cubicBezTo>
                  <a:cubicBezTo>
                    <a:pt x="167" y="154"/>
                    <a:pt x="167" y="154"/>
                    <a:pt x="167" y="154"/>
                  </a:cubicBezTo>
                  <a:cubicBezTo>
                    <a:pt x="173" y="154"/>
                    <a:pt x="177" y="150"/>
                    <a:pt x="177" y="144"/>
                  </a:cubicBezTo>
                  <a:cubicBezTo>
                    <a:pt x="177" y="138"/>
                    <a:pt x="173" y="134"/>
                    <a:pt x="167" y="134"/>
                  </a:cubicBezTo>
                  <a:cubicBezTo>
                    <a:pt x="24" y="134"/>
                    <a:pt x="24" y="134"/>
                    <a:pt x="24" y="134"/>
                  </a:cubicBezTo>
                  <a:cubicBezTo>
                    <a:pt x="20" y="91"/>
                    <a:pt x="20" y="91"/>
                    <a:pt x="20" y="91"/>
                  </a:cubicBezTo>
                  <a:cubicBezTo>
                    <a:pt x="20" y="52"/>
                    <a:pt x="51" y="20"/>
                    <a:pt x="90" y="20"/>
                  </a:cubicBezTo>
                  <a:cubicBezTo>
                    <a:pt x="195" y="20"/>
                    <a:pt x="195" y="20"/>
                    <a:pt x="195" y="20"/>
                  </a:cubicBezTo>
                  <a:cubicBezTo>
                    <a:pt x="201" y="20"/>
                    <a:pt x="205" y="16"/>
                    <a:pt x="205" y="10"/>
                  </a:cubicBezTo>
                  <a:cubicBezTo>
                    <a:pt x="205" y="5"/>
                    <a:pt x="201" y="0"/>
                    <a:pt x="195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40" y="0"/>
                    <a:pt x="0" y="41"/>
                    <a:pt x="0" y="91"/>
                  </a:cubicBezTo>
                  <a:cubicBezTo>
                    <a:pt x="25" y="325"/>
                    <a:pt x="25" y="325"/>
                    <a:pt x="25" y="325"/>
                  </a:cubicBezTo>
                  <a:cubicBezTo>
                    <a:pt x="25" y="375"/>
                    <a:pt x="66" y="415"/>
                    <a:pt x="115" y="415"/>
                  </a:cubicBezTo>
                  <a:cubicBezTo>
                    <a:pt x="260" y="415"/>
                    <a:pt x="260" y="415"/>
                    <a:pt x="260" y="415"/>
                  </a:cubicBezTo>
                  <a:cubicBezTo>
                    <a:pt x="310" y="415"/>
                    <a:pt x="350" y="375"/>
                    <a:pt x="350" y="325"/>
                  </a:cubicBezTo>
                  <a:cubicBezTo>
                    <a:pt x="358" y="253"/>
                    <a:pt x="358" y="253"/>
                    <a:pt x="358" y="253"/>
                  </a:cubicBezTo>
                  <a:cubicBezTo>
                    <a:pt x="398" y="253"/>
                    <a:pt x="398" y="253"/>
                    <a:pt x="398" y="253"/>
                  </a:cubicBezTo>
                  <a:cubicBezTo>
                    <a:pt x="420" y="253"/>
                    <a:pt x="437" y="235"/>
                    <a:pt x="437" y="214"/>
                  </a:cubicBezTo>
                  <a:cubicBezTo>
                    <a:pt x="437" y="113"/>
                    <a:pt x="437" y="113"/>
                    <a:pt x="437" y="113"/>
                  </a:cubicBezTo>
                  <a:cubicBezTo>
                    <a:pt x="437" y="91"/>
                    <a:pt x="420" y="74"/>
                    <a:pt x="398" y="74"/>
                  </a:cubicBezTo>
                  <a:close/>
                  <a:moveTo>
                    <a:pt x="417" y="214"/>
                  </a:moveTo>
                  <a:cubicBezTo>
                    <a:pt x="417" y="224"/>
                    <a:pt x="409" y="233"/>
                    <a:pt x="398" y="233"/>
                  </a:cubicBezTo>
                  <a:cubicBezTo>
                    <a:pt x="360" y="233"/>
                    <a:pt x="360" y="233"/>
                    <a:pt x="360" y="233"/>
                  </a:cubicBezTo>
                  <a:cubicBezTo>
                    <a:pt x="375" y="99"/>
                    <a:pt x="375" y="99"/>
                    <a:pt x="375" y="99"/>
                  </a:cubicBezTo>
                  <a:cubicBezTo>
                    <a:pt x="375" y="94"/>
                    <a:pt x="375" y="94"/>
                    <a:pt x="375" y="94"/>
                  </a:cubicBezTo>
                  <a:cubicBezTo>
                    <a:pt x="398" y="94"/>
                    <a:pt x="398" y="94"/>
                    <a:pt x="398" y="94"/>
                  </a:cubicBezTo>
                  <a:cubicBezTo>
                    <a:pt x="409" y="94"/>
                    <a:pt x="417" y="102"/>
                    <a:pt x="417" y="113"/>
                  </a:cubicBezTo>
                  <a:lnTo>
                    <a:pt x="417" y="2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54"/>
            <p:cNvSpPr>
              <a:spLocks/>
            </p:cNvSpPr>
            <p:nvPr/>
          </p:nvSpPr>
          <p:spPr bwMode="auto">
            <a:xfrm>
              <a:off x="9045576" y="2519362"/>
              <a:ext cx="207963" cy="652463"/>
            </a:xfrm>
            <a:custGeom>
              <a:avLst/>
              <a:gdLst>
                <a:gd name="T0" fmla="*/ 11 w 55"/>
                <a:gd name="T1" fmla="*/ 173 h 173"/>
                <a:gd name="T2" fmla="*/ 17 w 55"/>
                <a:gd name="T3" fmla="*/ 171 h 173"/>
                <a:gd name="T4" fmla="*/ 47 w 55"/>
                <a:gd name="T5" fmla="*/ 98 h 173"/>
                <a:gd name="T6" fmla="*/ 38 w 55"/>
                <a:gd name="T7" fmla="*/ 76 h 173"/>
                <a:gd name="T8" fmla="*/ 31 w 55"/>
                <a:gd name="T9" fmla="*/ 62 h 173"/>
                <a:gd name="T10" fmla="*/ 33 w 55"/>
                <a:gd name="T11" fmla="*/ 16 h 173"/>
                <a:gd name="T12" fmla="*/ 28 w 55"/>
                <a:gd name="T13" fmla="*/ 3 h 173"/>
                <a:gd name="T14" fmla="*/ 15 w 55"/>
                <a:gd name="T15" fmla="*/ 8 h 173"/>
                <a:gd name="T16" fmla="*/ 13 w 55"/>
                <a:gd name="T17" fmla="*/ 70 h 173"/>
                <a:gd name="T18" fmla="*/ 20 w 55"/>
                <a:gd name="T19" fmla="*/ 86 h 173"/>
                <a:gd name="T20" fmla="*/ 28 w 55"/>
                <a:gd name="T21" fmla="*/ 104 h 173"/>
                <a:gd name="T22" fmla="*/ 6 w 55"/>
                <a:gd name="T23" fmla="*/ 154 h 173"/>
                <a:gd name="T24" fmla="*/ 3 w 55"/>
                <a:gd name="T25" fmla="*/ 168 h 173"/>
                <a:gd name="T26" fmla="*/ 11 w 55"/>
                <a:gd name="T27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" h="173">
                  <a:moveTo>
                    <a:pt x="11" y="173"/>
                  </a:moveTo>
                  <a:cubicBezTo>
                    <a:pt x="13" y="173"/>
                    <a:pt x="15" y="172"/>
                    <a:pt x="17" y="171"/>
                  </a:cubicBezTo>
                  <a:cubicBezTo>
                    <a:pt x="42" y="156"/>
                    <a:pt x="55" y="125"/>
                    <a:pt x="47" y="98"/>
                  </a:cubicBezTo>
                  <a:cubicBezTo>
                    <a:pt x="45" y="90"/>
                    <a:pt x="41" y="83"/>
                    <a:pt x="38" y="76"/>
                  </a:cubicBezTo>
                  <a:cubicBezTo>
                    <a:pt x="35" y="72"/>
                    <a:pt x="33" y="67"/>
                    <a:pt x="31" y="62"/>
                  </a:cubicBezTo>
                  <a:cubicBezTo>
                    <a:pt x="26" y="47"/>
                    <a:pt x="26" y="30"/>
                    <a:pt x="33" y="16"/>
                  </a:cubicBezTo>
                  <a:cubicBezTo>
                    <a:pt x="35" y="11"/>
                    <a:pt x="33" y="5"/>
                    <a:pt x="28" y="3"/>
                  </a:cubicBezTo>
                  <a:cubicBezTo>
                    <a:pt x="23" y="0"/>
                    <a:pt x="17" y="3"/>
                    <a:pt x="15" y="8"/>
                  </a:cubicBezTo>
                  <a:cubicBezTo>
                    <a:pt x="6" y="27"/>
                    <a:pt x="5" y="50"/>
                    <a:pt x="13" y="70"/>
                  </a:cubicBezTo>
                  <a:cubicBezTo>
                    <a:pt x="15" y="75"/>
                    <a:pt x="18" y="80"/>
                    <a:pt x="20" y="86"/>
                  </a:cubicBezTo>
                  <a:cubicBezTo>
                    <a:pt x="23" y="92"/>
                    <a:pt x="26" y="98"/>
                    <a:pt x="28" y="104"/>
                  </a:cubicBezTo>
                  <a:cubicBezTo>
                    <a:pt x="33" y="122"/>
                    <a:pt x="24" y="144"/>
                    <a:pt x="6" y="154"/>
                  </a:cubicBezTo>
                  <a:cubicBezTo>
                    <a:pt x="2" y="157"/>
                    <a:pt x="0" y="163"/>
                    <a:pt x="3" y="168"/>
                  </a:cubicBezTo>
                  <a:cubicBezTo>
                    <a:pt x="5" y="171"/>
                    <a:pt x="8" y="173"/>
                    <a:pt x="11" y="1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55"/>
            <p:cNvSpPr>
              <a:spLocks/>
            </p:cNvSpPr>
            <p:nvPr/>
          </p:nvSpPr>
          <p:spPr bwMode="auto">
            <a:xfrm>
              <a:off x="8902701" y="2695575"/>
              <a:ext cx="158750" cy="490538"/>
            </a:xfrm>
            <a:custGeom>
              <a:avLst/>
              <a:gdLst>
                <a:gd name="T0" fmla="*/ 11 w 42"/>
                <a:gd name="T1" fmla="*/ 130 h 130"/>
                <a:gd name="T2" fmla="*/ 17 w 42"/>
                <a:gd name="T3" fmla="*/ 128 h 130"/>
                <a:gd name="T4" fmla="*/ 38 w 42"/>
                <a:gd name="T5" fmla="*/ 73 h 130"/>
                <a:gd name="T6" fmla="*/ 31 w 42"/>
                <a:gd name="T7" fmla="*/ 57 h 130"/>
                <a:gd name="T8" fmla="*/ 27 w 42"/>
                <a:gd name="T9" fmla="*/ 47 h 130"/>
                <a:gd name="T10" fmla="*/ 28 w 42"/>
                <a:gd name="T11" fmla="*/ 15 h 130"/>
                <a:gd name="T12" fmla="*/ 23 w 42"/>
                <a:gd name="T13" fmla="*/ 2 h 130"/>
                <a:gd name="T14" fmla="*/ 10 w 42"/>
                <a:gd name="T15" fmla="*/ 8 h 130"/>
                <a:gd name="T16" fmla="*/ 8 w 42"/>
                <a:gd name="T17" fmla="*/ 53 h 130"/>
                <a:gd name="T18" fmla="*/ 13 w 42"/>
                <a:gd name="T19" fmla="*/ 65 h 130"/>
                <a:gd name="T20" fmla="*/ 18 w 42"/>
                <a:gd name="T21" fmla="*/ 78 h 130"/>
                <a:gd name="T22" fmla="*/ 6 w 42"/>
                <a:gd name="T23" fmla="*/ 112 h 130"/>
                <a:gd name="T24" fmla="*/ 3 w 42"/>
                <a:gd name="T25" fmla="*/ 125 h 130"/>
                <a:gd name="T26" fmla="*/ 11 w 42"/>
                <a:gd name="T27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" h="130">
                  <a:moveTo>
                    <a:pt x="11" y="130"/>
                  </a:moveTo>
                  <a:cubicBezTo>
                    <a:pt x="13" y="130"/>
                    <a:pt x="15" y="129"/>
                    <a:pt x="17" y="128"/>
                  </a:cubicBezTo>
                  <a:cubicBezTo>
                    <a:pt x="34" y="116"/>
                    <a:pt x="42" y="93"/>
                    <a:pt x="38" y="73"/>
                  </a:cubicBezTo>
                  <a:cubicBezTo>
                    <a:pt x="36" y="67"/>
                    <a:pt x="34" y="62"/>
                    <a:pt x="31" y="57"/>
                  </a:cubicBezTo>
                  <a:cubicBezTo>
                    <a:pt x="30" y="54"/>
                    <a:pt x="28" y="50"/>
                    <a:pt x="27" y="47"/>
                  </a:cubicBezTo>
                  <a:cubicBezTo>
                    <a:pt x="24" y="37"/>
                    <a:pt x="24" y="25"/>
                    <a:pt x="28" y="15"/>
                  </a:cubicBezTo>
                  <a:cubicBezTo>
                    <a:pt x="30" y="10"/>
                    <a:pt x="28" y="4"/>
                    <a:pt x="23" y="2"/>
                  </a:cubicBezTo>
                  <a:cubicBezTo>
                    <a:pt x="18" y="0"/>
                    <a:pt x="12" y="2"/>
                    <a:pt x="10" y="8"/>
                  </a:cubicBezTo>
                  <a:cubicBezTo>
                    <a:pt x="4" y="22"/>
                    <a:pt x="4" y="39"/>
                    <a:pt x="8" y="53"/>
                  </a:cubicBezTo>
                  <a:cubicBezTo>
                    <a:pt x="10" y="58"/>
                    <a:pt x="12" y="61"/>
                    <a:pt x="13" y="65"/>
                  </a:cubicBezTo>
                  <a:cubicBezTo>
                    <a:pt x="15" y="70"/>
                    <a:pt x="17" y="74"/>
                    <a:pt x="18" y="78"/>
                  </a:cubicBezTo>
                  <a:cubicBezTo>
                    <a:pt x="21" y="90"/>
                    <a:pt x="16" y="105"/>
                    <a:pt x="6" y="112"/>
                  </a:cubicBezTo>
                  <a:cubicBezTo>
                    <a:pt x="1" y="115"/>
                    <a:pt x="0" y="121"/>
                    <a:pt x="3" y="125"/>
                  </a:cubicBezTo>
                  <a:cubicBezTo>
                    <a:pt x="5" y="128"/>
                    <a:pt x="8" y="130"/>
                    <a:pt x="11" y="1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56"/>
            <p:cNvSpPr>
              <a:spLocks/>
            </p:cNvSpPr>
            <p:nvPr/>
          </p:nvSpPr>
          <p:spPr bwMode="auto">
            <a:xfrm>
              <a:off x="9275763" y="2843213"/>
              <a:ext cx="158750" cy="339725"/>
            </a:xfrm>
            <a:custGeom>
              <a:avLst/>
              <a:gdLst>
                <a:gd name="T0" fmla="*/ 11 w 42"/>
                <a:gd name="T1" fmla="*/ 90 h 90"/>
                <a:gd name="T2" fmla="*/ 17 w 42"/>
                <a:gd name="T3" fmla="*/ 89 h 90"/>
                <a:gd name="T4" fmla="*/ 37 w 42"/>
                <a:gd name="T5" fmla="*/ 34 h 90"/>
                <a:gd name="T6" fmla="*/ 31 w 42"/>
                <a:gd name="T7" fmla="*/ 18 h 90"/>
                <a:gd name="T8" fmla="*/ 27 w 42"/>
                <a:gd name="T9" fmla="*/ 8 h 90"/>
                <a:gd name="T10" fmla="*/ 15 w 42"/>
                <a:gd name="T11" fmla="*/ 1 h 90"/>
                <a:gd name="T12" fmla="*/ 8 w 42"/>
                <a:gd name="T13" fmla="*/ 14 h 90"/>
                <a:gd name="T14" fmla="*/ 13 w 42"/>
                <a:gd name="T15" fmla="*/ 26 h 90"/>
                <a:gd name="T16" fmla="*/ 18 w 42"/>
                <a:gd name="T17" fmla="*/ 39 h 90"/>
                <a:gd name="T18" fmla="*/ 6 w 42"/>
                <a:gd name="T19" fmla="*/ 72 h 90"/>
                <a:gd name="T20" fmla="*/ 3 w 42"/>
                <a:gd name="T21" fmla="*/ 86 h 90"/>
                <a:gd name="T22" fmla="*/ 11 w 42"/>
                <a:gd name="T23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90">
                  <a:moveTo>
                    <a:pt x="11" y="90"/>
                  </a:moveTo>
                  <a:cubicBezTo>
                    <a:pt x="13" y="90"/>
                    <a:pt x="15" y="90"/>
                    <a:pt x="17" y="89"/>
                  </a:cubicBezTo>
                  <a:cubicBezTo>
                    <a:pt x="34" y="77"/>
                    <a:pt x="42" y="54"/>
                    <a:pt x="37" y="34"/>
                  </a:cubicBezTo>
                  <a:cubicBezTo>
                    <a:pt x="36" y="28"/>
                    <a:pt x="34" y="23"/>
                    <a:pt x="31" y="18"/>
                  </a:cubicBezTo>
                  <a:cubicBezTo>
                    <a:pt x="30" y="14"/>
                    <a:pt x="28" y="11"/>
                    <a:pt x="27" y="8"/>
                  </a:cubicBezTo>
                  <a:cubicBezTo>
                    <a:pt x="26" y="3"/>
                    <a:pt x="20" y="0"/>
                    <a:pt x="15" y="1"/>
                  </a:cubicBezTo>
                  <a:cubicBezTo>
                    <a:pt x="9" y="3"/>
                    <a:pt x="7" y="9"/>
                    <a:pt x="8" y="14"/>
                  </a:cubicBezTo>
                  <a:cubicBezTo>
                    <a:pt x="10" y="18"/>
                    <a:pt x="11" y="22"/>
                    <a:pt x="13" y="26"/>
                  </a:cubicBezTo>
                  <a:cubicBezTo>
                    <a:pt x="15" y="30"/>
                    <a:pt x="17" y="34"/>
                    <a:pt x="18" y="39"/>
                  </a:cubicBezTo>
                  <a:cubicBezTo>
                    <a:pt x="21" y="51"/>
                    <a:pt x="16" y="65"/>
                    <a:pt x="6" y="72"/>
                  </a:cubicBezTo>
                  <a:cubicBezTo>
                    <a:pt x="1" y="75"/>
                    <a:pt x="0" y="82"/>
                    <a:pt x="3" y="86"/>
                  </a:cubicBezTo>
                  <a:cubicBezTo>
                    <a:pt x="5" y="89"/>
                    <a:pt x="8" y="90"/>
                    <a:pt x="11" y="9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57"/>
            <p:cNvSpPr>
              <a:spLocks/>
            </p:cNvSpPr>
            <p:nvPr/>
          </p:nvSpPr>
          <p:spPr bwMode="auto">
            <a:xfrm>
              <a:off x="9196388" y="3724275"/>
              <a:ext cx="309563" cy="76200"/>
            </a:xfrm>
            <a:custGeom>
              <a:avLst/>
              <a:gdLst>
                <a:gd name="T0" fmla="*/ 0 w 82"/>
                <a:gd name="T1" fmla="*/ 10 h 20"/>
                <a:gd name="T2" fmla="*/ 10 w 82"/>
                <a:gd name="T3" fmla="*/ 20 h 20"/>
                <a:gd name="T4" fmla="*/ 72 w 82"/>
                <a:gd name="T5" fmla="*/ 20 h 20"/>
                <a:gd name="T6" fmla="*/ 82 w 82"/>
                <a:gd name="T7" fmla="*/ 10 h 20"/>
                <a:gd name="T8" fmla="*/ 72 w 82"/>
                <a:gd name="T9" fmla="*/ 0 h 20"/>
                <a:gd name="T10" fmla="*/ 10 w 82"/>
                <a:gd name="T11" fmla="*/ 0 h 20"/>
                <a:gd name="T12" fmla="*/ 0 w 82"/>
                <a:gd name="T1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20">
                  <a:moveTo>
                    <a:pt x="0" y="10"/>
                  </a:moveTo>
                  <a:cubicBezTo>
                    <a:pt x="0" y="16"/>
                    <a:pt x="4" y="20"/>
                    <a:pt x="10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8" y="20"/>
                    <a:pt x="82" y="16"/>
                    <a:pt x="82" y="10"/>
                  </a:cubicBezTo>
                  <a:cubicBezTo>
                    <a:pt x="82" y="4"/>
                    <a:pt x="78" y="0"/>
                    <a:pt x="7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96233" y="4977872"/>
            <a:ext cx="395432" cy="395432"/>
            <a:chOff x="-835025" y="3567113"/>
            <a:chExt cx="1046163" cy="1046162"/>
          </a:xfrm>
        </p:grpSpPr>
        <p:sp>
          <p:nvSpPr>
            <p:cNvPr id="52" name="Freeform 63"/>
            <p:cNvSpPr>
              <a:spLocks noEditPoints="1"/>
            </p:cNvSpPr>
            <p:nvPr/>
          </p:nvSpPr>
          <p:spPr bwMode="auto">
            <a:xfrm>
              <a:off x="-835025" y="3567113"/>
              <a:ext cx="1046163" cy="1046162"/>
            </a:xfrm>
            <a:custGeom>
              <a:avLst/>
              <a:gdLst>
                <a:gd name="T0" fmla="*/ 276 w 276"/>
                <a:gd name="T1" fmla="*/ 138 h 276"/>
                <a:gd name="T2" fmla="*/ 138 w 276"/>
                <a:gd name="T3" fmla="*/ 0 h 276"/>
                <a:gd name="T4" fmla="*/ 0 w 276"/>
                <a:gd name="T5" fmla="*/ 138 h 276"/>
                <a:gd name="T6" fmla="*/ 137 w 276"/>
                <a:gd name="T7" fmla="*/ 276 h 276"/>
                <a:gd name="T8" fmla="*/ 138 w 276"/>
                <a:gd name="T9" fmla="*/ 276 h 276"/>
                <a:gd name="T10" fmla="*/ 139 w 276"/>
                <a:gd name="T11" fmla="*/ 276 h 276"/>
                <a:gd name="T12" fmla="*/ 276 w 276"/>
                <a:gd name="T13" fmla="*/ 138 h 276"/>
                <a:gd name="T14" fmla="*/ 144 w 276"/>
                <a:gd name="T15" fmla="*/ 259 h 276"/>
                <a:gd name="T16" fmla="*/ 144 w 276"/>
                <a:gd name="T17" fmla="*/ 233 h 276"/>
                <a:gd name="T18" fmla="*/ 138 w 276"/>
                <a:gd name="T19" fmla="*/ 227 h 276"/>
                <a:gd name="T20" fmla="*/ 132 w 276"/>
                <a:gd name="T21" fmla="*/ 233 h 276"/>
                <a:gd name="T22" fmla="*/ 132 w 276"/>
                <a:gd name="T23" fmla="*/ 259 h 276"/>
                <a:gd name="T24" fmla="*/ 16 w 276"/>
                <a:gd name="T25" fmla="*/ 146 h 276"/>
                <a:gd name="T26" fmla="*/ 44 w 276"/>
                <a:gd name="T27" fmla="*/ 146 h 276"/>
                <a:gd name="T28" fmla="*/ 50 w 276"/>
                <a:gd name="T29" fmla="*/ 140 h 276"/>
                <a:gd name="T30" fmla="*/ 44 w 276"/>
                <a:gd name="T31" fmla="*/ 134 h 276"/>
                <a:gd name="T32" fmla="*/ 16 w 276"/>
                <a:gd name="T33" fmla="*/ 134 h 276"/>
                <a:gd name="T34" fmla="*/ 132 w 276"/>
                <a:gd name="T35" fmla="*/ 16 h 276"/>
                <a:gd name="T36" fmla="*/ 132 w 276"/>
                <a:gd name="T37" fmla="*/ 47 h 276"/>
                <a:gd name="T38" fmla="*/ 138 w 276"/>
                <a:gd name="T39" fmla="*/ 53 h 276"/>
                <a:gd name="T40" fmla="*/ 144 w 276"/>
                <a:gd name="T41" fmla="*/ 47 h 276"/>
                <a:gd name="T42" fmla="*/ 144 w 276"/>
                <a:gd name="T43" fmla="*/ 16 h 276"/>
                <a:gd name="T44" fmla="*/ 260 w 276"/>
                <a:gd name="T45" fmla="*/ 134 h 276"/>
                <a:gd name="T46" fmla="*/ 230 w 276"/>
                <a:gd name="T47" fmla="*/ 134 h 276"/>
                <a:gd name="T48" fmla="*/ 224 w 276"/>
                <a:gd name="T49" fmla="*/ 140 h 276"/>
                <a:gd name="T50" fmla="*/ 230 w 276"/>
                <a:gd name="T51" fmla="*/ 146 h 276"/>
                <a:gd name="T52" fmla="*/ 260 w 276"/>
                <a:gd name="T53" fmla="*/ 146 h 276"/>
                <a:gd name="T54" fmla="*/ 144 w 276"/>
                <a:gd name="T55" fmla="*/ 259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6" h="276">
                  <a:moveTo>
                    <a:pt x="276" y="138"/>
                  </a:moveTo>
                  <a:cubicBezTo>
                    <a:pt x="276" y="61"/>
                    <a:pt x="214" y="0"/>
                    <a:pt x="138" y="0"/>
                  </a:cubicBezTo>
                  <a:cubicBezTo>
                    <a:pt x="62" y="0"/>
                    <a:pt x="0" y="61"/>
                    <a:pt x="0" y="138"/>
                  </a:cubicBezTo>
                  <a:cubicBezTo>
                    <a:pt x="0" y="213"/>
                    <a:pt x="61" y="275"/>
                    <a:pt x="137" y="276"/>
                  </a:cubicBezTo>
                  <a:cubicBezTo>
                    <a:pt x="137" y="276"/>
                    <a:pt x="137" y="276"/>
                    <a:pt x="138" y="276"/>
                  </a:cubicBezTo>
                  <a:cubicBezTo>
                    <a:pt x="138" y="276"/>
                    <a:pt x="139" y="276"/>
                    <a:pt x="139" y="276"/>
                  </a:cubicBezTo>
                  <a:cubicBezTo>
                    <a:pt x="215" y="275"/>
                    <a:pt x="276" y="213"/>
                    <a:pt x="276" y="138"/>
                  </a:cubicBezTo>
                  <a:close/>
                  <a:moveTo>
                    <a:pt x="144" y="259"/>
                  </a:moveTo>
                  <a:cubicBezTo>
                    <a:pt x="144" y="233"/>
                    <a:pt x="144" y="233"/>
                    <a:pt x="144" y="233"/>
                  </a:cubicBezTo>
                  <a:cubicBezTo>
                    <a:pt x="144" y="230"/>
                    <a:pt x="141" y="227"/>
                    <a:pt x="138" y="227"/>
                  </a:cubicBezTo>
                  <a:cubicBezTo>
                    <a:pt x="135" y="227"/>
                    <a:pt x="132" y="230"/>
                    <a:pt x="132" y="233"/>
                  </a:cubicBezTo>
                  <a:cubicBezTo>
                    <a:pt x="132" y="259"/>
                    <a:pt x="132" y="259"/>
                    <a:pt x="132" y="259"/>
                  </a:cubicBezTo>
                  <a:cubicBezTo>
                    <a:pt x="70" y="256"/>
                    <a:pt x="21" y="208"/>
                    <a:pt x="16" y="146"/>
                  </a:cubicBezTo>
                  <a:cubicBezTo>
                    <a:pt x="44" y="146"/>
                    <a:pt x="44" y="146"/>
                    <a:pt x="44" y="146"/>
                  </a:cubicBezTo>
                  <a:cubicBezTo>
                    <a:pt x="47" y="146"/>
                    <a:pt x="50" y="144"/>
                    <a:pt x="50" y="140"/>
                  </a:cubicBezTo>
                  <a:cubicBezTo>
                    <a:pt x="50" y="137"/>
                    <a:pt x="47" y="134"/>
                    <a:pt x="44" y="134"/>
                  </a:cubicBezTo>
                  <a:cubicBezTo>
                    <a:pt x="16" y="134"/>
                    <a:pt x="16" y="134"/>
                    <a:pt x="16" y="134"/>
                  </a:cubicBezTo>
                  <a:cubicBezTo>
                    <a:pt x="18" y="71"/>
                    <a:pt x="69" y="19"/>
                    <a:pt x="132" y="16"/>
                  </a:cubicBezTo>
                  <a:cubicBezTo>
                    <a:pt x="132" y="47"/>
                    <a:pt x="132" y="47"/>
                    <a:pt x="132" y="47"/>
                  </a:cubicBezTo>
                  <a:cubicBezTo>
                    <a:pt x="132" y="50"/>
                    <a:pt x="135" y="53"/>
                    <a:pt x="138" y="53"/>
                  </a:cubicBezTo>
                  <a:cubicBezTo>
                    <a:pt x="141" y="53"/>
                    <a:pt x="144" y="50"/>
                    <a:pt x="144" y="47"/>
                  </a:cubicBezTo>
                  <a:cubicBezTo>
                    <a:pt x="144" y="16"/>
                    <a:pt x="144" y="16"/>
                    <a:pt x="144" y="16"/>
                  </a:cubicBezTo>
                  <a:cubicBezTo>
                    <a:pt x="207" y="19"/>
                    <a:pt x="258" y="71"/>
                    <a:pt x="260" y="134"/>
                  </a:cubicBezTo>
                  <a:cubicBezTo>
                    <a:pt x="230" y="134"/>
                    <a:pt x="230" y="134"/>
                    <a:pt x="230" y="134"/>
                  </a:cubicBezTo>
                  <a:cubicBezTo>
                    <a:pt x="227" y="134"/>
                    <a:pt x="224" y="137"/>
                    <a:pt x="224" y="140"/>
                  </a:cubicBezTo>
                  <a:cubicBezTo>
                    <a:pt x="224" y="144"/>
                    <a:pt x="227" y="146"/>
                    <a:pt x="230" y="146"/>
                  </a:cubicBezTo>
                  <a:cubicBezTo>
                    <a:pt x="260" y="146"/>
                    <a:pt x="260" y="146"/>
                    <a:pt x="260" y="146"/>
                  </a:cubicBezTo>
                  <a:cubicBezTo>
                    <a:pt x="255" y="208"/>
                    <a:pt x="206" y="256"/>
                    <a:pt x="144" y="2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64"/>
            <p:cNvSpPr>
              <a:spLocks noEditPoints="1"/>
            </p:cNvSpPr>
            <p:nvPr/>
          </p:nvSpPr>
          <p:spPr bwMode="auto">
            <a:xfrm>
              <a:off x="-387350" y="3802063"/>
              <a:ext cx="295275" cy="496887"/>
            </a:xfrm>
            <a:custGeom>
              <a:avLst/>
              <a:gdLst>
                <a:gd name="T0" fmla="*/ 74 w 78"/>
                <a:gd name="T1" fmla="*/ 2 h 131"/>
                <a:gd name="T2" fmla="*/ 66 w 78"/>
                <a:gd name="T3" fmla="*/ 3 h 131"/>
                <a:gd name="T4" fmla="*/ 26 w 78"/>
                <a:gd name="T5" fmla="*/ 57 h 131"/>
                <a:gd name="T6" fmla="*/ 20 w 78"/>
                <a:gd name="T7" fmla="*/ 56 h 131"/>
                <a:gd name="T8" fmla="*/ 0 w 78"/>
                <a:gd name="T9" fmla="*/ 76 h 131"/>
                <a:gd name="T10" fmla="*/ 20 w 78"/>
                <a:gd name="T11" fmla="*/ 96 h 131"/>
                <a:gd name="T12" fmla="*/ 24 w 78"/>
                <a:gd name="T13" fmla="*/ 95 h 131"/>
                <a:gd name="T14" fmla="*/ 53 w 78"/>
                <a:gd name="T15" fmla="*/ 129 h 131"/>
                <a:gd name="T16" fmla="*/ 57 w 78"/>
                <a:gd name="T17" fmla="*/ 131 h 131"/>
                <a:gd name="T18" fmla="*/ 61 w 78"/>
                <a:gd name="T19" fmla="*/ 130 h 131"/>
                <a:gd name="T20" fmla="*/ 62 w 78"/>
                <a:gd name="T21" fmla="*/ 121 h 131"/>
                <a:gd name="T22" fmla="*/ 35 w 78"/>
                <a:gd name="T23" fmla="*/ 89 h 131"/>
                <a:gd name="T24" fmla="*/ 40 w 78"/>
                <a:gd name="T25" fmla="*/ 76 h 131"/>
                <a:gd name="T26" fmla="*/ 36 w 78"/>
                <a:gd name="T27" fmla="*/ 63 h 131"/>
                <a:gd name="T28" fmla="*/ 76 w 78"/>
                <a:gd name="T29" fmla="*/ 10 h 131"/>
                <a:gd name="T30" fmla="*/ 74 w 78"/>
                <a:gd name="T31" fmla="*/ 2 h 131"/>
                <a:gd name="T32" fmla="*/ 12 w 78"/>
                <a:gd name="T33" fmla="*/ 76 h 131"/>
                <a:gd name="T34" fmla="*/ 20 w 78"/>
                <a:gd name="T35" fmla="*/ 68 h 131"/>
                <a:gd name="T36" fmla="*/ 28 w 78"/>
                <a:gd name="T37" fmla="*/ 76 h 131"/>
                <a:gd name="T38" fmla="*/ 20 w 78"/>
                <a:gd name="T39" fmla="*/ 84 h 131"/>
                <a:gd name="T40" fmla="*/ 12 w 78"/>
                <a:gd name="T41" fmla="*/ 7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8" h="131">
                  <a:moveTo>
                    <a:pt x="74" y="2"/>
                  </a:moveTo>
                  <a:cubicBezTo>
                    <a:pt x="72" y="0"/>
                    <a:pt x="68" y="0"/>
                    <a:pt x="66" y="3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4" y="56"/>
                    <a:pt x="22" y="56"/>
                    <a:pt x="20" y="56"/>
                  </a:cubicBezTo>
                  <a:cubicBezTo>
                    <a:pt x="9" y="56"/>
                    <a:pt x="0" y="65"/>
                    <a:pt x="0" y="76"/>
                  </a:cubicBezTo>
                  <a:cubicBezTo>
                    <a:pt x="0" y="87"/>
                    <a:pt x="9" y="96"/>
                    <a:pt x="20" y="96"/>
                  </a:cubicBezTo>
                  <a:cubicBezTo>
                    <a:pt x="21" y="96"/>
                    <a:pt x="23" y="95"/>
                    <a:pt x="24" y="95"/>
                  </a:cubicBezTo>
                  <a:cubicBezTo>
                    <a:pt x="53" y="129"/>
                    <a:pt x="53" y="129"/>
                    <a:pt x="53" y="129"/>
                  </a:cubicBezTo>
                  <a:cubicBezTo>
                    <a:pt x="54" y="131"/>
                    <a:pt x="56" y="131"/>
                    <a:pt x="57" y="131"/>
                  </a:cubicBezTo>
                  <a:cubicBezTo>
                    <a:pt x="59" y="131"/>
                    <a:pt x="60" y="131"/>
                    <a:pt x="61" y="130"/>
                  </a:cubicBezTo>
                  <a:cubicBezTo>
                    <a:pt x="64" y="128"/>
                    <a:pt x="64" y="124"/>
                    <a:pt x="62" y="121"/>
                  </a:cubicBezTo>
                  <a:cubicBezTo>
                    <a:pt x="35" y="89"/>
                    <a:pt x="35" y="89"/>
                    <a:pt x="35" y="89"/>
                  </a:cubicBezTo>
                  <a:cubicBezTo>
                    <a:pt x="38" y="85"/>
                    <a:pt x="40" y="81"/>
                    <a:pt x="40" y="76"/>
                  </a:cubicBezTo>
                  <a:cubicBezTo>
                    <a:pt x="40" y="71"/>
                    <a:pt x="38" y="67"/>
                    <a:pt x="36" y="63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8" y="8"/>
                    <a:pt x="77" y="4"/>
                    <a:pt x="74" y="2"/>
                  </a:cubicBezTo>
                  <a:close/>
                  <a:moveTo>
                    <a:pt x="12" y="76"/>
                  </a:moveTo>
                  <a:cubicBezTo>
                    <a:pt x="12" y="71"/>
                    <a:pt x="15" y="68"/>
                    <a:pt x="20" y="68"/>
                  </a:cubicBezTo>
                  <a:cubicBezTo>
                    <a:pt x="24" y="68"/>
                    <a:pt x="28" y="71"/>
                    <a:pt x="28" y="76"/>
                  </a:cubicBezTo>
                  <a:cubicBezTo>
                    <a:pt x="28" y="80"/>
                    <a:pt x="24" y="84"/>
                    <a:pt x="20" y="84"/>
                  </a:cubicBezTo>
                  <a:cubicBezTo>
                    <a:pt x="15" y="84"/>
                    <a:pt x="12" y="80"/>
                    <a:pt x="12" y="7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793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1534549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84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Placeholder 14"/>
          <p:cNvPicPr>
            <a:picLocks noGrp="1" noChangeAspect="1"/>
          </p:cNvPicPr>
          <p:nvPr>
            <p:ph type="pic" sz="quarter" idx="10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0" name="Rectangle 9"/>
          <p:cNvSpPr/>
          <p:nvPr/>
        </p:nvSpPr>
        <p:spPr>
          <a:xfrm>
            <a:off x="0" y="-8550"/>
            <a:ext cx="12192000" cy="6866550"/>
          </a:xfrm>
          <a:prstGeom prst="rect">
            <a:avLst/>
          </a:prstGeom>
          <a:solidFill>
            <a:srgbClr val="262626">
              <a:alpha val="60000"/>
            </a:srgbClr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Content Placeholder 15"/>
          <p:cNvSpPr txBox="1">
            <a:spLocks/>
          </p:cNvSpPr>
          <p:nvPr/>
        </p:nvSpPr>
        <p:spPr>
          <a:xfrm>
            <a:off x="300038" y="260350"/>
            <a:ext cx="316565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3600" b="1" i="0" kern="1200" cap="all" spc="-30" baseline="0" dirty="0" smtClean="0">
                <a:solidFill>
                  <a:schemeClr val="tx1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Pricing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0" name="Content Placeholder 15"/>
          <p:cNvSpPr txBox="1">
            <a:spLocks/>
          </p:cNvSpPr>
          <p:nvPr/>
        </p:nvSpPr>
        <p:spPr>
          <a:xfrm>
            <a:off x="300038" y="858776"/>
            <a:ext cx="3165651" cy="419704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>
                <a:solidFill>
                  <a:schemeClr val="bg1">
                    <a:lumMod val="95000"/>
                  </a:schemeClr>
                </a:solidFill>
              </a:rPr>
              <a:t>Basic elements</a:t>
            </a:r>
            <a:endParaRPr lang="en-US" i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2626475" y="1278480"/>
            <a:ext cx="727785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 flipH="1">
            <a:off x="4750327" y="1722845"/>
            <a:ext cx="2820514" cy="3975257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sz="30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 flipH="1">
            <a:off x="2021049" y="1884314"/>
            <a:ext cx="2578790" cy="3646206"/>
          </a:xfrm>
          <a:prstGeom prst="rect">
            <a:avLst/>
          </a:prstGeom>
          <a:solidFill>
            <a:schemeClr val="bg1">
              <a:alpha val="19000"/>
            </a:schemeClr>
          </a:solidFill>
          <a:ln w="381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/>
            <a:endParaRPr lang="lt-LT" sz="1400" kern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28" name="TextBox 27"/>
          <p:cNvSpPr txBox="1"/>
          <p:nvPr/>
        </p:nvSpPr>
        <p:spPr>
          <a:xfrm flipH="1">
            <a:off x="2186757" y="2598003"/>
            <a:ext cx="2212725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80000"/>
              </a:lnSpc>
              <a:defRPr sz="1400">
                <a:effectLst>
                  <a:outerShdw dist="38100" dir="2700000" algn="tl" rotWithShape="0">
                    <a:srgbClr val="85302F"/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ExtraLight" charset="0"/>
                <a:ea typeface="Source Sans Pro ExtraLight" charset="0"/>
                <a:cs typeface="Source Sans Pro ExtraLight" charset="0"/>
              </a:rPr>
              <a:t>$</a:t>
            </a:r>
            <a:r>
              <a:rPr kumimoji="0" lang="en-US" sz="320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ExtraLight" charset="0"/>
                <a:ea typeface="Source Sans Pro ExtraLight" charset="0"/>
                <a:cs typeface="Source Sans Pro ExtraLight" charset="0"/>
              </a:rPr>
              <a:t>100</a:t>
            </a:r>
            <a:r>
              <a:rPr kumimoji="0" lang="en-US" sz="240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ExtraLight" charset="0"/>
                <a:ea typeface="Source Sans Pro ExtraLight" charset="0"/>
                <a:cs typeface="Source Sans Pro ExtraLight" charset="0"/>
              </a:rPr>
              <a:t>/year</a:t>
            </a:r>
            <a:endParaRPr kumimoji="0" lang="lt-LT" sz="200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ExtraLight" charset="0"/>
              <a:ea typeface="Source Sans Pro ExtraLight" charset="0"/>
              <a:cs typeface="Source Sans Pro ExtraLight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2318130" y="2491678"/>
            <a:ext cx="1960564" cy="0"/>
          </a:xfrm>
          <a:prstGeom prst="line">
            <a:avLst/>
          </a:prstGeom>
          <a:ln w="127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 flipH="1">
            <a:off x="2118152" y="1911365"/>
            <a:ext cx="2384583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0" cap="all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Black" charset="0"/>
                <a:ea typeface="Source Sans Pro Black" charset="0"/>
                <a:cs typeface="Source Sans Pro Black" charset="0"/>
              </a:rPr>
              <a:t>gray</a:t>
            </a:r>
            <a:endParaRPr kumimoji="0" lang="lt-LT" sz="2400" b="1" u="none" strike="noStrike" kern="0" cap="all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Black" charset="0"/>
              <a:ea typeface="Source Sans Pro Black" charset="0"/>
              <a:cs typeface="Source Sans Pro Black" charset="0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2285537" y="3144839"/>
            <a:ext cx="1993158" cy="914400"/>
          </a:xfrm>
          <a:prstGeom prst="rect">
            <a:avLst/>
          </a:prstGeom>
          <a:noFill/>
        </p:spPr>
        <p:txBody>
          <a:bodyPr lIns="0" tIns="0" rIns="0" bIns="0"/>
          <a:lstStyle>
            <a:lvl1pPr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Duis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vulputate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pellentesque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dui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ornare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Aliquam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dignissim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placerat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auctor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2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Lorem</a:t>
            </a: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ipsum dolor sit </a:t>
            </a:r>
            <a:r>
              <a:rPr lang="en-US" sz="12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amet</a:t>
            </a: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, </a:t>
            </a:r>
            <a:r>
              <a:rPr lang="en-US" sz="12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consectetur</a:t>
            </a: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2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adipiscing</a:t>
            </a: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2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elit</a:t>
            </a: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2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Morbi</a:t>
            </a: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libero </a:t>
            </a:r>
            <a:r>
              <a:rPr lang="en-US" sz="12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sapien</a:t>
            </a: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, cursus </a:t>
            </a:r>
            <a:r>
              <a:rPr lang="en-US" sz="12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lorem at, convallis </a:t>
            </a:r>
            <a:r>
              <a:rPr lang="en-US" sz="12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hendrerit</a:t>
            </a: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2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tortor</a:t>
            </a: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. </a:t>
            </a:r>
            <a:endParaRPr lang="en-US" sz="1200" dirty="0">
              <a:solidFill>
                <a:schemeClr val="bg1">
                  <a:lumMod val="95000"/>
                </a:schemeClr>
              </a:solidFill>
              <a:latin typeface="Source Sans Pro Light" panose="020B0403030403020204" pitchFamily="34" charset="-18"/>
            </a:endParaRPr>
          </a:p>
        </p:txBody>
      </p:sp>
      <p:sp>
        <p:nvSpPr>
          <p:cNvPr id="41" name="TextBox 40"/>
          <p:cNvSpPr txBox="1"/>
          <p:nvPr/>
        </p:nvSpPr>
        <p:spPr>
          <a:xfrm flipH="1">
            <a:off x="5036897" y="2404363"/>
            <a:ext cx="2212725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80000"/>
              </a:lnSpc>
              <a:defRPr sz="1400">
                <a:effectLst>
                  <a:outerShdw dist="38100" dir="2700000" algn="tl" rotWithShape="0">
                    <a:srgbClr val="85302F"/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ource Sans Pro ExtraLight" charset="0"/>
                <a:ea typeface="Source Sans Pro ExtraLight" charset="0"/>
                <a:cs typeface="Source Sans Pro ExtraLight" charset="0"/>
              </a:rPr>
              <a:t>$</a:t>
            </a:r>
            <a:r>
              <a:rPr kumimoji="0" lang="en-US" sz="320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ource Sans Pro ExtraLight" charset="0"/>
                <a:ea typeface="Source Sans Pro ExtraLight" charset="0"/>
                <a:cs typeface="Source Sans Pro ExtraLight" charset="0"/>
              </a:rPr>
              <a:t>300</a:t>
            </a:r>
            <a:r>
              <a:rPr kumimoji="0" lang="en-US" sz="240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ource Sans Pro ExtraLight" charset="0"/>
                <a:ea typeface="Source Sans Pro ExtraLight" charset="0"/>
                <a:cs typeface="Source Sans Pro ExtraLight" charset="0"/>
              </a:rPr>
              <a:t>/year</a:t>
            </a:r>
            <a:endParaRPr kumimoji="0" lang="lt-LT" sz="20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Source Sans Pro ExtraLight" charset="0"/>
              <a:ea typeface="Source Sans Pro ExtraLight" charset="0"/>
              <a:cs typeface="Source Sans Pro ExtraLight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 flipH="1">
            <a:off x="5180301" y="2298038"/>
            <a:ext cx="1960564" cy="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 flipH="1">
            <a:off x="4968292" y="1746867"/>
            <a:ext cx="2384583" cy="49571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Source Sans Pro Black" charset="0"/>
                <a:ea typeface="Source Sans Pro Black" charset="0"/>
                <a:cs typeface="Source Sans Pro Black" charset="0"/>
              </a:rPr>
              <a:t>gold</a:t>
            </a:r>
            <a:endParaRPr kumimoji="0" lang="lt-LT" sz="2400" b="1" u="none" strike="noStrike" kern="0" cap="all" spc="0" normalizeH="0" baseline="0" noProof="0" dirty="0" smtClean="0">
              <a:ln>
                <a:noFill/>
              </a:ln>
              <a:effectLst/>
              <a:uLnTx/>
              <a:uFillTx/>
              <a:latin typeface="Source Sans Pro Black" charset="0"/>
              <a:ea typeface="Source Sans Pro Black" charset="0"/>
              <a:cs typeface="Source Sans Pro Black" charset="0"/>
            </a:endParaRP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5135677" y="2951199"/>
            <a:ext cx="1993158" cy="914400"/>
          </a:xfrm>
          <a:prstGeom prst="rect">
            <a:avLst/>
          </a:prstGeom>
          <a:noFill/>
        </p:spPr>
        <p:txBody>
          <a:bodyPr lIns="0" tIns="0" rIns="0" bIns="0"/>
          <a:lstStyle>
            <a:lvl1pPr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/>
                </a:solidFill>
                <a:latin typeface="Source Sans Pro Light" panose="020B0403030403020204" pitchFamily="34" charset="-18"/>
              </a:rPr>
              <a:t>Duis</a:t>
            </a:r>
            <a:r>
              <a:rPr lang="en-US" sz="1200" dirty="0">
                <a:solidFill>
                  <a:schemeClr val="tx1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Source Sans Pro Light" panose="020B0403030403020204" pitchFamily="34" charset="-18"/>
              </a:rPr>
              <a:t>vulputate</a:t>
            </a:r>
            <a:r>
              <a:rPr lang="en-US" sz="1200" dirty="0">
                <a:solidFill>
                  <a:schemeClr val="tx1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Source Sans Pro Light" panose="020B0403030403020204" pitchFamily="34" charset="-18"/>
              </a:rPr>
              <a:t>pellentesque</a:t>
            </a:r>
            <a:r>
              <a:rPr lang="en-US" sz="1200" dirty="0">
                <a:solidFill>
                  <a:schemeClr val="tx1"/>
                </a:solidFill>
                <a:latin typeface="Source Sans Pro Light" panose="020B0403030403020204" pitchFamily="34" charset="-18"/>
              </a:rPr>
              <a:t> dui </a:t>
            </a:r>
            <a:r>
              <a:rPr lang="en-US" sz="1200" dirty="0" err="1">
                <a:solidFill>
                  <a:schemeClr val="tx1"/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1200" dirty="0">
                <a:solidFill>
                  <a:schemeClr val="tx1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Source Sans Pro Light" panose="020B0403030403020204" pitchFamily="34" charset="-18"/>
              </a:rPr>
              <a:t>ornare</a:t>
            </a:r>
            <a:r>
              <a:rPr lang="en-US" sz="1200" dirty="0">
                <a:solidFill>
                  <a:schemeClr val="tx1"/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200" dirty="0" err="1">
                <a:solidFill>
                  <a:schemeClr val="tx1"/>
                </a:solidFill>
                <a:latin typeface="Source Sans Pro Light" panose="020B0403030403020204" pitchFamily="34" charset="-18"/>
              </a:rPr>
              <a:t>Aliquam</a:t>
            </a:r>
            <a:r>
              <a:rPr lang="en-US" sz="1200" dirty="0">
                <a:solidFill>
                  <a:schemeClr val="tx1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Source Sans Pro Light" panose="020B0403030403020204" pitchFamily="34" charset="-18"/>
              </a:rPr>
              <a:t>dignissim</a:t>
            </a:r>
            <a:r>
              <a:rPr lang="en-US" sz="1200" dirty="0">
                <a:solidFill>
                  <a:schemeClr val="tx1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Source Sans Pro Light" panose="020B0403030403020204" pitchFamily="34" charset="-18"/>
              </a:rPr>
              <a:t>placerat</a:t>
            </a:r>
            <a:r>
              <a:rPr lang="en-US" sz="1200" dirty="0">
                <a:solidFill>
                  <a:schemeClr val="tx1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Source Sans Pro Light" panose="020B0403030403020204" pitchFamily="34" charset="-18"/>
              </a:rPr>
              <a:t>auctor</a:t>
            </a:r>
            <a:r>
              <a:rPr lang="en-US" sz="1200" dirty="0">
                <a:solidFill>
                  <a:schemeClr val="tx1"/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200" dirty="0" err="1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Lorem</a:t>
            </a:r>
            <a:r>
              <a:rPr lang="en-US" sz="1200" dirty="0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 ipsum dolor sit </a:t>
            </a:r>
            <a:r>
              <a:rPr lang="en-US" sz="1200" dirty="0" err="1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amet</a:t>
            </a:r>
            <a:r>
              <a:rPr lang="en-US" sz="1200" dirty="0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consectetur</a:t>
            </a:r>
            <a:r>
              <a:rPr lang="en-US" sz="1200" dirty="0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adipiscing</a:t>
            </a:r>
            <a:r>
              <a:rPr lang="en-US" sz="1200" dirty="0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elit</a:t>
            </a:r>
            <a:r>
              <a:rPr lang="en-US" sz="1200" dirty="0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200" dirty="0" err="1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Morbi</a:t>
            </a:r>
            <a:r>
              <a:rPr lang="en-US" sz="1200" dirty="0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 libero </a:t>
            </a:r>
            <a:r>
              <a:rPr lang="en-US" sz="1200" dirty="0" err="1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sapien</a:t>
            </a:r>
            <a:r>
              <a:rPr lang="en-US" sz="1200" dirty="0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, cursus </a:t>
            </a:r>
            <a:r>
              <a:rPr lang="en-US" sz="1200" dirty="0" err="1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1200" dirty="0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 lorem at, convallis </a:t>
            </a:r>
            <a:r>
              <a:rPr lang="en-US" sz="1200" dirty="0" err="1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hendrerit</a:t>
            </a:r>
            <a:r>
              <a:rPr lang="en-US" sz="1200" dirty="0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tortor</a:t>
            </a:r>
            <a:r>
              <a:rPr lang="en-US" sz="1200" dirty="0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. </a:t>
            </a:r>
            <a:endParaRPr lang="en-US" sz="1200" dirty="0">
              <a:solidFill>
                <a:schemeClr val="tx1"/>
              </a:solidFill>
              <a:latin typeface="Source Sans Pro Light" panose="020B0403030403020204" pitchFamily="34" charset="-18"/>
            </a:endParaRPr>
          </a:p>
        </p:txBody>
      </p:sp>
      <p:sp>
        <p:nvSpPr>
          <p:cNvPr id="45" name="Rectangle 44"/>
          <p:cNvSpPr/>
          <p:nvPr/>
        </p:nvSpPr>
        <p:spPr>
          <a:xfrm flipH="1">
            <a:off x="7738225" y="1884314"/>
            <a:ext cx="2578790" cy="3646206"/>
          </a:xfrm>
          <a:prstGeom prst="rect">
            <a:avLst/>
          </a:prstGeom>
          <a:solidFill>
            <a:schemeClr val="bg1">
              <a:alpha val="19000"/>
            </a:schemeClr>
          </a:solidFill>
          <a:ln w="381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/>
            <a:endParaRPr lang="lt-LT" sz="1400" kern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46" name="TextBox 45"/>
          <p:cNvSpPr txBox="1"/>
          <p:nvPr/>
        </p:nvSpPr>
        <p:spPr>
          <a:xfrm flipH="1">
            <a:off x="7903933" y="2598003"/>
            <a:ext cx="2212725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80000"/>
              </a:lnSpc>
              <a:defRPr sz="1400">
                <a:effectLst>
                  <a:outerShdw dist="38100" dir="2700000" algn="tl" rotWithShape="0">
                    <a:srgbClr val="85302F"/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ExtraLight" charset="0"/>
                <a:ea typeface="Source Sans Pro ExtraLight" charset="0"/>
                <a:cs typeface="Source Sans Pro ExtraLight" charset="0"/>
              </a:rPr>
              <a:t>$</a:t>
            </a:r>
            <a:r>
              <a:rPr kumimoji="0" lang="en-US" sz="320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ExtraLight" charset="0"/>
                <a:ea typeface="Source Sans Pro ExtraLight" charset="0"/>
                <a:cs typeface="Source Sans Pro ExtraLight" charset="0"/>
              </a:rPr>
              <a:t>200</a:t>
            </a:r>
            <a:r>
              <a:rPr kumimoji="0" lang="en-US" sz="240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ExtraLight" charset="0"/>
                <a:ea typeface="Source Sans Pro ExtraLight" charset="0"/>
                <a:cs typeface="Source Sans Pro ExtraLight" charset="0"/>
              </a:rPr>
              <a:t>/year</a:t>
            </a:r>
            <a:endParaRPr kumimoji="0" lang="lt-LT" sz="200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ExtraLight" charset="0"/>
              <a:ea typeface="Source Sans Pro ExtraLight" charset="0"/>
              <a:cs typeface="Source Sans Pro ExtraLight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 flipH="1">
            <a:off x="8035306" y="2491678"/>
            <a:ext cx="1960564" cy="0"/>
          </a:xfrm>
          <a:prstGeom prst="line">
            <a:avLst/>
          </a:prstGeom>
          <a:ln w="127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 flipH="1">
            <a:off x="7835328" y="1911365"/>
            <a:ext cx="2384583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0" cap="all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Black" charset="0"/>
                <a:ea typeface="Source Sans Pro Black" charset="0"/>
                <a:cs typeface="Source Sans Pro Black" charset="0"/>
              </a:rPr>
              <a:t>silver</a:t>
            </a:r>
            <a:endParaRPr kumimoji="0" lang="lt-LT" sz="2400" b="1" u="none" strike="noStrike" kern="0" cap="all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Black" charset="0"/>
              <a:ea typeface="Source Sans Pro Black" charset="0"/>
              <a:cs typeface="Source Sans Pro Black" charset="0"/>
            </a:endParaRP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8002713" y="3144839"/>
            <a:ext cx="1993158" cy="914400"/>
          </a:xfrm>
          <a:prstGeom prst="rect">
            <a:avLst/>
          </a:prstGeom>
          <a:noFill/>
        </p:spPr>
        <p:txBody>
          <a:bodyPr lIns="0" tIns="0" rIns="0" bIns="0"/>
          <a:lstStyle>
            <a:lvl1pPr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Duis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vulputate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pellentesque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dui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ornare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Aliquam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dignissim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placerat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auctor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2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Lorem</a:t>
            </a: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ipsum dolor sit </a:t>
            </a:r>
            <a:r>
              <a:rPr lang="en-US" sz="12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amet</a:t>
            </a: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, </a:t>
            </a:r>
            <a:r>
              <a:rPr lang="en-US" sz="12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consectetur</a:t>
            </a: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2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adipiscing</a:t>
            </a: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2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elit</a:t>
            </a: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2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Morbi</a:t>
            </a: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libero </a:t>
            </a:r>
            <a:r>
              <a:rPr lang="en-US" sz="12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sapien</a:t>
            </a: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, cursus </a:t>
            </a:r>
            <a:r>
              <a:rPr lang="en-US" sz="12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lorem at, convallis </a:t>
            </a:r>
            <a:r>
              <a:rPr lang="en-US" sz="12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hendrerit</a:t>
            </a: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2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tortor</a:t>
            </a: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. </a:t>
            </a:r>
            <a:endParaRPr lang="en-US" sz="1200" dirty="0">
              <a:solidFill>
                <a:schemeClr val="bg1">
                  <a:lumMod val="95000"/>
                </a:schemeClr>
              </a:solidFill>
              <a:latin typeface="Source Sans Pro Light" panose="020B0403030403020204" pitchFamily="34" charset="-18"/>
            </a:endParaRPr>
          </a:p>
        </p:txBody>
      </p:sp>
      <p:sp>
        <p:nvSpPr>
          <p:cNvPr id="61" name="Freeform 60"/>
          <p:cNvSpPr/>
          <p:nvPr/>
        </p:nvSpPr>
        <p:spPr>
          <a:xfrm>
            <a:off x="402240" y="457200"/>
            <a:ext cx="11256360" cy="6029325"/>
          </a:xfrm>
          <a:custGeom>
            <a:avLst/>
            <a:gdLst>
              <a:gd name="connsiteX0" fmla="*/ 1784517 w 11256360"/>
              <a:gd name="connsiteY0" fmla="*/ 0 h 6029325"/>
              <a:gd name="connsiteX1" fmla="*/ 11256360 w 11256360"/>
              <a:gd name="connsiteY1" fmla="*/ 0 h 6029325"/>
              <a:gd name="connsiteX2" fmla="*/ 11256360 w 11256360"/>
              <a:gd name="connsiteY2" fmla="*/ 6029325 h 6029325"/>
              <a:gd name="connsiteX3" fmla="*/ 0 w 11256360"/>
              <a:gd name="connsiteY3" fmla="*/ 6029325 h 6029325"/>
              <a:gd name="connsiteX4" fmla="*/ 0 w 11256360"/>
              <a:gd name="connsiteY4" fmla="*/ 821280 h 6029325"/>
              <a:gd name="connsiteX5" fmla="*/ 1784517 w 11256360"/>
              <a:gd name="connsiteY5" fmla="*/ 821280 h 6029325"/>
              <a:gd name="connsiteX0" fmla="*/ 1784517 w 11256360"/>
              <a:gd name="connsiteY0" fmla="*/ 821280 h 6029325"/>
              <a:gd name="connsiteX1" fmla="*/ 1784517 w 11256360"/>
              <a:gd name="connsiteY1" fmla="*/ 0 h 6029325"/>
              <a:gd name="connsiteX2" fmla="*/ 11256360 w 11256360"/>
              <a:gd name="connsiteY2" fmla="*/ 0 h 6029325"/>
              <a:gd name="connsiteX3" fmla="*/ 11256360 w 11256360"/>
              <a:gd name="connsiteY3" fmla="*/ 6029325 h 6029325"/>
              <a:gd name="connsiteX4" fmla="*/ 0 w 11256360"/>
              <a:gd name="connsiteY4" fmla="*/ 6029325 h 6029325"/>
              <a:gd name="connsiteX5" fmla="*/ 0 w 11256360"/>
              <a:gd name="connsiteY5" fmla="*/ 821280 h 6029325"/>
              <a:gd name="connsiteX6" fmla="*/ 1875957 w 11256360"/>
              <a:gd name="connsiteY6" fmla="*/ 912720 h 6029325"/>
              <a:gd name="connsiteX0" fmla="*/ 1784517 w 11256360"/>
              <a:gd name="connsiteY0" fmla="*/ 821280 h 6029325"/>
              <a:gd name="connsiteX1" fmla="*/ 1784517 w 11256360"/>
              <a:gd name="connsiteY1" fmla="*/ 0 h 6029325"/>
              <a:gd name="connsiteX2" fmla="*/ 11256360 w 11256360"/>
              <a:gd name="connsiteY2" fmla="*/ 0 h 6029325"/>
              <a:gd name="connsiteX3" fmla="*/ 11256360 w 11256360"/>
              <a:gd name="connsiteY3" fmla="*/ 6029325 h 6029325"/>
              <a:gd name="connsiteX4" fmla="*/ 0 w 11256360"/>
              <a:gd name="connsiteY4" fmla="*/ 6029325 h 6029325"/>
              <a:gd name="connsiteX5" fmla="*/ 0 w 11256360"/>
              <a:gd name="connsiteY5" fmla="*/ 821280 h 6029325"/>
              <a:gd name="connsiteX0" fmla="*/ 1784517 w 11256360"/>
              <a:gd name="connsiteY0" fmla="*/ 0 h 6029325"/>
              <a:gd name="connsiteX1" fmla="*/ 11256360 w 11256360"/>
              <a:gd name="connsiteY1" fmla="*/ 0 h 6029325"/>
              <a:gd name="connsiteX2" fmla="*/ 11256360 w 11256360"/>
              <a:gd name="connsiteY2" fmla="*/ 6029325 h 6029325"/>
              <a:gd name="connsiteX3" fmla="*/ 0 w 11256360"/>
              <a:gd name="connsiteY3" fmla="*/ 6029325 h 6029325"/>
              <a:gd name="connsiteX4" fmla="*/ 0 w 11256360"/>
              <a:gd name="connsiteY4" fmla="*/ 821280 h 602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56360" h="6029325">
                <a:moveTo>
                  <a:pt x="1784517" y="0"/>
                </a:moveTo>
                <a:lnTo>
                  <a:pt x="11256360" y="0"/>
                </a:lnTo>
                <a:lnTo>
                  <a:pt x="11256360" y="6029325"/>
                </a:lnTo>
                <a:lnTo>
                  <a:pt x="0" y="6029325"/>
                </a:lnTo>
                <a:lnTo>
                  <a:pt x="0" y="821280"/>
                </a:lnTo>
              </a:path>
            </a:pathLst>
          </a:custGeom>
          <a:noFill/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Object 2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4770488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6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9" b="7809"/>
          <a:stretch>
            <a:fillRect/>
          </a:stretch>
        </p:blipFill>
        <p:spPr/>
      </p:pic>
      <p:sp>
        <p:nvSpPr>
          <p:cNvPr id="18" name="Rectangle 17"/>
          <p:cNvSpPr/>
          <p:nvPr/>
        </p:nvSpPr>
        <p:spPr>
          <a:xfrm rot="5400000">
            <a:off x="10771684" y="4605859"/>
            <a:ext cx="404121" cy="1559758"/>
          </a:xfrm>
          <a:prstGeom prst="rect">
            <a:avLst/>
          </a:prstGeom>
          <a:solidFill>
            <a:schemeClr val="tx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19" name="Rectangle 18"/>
          <p:cNvSpPr/>
          <p:nvPr/>
        </p:nvSpPr>
        <p:spPr>
          <a:xfrm rot="5400000">
            <a:off x="10771684" y="5147474"/>
            <a:ext cx="404121" cy="1559758"/>
          </a:xfrm>
          <a:prstGeom prst="rect">
            <a:avLst/>
          </a:prstGeom>
          <a:solidFill>
            <a:schemeClr val="tx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20" name="Rectangle 19"/>
          <p:cNvSpPr/>
          <p:nvPr/>
        </p:nvSpPr>
        <p:spPr>
          <a:xfrm rot="5400000">
            <a:off x="10771684" y="5689089"/>
            <a:ext cx="404121" cy="1559758"/>
          </a:xfrm>
          <a:prstGeom prst="rect">
            <a:avLst/>
          </a:prstGeom>
          <a:solidFill>
            <a:schemeClr val="tx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79399" y="424543"/>
            <a:ext cx="3846286" cy="5214257"/>
          </a:xfrm>
          <a:prstGeom prst="rect">
            <a:avLst/>
          </a:prstGeom>
          <a:solidFill>
            <a:srgbClr val="FFFFFF">
              <a:alpha val="80000"/>
            </a:srgbClr>
          </a:solidFill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332492" y="872122"/>
            <a:ext cx="3289300" cy="914400"/>
          </a:xfrm>
          <a:prstGeom prst="rect">
            <a:avLst/>
          </a:prstGeom>
          <a:noFill/>
        </p:spPr>
        <p:txBody>
          <a:bodyPr/>
          <a:lstStyle>
            <a:lvl1pPr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accent4"/>
                </a:solidFill>
                <a:latin typeface="Source Sans Pro Black" panose="020B0803030403020204" pitchFamily="34" charset="-18"/>
              </a:rPr>
              <a:t>THANK YOU</a:t>
            </a:r>
            <a:endParaRPr lang="en-US" sz="4000" dirty="0">
              <a:solidFill>
                <a:schemeClr val="accent4"/>
              </a:solidFill>
              <a:latin typeface="Source Sans Pro Black" panose="020B0803030403020204" pitchFamily="34" charset="-18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1332492" y="1971251"/>
            <a:ext cx="3289300" cy="3414486"/>
          </a:xfrm>
          <a:prstGeom prst="rect">
            <a:avLst/>
          </a:prstGeom>
          <a:noFill/>
        </p:spPr>
        <p:txBody>
          <a:bodyPr/>
          <a:lstStyle>
            <a:lvl1pPr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schemeClr val="tx1"/>
                </a:solidFill>
                <a:latin typeface="Source Sans Pro Semibold" panose="020B0603030403020204" pitchFamily="34" charset="-18"/>
              </a:rPr>
              <a:t>CONTACT</a:t>
            </a:r>
            <a:endParaRPr lang="pl-PL" sz="2000" dirty="0" smtClean="0">
              <a:solidFill>
                <a:schemeClr val="tx1"/>
              </a:solidFill>
              <a:latin typeface="Source Sans Pro Semibold" panose="020B0603030403020204" pitchFamily="34" charset="-18"/>
            </a:endParaRPr>
          </a:p>
          <a:p>
            <a:endParaRPr lang="en-US" sz="2000" dirty="0" smtClean="0">
              <a:solidFill>
                <a:schemeClr val="tx1"/>
              </a:solidFill>
              <a:latin typeface="Source Sans Pro Semibold" panose="020B0603030403020204" pitchFamily="34" charset="-18"/>
            </a:endParaRPr>
          </a:p>
          <a:p>
            <a:pPr>
              <a:tabLst>
                <a:tab pos="3051175" algn="r"/>
              </a:tabLst>
            </a:pPr>
            <a:r>
              <a:rPr lang="pl-PL" sz="1600" dirty="0" err="1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Johny</a:t>
            </a:r>
            <a:r>
              <a:rPr lang="pl-PL" sz="1600" dirty="0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 </a:t>
            </a:r>
            <a:r>
              <a:rPr lang="pl-PL" sz="1600" dirty="0" err="1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Doe</a:t>
            </a:r>
            <a:endParaRPr lang="pl-PL" sz="1600" dirty="0" smtClean="0">
              <a:solidFill>
                <a:schemeClr val="tx1"/>
              </a:solidFill>
              <a:latin typeface="Source Sans Pro Light" panose="020B0403030403020204" pitchFamily="34" charset="-18"/>
            </a:endParaRPr>
          </a:p>
          <a:p>
            <a:pPr>
              <a:tabLst>
                <a:tab pos="3051175" algn="r"/>
              </a:tabLst>
            </a:pPr>
            <a:r>
              <a:rPr lang="en-US" sz="1600" dirty="0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123 456 789</a:t>
            </a:r>
          </a:p>
          <a:p>
            <a:pPr>
              <a:tabLst>
                <a:tab pos="3051175" algn="r"/>
              </a:tabLst>
            </a:pPr>
            <a:r>
              <a:rPr lang="pl-PL" sz="1600" dirty="0" err="1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kotio</a:t>
            </a:r>
            <a:r>
              <a:rPr lang="en-US" sz="1600" dirty="0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@</a:t>
            </a:r>
            <a:r>
              <a:rPr lang="pl-PL" sz="1600" dirty="0" err="1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kotio</a:t>
            </a:r>
            <a:r>
              <a:rPr lang="en-US" sz="1600" dirty="0" smtClean="0">
                <a:solidFill>
                  <a:schemeClr val="tx1"/>
                </a:solidFill>
                <a:latin typeface="Source Sans Pro Light" panose="020B0403030403020204" pitchFamily="34" charset="-18"/>
              </a:rPr>
              <a:t>.com</a:t>
            </a:r>
          </a:p>
          <a:p>
            <a:pPr>
              <a:tabLst>
                <a:tab pos="3051175" algn="r"/>
              </a:tabLst>
            </a:pPr>
            <a:endParaRPr lang="en-US" sz="1600" dirty="0" smtClean="0">
              <a:solidFill>
                <a:schemeClr val="accent4"/>
              </a:solidFill>
              <a:latin typeface="Source Sans Pro Light" panose="020B0403030403020204" pitchFamily="34" charset="-18"/>
            </a:endParaRPr>
          </a:p>
          <a:p>
            <a:pPr>
              <a:tabLst>
                <a:tab pos="3051175" algn="r"/>
              </a:tabLst>
            </a:pPr>
            <a:endParaRPr lang="pl-PL" sz="1600" dirty="0" smtClean="0">
              <a:solidFill>
                <a:schemeClr val="accent4"/>
              </a:solidFill>
              <a:latin typeface="Source Sans Pro Light" panose="020B0403030403020204" pitchFamily="34" charset="-18"/>
            </a:endParaRPr>
          </a:p>
          <a:p>
            <a:pPr>
              <a:tabLst>
                <a:tab pos="3051175" algn="r"/>
              </a:tabLst>
            </a:pPr>
            <a:endParaRPr lang="pl-PL" sz="1600" dirty="0" smtClean="0">
              <a:solidFill>
                <a:schemeClr val="accent4"/>
              </a:solidFill>
              <a:latin typeface="Source Sans Pro Light" panose="020B0403030403020204" pitchFamily="34" charset="-18"/>
            </a:endParaRPr>
          </a:p>
          <a:p>
            <a:pPr>
              <a:tabLst>
                <a:tab pos="3051175" algn="r"/>
              </a:tabLst>
            </a:pP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 Light" panose="020B0403030403020204" pitchFamily="34" charset="-18"/>
              </a:rPr>
              <a:t>Company a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 Light" panose="020B0403030403020204" pitchFamily="34" charset="-18"/>
              </a:rPr>
              <a:t>dress</a:t>
            </a:r>
          </a:p>
          <a:p>
            <a:pPr>
              <a:tabLst>
                <a:tab pos="3051175" algn="r"/>
              </a:tabLst>
            </a:pPr>
            <a:r>
              <a:rPr lang="pl-PL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 Light" panose="020B0403030403020204" pitchFamily="34" charset="-18"/>
              </a:rPr>
              <a:t>Kotio</a:t>
            </a: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pl-PL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 Light" panose="020B0403030403020204" pitchFamily="34" charset="-18"/>
              </a:rPr>
              <a:t>street</a:t>
            </a: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 Light" panose="020B0403030403020204" pitchFamily="34" charset="-18"/>
              </a:rPr>
              <a:t> 546</a:t>
            </a:r>
          </a:p>
          <a:p>
            <a:pPr>
              <a:tabLst>
                <a:tab pos="3051175" algn="r"/>
              </a:tabLst>
            </a:pP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 Light" panose="020B0403030403020204" pitchFamily="34" charset="-18"/>
              </a:rPr>
              <a:t>12-234 </a:t>
            </a:r>
            <a:r>
              <a:rPr lang="pl-PL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 Light" panose="020B0403030403020204" pitchFamily="34" charset="-18"/>
              </a:rPr>
              <a:t>Warsaw</a:t>
            </a:r>
            <a:endParaRPr lang="pl-PL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Source Sans Pro Light" panose="020B0403030403020204" pitchFamily="34" charset="-18"/>
            </a:endParaRPr>
          </a:p>
          <a:p>
            <a:pPr>
              <a:tabLst>
                <a:tab pos="3051175" algn="r"/>
              </a:tabLst>
            </a:pP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Source Sans Pro Light" panose="020B0403030403020204" pitchFamily="34" charset="-18"/>
            </a:endParaRPr>
          </a:p>
          <a:p>
            <a:pPr>
              <a:tabLst>
                <a:tab pos="3051175" algn="r"/>
              </a:tabLst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 Light" panose="020B0403030403020204" pitchFamily="34" charset="-18"/>
              </a:rPr>
              <a:t>Poland</a:t>
            </a:r>
          </a:p>
        </p:txBody>
      </p:sp>
      <p:sp>
        <p:nvSpPr>
          <p:cNvPr id="29" name="Rectangle 28"/>
          <p:cNvSpPr/>
          <p:nvPr/>
        </p:nvSpPr>
        <p:spPr>
          <a:xfrm rot="5400000">
            <a:off x="11779828" y="5164338"/>
            <a:ext cx="404121" cy="442800"/>
          </a:xfrm>
          <a:prstGeom prst="rect">
            <a:avLst/>
          </a:prstGeom>
          <a:solidFill>
            <a:schemeClr val="accent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34" name="Freeform 49"/>
          <p:cNvSpPr>
            <a:spLocks noEditPoints="1"/>
          </p:cNvSpPr>
          <p:nvPr/>
        </p:nvSpPr>
        <p:spPr bwMode="auto">
          <a:xfrm>
            <a:off x="11865470" y="5284962"/>
            <a:ext cx="227807" cy="216605"/>
          </a:xfrm>
          <a:custGeom>
            <a:avLst/>
            <a:gdLst>
              <a:gd name="T0" fmla="*/ 775 w 3416"/>
              <a:gd name="T1" fmla="*/ 3248 h 3248"/>
              <a:gd name="T2" fmla="*/ 2573 w 3416"/>
              <a:gd name="T3" fmla="*/ 1005 h 3248"/>
              <a:gd name="T4" fmla="*/ 2755 w 3416"/>
              <a:gd name="T5" fmla="*/ 1021 h 3248"/>
              <a:gd name="T6" fmla="*/ 2921 w 3416"/>
              <a:gd name="T7" fmla="*/ 1070 h 3248"/>
              <a:gd name="T8" fmla="*/ 3069 w 3416"/>
              <a:gd name="T9" fmla="*/ 1152 h 3248"/>
              <a:gd name="T10" fmla="*/ 3194 w 3416"/>
              <a:gd name="T11" fmla="*/ 1267 h 3248"/>
              <a:gd name="T12" fmla="*/ 3295 w 3416"/>
              <a:gd name="T13" fmla="*/ 1417 h 3248"/>
              <a:gd name="T14" fmla="*/ 3367 w 3416"/>
              <a:gd name="T15" fmla="*/ 1603 h 3248"/>
              <a:gd name="T16" fmla="*/ 3408 w 3416"/>
              <a:gd name="T17" fmla="*/ 1824 h 3248"/>
              <a:gd name="T18" fmla="*/ 3416 w 3416"/>
              <a:gd name="T19" fmla="*/ 3248 h 3248"/>
              <a:gd name="T20" fmla="*/ 2683 w 3416"/>
              <a:gd name="T21" fmla="*/ 2025 h 3248"/>
              <a:gd name="T22" fmla="*/ 2666 w 3416"/>
              <a:gd name="T23" fmla="*/ 1885 h 3248"/>
              <a:gd name="T24" fmla="*/ 2626 w 3416"/>
              <a:gd name="T25" fmla="*/ 1767 h 3248"/>
              <a:gd name="T26" fmla="*/ 2563 w 3416"/>
              <a:gd name="T27" fmla="*/ 1675 h 3248"/>
              <a:gd name="T28" fmla="*/ 2474 w 3416"/>
              <a:gd name="T29" fmla="*/ 1612 h 3248"/>
              <a:gd name="T30" fmla="*/ 2358 w 3416"/>
              <a:gd name="T31" fmla="*/ 1582 h 3248"/>
              <a:gd name="T32" fmla="*/ 2226 w 3416"/>
              <a:gd name="T33" fmla="*/ 1589 h 3248"/>
              <a:gd name="T34" fmla="*/ 2115 w 3416"/>
              <a:gd name="T35" fmla="*/ 1633 h 3248"/>
              <a:gd name="T36" fmla="*/ 2029 w 3416"/>
              <a:gd name="T37" fmla="*/ 1702 h 3248"/>
              <a:gd name="T38" fmla="*/ 1967 w 3416"/>
              <a:gd name="T39" fmla="*/ 1786 h 3248"/>
              <a:gd name="T40" fmla="*/ 1927 w 3416"/>
              <a:gd name="T41" fmla="*/ 1877 h 3248"/>
              <a:gd name="T42" fmla="*/ 1914 w 3416"/>
              <a:gd name="T43" fmla="*/ 1985 h 3248"/>
              <a:gd name="T44" fmla="*/ 1180 w 3416"/>
              <a:gd name="T45" fmla="*/ 3248 h 3248"/>
              <a:gd name="T46" fmla="*/ 1181 w 3416"/>
              <a:gd name="T47" fmla="*/ 3215 h 3248"/>
              <a:gd name="T48" fmla="*/ 1181 w 3416"/>
              <a:gd name="T49" fmla="*/ 3121 h 3248"/>
              <a:gd name="T50" fmla="*/ 1182 w 3416"/>
              <a:gd name="T51" fmla="*/ 2977 h 3248"/>
              <a:gd name="T52" fmla="*/ 1182 w 3416"/>
              <a:gd name="T53" fmla="*/ 2793 h 3248"/>
              <a:gd name="T54" fmla="*/ 1183 w 3416"/>
              <a:gd name="T55" fmla="*/ 2581 h 3248"/>
              <a:gd name="T56" fmla="*/ 1184 w 3416"/>
              <a:gd name="T57" fmla="*/ 2350 h 3248"/>
              <a:gd name="T58" fmla="*/ 1184 w 3416"/>
              <a:gd name="T59" fmla="*/ 2109 h 3248"/>
              <a:gd name="T60" fmla="*/ 1185 w 3416"/>
              <a:gd name="T61" fmla="*/ 1870 h 3248"/>
              <a:gd name="T62" fmla="*/ 1185 w 3416"/>
              <a:gd name="T63" fmla="*/ 1642 h 3248"/>
              <a:gd name="T64" fmla="*/ 1184 w 3416"/>
              <a:gd name="T65" fmla="*/ 1437 h 3248"/>
              <a:gd name="T66" fmla="*/ 1184 w 3416"/>
              <a:gd name="T67" fmla="*/ 1264 h 3248"/>
              <a:gd name="T68" fmla="*/ 1182 w 3416"/>
              <a:gd name="T69" fmla="*/ 1134 h 3248"/>
              <a:gd name="T70" fmla="*/ 1180 w 3416"/>
              <a:gd name="T71" fmla="*/ 1057 h 3248"/>
              <a:gd name="T72" fmla="*/ 1911 w 3416"/>
              <a:gd name="T73" fmla="*/ 1371 h 3248"/>
              <a:gd name="T74" fmla="*/ 1913 w 3416"/>
              <a:gd name="T75" fmla="*/ 1367 h 3248"/>
              <a:gd name="T76" fmla="*/ 1969 w 3416"/>
              <a:gd name="T77" fmla="*/ 1289 h 3248"/>
              <a:gd name="T78" fmla="*/ 2041 w 3416"/>
              <a:gd name="T79" fmla="*/ 1207 h 3248"/>
              <a:gd name="T80" fmla="*/ 2133 w 3416"/>
              <a:gd name="T81" fmla="*/ 1130 h 3248"/>
              <a:gd name="T82" fmla="*/ 2250 w 3416"/>
              <a:gd name="T83" fmla="*/ 1066 h 3248"/>
              <a:gd name="T84" fmla="*/ 2395 w 3416"/>
              <a:gd name="T85" fmla="*/ 1022 h 3248"/>
              <a:gd name="T86" fmla="*/ 2573 w 3416"/>
              <a:gd name="T87" fmla="*/ 1005 h 3248"/>
              <a:gd name="T88" fmla="*/ 516 w 3416"/>
              <a:gd name="T89" fmla="*/ 10 h 3248"/>
              <a:gd name="T90" fmla="*/ 644 w 3416"/>
              <a:gd name="T91" fmla="*/ 58 h 3248"/>
              <a:gd name="T92" fmla="*/ 739 w 3416"/>
              <a:gd name="T93" fmla="*/ 139 h 3248"/>
              <a:gd name="T94" fmla="*/ 800 w 3416"/>
              <a:gd name="T95" fmla="*/ 248 h 3248"/>
              <a:gd name="T96" fmla="*/ 824 w 3416"/>
              <a:gd name="T97" fmla="*/ 379 h 3248"/>
              <a:gd name="T98" fmla="*/ 802 w 3416"/>
              <a:gd name="T99" fmla="*/ 507 h 3248"/>
              <a:gd name="T100" fmla="*/ 741 w 3416"/>
              <a:gd name="T101" fmla="*/ 616 h 3248"/>
              <a:gd name="T102" fmla="*/ 644 w 3416"/>
              <a:gd name="T103" fmla="*/ 699 h 3248"/>
              <a:gd name="T104" fmla="*/ 513 w 3416"/>
              <a:gd name="T105" fmla="*/ 748 h 3248"/>
              <a:gd name="T106" fmla="*/ 405 w 3416"/>
              <a:gd name="T107" fmla="*/ 757 h 3248"/>
              <a:gd name="T108" fmla="*/ 260 w 3416"/>
              <a:gd name="T109" fmla="*/ 736 h 3248"/>
              <a:gd name="T110" fmla="*/ 143 w 3416"/>
              <a:gd name="T111" fmla="*/ 675 h 3248"/>
              <a:gd name="T112" fmla="*/ 58 w 3416"/>
              <a:gd name="T113" fmla="*/ 582 h 3248"/>
              <a:gd name="T114" fmla="*/ 9 w 3416"/>
              <a:gd name="T115" fmla="*/ 466 h 3248"/>
              <a:gd name="T116" fmla="*/ 2 w 3416"/>
              <a:gd name="T117" fmla="*/ 334 h 3248"/>
              <a:gd name="T118" fmla="*/ 38 w 3416"/>
              <a:gd name="T119" fmla="*/ 209 h 3248"/>
              <a:gd name="T120" fmla="*/ 113 w 3416"/>
              <a:gd name="T121" fmla="*/ 109 h 3248"/>
              <a:gd name="T122" fmla="*/ 223 w 3416"/>
              <a:gd name="T123" fmla="*/ 37 h 3248"/>
              <a:gd name="T124" fmla="*/ 362 w 3416"/>
              <a:gd name="T125" fmla="*/ 2 h 3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416" h="3248">
                <a:moveTo>
                  <a:pt x="43" y="1057"/>
                </a:moveTo>
                <a:lnTo>
                  <a:pt x="775" y="1057"/>
                </a:lnTo>
                <a:lnTo>
                  <a:pt x="775" y="3248"/>
                </a:lnTo>
                <a:lnTo>
                  <a:pt x="43" y="3248"/>
                </a:lnTo>
                <a:lnTo>
                  <a:pt x="43" y="1057"/>
                </a:lnTo>
                <a:close/>
                <a:moveTo>
                  <a:pt x="2573" y="1005"/>
                </a:moveTo>
                <a:lnTo>
                  <a:pt x="2635" y="1007"/>
                </a:lnTo>
                <a:lnTo>
                  <a:pt x="2696" y="1013"/>
                </a:lnTo>
                <a:lnTo>
                  <a:pt x="2755" y="1021"/>
                </a:lnTo>
                <a:lnTo>
                  <a:pt x="2813" y="1034"/>
                </a:lnTo>
                <a:lnTo>
                  <a:pt x="2867" y="1050"/>
                </a:lnTo>
                <a:lnTo>
                  <a:pt x="2921" y="1070"/>
                </a:lnTo>
                <a:lnTo>
                  <a:pt x="2973" y="1094"/>
                </a:lnTo>
                <a:lnTo>
                  <a:pt x="3022" y="1121"/>
                </a:lnTo>
                <a:lnTo>
                  <a:pt x="3069" y="1152"/>
                </a:lnTo>
                <a:lnTo>
                  <a:pt x="3114" y="1187"/>
                </a:lnTo>
                <a:lnTo>
                  <a:pt x="3155" y="1225"/>
                </a:lnTo>
                <a:lnTo>
                  <a:pt x="3194" y="1267"/>
                </a:lnTo>
                <a:lnTo>
                  <a:pt x="3231" y="1313"/>
                </a:lnTo>
                <a:lnTo>
                  <a:pt x="3265" y="1364"/>
                </a:lnTo>
                <a:lnTo>
                  <a:pt x="3295" y="1417"/>
                </a:lnTo>
                <a:lnTo>
                  <a:pt x="3323" y="1475"/>
                </a:lnTo>
                <a:lnTo>
                  <a:pt x="3347" y="1537"/>
                </a:lnTo>
                <a:lnTo>
                  <a:pt x="3367" y="1603"/>
                </a:lnTo>
                <a:lnTo>
                  <a:pt x="3385" y="1673"/>
                </a:lnTo>
                <a:lnTo>
                  <a:pt x="3398" y="1746"/>
                </a:lnTo>
                <a:lnTo>
                  <a:pt x="3408" y="1824"/>
                </a:lnTo>
                <a:lnTo>
                  <a:pt x="3414" y="1906"/>
                </a:lnTo>
                <a:lnTo>
                  <a:pt x="3416" y="1991"/>
                </a:lnTo>
                <a:lnTo>
                  <a:pt x="3416" y="3248"/>
                </a:lnTo>
                <a:lnTo>
                  <a:pt x="2684" y="3248"/>
                </a:lnTo>
                <a:lnTo>
                  <a:pt x="2684" y="2076"/>
                </a:lnTo>
                <a:lnTo>
                  <a:pt x="2683" y="2025"/>
                </a:lnTo>
                <a:lnTo>
                  <a:pt x="2679" y="1976"/>
                </a:lnTo>
                <a:lnTo>
                  <a:pt x="2674" y="1929"/>
                </a:lnTo>
                <a:lnTo>
                  <a:pt x="2666" y="1885"/>
                </a:lnTo>
                <a:lnTo>
                  <a:pt x="2655" y="1843"/>
                </a:lnTo>
                <a:lnTo>
                  <a:pt x="2642" y="1804"/>
                </a:lnTo>
                <a:lnTo>
                  <a:pt x="2626" y="1767"/>
                </a:lnTo>
                <a:lnTo>
                  <a:pt x="2608" y="1734"/>
                </a:lnTo>
                <a:lnTo>
                  <a:pt x="2587" y="1703"/>
                </a:lnTo>
                <a:lnTo>
                  <a:pt x="2563" y="1675"/>
                </a:lnTo>
                <a:lnTo>
                  <a:pt x="2536" y="1650"/>
                </a:lnTo>
                <a:lnTo>
                  <a:pt x="2507" y="1630"/>
                </a:lnTo>
                <a:lnTo>
                  <a:pt x="2474" y="1612"/>
                </a:lnTo>
                <a:lnTo>
                  <a:pt x="2439" y="1599"/>
                </a:lnTo>
                <a:lnTo>
                  <a:pt x="2399" y="1588"/>
                </a:lnTo>
                <a:lnTo>
                  <a:pt x="2358" y="1582"/>
                </a:lnTo>
                <a:lnTo>
                  <a:pt x="2313" y="1580"/>
                </a:lnTo>
                <a:lnTo>
                  <a:pt x="2268" y="1582"/>
                </a:lnTo>
                <a:lnTo>
                  <a:pt x="2226" y="1589"/>
                </a:lnTo>
                <a:lnTo>
                  <a:pt x="2186" y="1600"/>
                </a:lnTo>
                <a:lnTo>
                  <a:pt x="2149" y="1614"/>
                </a:lnTo>
                <a:lnTo>
                  <a:pt x="2115" y="1633"/>
                </a:lnTo>
                <a:lnTo>
                  <a:pt x="2084" y="1653"/>
                </a:lnTo>
                <a:lnTo>
                  <a:pt x="2055" y="1676"/>
                </a:lnTo>
                <a:lnTo>
                  <a:pt x="2029" y="1702"/>
                </a:lnTo>
                <a:lnTo>
                  <a:pt x="2006" y="1728"/>
                </a:lnTo>
                <a:lnTo>
                  <a:pt x="1984" y="1757"/>
                </a:lnTo>
                <a:lnTo>
                  <a:pt x="1967" y="1786"/>
                </a:lnTo>
                <a:lnTo>
                  <a:pt x="1950" y="1816"/>
                </a:lnTo>
                <a:lnTo>
                  <a:pt x="1937" y="1847"/>
                </a:lnTo>
                <a:lnTo>
                  <a:pt x="1927" y="1877"/>
                </a:lnTo>
                <a:lnTo>
                  <a:pt x="1920" y="1911"/>
                </a:lnTo>
                <a:lnTo>
                  <a:pt x="1916" y="1947"/>
                </a:lnTo>
                <a:lnTo>
                  <a:pt x="1914" y="1985"/>
                </a:lnTo>
                <a:lnTo>
                  <a:pt x="1913" y="2024"/>
                </a:lnTo>
                <a:lnTo>
                  <a:pt x="1913" y="3248"/>
                </a:lnTo>
                <a:lnTo>
                  <a:pt x="1180" y="3248"/>
                </a:lnTo>
                <a:lnTo>
                  <a:pt x="1180" y="3245"/>
                </a:lnTo>
                <a:lnTo>
                  <a:pt x="1181" y="3233"/>
                </a:lnTo>
                <a:lnTo>
                  <a:pt x="1181" y="3215"/>
                </a:lnTo>
                <a:lnTo>
                  <a:pt x="1181" y="3189"/>
                </a:lnTo>
                <a:lnTo>
                  <a:pt x="1181" y="3158"/>
                </a:lnTo>
                <a:lnTo>
                  <a:pt x="1181" y="3121"/>
                </a:lnTo>
                <a:lnTo>
                  <a:pt x="1181" y="3078"/>
                </a:lnTo>
                <a:lnTo>
                  <a:pt x="1181" y="3030"/>
                </a:lnTo>
                <a:lnTo>
                  <a:pt x="1182" y="2977"/>
                </a:lnTo>
                <a:lnTo>
                  <a:pt x="1182" y="2920"/>
                </a:lnTo>
                <a:lnTo>
                  <a:pt x="1182" y="2858"/>
                </a:lnTo>
                <a:lnTo>
                  <a:pt x="1182" y="2793"/>
                </a:lnTo>
                <a:lnTo>
                  <a:pt x="1183" y="2725"/>
                </a:lnTo>
                <a:lnTo>
                  <a:pt x="1183" y="2654"/>
                </a:lnTo>
                <a:lnTo>
                  <a:pt x="1183" y="2581"/>
                </a:lnTo>
                <a:lnTo>
                  <a:pt x="1183" y="2505"/>
                </a:lnTo>
                <a:lnTo>
                  <a:pt x="1184" y="2428"/>
                </a:lnTo>
                <a:lnTo>
                  <a:pt x="1184" y="2350"/>
                </a:lnTo>
                <a:lnTo>
                  <a:pt x="1184" y="2269"/>
                </a:lnTo>
                <a:lnTo>
                  <a:pt x="1184" y="2189"/>
                </a:lnTo>
                <a:lnTo>
                  <a:pt x="1184" y="2109"/>
                </a:lnTo>
                <a:lnTo>
                  <a:pt x="1184" y="2028"/>
                </a:lnTo>
                <a:lnTo>
                  <a:pt x="1185" y="1949"/>
                </a:lnTo>
                <a:lnTo>
                  <a:pt x="1185" y="1870"/>
                </a:lnTo>
                <a:lnTo>
                  <a:pt x="1185" y="1792"/>
                </a:lnTo>
                <a:lnTo>
                  <a:pt x="1185" y="1716"/>
                </a:lnTo>
                <a:lnTo>
                  <a:pt x="1185" y="1642"/>
                </a:lnTo>
                <a:lnTo>
                  <a:pt x="1185" y="1571"/>
                </a:lnTo>
                <a:lnTo>
                  <a:pt x="1185" y="1503"/>
                </a:lnTo>
                <a:lnTo>
                  <a:pt x="1184" y="1437"/>
                </a:lnTo>
                <a:lnTo>
                  <a:pt x="1184" y="1375"/>
                </a:lnTo>
                <a:lnTo>
                  <a:pt x="1184" y="1318"/>
                </a:lnTo>
                <a:lnTo>
                  <a:pt x="1184" y="1264"/>
                </a:lnTo>
                <a:lnTo>
                  <a:pt x="1183" y="1216"/>
                </a:lnTo>
                <a:lnTo>
                  <a:pt x="1183" y="1172"/>
                </a:lnTo>
                <a:lnTo>
                  <a:pt x="1182" y="1134"/>
                </a:lnTo>
                <a:lnTo>
                  <a:pt x="1182" y="1102"/>
                </a:lnTo>
                <a:lnTo>
                  <a:pt x="1181" y="1076"/>
                </a:lnTo>
                <a:lnTo>
                  <a:pt x="1180" y="1057"/>
                </a:lnTo>
                <a:lnTo>
                  <a:pt x="1913" y="1057"/>
                </a:lnTo>
                <a:lnTo>
                  <a:pt x="1913" y="1367"/>
                </a:lnTo>
                <a:lnTo>
                  <a:pt x="1911" y="1371"/>
                </a:lnTo>
                <a:lnTo>
                  <a:pt x="1908" y="1374"/>
                </a:lnTo>
                <a:lnTo>
                  <a:pt x="1913" y="1374"/>
                </a:lnTo>
                <a:lnTo>
                  <a:pt x="1913" y="1367"/>
                </a:lnTo>
                <a:lnTo>
                  <a:pt x="1930" y="1342"/>
                </a:lnTo>
                <a:lnTo>
                  <a:pt x="1948" y="1315"/>
                </a:lnTo>
                <a:lnTo>
                  <a:pt x="1969" y="1289"/>
                </a:lnTo>
                <a:lnTo>
                  <a:pt x="1991" y="1262"/>
                </a:lnTo>
                <a:lnTo>
                  <a:pt x="2014" y="1234"/>
                </a:lnTo>
                <a:lnTo>
                  <a:pt x="2041" y="1207"/>
                </a:lnTo>
                <a:lnTo>
                  <a:pt x="2069" y="1181"/>
                </a:lnTo>
                <a:lnTo>
                  <a:pt x="2100" y="1155"/>
                </a:lnTo>
                <a:lnTo>
                  <a:pt x="2133" y="1130"/>
                </a:lnTo>
                <a:lnTo>
                  <a:pt x="2170" y="1107"/>
                </a:lnTo>
                <a:lnTo>
                  <a:pt x="2209" y="1086"/>
                </a:lnTo>
                <a:lnTo>
                  <a:pt x="2250" y="1066"/>
                </a:lnTo>
                <a:lnTo>
                  <a:pt x="2296" y="1049"/>
                </a:lnTo>
                <a:lnTo>
                  <a:pt x="2344" y="1033"/>
                </a:lnTo>
                <a:lnTo>
                  <a:pt x="2395" y="1022"/>
                </a:lnTo>
                <a:lnTo>
                  <a:pt x="2451" y="1013"/>
                </a:lnTo>
                <a:lnTo>
                  <a:pt x="2510" y="1008"/>
                </a:lnTo>
                <a:lnTo>
                  <a:pt x="2573" y="1005"/>
                </a:lnTo>
                <a:close/>
                <a:moveTo>
                  <a:pt x="414" y="0"/>
                </a:moveTo>
                <a:lnTo>
                  <a:pt x="467" y="2"/>
                </a:lnTo>
                <a:lnTo>
                  <a:pt x="516" y="10"/>
                </a:lnTo>
                <a:lnTo>
                  <a:pt x="562" y="22"/>
                </a:lnTo>
                <a:lnTo>
                  <a:pt x="605" y="37"/>
                </a:lnTo>
                <a:lnTo>
                  <a:pt x="644" y="58"/>
                </a:lnTo>
                <a:lnTo>
                  <a:pt x="679" y="82"/>
                </a:lnTo>
                <a:lnTo>
                  <a:pt x="711" y="109"/>
                </a:lnTo>
                <a:lnTo>
                  <a:pt x="739" y="139"/>
                </a:lnTo>
                <a:lnTo>
                  <a:pt x="764" y="173"/>
                </a:lnTo>
                <a:lnTo>
                  <a:pt x="785" y="209"/>
                </a:lnTo>
                <a:lnTo>
                  <a:pt x="800" y="248"/>
                </a:lnTo>
                <a:lnTo>
                  <a:pt x="813" y="290"/>
                </a:lnTo>
                <a:lnTo>
                  <a:pt x="821" y="334"/>
                </a:lnTo>
                <a:lnTo>
                  <a:pt x="824" y="379"/>
                </a:lnTo>
                <a:lnTo>
                  <a:pt x="821" y="424"/>
                </a:lnTo>
                <a:lnTo>
                  <a:pt x="815" y="466"/>
                </a:lnTo>
                <a:lnTo>
                  <a:pt x="802" y="507"/>
                </a:lnTo>
                <a:lnTo>
                  <a:pt x="787" y="546"/>
                </a:lnTo>
                <a:lnTo>
                  <a:pt x="766" y="582"/>
                </a:lnTo>
                <a:lnTo>
                  <a:pt x="741" y="616"/>
                </a:lnTo>
                <a:lnTo>
                  <a:pt x="712" y="647"/>
                </a:lnTo>
                <a:lnTo>
                  <a:pt x="680" y="675"/>
                </a:lnTo>
                <a:lnTo>
                  <a:pt x="644" y="699"/>
                </a:lnTo>
                <a:lnTo>
                  <a:pt x="603" y="719"/>
                </a:lnTo>
                <a:lnTo>
                  <a:pt x="560" y="736"/>
                </a:lnTo>
                <a:lnTo>
                  <a:pt x="513" y="748"/>
                </a:lnTo>
                <a:lnTo>
                  <a:pt x="463" y="755"/>
                </a:lnTo>
                <a:lnTo>
                  <a:pt x="410" y="757"/>
                </a:lnTo>
                <a:lnTo>
                  <a:pt x="405" y="757"/>
                </a:lnTo>
                <a:lnTo>
                  <a:pt x="353" y="755"/>
                </a:lnTo>
                <a:lnTo>
                  <a:pt x="305" y="748"/>
                </a:lnTo>
                <a:lnTo>
                  <a:pt x="260" y="736"/>
                </a:lnTo>
                <a:lnTo>
                  <a:pt x="217" y="719"/>
                </a:lnTo>
                <a:lnTo>
                  <a:pt x="178" y="699"/>
                </a:lnTo>
                <a:lnTo>
                  <a:pt x="143" y="675"/>
                </a:lnTo>
                <a:lnTo>
                  <a:pt x="111" y="647"/>
                </a:lnTo>
                <a:lnTo>
                  <a:pt x="82" y="616"/>
                </a:lnTo>
                <a:lnTo>
                  <a:pt x="58" y="582"/>
                </a:lnTo>
                <a:lnTo>
                  <a:pt x="37" y="546"/>
                </a:lnTo>
                <a:lnTo>
                  <a:pt x="21" y="507"/>
                </a:lnTo>
                <a:lnTo>
                  <a:pt x="9" y="466"/>
                </a:lnTo>
                <a:lnTo>
                  <a:pt x="2" y="424"/>
                </a:lnTo>
                <a:lnTo>
                  <a:pt x="0" y="379"/>
                </a:lnTo>
                <a:lnTo>
                  <a:pt x="2" y="334"/>
                </a:lnTo>
                <a:lnTo>
                  <a:pt x="9" y="290"/>
                </a:lnTo>
                <a:lnTo>
                  <a:pt x="22" y="248"/>
                </a:lnTo>
                <a:lnTo>
                  <a:pt x="38" y="209"/>
                </a:lnTo>
                <a:lnTo>
                  <a:pt x="59" y="173"/>
                </a:lnTo>
                <a:lnTo>
                  <a:pt x="84" y="139"/>
                </a:lnTo>
                <a:lnTo>
                  <a:pt x="113" y="109"/>
                </a:lnTo>
                <a:lnTo>
                  <a:pt x="146" y="82"/>
                </a:lnTo>
                <a:lnTo>
                  <a:pt x="182" y="58"/>
                </a:lnTo>
                <a:lnTo>
                  <a:pt x="223" y="37"/>
                </a:lnTo>
                <a:lnTo>
                  <a:pt x="266" y="22"/>
                </a:lnTo>
                <a:lnTo>
                  <a:pt x="313" y="10"/>
                </a:lnTo>
                <a:lnTo>
                  <a:pt x="362" y="2"/>
                </a:lnTo>
                <a:lnTo>
                  <a:pt x="414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accent4"/>
              </a:solidFill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10193867" y="5262957"/>
            <a:ext cx="1449457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Kotio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/</a:t>
            </a:r>
            <a:r>
              <a:rPr lang="en-US" sz="16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linkedin</a:t>
            </a:r>
            <a:endParaRPr lang="en-US" sz="1600" dirty="0" smtClean="0">
              <a:solidFill>
                <a:schemeClr val="bg1">
                  <a:lumMod val="95000"/>
                </a:schemeClr>
              </a:solidFill>
              <a:latin typeface="Source Sans Pro Light" panose="020B0403030403020204" pitchFamily="34" charset="-18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10193867" y="5781381"/>
            <a:ext cx="1449457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Kotio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/</a:t>
            </a:r>
            <a:r>
              <a:rPr lang="en-US" sz="16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facebook</a:t>
            </a:r>
            <a:endParaRPr lang="en-US" sz="1600" dirty="0" smtClean="0">
              <a:solidFill>
                <a:schemeClr val="bg1">
                  <a:lumMod val="95000"/>
                </a:schemeClr>
              </a:solidFill>
              <a:latin typeface="Source Sans Pro Light" panose="020B0403030403020204" pitchFamily="34" charset="-18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10193867" y="6333672"/>
            <a:ext cx="1449455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#</a:t>
            </a:r>
            <a:r>
              <a:rPr lang="en-US" sz="16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Kotio</a:t>
            </a:r>
            <a:endParaRPr lang="en-US" sz="1600" dirty="0" smtClean="0">
              <a:solidFill>
                <a:schemeClr val="bg1">
                  <a:lumMod val="95000"/>
                </a:schemeClr>
              </a:solidFill>
              <a:latin typeface="Source Sans Pro Light" panose="020B0403030403020204" pitchFamily="34" charset="-18"/>
            </a:endParaRPr>
          </a:p>
        </p:txBody>
      </p:sp>
      <p:sp>
        <p:nvSpPr>
          <p:cNvPr id="41" name="Rectangle 40"/>
          <p:cNvSpPr/>
          <p:nvPr/>
        </p:nvSpPr>
        <p:spPr>
          <a:xfrm rot="5400000">
            <a:off x="11779828" y="5705953"/>
            <a:ext cx="404121" cy="442800"/>
          </a:xfrm>
          <a:prstGeom prst="rect">
            <a:avLst/>
          </a:prstGeom>
          <a:solidFill>
            <a:schemeClr val="accent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42" name="Rectangle 41"/>
          <p:cNvSpPr/>
          <p:nvPr/>
        </p:nvSpPr>
        <p:spPr>
          <a:xfrm rot="5400000">
            <a:off x="11779828" y="6247568"/>
            <a:ext cx="404121" cy="442800"/>
          </a:xfrm>
          <a:prstGeom prst="rect">
            <a:avLst/>
          </a:prstGeom>
          <a:solidFill>
            <a:schemeClr val="accent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33" name="Freeform 36">
            <a:hlinkClick r:id="rId8"/>
          </p:cNvPr>
          <p:cNvSpPr>
            <a:spLocks/>
          </p:cNvSpPr>
          <p:nvPr/>
        </p:nvSpPr>
        <p:spPr bwMode="auto">
          <a:xfrm>
            <a:off x="11833972" y="6344477"/>
            <a:ext cx="290803" cy="235976"/>
          </a:xfrm>
          <a:custGeom>
            <a:avLst/>
            <a:gdLst>
              <a:gd name="T0" fmla="*/ 3173 w 4343"/>
              <a:gd name="T1" fmla="*/ 16 h 3525"/>
              <a:gd name="T2" fmla="*/ 3404 w 4343"/>
              <a:gd name="T3" fmla="*/ 92 h 3525"/>
              <a:gd name="T4" fmla="*/ 3600 w 4343"/>
              <a:gd name="T5" fmla="*/ 227 h 3525"/>
              <a:gd name="T6" fmla="*/ 3856 w 4343"/>
              <a:gd name="T7" fmla="*/ 231 h 3525"/>
              <a:gd name="T8" fmla="*/ 4135 w 4343"/>
              <a:gd name="T9" fmla="*/ 113 h 3525"/>
              <a:gd name="T10" fmla="*/ 4160 w 4343"/>
              <a:gd name="T11" fmla="*/ 215 h 3525"/>
              <a:gd name="T12" fmla="*/ 4018 w 4343"/>
              <a:gd name="T13" fmla="*/ 408 h 3525"/>
              <a:gd name="T14" fmla="*/ 3831 w 4343"/>
              <a:gd name="T15" fmla="*/ 558 h 3525"/>
              <a:gd name="T16" fmla="*/ 4145 w 4343"/>
              <a:gd name="T17" fmla="*/ 491 h 3525"/>
              <a:gd name="T18" fmla="*/ 4280 w 4343"/>
              <a:gd name="T19" fmla="*/ 504 h 3525"/>
              <a:gd name="T20" fmla="*/ 4064 w 4343"/>
              <a:gd name="T21" fmla="*/ 742 h 3525"/>
              <a:gd name="T22" fmla="*/ 3900 w 4343"/>
              <a:gd name="T23" fmla="*/ 994 h 3525"/>
              <a:gd name="T24" fmla="*/ 3881 w 4343"/>
              <a:gd name="T25" fmla="*/ 1299 h 3525"/>
              <a:gd name="T26" fmla="*/ 3823 w 4343"/>
              <a:gd name="T27" fmla="*/ 1607 h 3525"/>
              <a:gd name="T28" fmla="*/ 3725 w 4343"/>
              <a:gd name="T29" fmla="*/ 1910 h 3525"/>
              <a:gd name="T30" fmla="*/ 3591 w 4343"/>
              <a:gd name="T31" fmla="*/ 2204 h 3525"/>
              <a:gd name="T32" fmla="*/ 3420 w 4343"/>
              <a:gd name="T33" fmla="*/ 2483 h 3525"/>
              <a:gd name="T34" fmla="*/ 3210 w 4343"/>
              <a:gd name="T35" fmla="*/ 2741 h 3525"/>
              <a:gd name="T36" fmla="*/ 2966 w 4343"/>
              <a:gd name="T37" fmla="*/ 2973 h 3525"/>
              <a:gd name="T38" fmla="*/ 2686 w 4343"/>
              <a:gd name="T39" fmla="*/ 3172 h 3525"/>
              <a:gd name="T40" fmla="*/ 2371 w 4343"/>
              <a:gd name="T41" fmla="*/ 3331 h 3525"/>
              <a:gd name="T42" fmla="*/ 2022 w 4343"/>
              <a:gd name="T43" fmla="*/ 3447 h 3525"/>
              <a:gd name="T44" fmla="*/ 1640 w 4343"/>
              <a:gd name="T45" fmla="*/ 3512 h 3525"/>
              <a:gd name="T46" fmla="*/ 1229 w 4343"/>
              <a:gd name="T47" fmla="*/ 3522 h 3525"/>
              <a:gd name="T48" fmla="*/ 833 w 4343"/>
              <a:gd name="T49" fmla="*/ 3469 h 3525"/>
              <a:gd name="T50" fmla="*/ 457 w 4343"/>
              <a:gd name="T51" fmla="*/ 3357 h 3525"/>
              <a:gd name="T52" fmla="*/ 109 w 4343"/>
              <a:gd name="T53" fmla="*/ 3193 h 3525"/>
              <a:gd name="T54" fmla="*/ 212 w 4343"/>
              <a:gd name="T55" fmla="*/ 3139 h 3525"/>
              <a:gd name="T56" fmla="*/ 545 w 4343"/>
              <a:gd name="T57" fmla="*/ 3107 h 3525"/>
              <a:gd name="T58" fmla="*/ 859 w 4343"/>
              <a:gd name="T59" fmla="*/ 3019 h 3525"/>
              <a:gd name="T60" fmla="*/ 1145 w 4343"/>
              <a:gd name="T61" fmla="*/ 2878 h 3525"/>
              <a:gd name="T62" fmla="*/ 1237 w 4343"/>
              <a:gd name="T63" fmla="*/ 2752 h 3525"/>
              <a:gd name="T64" fmla="*/ 1004 w 4343"/>
              <a:gd name="T65" fmla="*/ 2694 h 3525"/>
              <a:gd name="T66" fmla="*/ 800 w 4343"/>
              <a:gd name="T67" fmla="*/ 2578 h 3525"/>
              <a:gd name="T68" fmla="*/ 634 w 4343"/>
              <a:gd name="T69" fmla="*/ 2415 h 3525"/>
              <a:gd name="T70" fmla="*/ 514 w 4343"/>
              <a:gd name="T71" fmla="*/ 2214 h 3525"/>
              <a:gd name="T72" fmla="*/ 598 w 4343"/>
              <a:gd name="T73" fmla="*/ 2153 h 3525"/>
              <a:gd name="T74" fmla="*/ 813 w 4343"/>
              <a:gd name="T75" fmla="*/ 2141 h 3525"/>
              <a:gd name="T76" fmla="*/ 732 w 4343"/>
              <a:gd name="T77" fmla="*/ 2077 h 3525"/>
              <a:gd name="T78" fmla="*/ 523 w 4343"/>
              <a:gd name="T79" fmla="*/ 1957 h 3525"/>
              <a:gd name="T80" fmla="*/ 354 w 4343"/>
              <a:gd name="T81" fmla="*/ 1787 h 3525"/>
              <a:gd name="T82" fmla="*/ 236 w 4343"/>
              <a:gd name="T83" fmla="*/ 1577 h 3525"/>
              <a:gd name="T84" fmla="*/ 178 w 4343"/>
              <a:gd name="T85" fmla="*/ 1336 h 3525"/>
              <a:gd name="T86" fmla="*/ 236 w 4343"/>
              <a:gd name="T87" fmla="*/ 1271 h 3525"/>
              <a:gd name="T88" fmla="*/ 435 w 4343"/>
              <a:gd name="T89" fmla="*/ 1335 h 3525"/>
              <a:gd name="T90" fmla="*/ 515 w 4343"/>
              <a:gd name="T91" fmla="*/ 1306 h 3525"/>
              <a:gd name="T92" fmla="*/ 353 w 4343"/>
              <a:gd name="T93" fmla="*/ 1136 h 3525"/>
              <a:gd name="T94" fmla="*/ 241 w 4343"/>
              <a:gd name="T95" fmla="*/ 929 h 3525"/>
              <a:gd name="T96" fmla="*/ 186 w 4343"/>
              <a:gd name="T97" fmla="*/ 694 h 3525"/>
              <a:gd name="T98" fmla="*/ 196 w 4343"/>
              <a:gd name="T99" fmla="*/ 452 h 3525"/>
              <a:gd name="T100" fmla="*/ 267 w 4343"/>
              <a:gd name="T101" fmla="*/ 231 h 3525"/>
              <a:gd name="T102" fmla="*/ 477 w 4343"/>
              <a:gd name="T103" fmla="*/ 356 h 3525"/>
              <a:gd name="T104" fmla="*/ 773 w 4343"/>
              <a:gd name="T105" fmla="*/ 610 h 3525"/>
              <a:gd name="T106" fmla="*/ 1108 w 4343"/>
              <a:gd name="T107" fmla="*/ 816 h 3525"/>
              <a:gd name="T108" fmla="*/ 1473 w 4343"/>
              <a:gd name="T109" fmla="*/ 969 h 3525"/>
              <a:gd name="T110" fmla="*/ 1865 w 4343"/>
              <a:gd name="T111" fmla="*/ 1065 h 3525"/>
              <a:gd name="T112" fmla="*/ 2126 w 4343"/>
              <a:gd name="T113" fmla="*/ 1027 h 3525"/>
              <a:gd name="T114" fmla="*/ 2119 w 4343"/>
              <a:gd name="T115" fmla="*/ 804 h 3525"/>
              <a:gd name="T116" fmla="*/ 2177 w 4343"/>
              <a:gd name="T117" fmla="*/ 562 h 3525"/>
              <a:gd name="T118" fmla="*/ 2297 w 4343"/>
              <a:gd name="T119" fmla="*/ 352 h 3525"/>
              <a:gd name="T120" fmla="*/ 2467 w 4343"/>
              <a:gd name="T121" fmla="*/ 182 h 3525"/>
              <a:gd name="T122" fmla="*/ 2679 w 4343"/>
              <a:gd name="T123" fmla="*/ 62 h 3525"/>
              <a:gd name="T124" fmla="*/ 2920 w 4343"/>
              <a:gd name="T125" fmla="*/ 4 h 3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343" h="3525">
                <a:moveTo>
                  <a:pt x="3006" y="0"/>
                </a:moveTo>
                <a:lnTo>
                  <a:pt x="3092" y="4"/>
                </a:lnTo>
                <a:lnTo>
                  <a:pt x="3173" y="16"/>
                </a:lnTo>
                <a:lnTo>
                  <a:pt x="3254" y="35"/>
                </a:lnTo>
                <a:lnTo>
                  <a:pt x="3330" y="61"/>
                </a:lnTo>
                <a:lnTo>
                  <a:pt x="3404" y="92"/>
                </a:lnTo>
                <a:lnTo>
                  <a:pt x="3474" y="132"/>
                </a:lnTo>
                <a:lnTo>
                  <a:pt x="3540" y="175"/>
                </a:lnTo>
                <a:lnTo>
                  <a:pt x="3600" y="227"/>
                </a:lnTo>
                <a:lnTo>
                  <a:pt x="3657" y="281"/>
                </a:lnTo>
                <a:lnTo>
                  <a:pt x="3757" y="258"/>
                </a:lnTo>
                <a:lnTo>
                  <a:pt x="3856" y="231"/>
                </a:lnTo>
                <a:lnTo>
                  <a:pt x="3952" y="196"/>
                </a:lnTo>
                <a:lnTo>
                  <a:pt x="4045" y="158"/>
                </a:lnTo>
                <a:lnTo>
                  <a:pt x="4135" y="113"/>
                </a:lnTo>
                <a:lnTo>
                  <a:pt x="4223" y="65"/>
                </a:lnTo>
                <a:lnTo>
                  <a:pt x="4194" y="141"/>
                </a:lnTo>
                <a:lnTo>
                  <a:pt x="4160" y="215"/>
                </a:lnTo>
                <a:lnTo>
                  <a:pt x="4118" y="283"/>
                </a:lnTo>
                <a:lnTo>
                  <a:pt x="4070" y="348"/>
                </a:lnTo>
                <a:lnTo>
                  <a:pt x="4018" y="408"/>
                </a:lnTo>
                <a:lnTo>
                  <a:pt x="3961" y="463"/>
                </a:lnTo>
                <a:lnTo>
                  <a:pt x="3898" y="513"/>
                </a:lnTo>
                <a:lnTo>
                  <a:pt x="3831" y="558"/>
                </a:lnTo>
                <a:lnTo>
                  <a:pt x="3939" y="541"/>
                </a:lnTo>
                <a:lnTo>
                  <a:pt x="4043" y="519"/>
                </a:lnTo>
                <a:lnTo>
                  <a:pt x="4145" y="491"/>
                </a:lnTo>
                <a:lnTo>
                  <a:pt x="4246" y="457"/>
                </a:lnTo>
                <a:lnTo>
                  <a:pt x="4343" y="417"/>
                </a:lnTo>
                <a:lnTo>
                  <a:pt x="4280" y="504"/>
                </a:lnTo>
                <a:lnTo>
                  <a:pt x="4213" y="589"/>
                </a:lnTo>
                <a:lnTo>
                  <a:pt x="4142" y="667"/>
                </a:lnTo>
                <a:lnTo>
                  <a:pt x="4064" y="742"/>
                </a:lnTo>
                <a:lnTo>
                  <a:pt x="3983" y="814"/>
                </a:lnTo>
                <a:lnTo>
                  <a:pt x="3898" y="878"/>
                </a:lnTo>
                <a:lnTo>
                  <a:pt x="3900" y="994"/>
                </a:lnTo>
                <a:lnTo>
                  <a:pt x="3899" y="1095"/>
                </a:lnTo>
                <a:lnTo>
                  <a:pt x="3893" y="1196"/>
                </a:lnTo>
                <a:lnTo>
                  <a:pt x="3881" y="1299"/>
                </a:lnTo>
                <a:lnTo>
                  <a:pt x="3866" y="1402"/>
                </a:lnTo>
                <a:lnTo>
                  <a:pt x="3846" y="1504"/>
                </a:lnTo>
                <a:lnTo>
                  <a:pt x="3823" y="1607"/>
                </a:lnTo>
                <a:lnTo>
                  <a:pt x="3795" y="1708"/>
                </a:lnTo>
                <a:lnTo>
                  <a:pt x="3762" y="1810"/>
                </a:lnTo>
                <a:lnTo>
                  <a:pt x="3725" y="1910"/>
                </a:lnTo>
                <a:lnTo>
                  <a:pt x="3684" y="2010"/>
                </a:lnTo>
                <a:lnTo>
                  <a:pt x="3640" y="2108"/>
                </a:lnTo>
                <a:lnTo>
                  <a:pt x="3591" y="2204"/>
                </a:lnTo>
                <a:lnTo>
                  <a:pt x="3538" y="2299"/>
                </a:lnTo>
                <a:lnTo>
                  <a:pt x="3480" y="2393"/>
                </a:lnTo>
                <a:lnTo>
                  <a:pt x="3420" y="2483"/>
                </a:lnTo>
                <a:lnTo>
                  <a:pt x="3354" y="2573"/>
                </a:lnTo>
                <a:lnTo>
                  <a:pt x="3284" y="2658"/>
                </a:lnTo>
                <a:lnTo>
                  <a:pt x="3210" y="2741"/>
                </a:lnTo>
                <a:lnTo>
                  <a:pt x="3132" y="2821"/>
                </a:lnTo>
                <a:lnTo>
                  <a:pt x="3052" y="2899"/>
                </a:lnTo>
                <a:lnTo>
                  <a:pt x="2966" y="2973"/>
                </a:lnTo>
                <a:lnTo>
                  <a:pt x="2877" y="3043"/>
                </a:lnTo>
                <a:lnTo>
                  <a:pt x="2783" y="3110"/>
                </a:lnTo>
                <a:lnTo>
                  <a:pt x="2686" y="3172"/>
                </a:lnTo>
                <a:lnTo>
                  <a:pt x="2584" y="3229"/>
                </a:lnTo>
                <a:lnTo>
                  <a:pt x="2480" y="3282"/>
                </a:lnTo>
                <a:lnTo>
                  <a:pt x="2371" y="3331"/>
                </a:lnTo>
                <a:lnTo>
                  <a:pt x="2259" y="3375"/>
                </a:lnTo>
                <a:lnTo>
                  <a:pt x="2142" y="3414"/>
                </a:lnTo>
                <a:lnTo>
                  <a:pt x="2022" y="3447"/>
                </a:lnTo>
                <a:lnTo>
                  <a:pt x="1898" y="3474"/>
                </a:lnTo>
                <a:lnTo>
                  <a:pt x="1770" y="3497"/>
                </a:lnTo>
                <a:lnTo>
                  <a:pt x="1640" y="3512"/>
                </a:lnTo>
                <a:lnTo>
                  <a:pt x="1504" y="3523"/>
                </a:lnTo>
                <a:lnTo>
                  <a:pt x="1366" y="3525"/>
                </a:lnTo>
                <a:lnTo>
                  <a:pt x="1229" y="3522"/>
                </a:lnTo>
                <a:lnTo>
                  <a:pt x="1095" y="3511"/>
                </a:lnTo>
                <a:lnTo>
                  <a:pt x="963" y="3494"/>
                </a:lnTo>
                <a:lnTo>
                  <a:pt x="833" y="3469"/>
                </a:lnTo>
                <a:lnTo>
                  <a:pt x="705" y="3439"/>
                </a:lnTo>
                <a:lnTo>
                  <a:pt x="580" y="3400"/>
                </a:lnTo>
                <a:lnTo>
                  <a:pt x="457" y="3357"/>
                </a:lnTo>
                <a:lnTo>
                  <a:pt x="339" y="3308"/>
                </a:lnTo>
                <a:lnTo>
                  <a:pt x="223" y="3253"/>
                </a:lnTo>
                <a:lnTo>
                  <a:pt x="109" y="3193"/>
                </a:lnTo>
                <a:lnTo>
                  <a:pt x="0" y="3125"/>
                </a:lnTo>
                <a:lnTo>
                  <a:pt x="105" y="3135"/>
                </a:lnTo>
                <a:lnTo>
                  <a:pt x="212" y="3139"/>
                </a:lnTo>
                <a:lnTo>
                  <a:pt x="325" y="3135"/>
                </a:lnTo>
                <a:lnTo>
                  <a:pt x="436" y="3124"/>
                </a:lnTo>
                <a:lnTo>
                  <a:pt x="545" y="3107"/>
                </a:lnTo>
                <a:lnTo>
                  <a:pt x="652" y="3083"/>
                </a:lnTo>
                <a:lnTo>
                  <a:pt x="757" y="3054"/>
                </a:lnTo>
                <a:lnTo>
                  <a:pt x="859" y="3019"/>
                </a:lnTo>
                <a:lnTo>
                  <a:pt x="958" y="2977"/>
                </a:lnTo>
                <a:lnTo>
                  <a:pt x="1053" y="2929"/>
                </a:lnTo>
                <a:lnTo>
                  <a:pt x="1145" y="2878"/>
                </a:lnTo>
                <a:lnTo>
                  <a:pt x="1234" y="2820"/>
                </a:lnTo>
                <a:lnTo>
                  <a:pt x="1319" y="2757"/>
                </a:lnTo>
                <a:lnTo>
                  <a:pt x="1237" y="2752"/>
                </a:lnTo>
                <a:lnTo>
                  <a:pt x="1157" y="2739"/>
                </a:lnTo>
                <a:lnTo>
                  <a:pt x="1079" y="2720"/>
                </a:lnTo>
                <a:lnTo>
                  <a:pt x="1004" y="2694"/>
                </a:lnTo>
                <a:lnTo>
                  <a:pt x="931" y="2661"/>
                </a:lnTo>
                <a:lnTo>
                  <a:pt x="864" y="2623"/>
                </a:lnTo>
                <a:lnTo>
                  <a:pt x="800" y="2578"/>
                </a:lnTo>
                <a:lnTo>
                  <a:pt x="739" y="2528"/>
                </a:lnTo>
                <a:lnTo>
                  <a:pt x="684" y="2474"/>
                </a:lnTo>
                <a:lnTo>
                  <a:pt x="634" y="2415"/>
                </a:lnTo>
                <a:lnTo>
                  <a:pt x="588" y="2352"/>
                </a:lnTo>
                <a:lnTo>
                  <a:pt x="548" y="2285"/>
                </a:lnTo>
                <a:lnTo>
                  <a:pt x="514" y="2214"/>
                </a:lnTo>
                <a:lnTo>
                  <a:pt x="487" y="2139"/>
                </a:lnTo>
                <a:lnTo>
                  <a:pt x="541" y="2148"/>
                </a:lnTo>
                <a:lnTo>
                  <a:pt x="598" y="2153"/>
                </a:lnTo>
                <a:lnTo>
                  <a:pt x="655" y="2156"/>
                </a:lnTo>
                <a:lnTo>
                  <a:pt x="735" y="2152"/>
                </a:lnTo>
                <a:lnTo>
                  <a:pt x="813" y="2141"/>
                </a:lnTo>
                <a:lnTo>
                  <a:pt x="889" y="2124"/>
                </a:lnTo>
                <a:lnTo>
                  <a:pt x="809" y="2104"/>
                </a:lnTo>
                <a:lnTo>
                  <a:pt x="732" y="2077"/>
                </a:lnTo>
                <a:lnTo>
                  <a:pt x="659" y="2043"/>
                </a:lnTo>
                <a:lnTo>
                  <a:pt x="589" y="2003"/>
                </a:lnTo>
                <a:lnTo>
                  <a:pt x="523" y="1957"/>
                </a:lnTo>
                <a:lnTo>
                  <a:pt x="461" y="1906"/>
                </a:lnTo>
                <a:lnTo>
                  <a:pt x="406" y="1849"/>
                </a:lnTo>
                <a:lnTo>
                  <a:pt x="354" y="1787"/>
                </a:lnTo>
                <a:lnTo>
                  <a:pt x="308" y="1721"/>
                </a:lnTo>
                <a:lnTo>
                  <a:pt x="269" y="1650"/>
                </a:lnTo>
                <a:lnTo>
                  <a:pt x="236" y="1577"/>
                </a:lnTo>
                <a:lnTo>
                  <a:pt x="209" y="1499"/>
                </a:lnTo>
                <a:lnTo>
                  <a:pt x="190" y="1419"/>
                </a:lnTo>
                <a:lnTo>
                  <a:pt x="178" y="1336"/>
                </a:lnTo>
                <a:lnTo>
                  <a:pt x="174" y="1252"/>
                </a:lnTo>
                <a:lnTo>
                  <a:pt x="174" y="1240"/>
                </a:lnTo>
                <a:lnTo>
                  <a:pt x="236" y="1271"/>
                </a:lnTo>
                <a:lnTo>
                  <a:pt x="300" y="1298"/>
                </a:lnTo>
                <a:lnTo>
                  <a:pt x="366" y="1319"/>
                </a:lnTo>
                <a:lnTo>
                  <a:pt x="435" y="1335"/>
                </a:lnTo>
                <a:lnTo>
                  <a:pt x="506" y="1346"/>
                </a:lnTo>
                <a:lnTo>
                  <a:pt x="578" y="1352"/>
                </a:lnTo>
                <a:lnTo>
                  <a:pt x="515" y="1306"/>
                </a:lnTo>
                <a:lnTo>
                  <a:pt x="456" y="1253"/>
                </a:lnTo>
                <a:lnTo>
                  <a:pt x="402" y="1198"/>
                </a:lnTo>
                <a:lnTo>
                  <a:pt x="353" y="1136"/>
                </a:lnTo>
                <a:lnTo>
                  <a:pt x="310" y="1071"/>
                </a:lnTo>
                <a:lnTo>
                  <a:pt x="273" y="1002"/>
                </a:lnTo>
                <a:lnTo>
                  <a:pt x="241" y="929"/>
                </a:lnTo>
                <a:lnTo>
                  <a:pt x="215" y="853"/>
                </a:lnTo>
                <a:lnTo>
                  <a:pt x="196" y="775"/>
                </a:lnTo>
                <a:lnTo>
                  <a:pt x="186" y="694"/>
                </a:lnTo>
                <a:lnTo>
                  <a:pt x="182" y="611"/>
                </a:lnTo>
                <a:lnTo>
                  <a:pt x="186" y="529"/>
                </a:lnTo>
                <a:lnTo>
                  <a:pt x="196" y="452"/>
                </a:lnTo>
                <a:lnTo>
                  <a:pt x="213" y="375"/>
                </a:lnTo>
                <a:lnTo>
                  <a:pt x="237" y="302"/>
                </a:lnTo>
                <a:lnTo>
                  <a:pt x="267" y="231"/>
                </a:lnTo>
                <a:lnTo>
                  <a:pt x="303" y="163"/>
                </a:lnTo>
                <a:lnTo>
                  <a:pt x="387" y="262"/>
                </a:lnTo>
                <a:lnTo>
                  <a:pt x="477" y="356"/>
                </a:lnTo>
                <a:lnTo>
                  <a:pt x="572" y="445"/>
                </a:lnTo>
                <a:lnTo>
                  <a:pt x="670" y="531"/>
                </a:lnTo>
                <a:lnTo>
                  <a:pt x="773" y="610"/>
                </a:lnTo>
                <a:lnTo>
                  <a:pt x="881" y="685"/>
                </a:lnTo>
                <a:lnTo>
                  <a:pt x="993" y="753"/>
                </a:lnTo>
                <a:lnTo>
                  <a:pt x="1108" y="816"/>
                </a:lnTo>
                <a:lnTo>
                  <a:pt x="1226" y="873"/>
                </a:lnTo>
                <a:lnTo>
                  <a:pt x="1348" y="924"/>
                </a:lnTo>
                <a:lnTo>
                  <a:pt x="1473" y="969"/>
                </a:lnTo>
                <a:lnTo>
                  <a:pt x="1602" y="1008"/>
                </a:lnTo>
                <a:lnTo>
                  <a:pt x="1732" y="1040"/>
                </a:lnTo>
                <a:lnTo>
                  <a:pt x="1865" y="1065"/>
                </a:lnTo>
                <a:lnTo>
                  <a:pt x="2001" y="1082"/>
                </a:lnTo>
                <a:lnTo>
                  <a:pt x="2139" y="1092"/>
                </a:lnTo>
                <a:lnTo>
                  <a:pt x="2126" y="1027"/>
                </a:lnTo>
                <a:lnTo>
                  <a:pt x="2118" y="960"/>
                </a:lnTo>
                <a:lnTo>
                  <a:pt x="2116" y="890"/>
                </a:lnTo>
                <a:lnTo>
                  <a:pt x="2119" y="804"/>
                </a:lnTo>
                <a:lnTo>
                  <a:pt x="2131" y="721"/>
                </a:lnTo>
                <a:lnTo>
                  <a:pt x="2151" y="640"/>
                </a:lnTo>
                <a:lnTo>
                  <a:pt x="2177" y="562"/>
                </a:lnTo>
                <a:lnTo>
                  <a:pt x="2212" y="488"/>
                </a:lnTo>
                <a:lnTo>
                  <a:pt x="2251" y="417"/>
                </a:lnTo>
                <a:lnTo>
                  <a:pt x="2297" y="352"/>
                </a:lnTo>
                <a:lnTo>
                  <a:pt x="2349" y="290"/>
                </a:lnTo>
                <a:lnTo>
                  <a:pt x="2405" y="233"/>
                </a:lnTo>
                <a:lnTo>
                  <a:pt x="2467" y="182"/>
                </a:lnTo>
                <a:lnTo>
                  <a:pt x="2534" y="136"/>
                </a:lnTo>
                <a:lnTo>
                  <a:pt x="2604" y="96"/>
                </a:lnTo>
                <a:lnTo>
                  <a:pt x="2679" y="62"/>
                </a:lnTo>
                <a:lnTo>
                  <a:pt x="2757" y="36"/>
                </a:lnTo>
                <a:lnTo>
                  <a:pt x="2837" y="16"/>
                </a:lnTo>
                <a:lnTo>
                  <a:pt x="2920" y="4"/>
                </a:lnTo>
                <a:lnTo>
                  <a:pt x="3006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accent4"/>
              </a:solidFill>
            </a:endParaRPr>
          </a:p>
        </p:txBody>
      </p:sp>
      <p:sp>
        <p:nvSpPr>
          <p:cNvPr id="35" name="Freeform 54"/>
          <p:cNvSpPr>
            <a:spLocks/>
          </p:cNvSpPr>
          <p:nvPr/>
        </p:nvSpPr>
        <p:spPr bwMode="auto">
          <a:xfrm>
            <a:off x="11911080" y="5785985"/>
            <a:ext cx="136587" cy="252256"/>
          </a:xfrm>
          <a:custGeom>
            <a:avLst/>
            <a:gdLst>
              <a:gd name="T0" fmla="*/ 1921 w 1996"/>
              <a:gd name="T1" fmla="*/ 1 h 3691"/>
              <a:gd name="T2" fmla="*/ 1959 w 1996"/>
              <a:gd name="T3" fmla="*/ 11 h 3691"/>
              <a:gd name="T4" fmla="*/ 1985 w 1996"/>
              <a:gd name="T5" fmla="*/ 38 h 3691"/>
              <a:gd name="T6" fmla="*/ 1996 w 1996"/>
              <a:gd name="T7" fmla="*/ 76 h 3691"/>
              <a:gd name="T8" fmla="*/ 1993 w 1996"/>
              <a:gd name="T9" fmla="*/ 660 h 3691"/>
              <a:gd name="T10" fmla="*/ 1974 w 1996"/>
              <a:gd name="T11" fmla="*/ 693 h 3691"/>
              <a:gd name="T12" fmla="*/ 1941 w 1996"/>
              <a:gd name="T13" fmla="*/ 712 h 3691"/>
              <a:gd name="T14" fmla="*/ 1598 w 1996"/>
              <a:gd name="T15" fmla="*/ 714 h 3691"/>
              <a:gd name="T16" fmla="*/ 1513 w 1996"/>
              <a:gd name="T17" fmla="*/ 720 h 3691"/>
              <a:gd name="T18" fmla="*/ 1448 w 1996"/>
              <a:gd name="T19" fmla="*/ 736 h 3691"/>
              <a:gd name="T20" fmla="*/ 1401 w 1996"/>
              <a:gd name="T21" fmla="*/ 762 h 3691"/>
              <a:gd name="T22" fmla="*/ 1369 w 1996"/>
              <a:gd name="T23" fmla="*/ 799 h 3691"/>
              <a:gd name="T24" fmla="*/ 1349 w 1996"/>
              <a:gd name="T25" fmla="*/ 846 h 3691"/>
              <a:gd name="T26" fmla="*/ 1338 w 1996"/>
              <a:gd name="T27" fmla="*/ 904 h 3691"/>
              <a:gd name="T28" fmla="*/ 1335 w 1996"/>
              <a:gd name="T29" fmla="*/ 972 h 3691"/>
              <a:gd name="T30" fmla="*/ 1898 w 1996"/>
              <a:gd name="T31" fmla="*/ 1327 h 3691"/>
              <a:gd name="T32" fmla="*/ 1937 w 1996"/>
              <a:gd name="T33" fmla="*/ 1337 h 3691"/>
              <a:gd name="T34" fmla="*/ 1964 w 1996"/>
              <a:gd name="T35" fmla="*/ 1364 h 3691"/>
              <a:gd name="T36" fmla="*/ 1974 w 1996"/>
              <a:gd name="T37" fmla="*/ 1402 h 3691"/>
              <a:gd name="T38" fmla="*/ 1971 w 1996"/>
              <a:gd name="T39" fmla="*/ 2029 h 3691"/>
              <a:gd name="T40" fmla="*/ 1951 w 1996"/>
              <a:gd name="T41" fmla="*/ 2062 h 3691"/>
              <a:gd name="T42" fmla="*/ 1918 w 1996"/>
              <a:gd name="T43" fmla="*/ 2081 h 3691"/>
              <a:gd name="T44" fmla="*/ 1335 w 1996"/>
              <a:gd name="T45" fmla="*/ 2085 h 3691"/>
              <a:gd name="T46" fmla="*/ 1333 w 1996"/>
              <a:gd name="T47" fmla="*/ 3636 h 3691"/>
              <a:gd name="T48" fmla="*/ 1313 w 1996"/>
              <a:gd name="T49" fmla="*/ 3669 h 3691"/>
              <a:gd name="T50" fmla="*/ 1279 w 1996"/>
              <a:gd name="T51" fmla="*/ 3688 h 3691"/>
              <a:gd name="T52" fmla="*/ 631 w 1996"/>
              <a:gd name="T53" fmla="*/ 3691 h 3691"/>
              <a:gd name="T54" fmla="*/ 594 w 1996"/>
              <a:gd name="T55" fmla="*/ 3681 h 3691"/>
              <a:gd name="T56" fmla="*/ 566 w 1996"/>
              <a:gd name="T57" fmla="*/ 3654 h 3691"/>
              <a:gd name="T58" fmla="*/ 556 w 1996"/>
              <a:gd name="T59" fmla="*/ 3615 h 3691"/>
              <a:gd name="T60" fmla="*/ 75 w 1996"/>
              <a:gd name="T61" fmla="*/ 2085 h 3691"/>
              <a:gd name="T62" fmla="*/ 36 w 1996"/>
              <a:gd name="T63" fmla="*/ 2075 h 3691"/>
              <a:gd name="T64" fmla="*/ 10 w 1996"/>
              <a:gd name="T65" fmla="*/ 2047 h 3691"/>
              <a:gd name="T66" fmla="*/ 0 w 1996"/>
              <a:gd name="T67" fmla="*/ 2009 h 3691"/>
              <a:gd name="T68" fmla="*/ 2 w 1996"/>
              <a:gd name="T69" fmla="*/ 1383 h 3691"/>
              <a:gd name="T70" fmla="*/ 22 w 1996"/>
              <a:gd name="T71" fmla="*/ 1350 h 3691"/>
              <a:gd name="T72" fmla="*/ 54 w 1996"/>
              <a:gd name="T73" fmla="*/ 1330 h 3691"/>
              <a:gd name="T74" fmla="*/ 556 w 1996"/>
              <a:gd name="T75" fmla="*/ 1327 h 3691"/>
              <a:gd name="T76" fmla="*/ 558 w 1996"/>
              <a:gd name="T77" fmla="*/ 827 h 3691"/>
              <a:gd name="T78" fmla="*/ 579 w 1996"/>
              <a:gd name="T79" fmla="*/ 673 h 3691"/>
              <a:gd name="T80" fmla="*/ 619 w 1996"/>
              <a:gd name="T81" fmla="*/ 534 h 3691"/>
              <a:gd name="T82" fmla="*/ 678 w 1996"/>
              <a:gd name="T83" fmla="*/ 408 h 3691"/>
              <a:gd name="T84" fmla="*/ 754 w 1996"/>
              <a:gd name="T85" fmla="*/ 297 h 3691"/>
              <a:gd name="T86" fmla="*/ 846 w 1996"/>
              <a:gd name="T87" fmla="*/ 201 h 3691"/>
              <a:gd name="T88" fmla="*/ 954 w 1996"/>
              <a:gd name="T89" fmla="*/ 124 h 3691"/>
              <a:gd name="T90" fmla="*/ 1077 w 1996"/>
              <a:gd name="T91" fmla="*/ 64 h 3691"/>
              <a:gd name="T92" fmla="*/ 1213 w 1996"/>
              <a:gd name="T93" fmla="*/ 23 h 3691"/>
              <a:gd name="T94" fmla="*/ 1363 w 1996"/>
              <a:gd name="T95" fmla="*/ 3 h 3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996" h="3691">
                <a:moveTo>
                  <a:pt x="1442" y="0"/>
                </a:moveTo>
                <a:lnTo>
                  <a:pt x="1921" y="1"/>
                </a:lnTo>
                <a:lnTo>
                  <a:pt x="1941" y="3"/>
                </a:lnTo>
                <a:lnTo>
                  <a:pt x="1959" y="11"/>
                </a:lnTo>
                <a:lnTo>
                  <a:pt x="1974" y="22"/>
                </a:lnTo>
                <a:lnTo>
                  <a:pt x="1985" y="38"/>
                </a:lnTo>
                <a:lnTo>
                  <a:pt x="1993" y="56"/>
                </a:lnTo>
                <a:lnTo>
                  <a:pt x="1996" y="76"/>
                </a:lnTo>
                <a:lnTo>
                  <a:pt x="1996" y="639"/>
                </a:lnTo>
                <a:lnTo>
                  <a:pt x="1993" y="660"/>
                </a:lnTo>
                <a:lnTo>
                  <a:pt x="1985" y="677"/>
                </a:lnTo>
                <a:lnTo>
                  <a:pt x="1974" y="693"/>
                </a:lnTo>
                <a:lnTo>
                  <a:pt x="1959" y="704"/>
                </a:lnTo>
                <a:lnTo>
                  <a:pt x="1941" y="712"/>
                </a:lnTo>
                <a:lnTo>
                  <a:pt x="1921" y="714"/>
                </a:lnTo>
                <a:lnTo>
                  <a:pt x="1598" y="714"/>
                </a:lnTo>
                <a:lnTo>
                  <a:pt x="1553" y="717"/>
                </a:lnTo>
                <a:lnTo>
                  <a:pt x="1513" y="720"/>
                </a:lnTo>
                <a:lnTo>
                  <a:pt x="1479" y="727"/>
                </a:lnTo>
                <a:lnTo>
                  <a:pt x="1448" y="736"/>
                </a:lnTo>
                <a:lnTo>
                  <a:pt x="1423" y="748"/>
                </a:lnTo>
                <a:lnTo>
                  <a:pt x="1401" y="762"/>
                </a:lnTo>
                <a:lnTo>
                  <a:pt x="1384" y="779"/>
                </a:lnTo>
                <a:lnTo>
                  <a:pt x="1369" y="799"/>
                </a:lnTo>
                <a:lnTo>
                  <a:pt x="1358" y="822"/>
                </a:lnTo>
                <a:lnTo>
                  <a:pt x="1349" y="846"/>
                </a:lnTo>
                <a:lnTo>
                  <a:pt x="1342" y="874"/>
                </a:lnTo>
                <a:lnTo>
                  <a:pt x="1338" y="904"/>
                </a:lnTo>
                <a:lnTo>
                  <a:pt x="1336" y="937"/>
                </a:lnTo>
                <a:lnTo>
                  <a:pt x="1335" y="972"/>
                </a:lnTo>
                <a:lnTo>
                  <a:pt x="1335" y="1327"/>
                </a:lnTo>
                <a:lnTo>
                  <a:pt x="1898" y="1327"/>
                </a:lnTo>
                <a:lnTo>
                  <a:pt x="1918" y="1329"/>
                </a:lnTo>
                <a:lnTo>
                  <a:pt x="1937" y="1337"/>
                </a:lnTo>
                <a:lnTo>
                  <a:pt x="1951" y="1350"/>
                </a:lnTo>
                <a:lnTo>
                  <a:pt x="1964" y="1364"/>
                </a:lnTo>
                <a:lnTo>
                  <a:pt x="1971" y="1383"/>
                </a:lnTo>
                <a:lnTo>
                  <a:pt x="1974" y="1402"/>
                </a:lnTo>
                <a:lnTo>
                  <a:pt x="1973" y="2009"/>
                </a:lnTo>
                <a:lnTo>
                  <a:pt x="1971" y="2029"/>
                </a:lnTo>
                <a:lnTo>
                  <a:pt x="1963" y="2047"/>
                </a:lnTo>
                <a:lnTo>
                  <a:pt x="1951" y="2062"/>
                </a:lnTo>
                <a:lnTo>
                  <a:pt x="1937" y="2075"/>
                </a:lnTo>
                <a:lnTo>
                  <a:pt x="1918" y="2081"/>
                </a:lnTo>
                <a:lnTo>
                  <a:pt x="1898" y="2085"/>
                </a:lnTo>
                <a:lnTo>
                  <a:pt x="1335" y="2085"/>
                </a:lnTo>
                <a:lnTo>
                  <a:pt x="1335" y="3615"/>
                </a:lnTo>
                <a:lnTo>
                  <a:pt x="1333" y="3636"/>
                </a:lnTo>
                <a:lnTo>
                  <a:pt x="1325" y="3654"/>
                </a:lnTo>
                <a:lnTo>
                  <a:pt x="1313" y="3669"/>
                </a:lnTo>
                <a:lnTo>
                  <a:pt x="1297" y="3681"/>
                </a:lnTo>
                <a:lnTo>
                  <a:pt x="1279" y="3688"/>
                </a:lnTo>
                <a:lnTo>
                  <a:pt x="1260" y="3691"/>
                </a:lnTo>
                <a:lnTo>
                  <a:pt x="631" y="3691"/>
                </a:lnTo>
                <a:lnTo>
                  <a:pt x="612" y="3688"/>
                </a:lnTo>
                <a:lnTo>
                  <a:pt x="594" y="3681"/>
                </a:lnTo>
                <a:lnTo>
                  <a:pt x="579" y="3669"/>
                </a:lnTo>
                <a:lnTo>
                  <a:pt x="566" y="3654"/>
                </a:lnTo>
                <a:lnTo>
                  <a:pt x="558" y="3636"/>
                </a:lnTo>
                <a:lnTo>
                  <a:pt x="556" y="3615"/>
                </a:lnTo>
                <a:lnTo>
                  <a:pt x="556" y="2085"/>
                </a:lnTo>
                <a:lnTo>
                  <a:pt x="75" y="2085"/>
                </a:lnTo>
                <a:lnTo>
                  <a:pt x="54" y="2081"/>
                </a:lnTo>
                <a:lnTo>
                  <a:pt x="36" y="2075"/>
                </a:lnTo>
                <a:lnTo>
                  <a:pt x="22" y="2062"/>
                </a:lnTo>
                <a:lnTo>
                  <a:pt x="10" y="2047"/>
                </a:lnTo>
                <a:lnTo>
                  <a:pt x="2" y="2029"/>
                </a:lnTo>
                <a:lnTo>
                  <a:pt x="0" y="2009"/>
                </a:lnTo>
                <a:lnTo>
                  <a:pt x="0" y="1402"/>
                </a:lnTo>
                <a:lnTo>
                  <a:pt x="2" y="1383"/>
                </a:lnTo>
                <a:lnTo>
                  <a:pt x="10" y="1364"/>
                </a:lnTo>
                <a:lnTo>
                  <a:pt x="22" y="1350"/>
                </a:lnTo>
                <a:lnTo>
                  <a:pt x="36" y="1337"/>
                </a:lnTo>
                <a:lnTo>
                  <a:pt x="54" y="1330"/>
                </a:lnTo>
                <a:lnTo>
                  <a:pt x="75" y="1327"/>
                </a:lnTo>
                <a:lnTo>
                  <a:pt x="556" y="1327"/>
                </a:lnTo>
                <a:lnTo>
                  <a:pt x="556" y="908"/>
                </a:lnTo>
                <a:lnTo>
                  <a:pt x="558" y="827"/>
                </a:lnTo>
                <a:lnTo>
                  <a:pt x="566" y="748"/>
                </a:lnTo>
                <a:lnTo>
                  <a:pt x="579" y="673"/>
                </a:lnTo>
                <a:lnTo>
                  <a:pt x="597" y="602"/>
                </a:lnTo>
                <a:lnTo>
                  <a:pt x="619" y="534"/>
                </a:lnTo>
                <a:lnTo>
                  <a:pt x="646" y="469"/>
                </a:lnTo>
                <a:lnTo>
                  <a:pt x="678" y="408"/>
                </a:lnTo>
                <a:lnTo>
                  <a:pt x="713" y="350"/>
                </a:lnTo>
                <a:lnTo>
                  <a:pt x="754" y="297"/>
                </a:lnTo>
                <a:lnTo>
                  <a:pt x="797" y="247"/>
                </a:lnTo>
                <a:lnTo>
                  <a:pt x="846" y="201"/>
                </a:lnTo>
                <a:lnTo>
                  <a:pt x="898" y="161"/>
                </a:lnTo>
                <a:lnTo>
                  <a:pt x="954" y="124"/>
                </a:lnTo>
                <a:lnTo>
                  <a:pt x="1014" y="91"/>
                </a:lnTo>
                <a:lnTo>
                  <a:pt x="1077" y="64"/>
                </a:lnTo>
                <a:lnTo>
                  <a:pt x="1143" y="42"/>
                </a:lnTo>
                <a:lnTo>
                  <a:pt x="1213" y="23"/>
                </a:lnTo>
                <a:lnTo>
                  <a:pt x="1286" y="11"/>
                </a:lnTo>
                <a:lnTo>
                  <a:pt x="1363" y="3"/>
                </a:lnTo>
                <a:lnTo>
                  <a:pt x="1442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accent4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4168890" y="1453291"/>
            <a:ext cx="45290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1446288" y="3792794"/>
            <a:ext cx="3087108" cy="17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39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85256743"/>
              </p:ext>
            </p:ext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1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Source Sans Pro Light" panose="020B0403030403020204" pitchFamily="34" charset="-18"/>
              <a:sym typeface="Source Sans Pro Light" panose="020B0403030403020204" pitchFamily="34" charset="-18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581673" y="1343377"/>
            <a:ext cx="6953767" cy="5084646"/>
            <a:chOff x="2979926" y="-33603"/>
            <a:chExt cx="6221676" cy="4549336"/>
          </a:xfrm>
          <a:pattFill prst="ltUpDiag">
            <a:fgClr>
              <a:schemeClr val="bg1">
                <a:lumMod val="50000"/>
              </a:schemeClr>
            </a:fgClr>
            <a:bgClr>
              <a:schemeClr val="bg1"/>
            </a:bgClr>
          </a:pattFill>
        </p:grpSpPr>
        <p:sp>
          <p:nvSpPr>
            <p:cNvPr id="39" name="Freeform 100"/>
            <p:cNvSpPr>
              <a:spLocks noEditPoints="1"/>
            </p:cNvSpPr>
            <p:nvPr/>
          </p:nvSpPr>
          <p:spPr bwMode="auto">
            <a:xfrm>
              <a:off x="5709811" y="2172878"/>
              <a:ext cx="237477" cy="119327"/>
            </a:xfrm>
            <a:custGeom>
              <a:avLst/>
              <a:gdLst>
                <a:gd name="T0" fmla="*/ 44 w 104"/>
                <a:gd name="T1" fmla="*/ 1 h 54"/>
                <a:gd name="T2" fmla="*/ 48 w 104"/>
                <a:gd name="T3" fmla="*/ 4 h 54"/>
                <a:gd name="T4" fmla="*/ 51 w 104"/>
                <a:gd name="T5" fmla="*/ 5 h 54"/>
                <a:gd name="T6" fmla="*/ 57 w 104"/>
                <a:gd name="T7" fmla="*/ 8 h 54"/>
                <a:gd name="T8" fmla="*/ 69 w 104"/>
                <a:gd name="T9" fmla="*/ 9 h 54"/>
                <a:gd name="T10" fmla="*/ 71 w 104"/>
                <a:gd name="T11" fmla="*/ 7 h 54"/>
                <a:gd name="T12" fmla="*/ 75 w 104"/>
                <a:gd name="T13" fmla="*/ 6 h 54"/>
                <a:gd name="T14" fmla="*/ 82 w 104"/>
                <a:gd name="T15" fmla="*/ 4 h 54"/>
                <a:gd name="T16" fmla="*/ 85 w 104"/>
                <a:gd name="T17" fmla="*/ 8 h 54"/>
                <a:gd name="T18" fmla="*/ 87 w 104"/>
                <a:gd name="T19" fmla="*/ 8 h 54"/>
                <a:gd name="T20" fmla="*/ 91 w 104"/>
                <a:gd name="T21" fmla="*/ 12 h 54"/>
                <a:gd name="T22" fmla="*/ 94 w 104"/>
                <a:gd name="T23" fmla="*/ 15 h 54"/>
                <a:gd name="T24" fmla="*/ 92 w 104"/>
                <a:gd name="T25" fmla="*/ 22 h 54"/>
                <a:gd name="T26" fmla="*/ 92 w 104"/>
                <a:gd name="T27" fmla="*/ 25 h 54"/>
                <a:gd name="T28" fmla="*/ 92 w 104"/>
                <a:gd name="T29" fmla="*/ 35 h 54"/>
                <a:gd name="T30" fmla="*/ 95 w 104"/>
                <a:gd name="T31" fmla="*/ 39 h 54"/>
                <a:gd name="T32" fmla="*/ 95 w 104"/>
                <a:gd name="T33" fmla="*/ 40 h 54"/>
                <a:gd name="T34" fmla="*/ 99 w 104"/>
                <a:gd name="T35" fmla="*/ 39 h 54"/>
                <a:gd name="T36" fmla="*/ 100 w 104"/>
                <a:gd name="T37" fmla="*/ 38 h 54"/>
                <a:gd name="T38" fmla="*/ 99 w 104"/>
                <a:gd name="T39" fmla="*/ 39 h 54"/>
                <a:gd name="T40" fmla="*/ 90 w 104"/>
                <a:gd name="T41" fmla="*/ 41 h 54"/>
                <a:gd name="T42" fmla="*/ 82 w 104"/>
                <a:gd name="T43" fmla="*/ 46 h 54"/>
                <a:gd name="T44" fmla="*/ 61 w 104"/>
                <a:gd name="T45" fmla="*/ 48 h 54"/>
                <a:gd name="T46" fmla="*/ 46 w 104"/>
                <a:gd name="T47" fmla="*/ 49 h 54"/>
                <a:gd name="T48" fmla="*/ 37 w 104"/>
                <a:gd name="T49" fmla="*/ 51 h 54"/>
                <a:gd name="T50" fmla="*/ 24 w 104"/>
                <a:gd name="T51" fmla="*/ 52 h 54"/>
                <a:gd name="T52" fmla="*/ 17 w 104"/>
                <a:gd name="T53" fmla="*/ 52 h 54"/>
                <a:gd name="T54" fmla="*/ 4 w 104"/>
                <a:gd name="T55" fmla="*/ 53 h 54"/>
                <a:gd name="T56" fmla="*/ 5 w 104"/>
                <a:gd name="T57" fmla="*/ 49 h 54"/>
                <a:gd name="T58" fmla="*/ 13 w 104"/>
                <a:gd name="T59" fmla="*/ 40 h 54"/>
                <a:gd name="T60" fmla="*/ 8 w 104"/>
                <a:gd name="T61" fmla="*/ 38 h 54"/>
                <a:gd name="T62" fmla="*/ 4 w 104"/>
                <a:gd name="T63" fmla="*/ 35 h 54"/>
                <a:gd name="T64" fmla="*/ 9 w 104"/>
                <a:gd name="T65" fmla="*/ 22 h 54"/>
                <a:gd name="T66" fmla="*/ 25 w 104"/>
                <a:gd name="T67" fmla="*/ 25 h 54"/>
                <a:gd name="T68" fmla="*/ 38 w 104"/>
                <a:gd name="T69" fmla="*/ 8 h 54"/>
                <a:gd name="T70" fmla="*/ 40 w 104"/>
                <a:gd name="T71" fmla="*/ 1 h 54"/>
                <a:gd name="T72" fmla="*/ 44 w 104"/>
                <a:gd name="T73" fmla="*/ 1 h 54"/>
                <a:gd name="T74" fmla="*/ 102 w 104"/>
                <a:gd name="T75" fmla="*/ 37 h 54"/>
                <a:gd name="T76" fmla="*/ 102 w 104"/>
                <a:gd name="T77" fmla="*/ 37 h 54"/>
                <a:gd name="T78" fmla="*/ 102 w 104"/>
                <a:gd name="T79" fmla="*/ 37 h 54"/>
                <a:gd name="T80" fmla="*/ 102 w 104"/>
                <a:gd name="T81" fmla="*/ 38 h 54"/>
                <a:gd name="T82" fmla="*/ 102 w 104"/>
                <a:gd name="T83" fmla="*/ 37 h 54"/>
                <a:gd name="T84" fmla="*/ 102 w 104"/>
                <a:gd name="T85" fmla="*/ 37 h 54"/>
                <a:gd name="T86" fmla="*/ 102 w 104"/>
                <a:gd name="T87" fmla="*/ 38 h 54"/>
                <a:gd name="T88" fmla="*/ 102 w 104"/>
                <a:gd name="T89" fmla="*/ 38 h 54"/>
                <a:gd name="T90" fmla="*/ 104 w 104"/>
                <a:gd name="T91" fmla="*/ 42 h 54"/>
                <a:gd name="T92" fmla="*/ 104 w 104"/>
                <a:gd name="T93" fmla="*/ 42 h 54"/>
                <a:gd name="T94" fmla="*/ 102 w 104"/>
                <a:gd name="T95" fmla="*/ 3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" h="54">
                  <a:moveTo>
                    <a:pt x="44" y="1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71" y="7"/>
                    <a:pt x="71" y="7"/>
                    <a:pt x="71" y="7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8"/>
                    <a:pt x="89" y="10"/>
                    <a:pt x="91" y="12"/>
                  </a:cubicBezTo>
                  <a:cubicBezTo>
                    <a:pt x="92" y="14"/>
                    <a:pt x="94" y="15"/>
                    <a:pt x="94" y="15"/>
                  </a:cubicBezTo>
                  <a:cubicBezTo>
                    <a:pt x="92" y="22"/>
                    <a:pt x="92" y="22"/>
                    <a:pt x="92" y="22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2" y="35"/>
                    <a:pt x="92" y="35"/>
                    <a:pt x="92" y="35"/>
                  </a:cubicBezTo>
                  <a:cubicBezTo>
                    <a:pt x="95" y="39"/>
                    <a:pt x="95" y="39"/>
                    <a:pt x="95" y="39"/>
                  </a:cubicBezTo>
                  <a:cubicBezTo>
                    <a:pt x="95" y="40"/>
                    <a:pt x="95" y="40"/>
                    <a:pt x="95" y="40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99" y="39"/>
                    <a:pt x="100" y="39"/>
                    <a:pt x="100" y="38"/>
                  </a:cubicBezTo>
                  <a:cubicBezTo>
                    <a:pt x="100" y="39"/>
                    <a:pt x="99" y="39"/>
                    <a:pt x="99" y="39"/>
                  </a:cubicBezTo>
                  <a:cubicBezTo>
                    <a:pt x="90" y="41"/>
                    <a:pt x="90" y="41"/>
                    <a:pt x="90" y="41"/>
                  </a:cubicBezTo>
                  <a:cubicBezTo>
                    <a:pt x="82" y="46"/>
                    <a:pt x="82" y="46"/>
                    <a:pt x="82" y="46"/>
                  </a:cubicBezTo>
                  <a:cubicBezTo>
                    <a:pt x="82" y="46"/>
                    <a:pt x="63" y="48"/>
                    <a:pt x="61" y="48"/>
                  </a:cubicBezTo>
                  <a:cubicBezTo>
                    <a:pt x="60" y="48"/>
                    <a:pt x="48" y="49"/>
                    <a:pt x="46" y="49"/>
                  </a:cubicBezTo>
                  <a:cubicBezTo>
                    <a:pt x="45" y="50"/>
                    <a:pt x="39" y="51"/>
                    <a:pt x="37" y="51"/>
                  </a:cubicBezTo>
                  <a:cubicBezTo>
                    <a:pt x="35" y="51"/>
                    <a:pt x="26" y="52"/>
                    <a:pt x="24" y="52"/>
                  </a:cubicBezTo>
                  <a:cubicBezTo>
                    <a:pt x="22" y="52"/>
                    <a:pt x="17" y="52"/>
                    <a:pt x="17" y="52"/>
                  </a:cubicBezTo>
                  <a:cubicBezTo>
                    <a:pt x="17" y="52"/>
                    <a:pt x="7" y="53"/>
                    <a:pt x="4" y="53"/>
                  </a:cubicBezTo>
                  <a:cubicBezTo>
                    <a:pt x="1" y="54"/>
                    <a:pt x="5" y="49"/>
                    <a:pt x="5" y="49"/>
                  </a:cubicBezTo>
                  <a:cubicBezTo>
                    <a:pt x="5" y="49"/>
                    <a:pt x="17" y="39"/>
                    <a:pt x="13" y="40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0" y="26"/>
                    <a:pt x="5" y="22"/>
                    <a:pt x="9" y="22"/>
                  </a:cubicBezTo>
                  <a:cubicBezTo>
                    <a:pt x="12" y="22"/>
                    <a:pt x="20" y="25"/>
                    <a:pt x="25" y="25"/>
                  </a:cubicBezTo>
                  <a:cubicBezTo>
                    <a:pt x="43" y="25"/>
                    <a:pt x="39" y="19"/>
                    <a:pt x="38" y="8"/>
                  </a:cubicBezTo>
                  <a:cubicBezTo>
                    <a:pt x="38" y="5"/>
                    <a:pt x="39" y="2"/>
                    <a:pt x="40" y="1"/>
                  </a:cubicBezTo>
                  <a:cubicBezTo>
                    <a:pt x="41" y="0"/>
                    <a:pt x="43" y="2"/>
                    <a:pt x="44" y="1"/>
                  </a:cubicBezTo>
                  <a:close/>
                  <a:moveTo>
                    <a:pt x="102" y="37"/>
                  </a:move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lose/>
                  <a:moveTo>
                    <a:pt x="102" y="38"/>
                  </a:moveTo>
                  <a:cubicBezTo>
                    <a:pt x="102" y="38"/>
                    <a:pt x="102" y="38"/>
                    <a:pt x="102" y="38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2"/>
                    <a:pt x="104" y="42"/>
                    <a:pt x="104" y="42"/>
                  </a:cubicBezTo>
                  <a:cubicBezTo>
                    <a:pt x="104" y="41"/>
                    <a:pt x="103" y="39"/>
                    <a:pt x="102" y="38"/>
                  </a:cubicBezTo>
                  <a:close/>
                </a:path>
              </a:pathLst>
            </a:custGeom>
            <a:grpFill/>
            <a:ln w="19050" cap="rnd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40" name="Freeform 23"/>
            <p:cNvSpPr>
              <a:spLocks/>
            </p:cNvSpPr>
            <p:nvPr/>
          </p:nvSpPr>
          <p:spPr bwMode="auto">
            <a:xfrm>
              <a:off x="5951686" y="3592015"/>
              <a:ext cx="171511" cy="172598"/>
            </a:xfrm>
            <a:custGeom>
              <a:avLst/>
              <a:gdLst>
                <a:gd name="T0" fmla="*/ 70 w 75"/>
                <a:gd name="T1" fmla="*/ 49 h 78"/>
                <a:gd name="T2" fmla="*/ 52 w 75"/>
                <a:gd name="T3" fmla="*/ 56 h 78"/>
                <a:gd name="T4" fmla="*/ 40 w 75"/>
                <a:gd name="T5" fmla="*/ 65 h 78"/>
                <a:gd name="T6" fmla="*/ 38 w 75"/>
                <a:gd name="T7" fmla="*/ 77 h 78"/>
                <a:gd name="T8" fmla="*/ 32 w 75"/>
                <a:gd name="T9" fmla="*/ 76 h 78"/>
                <a:gd name="T10" fmla="*/ 31 w 75"/>
                <a:gd name="T11" fmla="*/ 70 h 78"/>
                <a:gd name="T12" fmla="*/ 30 w 75"/>
                <a:gd name="T13" fmla="*/ 66 h 78"/>
                <a:gd name="T14" fmla="*/ 26 w 75"/>
                <a:gd name="T15" fmla="*/ 60 h 78"/>
                <a:gd name="T16" fmla="*/ 21 w 75"/>
                <a:gd name="T17" fmla="*/ 57 h 78"/>
                <a:gd name="T18" fmla="*/ 19 w 75"/>
                <a:gd name="T19" fmla="*/ 57 h 78"/>
                <a:gd name="T20" fmla="*/ 15 w 75"/>
                <a:gd name="T21" fmla="*/ 55 h 78"/>
                <a:gd name="T22" fmla="*/ 13 w 75"/>
                <a:gd name="T23" fmla="*/ 49 h 78"/>
                <a:gd name="T24" fmla="*/ 9 w 75"/>
                <a:gd name="T25" fmla="*/ 46 h 78"/>
                <a:gd name="T26" fmla="*/ 6 w 75"/>
                <a:gd name="T27" fmla="*/ 44 h 78"/>
                <a:gd name="T28" fmla="*/ 1 w 75"/>
                <a:gd name="T29" fmla="*/ 34 h 78"/>
                <a:gd name="T30" fmla="*/ 10 w 75"/>
                <a:gd name="T31" fmla="*/ 29 h 78"/>
                <a:gd name="T32" fmla="*/ 16 w 75"/>
                <a:gd name="T33" fmla="*/ 27 h 78"/>
                <a:gd name="T34" fmla="*/ 20 w 75"/>
                <a:gd name="T35" fmla="*/ 24 h 78"/>
                <a:gd name="T36" fmla="*/ 25 w 75"/>
                <a:gd name="T37" fmla="*/ 15 h 78"/>
                <a:gd name="T38" fmla="*/ 24 w 75"/>
                <a:gd name="T39" fmla="*/ 8 h 78"/>
                <a:gd name="T40" fmla="*/ 25 w 75"/>
                <a:gd name="T41" fmla="*/ 4 h 78"/>
                <a:gd name="T42" fmla="*/ 32 w 75"/>
                <a:gd name="T43" fmla="*/ 2 h 78"/>
                <a:gd name="T44" fmla="*/ 39 w 75"/>
                <a:gd name="T45" fmla="*/ 7 h 78"/>
                <a:gd name="T46" fmla="*/ 47 w 75"/>
                <a:gd name="T47" fmla="*/ 11 h 78"/>
                <a:gd name="T48" fmla="*/ 50 w 75"/>
                <a:gd name="T49" fmla="*/ 17 h 78"/>
                <a:gd name="T50" fmla="*/ 59 w 75"/>
                <a:gd name="T51" fmla="*/ 23 h 78"/>
                <a:gd name="T52" fmla="*/ 67 w 75"/>
                <a:gd name="T53" fmla="*/ 26 h 78"/>
                <a:gd name="T54" fmla="*/ 75 w 75"/>
                <a:gd name="T55" fmla="*/ 26 h 78"/>
                <a:gd name="T56" fmla="*/ 73 w 75"/>
                <a:gd name="T57" fmla="*/ 31 h 78"/>
                <a:gd name="T58" fmla="*/ 70 w 75"/>
                <a:gd name="T59" fmla="*/ 37 h 78"/>
                <a:gd name="T60" fmla="*/ 70 w 75"/>
                <a:gd name="T61" fmla="*/ 43 h 78"/>
                <a:gd name="T62" fmla="*/ 70 w 75"/>
                <a:gd name="T63" fmla="*/ 4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5" h="78">
                  <a:moveTo>
                    <a:pt x="71" y="48"/>
                  </a:moveTo>
                  <a:cubicBezTo>
                    <a:pt x="70" y="49"/>
                    <a:pt x="70" y="49"/>
                    <a:pt x="70" y="49"/>
                  </a:cubicBezTo>
                  <a:cubicBezTo>
                    <a:pt x="66" y="51"/>
                    <a:pt x="61" y="49"/>
                    <a:pt x="60" y="56"/>
                  </a:cubicBezTo>
                  <a:cubicBezTo>
                    <a:pt x="60" y="68"/>
                    <a:pt x="56" y="56"/>
                    <a:pt x="52" y="56"/>
                  </a:cubicBezTo>
                  <a:cubicBezTo>
                    <a:pt x="49" y="56"/>
                    <a:pt x="49" y="58"/>
                    <a:pt x="47" y="60"/>
                  </a:cubicBezTo>
                  <a:cubicBezTo>
                    <a:pt x="44" y="62"/>
                    <a:pt x="41" y="63"/>
                    <a:pt x="40" y="65"/>
                  </a:cubicBezTo>
                  <a:cubicBezTo>
                    <a:pt x="40" y="67"/>
                    <a:pt x="39" y="69"/>
                    <a:pt x="39" y="71"/>
                  </a:cubicBezTo>
                  <a:cubicBezTo>
                    <a:pt x="40" y="74"/>
                    <a:pt x="40" y="77"/>
                    <a:pt x="38" y="77"/>
                  </a:cubicBezTo>
                  <a:cubicBezTo>
                    <a:pt x="37" y="77"/>
                    <a:pt x="34" y="78"/>
                    <a:pt x="32" y="77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0"/>
                    <a:pt x="31" y="70"/>
                    <a:pt x="31" y="69"/>
                  </a:cubicBezTo>
                  <a:cubicBezTo>
                    <a:pt x="30" y="68"/>
                    <a:pt x="30" y="66"/>
                    <a:pt x="30" y="66"/>
                  </a:cubicBezTo>
                  <a:cubicBezTo>
                    <a:pt x="29" y="63"/>
                    <a:pt x="29" y="63"/>
                    <a:pt x="29" y="63"/>
                  </a:cubicBezTo>
                  <a:cubicBezTo>
                    <a:pt x="29" y="63"/>
                    <a:pt x="27" y="61"/>
                    <a:pt x="26" y="60"/>
                  </a:cubicBezTo>
                  <a:cubicBezTo>
                    <a:pt x="26" y="60"/>
                    <a:pt x="26" y="59"/>
                    <a:pt x="24" y="58"/>
                  </a:cubicBezTo>
                  <a:cubicBezTo>
                    <a:pt x="23" y="58"/>
                    <a:pt x="21" y="57"/>
                    <a:pt x="21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20" y="57"/>
                    <a:pt x="19" y="57"/>
                    <a:pt x="19" y="57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2"/>
                    <a:pt x="7" y="40"/>
                    <a:pt x="6" y="38"/>
                  </a:cubicBezTo>
                  <a:cubicBezTo>
                    <a:pt x="4" y="36"/>
                    <a:pt x="0" y="34"/>
                    <a:pt x="1" y="34"/>
                  </a:cubicBezTo>
                  <a:cubicBezTo>
                    <a:pt x="2" y="32"/>
                    <a:pt x="6" y="33"/>
                    <a:pt x="8" y="32"/>
                  </a:cubicBezTo>
                  <a:cubicBezTo>
                    <a:pt x="9" y="32"/>
                    <a:pt x="9" y="30"/>
                    <a:pt x="10" y="29"/>
                  </a:cubicBezTo>
                  <a:cubicBezTo>
                    <a:pt x="11" y="29"/>
                    <a:pt x="13" y="30"/>
                    <a:pt x="13" y="28"/>
                  </a:cubicBezTo>
                  <a:cubicBezTo>
                    <a:pt x="13" y="26"/>
                    <a:pt x="15" y="26"/>
                    <a:pt x="16" y="27"/>
                  </a:cubicBezTo>
                  <a:cubicBezTo>
                    <a:pt x="16" y="27"/>
                    <a:pt x="17" y="27"/>
                    <a:pt x="19" y="25"/>
                  </a:cubicBezTo>
                  <a:cubicBezTo>
                    <a:pt x="22" y="24"/>
                    <a:pt x="20" y="24"/>
                    <a:pt x="20" y="24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0"/>
                    <a:pt x="25" y="9"/>
                    <a:pt x="24" y="8"/>
                  </a:cubicBezTo>
                  <a:cubicBezTo>
                    <a:pt x="22" y="6"/>
                    <a:pt x="23" y="6"/>
                    <a:pt x="23" y="5"/>
                  </a:cubicBezTo>
                  <a:cubicBezTo>
                    <a:pt x="24" y="4"/>
                    <a:pt x="25" y="4"/>
                    <a:pt x="25" y="4"/>
                  </a:cubicBezTo>
                  <a:cubicBezTo>
                    <a:pt x="26" y="3"/>
                    <a:pt x="28" y="3"/>
                    <a:pt x="30" y="1"/>
                  </a:cubicBezTo>
                  <a:cubicBezTo>
                    <a:pt x="32" y="0"/>
                    <a:pt x="32" y="2"/>
                    <a:pt x="32" y="2"/>
                  </a:cubicBezTo>
                  <a:cubicBezTo>
                    <a:pt x="32" y="2"/>
                    <a:pt x="33" y="5"/>
                    <a:pt x="36" y="6"/>
                  </a:cubicBezTo>
                  <a:cubicBezTo>
                    <a:pt x="38" y="7"/>
                    <a:pt x="39" y="7"/>
                    <a:pt x="39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11"/>
                    <a:pt x="47" y="11"/>
                    <a:pt x="48" y="12"/>
                  </a:cubicBezTo>
                  <a:cubicBezTo>
                    <a:pt x="49" y="13"/>
                    <a:pt x="50" y="17"/>
                    <a:pt x="50" y="17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59" y="23"/>
                    <a:pt x="63" y="23"/>
                    <a:pt x="65" y="24"/>
                  </a:cubicBezTo>
                  <a:cubicBezTo>
                    <a:pt x="67" y="24"/>
                    <a:pt x="67" y="26"/>
                    <a:pt x="67" y="26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75" y="26"/>
                    <a:pt x="75" y="26"/>
                    <a:pt x="75" y="26"/>
                  </a:cubicBezTo>
                  <a:cubicBezTo>
                    <a:pt x="75" y="26"/>
                    <a:pt x="75" y="27"/>
                    <a:pt x="74" y="28"/>
                  </a:cubicBezTo>
                  <a:cubicBezTo>
                    <a:pt x="73" y="28"/>
                    <a:pt x="73" y="30"/>
                    <a:pt x="73" y="31"/>
                  </a:cubicBezTo>
                  <a:cubicBezTo>
                    <a:pt x="73" y="33"/>
                    <a:pt x="73" y="34"/>
                    <a:pt x="73" y="35"/>
                  </a:cubicBezTo>
                  <a:cubicBezTo>
                    <a:pt x="72" y="37"/>
                    <a:pt x="71" y="36"/>
                    <a:pt x="70" y="37"/>
                  </a:cubicBezTo>
                  <a:cubicBezTo>
                    <a:pt x="69" y="37"/>
                    <a:pt x="70" y="39"/>
                    <a:pt x="71" y="41"/>
                  </a:cubicBezTo>
                  <a:cubicBezTo>
                    <a:pt x="71" y="42"/>
                    <a:pt x="71" y="42"/>
                    <a:pt x="70" y="43"/>
                  </a:cubicBezTo>
                  <a:cubicBezTo>
                    <a:pt x="68" y="45"/>
                    <a:pt x="67" y="45"/>
                    <a:pt x="67" y="45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70" y="48"/>
                    <a:pt x="70" y="48"/>
                    <a:pt x="71" y="48"/>
                  </a:cubicBezTo>
                  <a:close/>
                </a:path>
              </a:pathLst>
            </a:custGeom>
            <a:grpFill/>
            <a:ln w="19050" cap="rnd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00013" y="3680445"/>
              <a:ext cx="193500" cy="353719"/>
            </a:xfrm>
            <a:custGeom>
              <a:avLst/>
              <a:gdLst>
                <a:gd name="T0" fmla="*/ 57 w 85"/>
                <a:gd name="T1" fmla="*/ 158 h 160"/>
                <a:gd name="T2" fmla="*/ 58 w 85"/>
                <a:gd name="T3" fmla="*/ 151 h 160"/>
                <a:gd name="T4" fmla="*/ 63 w 85"/>
                <a:gd name="T5" fmla="*/ 149 h 160"/>
                <a:gd name="T6" fmla="*/ 58 w 85"/>
                <a:gd name="T7" fmla="*/ 142 h 160"/>
                <a:gd name="T8" fmla="*/ 61 w 85"/>
                <a:gd name="T9" fmla="*/ 137 h 160"/>
                <a:gd name="T10" fmla="*/ 75 w 85"/>
                <a:gd name="T11" fmla="*/ 124 h 160"/>
                <a:gd name="T12" fmla="*/ 84 w 85"/>
                <a:gd name="T13" fmla="*/ 96 h 160"/>
                <a:gd name="T14" fmla="*/ 79 w 85"/>
                <a:gd name="T15" fmla="*/ 91 h 160"/>
                <a:gd name="T16" fmla="*/ 73 w 85"/>
                <a:gd name="T17" fmla="*/ 88 h 160"/>
                <a:gd name="T18" fmla="*/ 68 w 85"/>
                <a:gd name="T19" fmla="*/ 90 h 160"/>
                <a:gd name="T20" fmla="*/ 68 w 85"/>
                <a:gd name="T21" fmla="*/ 90 h 160"/>
                <a:gd name="T22" fmla="*/ 68 w 85"/>
                <a:gd name="T23" fmla="*/ 90 h 160"/>
                <a:gd name="T24" fmla="*/ 65 w 85"/>
                <a:gd name="T25" fmla="*/ 81 h 160"/>
                <a:gd name="T26" fmla="*/ 59 w 85"/>
                <a:gd name="T27" fmla="*/ 76 h 160"/>
                <a:gd name="T28" fmla="*/ 55 w 85"/>
                <a:gd name="T29" fmla="*/ 68 h 160"/>
                <a:gd name="T30" fmla="*/ 52 w 85"/>
                <a:gd name="T31" fmla="*/ 59 h 160"/>
                <a:gd name="T32" fmla="*/ 56 w 85"/>
                <a:gd name="T33" fmla="*/ 53 h 160"/>
                <a:gd name="T34" fmla="*/ 54 w 85"/>
                <a:gd name="T35" fmla="*/ 43 h 160"/>
                <a:gd name="T36" fmla="*/ 55 w 85"/>
                <a:gd name="T37" fmla="*/ 36 h 160"/>
                <a:gd name="T38" fmla="*/ 53 w 85"/>
                <a:gd name="T39" fmla="*/ 26 h 160"/>
                <a:gd name="T40" fmla="*/ 44 w 85"/>
                <a:gd name="T41" fmla="*/ 17 h 160"/>
                <a:gd name="T42" fmla="*/ 37 w 85"/>
                <a:gd name="T43" fmla="*/ 12 h 160"/>
                <a:gd name="T44" fmla="*/ 31 w 85"/>
                <a:gd name="T45" fmla="*/ 5 h 160"/>
                <a:gd name="T46" fmla="*/ 24 w 85"/>
                <a:gd name="T47" fmla="*/ 7 h 160"/>
                <a:gd name="T48" fmla="*/ 19 w 85"/>
                <a:gd name="T49" fmla="*/ 9 h 160"/>
                <a:gd name="T50" fmla="*/ 17 w 85"/>
                <a:gd name="T51" fmla="*/ 3 h 160"/>
                <a:gd name="T52" fmla="*/ 14 w 85"/>
                <a:gd name="T53" fmla="*/ 0 h 160"/>
                <a:gd name="T54" fmla="*/ 9 w 85"/>
                <a:gd name="T55" fmla="*/ 9 h 160"/>
                <a:gd name="T56" fmla="*/ 5 w 85"/>
                <a:gd name="T57" fmla="*/ 15 h 160"/>
                <a:gd name="T58" fmla="*/ 3 w 85"/>
                <a:gd name="T59" fmla="*/ 21 h 160"/>
                <a:gd name="T60" fmla="*/ 1 w 85"/>
                <a:gd name="T61" fmla="*/ 28 h 160"/>
                <a:gd name="T62" fmla="*/ 5 w 85"/>
                <a:gd name="T63" fmla="*/ 33 h 160"/>
                <a:gd name="T64" fmla="*/ 5 w 85"/>
                <a:gd name="T65" fmla="*/ 39 h 160"/>
                <a:gd name="T66" fmla="*/ 6 w 85"/>
                <a:gd name="T67" fmla="*/ 45 h 160"/>
                <a:gd name="T68" fmla="*/ 14 w 85"/>
                <a:gd name="T69" fmla="*/ 45 h 160"/>
                <a:gd name="T70" fmla="*/ 14 w 85"/>
                <a:gd name="T71" fmla="*/ 54 h 160"/>
                <a:gd name="T72" fmla="*/ 13 w 85"/>
                <a:gd name="T73" fmla="*/ 59 h 160"/>
                <a:gd name="T74" fmla="*/ 14 w 85"/>
                <a:gd name="T75" fmla="*/ 61 h 160"/>
                <a:gd name="T76" fmla="*/ 11 w 85"/>
                <a:gd name="T77" fmla="*/ 67 h 160"/>
                <a:gd name="T78" fmla="*/ 11 w 85"/>
                <a:gd name="T79" fmla="*/ 71 h 160"/>
                <a:gd name="T80" fmla="*/ 14 w 85"/>
                <a:gd name="T81" fmla="*/ 77 h 160"/>
                <a:gd name="T82" fmla="*/ 14 w 85"/>
                <a:gd name="T83" fmla="*/ 87 h 160"/>
                <a:gd name="T84" fmla="*/ 14 w 85"/>
                <a:gd name="T85" fmla="*/ 93 h 160"/>
                <a:gd name="T86" fmla="*/ 13 w 85"/>
                <a:gd name="T87" fmla="*/ 97 h 160"/>
                <a:gd name="T88" fmla="*/ 11 w 85"/>
                <a:gd name="T89" fmla="*/ 101 h 160"/>
                <a:gd name="T90" fmla="*/ 12 w 85"/>
                <a:gd name="T91" fmla="*/ 111 h 160"/>
                <a:gd name="T92" fmla="*/ 19 w 85"/>
                <a:gd name="T93" fmla="*/ 119 h 160"/>
                <a:gd name="T94" fmla="*/ 18 w 85"/>
                <a:gd name="T95" fmla="*/ 126 h 160"/>
                <a:gd name="T96" fmla="*/ 13 w 85"/>
                <a:gd name="T97" fmla="*/ 120 h 160"/>
                <a:gd name="T98" fmla="*/ 14 w 85"/>
                <a:gd name="T99" fmla="*/ 124 h 160"/>
                <a:gd name="T100" fmla="*/ 19 w 85"/>
                <a:gd name="T101" fmla="*/ 131 h 160"/>
                <a:gd name="T102" fmla="*/ 32 w 85"/>
                <a:gd name="T103" fmla="*/ 138 h 160"/>
                <a:gd name="T104" fmla="*/ 38 w 85"/>
                <a:gd name="T105" fmla="*/ 139 h 160"/>
                <a:gd name="T106" fmla="*/ 44 w 85"/>
                <a:gd name="T107" fmla="*/ 151 h 160"/>
                <a:gd name="T108" fmla="*/ 46 w 85"/>
                <a:gd name="T109" fmla="*/ 15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5" h="160">
                  <a:moveTo>
                    <a:pt x="49" y="158"/>
                  </a:moveTo>
                  <a:cubicBezTo>
                    <a:pt x="52" y="160"/>
                    <a:pt x="52" y="160"/>
                    <a:pt x="52" y="160"/>
                  </a:cubicBezTo>
                  <a:cubicBezTo>
                    <a:pt x="55" y="159"/>
                    <a:pt x="55" y="159"/>
                    <a:pt x="55" y="159"/>
                  </a:cubicBezTo>
                  <a:cubicBezTo>
                    <a:pt x="57" y="158"/>
                    <a:pt x="57" y="158"/>
                    <a:pt x="57" y="158"/>
                  </a:cubicBezTo>
                  <a:cubicBezTo>
                    <a:pt x="57" y="158"/>
                    <a:pt x="59" y="156"/>
                    <a:pt x="59" y="156"/>
                  </a:cubicBezTo>
                  <a:cubicBezTo>
                    <a:pt x="59" y="156"/>
                    <a:pt x="59" y="154"/>
                    <a:pt x="59" y="154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8" y="153"/>
                    <a:pt x="57" y="151"/>
                    <a:pt x="58" y="151"/>
                  </a:cubicBezTo>
                  <a:cubicBezTo>
                    <a:pt x="59" y="151"/>
                    <a:pt x="60" y="150"/>
                    <a:pt x="60" y="151"/>
                  </a:cubicBezTo>
                  <a:cubicBezTo>
                    <a:pt x="61" y="151"/>
                    <a:pt x="60" y="151"/>
                    <a:pt x="61" y="151"/>
                  </a:cubicBezTo>
                  <a:cubicBezTo>
                    <a:pt x="62" y="151"/>
                    <a:pt x="63" y="150"/>
                    <a:pt x="63" y="150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2" y="148"/>
                    <a:pt x="59" y="146"/>
                    <a:pt x="58" y="146"/>
                  </a:cubicBezTo>
                  <a:cubicBezTo>
                    <a:pt x="58" y="145"/>
                    <a:pt x="57" y="144"/>
                    <a:pt x="57" y="144"/>
                  </a:cubicBezTo>
                  <a:cubicBezTo>
                    <a:pt x="57" y="143"/>
                    <a:pt x="58" y="142"/>
                    <a:pt x="58" y="142"/>
                  </a:cubicBezTo>
                  <a:cubicBezTo>
                    <a:pt x="57" y="141"/>
                    <a:pt x="57" y="141"/>
                    <a:pt x="57" y="141"/>
                  </a:cubicBezTo>
                  <a:cubicBezTo>
                    <a:pt x="57" y="141"/>
                    <a:pt x="58" y="140"/>
                    <a:pt x="59" y="140"/>
                  </a:cubicBezTo>
                  <a:cubicBezTo>
                    <a:pt x="59" y="140"/>
                    <a:pt x="60" y="140"/>
                    <a:pt x="60" y="140"/>
                  </a:cubicBezTo>
                  <a:cubicBezTo>
                    <a:pt x="61" y="137"/>
                    <a:pt x="61" y="137"/>
                    <a:pt x="61" y="137"/>
                  </a:cubicBezTo>
                  <a:cubicBezTo>
                    <a:pt x="61" y="137"/>
                    <a:pt x="61" y="136"/>
                    <a:pt x="62" y="136"/>
                  </a:cubicBezTo>
                  <a:cubicBezTo>
                    <a:pt x="62" y="136"/>
                    <a:pt x="63" y="136"/>
                    <a:pt x="63" y="136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80" y="107"/>
                    <a:pt x="80" y="107"/>
                    <a:pt x="80" y="107"/>
                  </a:cubicBezTo>
                  <a:cubicBezTo>
                    <a:pt x="80" y="107"/>
                    <a:pt x="84" y="103"/>
                    <a:pt x="84" y="104"/>
                  </a:cubicBezTo>
                  <a:cubicBezTo>
                    <a:pt x="85" y="105"/>
                    <a:pt x="84" y="96"/>
                    <a:pt x="84" y="96"/>
                  </a:cubicBezTo>
                  <a:cubicBezTo>
                    <a:pt x="81" y="93"/>
                    <a:pt x="81" y="93"/>
                    <a:pt x="81" y="93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1" y="91"/>
                    <a:pt x="80" y="91"/>
                    <a:pt x="80" y="91"/>
                  </a:cubicBezTo>
                  <a:cubicBezTo>
                    <a:pt x="80" y="91"/>
                    <a:pt x="80" y="91"/>
                    <a:pt x="79" y="91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6" y="89"/>
                    <a:pt x="75" y="89"/>
                  </a:cubicBezTo>
                  <a:cubicBezTo>
                    <a:pt x="74" y="89"/>
                    <a:pt x="74" y="88"/>
                    <a:pt x="73" y="88"/>
                  </a:cubicBezTo>
                  <a:cubicBezTo>
                    <a:pt x="73" y="88"/>
                    <a:pt x="73" y="88"/>
                    <a:pt x="73" y="88"/>
                  </a:cubicBezTo>
                  <a:cubicBezTo>
                    <a:pt x="73" y="88"/>
                    <a:pt x="72" y="88"/>
                    <a:pt x="71" y="88"/>
                  </a:cubicBezTo>
                  <a:cubicBezTo>
                    <a:pt x="70" y="88"/>
                    <a:pt x="69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88"/>
                    <a:pt x="68" y="88"/>
                    <a:pt x="67" y="87"/>
                  </a:cubicBezTo>
                  <a:cubicBezTo>
                    <a:pt x="67" y="86"/>
                    <a:pt x="67" y="84"/>
                    <a:pt x="66" y="83"/>
                  </a:cubicBezTo>
                  <a:cubicBezTo>
                    <a:pt x="65" y="82"/>
                    <a:pt x="65" y="81"/>
                    <a:pt x="65" y="81"/>
                  </a:cubicBezTo>
                  <a:cubicBezTo>
                    <a:pt x="65" y="81"/>
                    <a:pt x="63" y="81"/>
                    <a:pt x="62" y="81"/>
                  </a:cubicBezTo>
                  <a:cubicBezTo>
                    <a:pt x="62" y="81"/>
                    <a:pt x="61" y="81"/>
                    <a:pt x="61" y="81"/>
                  </a:cubicBezTo>
                  <a:cubicBezTo>
                    <a:pt x="61" y="81"/>
                    <a:pt x="60" y="79"/>
                    <a:pt x="61" y="79"/>
                  </a:cubicBezTo>
                  <a:cubicBezTo>
                    <a:pt x="61" y="78"/>
                    <a:pt x="60" y="77"/>
                    <a:pt x="59" y="76"/>
                  </a:cubicBezTo>
                  <a:cubicBezTo>
                    <a:pt x="59" y="76"/>
                    <a:pt x="57" y="73"/>
                    <a:pt x="57" y="73"/>
                  </a:cubicBezTo>
                  <a:cubicBezTo>
                    <a:pt x="57" y="73"/>
                    <a:pt x="56" y="73"/>
                    <a:pt x="56" y="72"/>
                  </a:cubicBezTo>
                  <a:cubicBezTo>
                    <a:pt x="56" y="71"/>
                    <a:pt x="56" y="70"/>
                    <a:pt x="56" y="70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5" y="68"/>
                    <a:pt x="57" y="67"/>
                    <a:pt x="57" y="66"/>
                  </a:cubicBezTo>
                  <a:cubicBezTo>
                    <a:pt x="57" y="66"/>
                    <a:pt x="58" y="65"/>
                    <a:pt x="57" y="64"/>
                  </a:cubicBezTo>
                  <a:cubicBezTo>
                    <a:pt x="57" y="63"/>
                    <a:pt x="55" y="62"/>
                    <a:pt x="55" y="62"/>
                  </a:cubicBezTo>
                  <a:cubicBezTo>
                    <a:pt x="54" y="61"/>
                    <a:pt x="53" y="60"/>
                    <a:pt x="52" y="59"/>
                  </a:cubicBezTo>
                  <a:cubicBezTo>
                    <a:pt x="52" y="58"/>
                    <a:pt x="52" y="57"/>
                    <a:pt x="52" y="57"/>
                  </a:cubicBezTo>
                  <a:cubicBezTo>
                    <a:pt x="52" y="57"/>
                    <a:pt x="52" y="56"/>
                    <a:pt x="53" y="56"/>
                  </a:cubicBezTo>
                  <a:cubicBezTo>
                    <a:pt x="54" y="55"/>
                    <a:pt x="55" y="55"/>
                    <a:pt x="55" y="54"/>
                  </a:cubicBezTo>
                  <a:cubicBezTo>
                    <a:pt x="55" y="54"/>
                    <a:pt x="56" y="54"/>
                    <a:pt x="56" y="53"/>
                  </a:cubicBezTo>
                  <a:cubicBezTo>
                    <a:pt x="55" y="52"/>
                    <a:pt x="54" y="51"/>
                    <a:pt x="54" y="51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2"/>
                    <a:pt x="55" y="40"/>
                    <a:pt x="55" y="40"/>
                  </a:cubicBezTo>
                  <a:cubicBezTo>
                    <a:pt x="55" y="39"/>
                    <a:pt x="55" y="37"/>
                    <a:pt x="55" y="37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0"/>
                    <a:pt x="54" y="29"/>
                  </a:cubicBezTo>
                  <a:cubicBezTo>
                    <a:pt x="53" y="28"/>
                    <a:pt x="53" y="26"/>
                    <a:pt x="53" y="26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2" y="23"/>
                    <a:pt x="50" y="21"/>
                    <a:pt x="49" y="20"/>
                  </a:cubicBezTo>
                  <a:cubicBezTo>
                    <a:pt x="49" y="20"/>
                    <a:pt x="49" y="19"/>
                    <a:pt x="47" y="18"/>
                  </a:cubicBezTo>
                  <a:cubicBezTo>
                    <a:pt x="46" y="18"/>
                    <a:pt x="44" y="17"/>
                    <a:pt x="44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7" y="6"/>
                    <a:pt x="27" y="6"/>
                  </a:cubicBezTo>
                  <a:cubicBezTo>
                    <a:pt x="27" y="6"/>
                    <a:pt x="24" y="7"/>
                    <a:pt x="24" y="7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8" y="8"/>
                    <a:pt x="18" y="7"/>
                  </a:cubicBezTo>
                  <a:cubicBezTo>
                    <a:pt x="18" y="7"/>
                    <a:pt x="17" y="6"/>
                    <a:pt x="17" y="6"/>
                  </a:cubicBezTo>
                  <a:cubicBezTo>
                    <a:pt x="17" y="6"/>
                    <a:pt x="17" y="5"/>
                    <a:pt x="17" y="5"/>
                  </a:cubicBezTo>
                  <a:cubicBezTo>
                    <a:pt x="17" y="4"/>
                    <a:pt x="17" y="3"/>
                    <a:pt x="17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4" y="0"/>
                    <a:pt x="14" y="0"/>
                  </a:cubicBezTo>
                  <a:cubicBezTo>
                    <a:pt x="14" y="0"/>
                    <a:pt x="10" y="4"/>
                    <a:pt x="10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7" y="12"/>
                    <a:pt x="7" y="13"/>
                  </a:cubicBezTo>
                  <a:cubicBezTo>
                    <a:pt x="7" y="13"/>
                    <a:pt x="6" y="14"/>
                    <a:pt x="6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9"/>
                    <a:pt x="4" y="20"/>
                  </a:cubicBezTo>
                  <a:cubicBezTo>
                    <a:pt x="4" y="20"/>
                    <a:pt x="3" y="21"/>
                    <a:pt x="3" y="21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0"/>
                    <a:pt x="5" y="31"/>
                    <a:pt x="5" y="32"/>
                  </a:cubicBezTo>
                  <a:cubicBezTo>
                    <a:pt x="5" y="32"/>
                    <a:pt x="5" y="33"/>
                    <a:pt x="5" y="33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5" y="36"/>
                    <a:pt x="5" y="36"/>
                  </a:cubicBezTo>
                  <a:cubicBezTo>
                    <a:pt x="5" y="36"/>
                    <a:pt x="5" y="37"/>
                    <a:pt x="5" y="37"/>
                  </a:cubicBezTo>
                  <a:cubicBezTo>
                    <a:pt x="5" y="37"/>
                    <a:pt x="5" y="39"/>
                    <a:pt x="5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0"/>
                    <a:pt x="5" y="41"/>
                    <a:pt x="5" y="42"/>
                  </a:cubicBezTo>
                  <a:cubicBezTo>
                    <a:pt x="5" y="42"/>
                    <a:pt x="5" y="43"/>
                    <a:pt x="5" y="43"/>
                  </a:cubicBezTo>
                  <a:cubicBezTo>
                    <a:pt x="4" y="43"/>
                    <a:pt x="6" y="45"/>
                    <a:pt x="6" y="45"/>
                  </a:cubicBezTo>
                  <a:cubicBezTo>
                    <a:pt x="6" y="45"/>
                    <a:pt x="7" y="44"/>
                    <a:pt x="8" y="44"/>
                  </a:cubicBezTo>
                  <a:cubicBezTo>
                    <a:pt x="8" y="44"/>
                    <a:pt x="10" y="44"/>
                    <a:pt x="10" y="44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5"/>
                    <a:pt x="16" y="57"/>
                    <a:pt x="16" y="58"/>
                  </a:cubicBezTo>
                  <a:cubicBezTo>
                    <a:pt x="15" y="58"/>
                    <a:pt x="14" y="58"/>
                    <a:pt x="13" y="59"/>
                  </a:cubicBezTo>
                  <a:cubicBezTo>
                    <a:pt x="12" y="59"/>
                    <a:pt x="11" y="59"/>
                    <a:pt x="11" y="59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2"/>
                    <a:pt x="14" y="64"/>
                    <a:pt x="14" y="64"/>
                  </a:cubicBezTo>
                  <a:cubicBezTo>
                    <a:pt x="14" y="64"/>
                    <a:pt x="14" y="65"/>
                    <a:pt x="13" y="65"/>
                  </a:cubicBezTo>
                  <a:cubicBezTo>
                    <a:pt x="13" y="65"/>
                    <a:pt x="12" y="66"/>
                    <a:pt x="12" y="66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2" y="72"/>
                    <a:pt x="12" y="72"/>
                  </a:cubicBezTo>
                  <a:cubicBezTo>
                    <a:pt x="12" y="72"/>
                    <a:pt x="15" y="74"/>
                    <a:pt x="15" y="74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5"/>
                    <a:pt x="14" y="76"/>
                    <a:pt x="14" y="77"/>
                  </a:cubicBezTo>
                  <a:cubicBezTo>
                    <a:pt x="14" y="78"/>
                    <a:pt x="14" y="81"/>
                    <a:pt x="14" y="81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13" y="83"/>
                    <a:pt x="14" y="86"/>
                    <a:pt x="14" y="86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3" y="88"/>
                    <a:pt x="13" y="88"/>
                    <a:pt x="13" y="88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4" y="93"/>
                    <a:pt x="13" y="93"/>
                    <a:pt x="13" y="93"/>
                  </a:cubicBezTo>
                  <a:cubicBezTo>
                    <a:pt x="13" y="94"/>
                    <a:pt x="13" y="95"/>
                    <a:pt x="13" y="95"/>
                  </a:cubicBezTo>
                  <a:cubicBezTo>
                    <a:pt x="14" y="96"/>
                    <a:pt x="14" y="96"/>
                    <a:pt x="14" y="96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9"/>
                    <a:pt x="13" y="99"/>
                  </a:cubicBezTo>
                  <a:cubicBezTo>
                    <a:pt x="13" y="99"/>
                    <a:pt x="13" y="100"/>
                    <a:pt x="12" y="100"/>
                  </a:cubicBezTo>
                  <a:cubicBezTo>
                    <a:pt x="12" y="100"/>
                    <a:pt x="11" y="101"/>
                    <a:pt x="11" y="101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7"/>
                    <a:pt x="11" y="107"/>
                    <a:pt x="11" y="107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9" y="125"/>
                    <a:pt x="19" y="125"/>
                    <a:pt x="18" y="126"/>
                  </a:cubicBezTo>
                  <a:cubicBezTo>
                    <a:pt x="18" y="126"/>
                    <a:pt x="18" y="126"/>
                    <a:pt x="17" y="125"/>
                  </a:cubicBezTo>
                  <a:cubicBezTo>
                    <a:pt x="16" y="125"/>
                    <a:pt x="15" y="123"/>
                    <a:pt x="15" y="123"/>
                  </a:cubicBezTo>
                  <a:cubicBezTo>
                    <a:pt x="15" y="123"/>
                    <a:pt x="14" y="121"/>
                    <a:pt x="14" y="121"/>
                  </a:cubicBezTo>
                  <a:cubicBezTo>
                    <a:pt x="14" y="121"/>
                    <a:pt x="13" y="120"/>
                    <a:pt x="13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11" y="120"/>
                    <a:pt x="11" y="121"/>
                    <a:pt x="11" y="121"/>
                  </a:cubicBezTo>
                  <a:cubicBezTo>
                    <a:pt x="11" y="122"/>
                    <a:pt x="11" y="122"/>
                    <a:pt x="12" y="123"/>
                  </a:cubicBezTo>
                  <a:cubicBezTo>
                    <a:pt x="13" y="124"/>
                    <a:pt x="13" y="124"/>
                    <a:pt x="14" y="124"/>
                  </a:cubicBezTo>
                  <a:cubicBezTo>
                    <a:pt x="14" y="124"/>
                    <a:pt x="14" y="125"/>
                    <a:pt x="15" y="125"/>
                  </a:cubicBezTo>
                  <a:cubicBezTo>
                    <a:pt x="15" y="126"/>
                    <a:pt x="15" y="128"/>
                    <a:pt x="15" y="128"/>
                  </a:cubicBezTo>
                  <a:cubicBezTo>
                    <a:pt x="17" y="130"/>
                    <a:pt x="17" y="130"/>
                    <a:pt x="17" y="130"/>
                  </a:cubicBezTo>
                  <a:cubicBezTo>
                    <a:pt x="19" y="131"/>
                    <a:pt x="19" y="131"/>
                    <a:pt x="19" y="131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30" y="136"/>
                    <a:pt x="30" y="136"/>
                    <a:pt x="30" y="136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3" y="139"/>
                    <a:pt x="33" y="139"/>
                    <a:pt x="33" y="139"/>
                  </a:cubicBezTo>
                  <a:cubicBezTo>
                    <a:pt x="33" y="139"/>
                    <a:pt x="34" y="139"/>
                    <a:pt x="35" y="139"/>
                  </a:cubicBezTo>
                  <a:cubicBezTo>
                    <a:pt x="35" y="139"/>
                    <a:pt x="37" y="139"/>
                    <a:pt x="37" y="139"/>
                  </a:cubicBezTo>
                  <a:cubicBezTo>
                    <a:pt x="37" y="139"/>
                    <a:pt x="38" y="138"/>
                    <a:pt x="38" y="139"/>
                  </a:cubicBezTo>
                  <a:cubicBezTo>
                    <a:pt x="38" y="140"/>
                    <a:pt x="41" y="145"/>
                    <a:pt x="41" y="145"/>
                  </a:cubicBezTo>
                  <a:cubicBezTo>
                    <a:pt x="41" y="145"/>
                    <a:pt x="41" y="146"/>
                    <a:pt x="42" y="147"/>
                  </a:cubicBezTo>
                  <a:cubicBezTo>
                    <a:pt x="43" y="148"/>
                    <a:pt x="45" y="149"/>
                    <a:pt x="45" y="149"/>
                  </a:cubicBezTo>
                  <a:cubicBezTo>
                    <a:pt x="45" y="149"/>
                    <a:pt x="44" y="150"/>
                    <a:pt x="44" y="151"/>
                  </a:cubicBezTo>
                  <a:cubicBezTo>
                    <a:pt x="45" y="152"/>
                    <a:pt x="44" y="152"/>
                    <a:pt x="45" y="152"/>
                  </a:cubicBezTo>
                  <a:cubicBezTo>
                    <a:pt x="45" y="153"/>
                    <a:pt x="45" y="153"/>
                    <a:pt x="45" y="153"/>
                  </a:cubicBezTo>
                  <a:cubicBezTo>
                    <a:pt x="45" y="153"/>
                    <a:pt x="45" y="153"/>
                    <a:pt x="45" y="154"/>
                  </a:cubicBezTo>
                  <a:cubicBezTo>
                    <a:pt x="46" y="154"/>
                    <a:pt x="46" y="155"/>
                    <a:pt x="46" y="155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8" y="158"/>
                    <a:pt x="48" y="158"/>
                    <a:pt x="48" y="158"/>
                  </a:cubicBezTo>
                  <a:lnTo>
                    <a:pt x="49" y="158"/>
                  </a:lnTo>
                  <a:close/>
                </a:path>
              </a:pathLst>
            </a:custGeom>
            <a:grpFill/>
            <a:ln w="19050" cap="rnd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42" name="Freeform 41"/>
            <p:cNvSpPr>
              <a:spLocks noEditPoints="1"/>
            </p:cNvSpPr>
            <p:nvPr/>
          </p:nvSpPr>
          <p:spPr bwMode="auto">
            <a:xfrm>
              <a:off x="5900013" y="3680445"/>
              <a:ext cx="193500" cy="353719"/>
            </a:xfrm>
            <a:custGeom>
              <a:avLst/>
              <a:gdLst>
                <a:gd name="T0" fmla="*/ 45 w 85"/>
                <a:gd name="T1" fmla="*/ 154 h 160"/>
                <a:gd name="T2" fmla="*/ 41 w 85"/>
                <a:gd name="T3" fmla="*/ 145 h 160"/>
                <a:gd name="T4" fmla="*/ 15 w 85"/>
                <a:gd name="T5" fmla="*/ 128 h 160"/>
                <a:gd name="T6" fmla="*/ 14 w 85"/>
                <a:gd name="T7" fmla="*/ 121 h 160"/>
                <a:gd name="T8" fmla="*/ 18 w 85"/>
                <a:gd name="T9" fmla="*/ 119 h 160"/>
                <a:gd name="T10" fmla="*/ 12 w 85"/>
                <a:gd name="T11" fmla="*/ 100 h 160"/>
                <a:gd name="T12" fmla="*/ 14 w 85"/>
                <a:gd name="T13" fmla="*/ 93 h 160"/>
                <a:gd name="T14" fmla="*/ 14 w 85"/>
                <a:gd name="T15" fmla="*/ 77 h 160"/>
                <a:gd name="T16" fmla="*/ 11 w 85"/>
                <a:gd name="T17" fmla="*/ 67 h 160"/>
                <a:gd name="T18" fmla="*/ 13 w 85"/>
                <a:gd name="T19" fmla="*/ 58 h 160"/>
                <a:gd name="T20" fmla="*/ 14 w 85"/>
                <a:gd name="T21" fmla="*/ 46 h 160"/>
                <a:gd name="T22" fmla="*/ 4 w 85"/>
                <a:gd name="T23" fmla="*/ 39 h 160"/>
                <a:gd name="T24" fmla="*/ 0 w 85"/>
                <a:gd name="T25" fmla="*/ 27 h 160"/>
                <a:gd name="T26" fmla="*/ 4 w 85"/>
                <a:gd name="T27" fmla="*/ 15 h 160"/>
                <a:gd name="T28" fmla="*/ 16 w 85"/>
                <a:gd name="T29" fmla="*/ 0 h 160"/>
                <a:gd name="T30" fmla="*/ 19 w 85"/>
                <a:gd name="T31" fmla="*/ 8 h 160"/>
                <a:gd name="T32" fmla="*/ 31 w 85"/>
                <a:gd name="T33" fmla="*/ 4 h 160"/>
                <a:gd name="T34" fmla="*/ 42 w 85"/>
                <a:gd name="T35" fmla="*/ 16 h 160"/>
                <a:gd name="T36" fmla="*/ 54 w 85"/>
                <a:gd name="T37" fmla="*/ 30 h 160"/>
                <a:gd name="T38" fmla="*/ 55 w 85"/>
                <a:gd name="T39" fmla="*/ 48 h 160"/>
                <a:gd name="T40" fmla="*/ 52 w 85"/>
                <a:gd name="T41" fmla="*/ 59 h 160"/>
                <a:gd name="T42" fmla="*/ 57 w 85"/>
                <a:gd name="T43" fmla="*/ 73 h 160"/>
                <a:gd name="T44" fmla="*/ 68 w 85"/>
                <a:gd name="T45" fmla="*/ 87 h 160"/>
                <a:gd name="T46" fmla="*/ 77 w 85"/>
                <a:gd name="T47" fmla="*/ 88 h 160"/>
                <a:gd name="T48" fmla="*/ 80 w 85"/>
                <a:gd name="T49" fmla="*/ 107 h 160"/>
                <a:gd name="T50" fmla="*/ 60 w 85"/>
                <a:gd name="T51" fmla="*/ 140 h 160"/>
                <a:gd name="T52" fmla="*/ 61 w 85"/>
                <a:gd name="T53" fmla="*/ 147 h 160"/>
                <a:gd name="T54" fmla="*/ 59 w 85"/>
                <a:gd name="T55" fmla="*/ 154 h 160"/>
                <a:gd name="T56" fmla="*/ 49 w 85"/>
                <a:gd name="T57" fmla="*/ 158 h 160"/>
                <a:gd name="T58" fmla="*/ 57 w 85"/>
                <a:gd name="T59" fmla="*/ 151 h 160"/>
                <a:gd name="T60" fmla="*/ 63 w 85"/>
                <a:gd name="T61" fmla="*/ 149 h 160"/>
                <a:gd name="T62" fmla="*/ 59 w 85"/>
                <a:gd name="T63" fmla="*/ 140 h 160"/>
                <a:gd name="T64" fmla="*/ 75 w 85"/>
                <a:gd name="T65" fmla="*/ 124 h 160"/>
                <a:gd name="T66" fmla="*/ 80 w 85"/>
                <a:gd name="T67" fmla="*/ 91 h 160"/>
                <a:gd name="T68" fmla="*/ 69 w 85"/>
                <a:gd name="T69" fmla="*/ 90 h 160"/>
                <a:gd name="T70" fmla="*/ 65 w 85"/>
                <a:gd name="T71" fmla="*/ 81 h 160"/>
                <a:gd name="T72" fmla="*/ 55 w 85"/>
                <a:gd name="T73" fmla="*/ 68 h 160"/>
                <a:gd name="T74" fmla="*/ 54 w 85"/>
                <a:gd name="T75" fmla="*/ 55 h 160"/>
                <a:gd name="T76" fmla="*/ 54 w 85"/>
                <a:gd name="T77" fmla="*/ 42 h 160"/>
                <a:gd name="T78" fmla="*/ 52 w 85"/>
                <a:gd name="T79" fmla="*/ 26 h 160"/>
                <a:gd name="T80" fmla="*/ 40 w 85"/>
                <a:gd name="T81" fmla="*/ 15 h 160"/>
                <a:gd name="T82" fmla="*/ 24 w 85"/>
                <a:gd name="T83" fmla="*/ 7 h 160"/>
                <a:gd name="T84" fmla="*/ 17 w 85"/>
                <a:gd name="T85" fmla="*/ 5 h 160"/>
                <a:gd name="T86" fmla="*/ 9 w 85"/>
                <a:gd name="T87" fmla="*/ 9 h 160"/>
                <a:gd name="T88" fmla="*/ 4 w 85"/>
                <a:gd name="T89" fmla="*/ 20 h 160"/>
                <a:gd name="T90" fmla="*/ 6 w 85"/>
                <a:gd name="T91" fmla="*/ 32 h 160"/>
                <a:gd name="T92" fmla="*/ 5 w 85"/>
                <a:gd name="T93" fmla="*/ 41 h 160"/>
                <a:gd name="T94" fmla="*/ 15 w 85"/>
                <a:gd name="T95" fmla="*/ 46 h 160"/>
                <a:gd name="T96" fmla="*/ 13 w 85"/>
                <a:gd name="T97" fmla="*/ 59 h 160"/>
                <a:gd name="T98" fmla="*/ 12 w 85"/>
                <a:gd name="T99" fmla="*/ 66 h 160"/>
                <a:gd name="T100" fmla="*/ 15 w 85"/>
                <a:gd name="T101" fmla="*/ 75 h 160"/>
                <a:gd name="T102" fmla="*/ 17 w 85"/>
                <a:gd name="T103" fmla="*/ 92 h 160"/>
                <a:gd name="T104" fmla="*/ 13 w 85"/>
                <a:gd name="T105" fmla="*/ 101 h 160"/>
                <a:gd name="T106" fmla="*/ 18 w 85"/>
                <a:gd name="T107" fmla="*/ 122 h 160"/>
                <a:gd name="T108" fmla="*/ 13 w 85"/>
                <a:gd name="T109" fmla="*/ 120 h 160"/>
                <a:gd name="T110" fmla="*/ 27 w 85"/>
                <a:gd name="T111" fmla="*/ 135 h 160"/>
                <a:gd name="T112" fmla="*/ 38 w 85"/>
                <a:gd name="T113" fmla="*/ 139 h 160"/>
                <a:gd name="T114" fmla="*/ 47 w 85"/>
                <a:gd name="T115" fmla="*/ 15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5" h="160">
                  <a:moveTo>
                    <a:pt x="52" y="160"/>
                  </a:moveTo>
                  <a:cubicBezTo>
                    <a:pt x="52" y="160"/>
                    <a:pt x="52" y="160"/>
                    <a:pt x="52" y="160"/>
                  </a:cubicBezTo>
                  <a:cubicBezTo>
                    <a:pt x="49" y="158"/>
                    <a:pt x="49" y="158"/>
                    <a:pt x="49" y="158"/>
                  </a:cubicBezTo>
                  <a:cubicBezTo>
                    <a:pt x="48" y="159"/>
                    <a:pt x="48" y="159"/>
                    <a:pt x="48" y="159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6" y="155"/>
                    <a:pt x="46" y="155"/>
                    <a:pt x="46" y="155"/>
                  </a:cubicBezTo>
                  <a:cubicBezTo>
                    <a:pt x="46" y="155"/>
                    <a:pt x="45" y="155"/>
                    <a:pt x="45" y="154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4" y="153"/>
                    <a:pt x="44" y="153"/>
                    <a:pt x="44" y="153"/>
                  </a:cubicBezTo>
                  <a:cubicBezTo>
                    <a:pt x="44" y="152"/>
                    <a:pt x="44" y="152"/>
                    <a:pt x="44" y="152"/>
                  </a:cubicBezTo>
                  <a:cubicBezTo>
                    <a:pt x="44" y="151"/>
                    <a:pt x="44" y="151"/>
                    <a:pt x="44" y="151"/>
                  </a:cubicBezTo>
                  <a:cubicBezTo>
                    <a:pt x="44" y="150"/>
                    <a:pt x="44" y="149"/>
                    <a:pt x="45" y="149"/>
                  </a:cubicBezTo>
                  <a:cubicBezTo>
                    <a:pt x="44" y="149"/>
                    <a:pt x="42" y="148"/>
                    <a:pt x="42" y="147"/>
                  </a:cubicBezTo>
                  <a:cubicBezTo>
                    <a:pt x="41" y="147"/>
                    <a:pt x="41" y="145"/>
                    <a:pt x="41" y="145"/>
                  </a:cubicBezTo>
                  <a:cubicBezTo>
                    <a:pt x="40" y="145"/>
                    <a:pt x="38" y="141"/>
                    <a:pt x="38" y="139"/>
                  </a:cubicBezTo>
                  <a:cubicBezTo>
                    <a:pt x="36" y="139"/>
                    <a:pt x="35" y="139"/>
                    <a:pt x="35" y="139"/>
                  </a:cubicBezTo>
                  <a:cubicBezTo>
                    <a:pt x="34" y="139"/>
                    <a:pt x="33" y="139"/>
                    <a:pt x="33" y="139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1" y="137"/>
                    <a:pt x="31" y="137"/>
                    <a:pt x="31" y="137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15" y="128"/>
                    <a:pt x="14" y="126"/>
                    <a:pt x="14" y="125"/>
                  </a:cubicBezTo>
                  <a:cubicBezTo>
                    <a:pt x="14" y="125"/>
                    <a:pt x="14" y="125"/>
                    <a:pt x="14" y="124"/>
                  </a:cubicBezTo>
                  <a:cubicBezTo>
                    <a:pt x="13" y="124"/>
                    <a:pt x="12" y="124"/>
                    <a:pt x="12" y="123"/>
                  </a:cubicBezTo>
                  <a:cubicBezTo>
                    <a:pt x="11" y="123"/>
                    <a:pt x="11" y="122"/>
                    <a:pt x="10" y="121"/>
                  </a:cubicBezTo>
                  <a:cubicBezTo>
                    <a:pt x="10" y="121"/>
                    <a:pt x="10" y="120"/>
                    <a:pt x="10" y="120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13" y="120"/>
                    <a:pt x="14" y="121"/>
                    <a:pt x="14" y="121"/>
                  </a:cubicBezTo>
                  <a:cubicBezTo>
                    <a:pt x="15" y="121"/>
                    <a:pt x="15" y="123"/>
                    <a:pt x="15" y="123"/>
                  </a:cubicBezTo>
                  <a:cubicBezTo>
                    <a:pt x="15" y="123"/>
                    <a:pt x="16" y="125"/>
                    <a:pt x="17" y="125"/>
                  </a:cubicBezTo>
                  <a:cubicBezTo>
                    <a:pt x="17" y="125"/>
                    <a:pt x="18" y="125"/>
                    <a:pt x="18" y="125"/>
                  </a:cubicBezTo>
                  <a:cubicBezTo>
                    <a:pt x="18" y="125"/>
                    <a:pt x="18" y="125"/>
                    <a:pt x="18" y="125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8" y="119"/>
                    <a:pt x="18" y="119"/>
                    <a:pt x="18" y="119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10" y="108"/>
                    <a:pt x="10" y="108"/>
                    <a:pt x="10" y="108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11" y="101"/>
                    <a:pt x="12" y="100"/>
                    <a:pt x="12" y="100"/>
                  </a:cubicBezTo>
                  <a:cubicBezTo>
                    <a:pt x="12" y="100"/>
                    <a:pt x="13" y="99"/>
                    <a:pt x="13" y="99"/>
                  </a:cubicBezTo>
                  <a:cubicBezTo>
                    <a:pt x="13" y="99"/>
                    <a:pt x="13" y="98"/>
                    <a:pt x="13" y="98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2" y="94"/>
                    <a:pt x="13" y="93"/>
                    <a:pt x="13" y="93"/>
                  </a:cubicBezTo>
                  <a:cubicBezTo>
                    <a:pt x="13" y="93"/>
                    <a:pt x="13" y="93"/>
                    <a:pt x="14" y="93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3" y="85"/>
                    <a:pt x="12" y="83"/>
                    <a:pt x="12" y="83"/>
                  </a:cubicBezTo>
                  <a:cubicBezTo>
                    <a:pt x="13" y="81"/>
                    <a:pt x="13" y="81"/>
                    <a:pt x="13" y="81"/>
                  </a:cubicBezTo>
                  <a:cubicBezTo>
                    <a:pt x="13" y="81"/>
                    <a:pt x="14" y="78"/>
                    <a:pt x="14" y="77"/>
                  </a:cubicBezTo>
                  <a:cubicBezTo>
                    <a:pt x="14" y="76"/>
                    <a:pt x="14" y="75"/>
                    <a:pt x="14" y="75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3" y="73"/>
                    <a:pt x="12" y="72"/>
                    <a:pt x="12" y="72"/>
                  </a:cubicBezTo>
                  <a:cubicBezTo>
                    <a:pt x="12" y="72"/>
                    <a:pt x="11" y="72"/>
                    <a:pt x="11" y="71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2" y="65"/>
                    <a:pt x="13" y="65"/>
                    <a:pt x="13" y="65"/>
                  </a:cubicBezTo>
                  <a:cubicBezTo>
                    <a:pt x="13" y="65"/>
                    <a:pt x="14" y="64"/>
                    <a:pt x="14" y="64"/>
                  </a:cubicBezTo>
                  <a:cubicBezTo>
                    <a:pt x="14" y="63"/>
                    <a:pt x="14" y="62"/>
                    <a:pt x="14" y="61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1" y="59"/>
                    <a:pt x="12" y="59"/>
                    <a:pt x="13" y="58"/>
                  </a:cubicBezTo>
                  <a:cubicBezTo>
                    <a:pt x="14" y="58"/>
                    <a:pt x="15" y="57"/>
                    <a:pt x="15" y="57"/>
                  </a:cubicBezTo>
                  <a:cubicBezTo>
                    <a:pt x="16" y="57"/>
                    <a:pt x="16" y="56"/>
                    <a:pt x="16" y="55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8" y="44"/>
                    <a:pt x="7" y="45"/>
                    <a:pt x="7" y="45"/>
                  </a:cubicBezTo>
                  <a:cubicBezTo>
                    <a:pt x="4" y="44"/>
                    <a:pt x="4" y="43"/>
                    <a:pt x="4" y="43"/>
                  </a:cubicBezTo>
                  <a:cubicBezTo>
                    <a:pt x="5" y="43"/>
                    <a:pt x="5" y="42"/>
                    <a:pt x="5" y="4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7"/>
                    <a:pt x="5" y="37"/>
                  </a:cubicBezTo>
                  <a:cubicBezTo>
                    <a:pt x="4" y="36"/>
                    <a:pt x="4" y="35"/>
                    <a:pt x="4" y="35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5" y="30"/>
                    <a:pt x="5" y="30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20"/>
                    <a:pt x="3" y="19"/>
                  </a:cubicBezTo>
                  <a:cubicBezTo>
                    <a:pt x="3" y="19"/>
                    <a:pt x="4" y="18"/>
                    <a:pt x="4" y="1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6" y="13"/>
                    <a:pt x="7" y="13"/>
                  </a:cubicBezTo>
                  <a:cubicBezTo>
                    <a:pt x="7" y="12"/>
                    <a:pt x="7" y="11"/>
                    <a:pt x="7" y="11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5" y="0"/>
                    <a:pt x="16" y="0"/>
                    <a:pt x="16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7" y="4"/>
                    <a:pt x="17" y="5"/>
                  </a:cubicBezTo>
                  <a:cubicBezTo>
                    <a:pt x="18" y="5"/>
                    <a:pt x="17" y="6"/>
                    <a:pt x="17" y="6"/>
                  </a:cubicBezTo>
                  <a:cubicBezTo>
                    <a:pt x="18" y="6"/>
                    <a:pt x="18" y="7"/>
                    <a:pt x="18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9"/>
                    <a:pt x="20" y="9"/>
                    <a:pt x="20" y="9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6" y="6"/>
                    <a:pt x="27" y="6"/>
                  </a:cubicBezTo>
                  <a:cubicBezTo>
                    <a:pt x="27" y="6"/>
                    <a:pt x="27" y="5"/>
                    <a:pt x="28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7"/>
                    <a:pt x="46" y="17"/>
                    <a:pt x="48" y="18"/>
                  </a:cubicBezTo>
                  <a:cubicBezTo>
                    <a:pt x="49" y="18"/>
                    <a:pt x="49" y="19"/>
                    <a:pt x="49" y="19"/>
                  </a:cubicBezTo>
                  <a:cubicBezTo>
                    <a:pt x="50" y="21"/>
                    <a:pt x="52" y="23"/>
                    <a:pt x="52" y="23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3" y="26"/>
                    <a:pt x="54" y="28"/>
                    <a:pt x="54" y="29"/>
                  </a:cubicBezTo>
                  <a:cubicBezTo>
                    <a:pt x="54" y="29"/>
                    <a:pt x="54" y="30"/>
                    <a:pt x="54" y="30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40"/>
                    <a:pt x="55" y="40"/>
                  </a:cubicBezTo>
                  <a:cubicBezTo>
                    <a:pt x="55" y="40"/>
                    <a:pt x="55" y="42"/>
                    <a:pt x="55" y="42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51"/>
                    <a:pt x="54" y="51"/>
                    <a:pt x="54" y="51"/>
                  </a:cubicBezTo>
                  <a:cubicBezTo>
                    <a:pt x="55" y="51"/>
                    <a:pt x="56" y="52"/>
                    <a:pt x="56" y="53"/>
                  </a:cubicBezTo>
                  <a:cubicBezTo>
                    <a:pt x="57" y="53"/>
                    <a:pt x="56" y="54"/>
                    <a:pt x="56" y="54"/>
                  </a:cubicBezTo>
                  <a:cubicBezTo>
                    <a:pt x="55" y="55"/>
                    <a:pt x="55" y="55"/>
                    <a:pt x="54" y="56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3" y="57"/>
                    <a:pt x="52" y="57"/>
                    <a:pt x="52" y="57"/>
                  </a:cubicBezTo>
                  <a:cubicBezTo>
                    <a:pt x="52" y="57"/>
                    <a:pt x="52" y="58"/>
                    <a:pt x="52" y="59"/>
                  </a:cubicBezTo>
                  <a:cubicBezTo>
                    <a:pt x="53" y="60"/>
                    <a:pt x="55" y="61"/>
                    <a:pt x="55" y="61"/>
                  </a:cubicBezTo>
                  <a:cubicBezTo>
                    <a:pt x="55" y="61"/>
                    <a:pt x="57" y="63"/>
                    <a:pt x="57" y="64"/>
                  </a:cubicBezTo>
                  <a:cubicBezTo>
                    <a:pt x="58" y="64"/>
                    <a:pt x="57" y="65"/>
                    <a:pt x="57" y="66"/>
                  </a:cubicBezTo>
                  <a:cubicBezTo>
                    <a:pt x="57" y="66"/>
                    <a:pt x="57" y="67"/>
                    <a:pt x="55" y="68"/>
                  </a:cubicBezTo>
                  <a:cubicBezTo>
                    <a:pt x="56" y="69"/>
                    <a:pt x="56" y="69"/>
                    <a:pt x="56" y="69"/>
                  </a:cubicBezTo>
                  <a:cubicBezTo>
                    <a:pt x="57" y="72"/>
                    <a:pt x="57" y="72"/>
                    <a:pt x="57" y="72"/>
                  </a:cubicBezTo>
                  <a:cubicBezTo>
                    <a:pt x="57" y="72"/>
                    <a:pt x="57" y="73"/>
                    <a:pt x="57" y="73"/>
                  </a:cubicBezTo>
                  <a:cubicBezTo>
                    <a:pt x="58" y="74"/>
                    <a:pt x="59" y="76"/>
                    <a:pt x="60" y="76"/>
                  </a:cubicBezTo>
                  <a:cubicBezTo>
                    <a:pt x="60" y="76"/>
                    <a:pt x="61" y="78"/>
                    <a:pt x="61" y="79"/>
                  </a:cubicBezTo>
                  <a:cubicBezTo>
                    <a:pt x="61" y="79"/>
                    <a:pt x="61" y="80"/>
                    <a:pt x="61" y="80"/>
                  </a:cubicBezTo>
                  <a:cubicBezTo>
                    <a:pt x="61" y="80"/>
                    <a:pt x="62" y="80"/>
                    <a:pt x="62" y="80"/>
                  </a:cubicBezTo>
                  <a:cubicBezTo>
                    <a:pt x="63" y="81"/>
                    <a:pt x="65" y="81"/>
                    <a:pt x="65" y="81"/>
                  </a:cubicBezTo>
                  <a:cubicBezTo>
                    <a:pt x="65" y="81"/>
                    <a:pt x="66" y="82"/>
                    <a:pt x="66" y="83"/>
                  </a:cubicBezTo>
                  <a:cubicBezTo>
                    <a:pt x="67" y="84"/>
                    <a:pt x="68" y="86"/>
                    <a:pt x="68" y="87"/>
                  </a:cubicBezTo>
                  <a:cubicBezTo>
                    <a:pt x="68" y="87"/>
                    <a:pt x="68" y="88"/>
                    <a:pt x="68" y="88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90"/>
                    <a:pt x="69" y="89"/>
                    <a:pt x="69" y="89"/>
                  </a:cubicBezTo>
                  <a:cubicBezTo>
                    <a:pt x="69" y="89"/>
                    <a:pt x="70" y="88"/>
                    <a:pt x="70" y="88"/>
                  </a:cubicBezTo>
                  <a:cubicBezTo>
                    <a:pt x="71" y="88"/>
                    <a:pt x="72" y="88"/>
                    <a:pt x="73" y="88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6" y="88"/>
                    <a:pt x="76" y="88"/>
                    <a:pt x="77" y="88"/>
                  </a:cubicBezTo>
                  <a:cubicBezTo>
                    <a:pt x="79" y="89"/>
                    <a:pt x="79" y="89"/>
                    <a:pt x="79" y="89"/>
                  </a:cubicBezTo>
                  <a:cubicBezTo>
                    <a:pt x="80" y="91"/>
                    <a:pt x="80" y="91"/>
                    <a:pt x="80" y="91"/>
                  </a:cubicBezTo>
                  <a:cubicBezTo>
                    <a:pt x="80" y="91"/>
                    <a:pt x="81" y="91"/>
                    <a:pt x="81" y="91"/>
                  </a:cubicBezTo>
                  <a:cubicBezTo>
                    <a:pt x="82" y="93"/>
                    <a:pt x="82" y="93"/>
                    <a:pt x="82" y="93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5" y="104"/>
                    <a:pt x="85" y="104"/>
                    <a:pt x="85" y="104"/>
                  </a:cubicBezTo>
                  <a:cubicBezTo>
                    <a:pt x="83" y="104"/>
                    <a:pt x="81" y="106"/>
                    <a:pt x="80" y="107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2" y="136"/>
                    <a:pt x="62" y="136"/>
                    <a:pt x="62" y="136"/>
                  </a:cubicBezTo>
                  <a:cubicBezTo>
                    <a:pt x="62" y="136"/>
                    <a:pt x="61" y="137"/>
                    <a:pt x="61" y="137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59" y="141"/>
                    <a:pt x="59" y="141"/>
                    <a:pt x="59" y="141"/>
                  </a:cubicBezTo>
                  <a:cubicBezTo>
                    <a:pt x="58" y="141"/>
                    <a:pt x="58" y="141"/>
                    <a:pt x="58" y="141"/>
                  </a:cubicBezTo>
                  <a:cubicBezTo>
                    <a:pt x="58" y="142"/>
                    <a:pt x="58" y="142"/>
                    <a:pt x="58" y="142"/>
                  </a:cubicBezTo>
                  <a:cubicBezTo>
                    <a:pt x="58" y="143"/>
                    <a:pt x="58" y="143"/>
                    <a:pt x="58" y="144"/>
                  </a:cubicBezTo>
                  <a:cubicBezTo>
                    <a:pt x="58" y="144"/>
                    <a:pt x="58" y="144"/>
                    <a:pt x="58" y="145"/>
                  </a:cubicBezTo>
                  <a:cubicBezTo>
                    <a:pt x="58" y="145"/>
                    <a:pt x="59" y="145"/>
                    <a:pt x="59" y="146"/>
                  </a:cubicBezTo>
                  <a:cubicBezTo>
                    <a:pt x="59" y="146"/>
                    <a:pt x="60" y="147"/>
                    <a:pt x="61" y="147"/>
                  </a:cubicBezTo>
                  <a:cubicBezTo>
                    <a:pt x="62" y="148"/>
                    <a:pt x="63" y="148"/>
                    <a:pt x="63" y="148"/>
                  </a:cubicBezTo>
                  <a:cubicBezTo>
                    <a:pt x="64" y="150"/>
                    <a:pt x="64" y="150"/>
                    <a:pt x="64" y="150"/>
                  </a:cubicBezTo>
                  <a:cubicBezTo>
                    <a:pt x="63" y="151"/>
                    <a:pt x="62" y="151"/>
                    <a:pt x="61" y="151"/>
                  </a:cubicBezTo>
                  <a:cubicBezTo>
                    <a:pt x="61" y="151"/>
                    <a:pt x="60" y="151"/>
                    <a:pt x="60" y="151"/>
                  </a:cubicBezTo>
                  <a:cubicBezTo>
                    <a:pt x="59" y="151"/>
                    <a:pt x="59" y="151"/>
                    <a:pt x="58" y="151"/>
                  </a:cubicBezTo>
                  <a:cubicBezTo>
                    <a:pt x="58" y="151"/>
                    <a:pt x="58" y="152"/>
                    <a:pt x="58" y="153"/>
                  </a:cubicBezTo>
                  <a:cubicBezTo>
                    <a:pt x="59" y="154"/>
                    <a:pt x="59" y="154"/>
                    <a:pt x="59" y="154"/>
                  </a:cubicBezTo>
                  <a:cubicBezTo>
                    <a:pt x="59" y="154"/>
                    <a:pt x="59" y="156"/>
                    <a:pt x="59" y="156"/>
                  </a:cubicBezTo>
                  <a:cubicBezTo>
                    <a:pt x="59" y="156"/>
                    <a:pt x="59" y="157"/>
                    <a:pt x="57" y="158"/>
                  </a:cubicBezTo>
                  <a:cubicBezTo>
                    <a:pt x="56" y="160"/>
                    <a:pt x="56" y="160"/>
                    <a:pt x="56" y="160"/>
                  </a:cubicBezTo>
                  <a:cubicBezTo>
                    <a:pt x="52" y="160"/>
                    <a:pt x="52" y="160"/>
                    <a:pt x="52" y="160"/>
                  </a:cubicBezTo>
                  <a:cubicBezTo>
                    <a:pt x="52" y="160"/>
                    <a:pt x="52" y="160"/>
                    <a:pt x="52" y="160"/>
                  </a:cubicBezTo>
                  <a:close/>
                  <a:moveTo>
                    <a:pt x="49" y="158"/>
                  </a:moveTo>
                  <a:cubicBezTo>
                    <a:pt x="49" y="158"/>
                    <a:pt x="49" y="158"/>
                    <a:pt x="49" y="158"/>
                  </a:cubicBezTo>
                  <a:cubicBezTo>
                    <a:pt x="52" y="159"/>
                    <a:pt x="52" y="159"/>
                    <a:pt x="52" y="159"/>
                  </a:cubicBezTo>
                  <a:cubicBezTo>
                    <a:pt x="55" y="159"/>
                    <a:pt x="55" y="159"/>
                    <a:pt x="55" y="159"/>
                  </a:cubicBezTo>
                  <a:cubicBezTo>
                    <a:pt x="57" y="158"/>
                    <a:pt x="57" y="158"/>
                    <a:pt x="57" y="158"/>
                  </a:cubicBezTo>
                  <a:cubicBezTo>
                    <a:pt x="58" y="157"/>
                    <a:pt x="59" y="156"/>
                    <a:pt x="59" y="156"/>
                  </a:cubicBezTo>
                  <a:cubicBezTo>
                    <a:pt x="59" y="156"/>
                    <a:pt x="58" y="154"/>
                    <a:pt x="58" y="154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8" y="153"/>
                    <a:pt x="57" y="152"/>
                    <a:pt x="57" y="151"/>
                  </a:cubicBezTo>
                  <a:cubicBezTo>
                    <a:pt x="57" y="151"/>
                    <a:pt x="58" y="150"/>
                    <a:pt x="58" y="150"/>
                  </a:cubicBezTo>
                  <a:cubicBezTo>
                    <a:pt x="59" y="150"/>
                    <a:pt x="59" y="150"/>
                    <a:pt x="59" y="150"/>
                  </a:cubicBezTo>
                  <a:cubicBezTo>
                    <a:pt x="59" y="150"/>
                    <a:pt x="60" y="150"/>
                    <a:pt x="60" y="150"/>
                  </a:cubicBezTo>
                  <a:cubicBezTo>
                    <a:pt x="61" y="151"/>
                    <a:pt x="61" y="151"/>
                    <a:pt x="61" y="151"/>
                  </a:cubicBezTo>
                  <a:cubicBezTo>
                    <a:pt x="61" y="151"/>
                    <a:pt x="61" y="151"/>
                    <a:pt x="61" y="151"/>
                  </a:cubicBezTo>
                  <a:cubicBezTo>
                    <a:pt x="62" y="151"/>
                    <a:pt x="63" y="150"/>
                    <a:pt x="63" y="149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2" y="149"/>
                    <a:pt x="62" y="148"/>
                    <a:pt x="61" y="148"/>
                  </a:cubicBezTo>
                  <a:cubicBezTo>
                    <a:pt x="59" y="147"/>
                    <a:pt x="58" y="146"/>
                    <a:pt x="58" y="146"/>
                  </a:cubicBezTo>
                  <a:cubicBezTo>
                    <a:pt x="58" y="146"/>
                    <a:pt x="58" y="145"/>
                    <a:pt x="58" y="145"/>
                  </a:cubicBezTo>
                  <a:cubicBezTo>
                    <a:pt x="57" y="145"/>
                    <a:pt x="57" y="144"/>
                    <a:pt x="57" y="144"/>
                  </a:cubicBezTo>
                  <a:cubicBezTo>
                    <a:pt x="57" y="143"/>
                    <a:pt x="57" y="142"/>
                    <a:pt x="57" y="142"/>
                  </a:cubicBezTo>
                  <a:cubicBezTo>
                    <a:pt x="57" y="141"/>
                    <a:pt x="57" y="141"/>
                    <a:pt x="57" y="141"/>
                  </a:cubicBezTo>
                  <a:cubicBezTo>
                    <a:pt x="57" y="141"/>
                    <a:pt x="58" y="140"/>
                    <a:pt x="59" y="140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61" y="137"/>
                    <a:pt x="61" y="137"/>
                    <a:pt x="61" y="137"/>
                  </a:cubicBezTo>
                  <a:cubicBezTo>
                    <a:pt x="61" y="137"/>
                    <a:pt x="61" y="136"/>
                    <a:pt x="62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79" y="107"/>
                    <a:pt x="79" y="107"/>
                    <a:pt x="79" y="107"/>
                  </a:cubicBezTo>
                  <a:cubicBezTo>
                    <a:pt x="80" y="106"/>
                    <a:pt x="83" y="104"/>
                    <a:pt x="84" y="104"/>
                  </a:cubicBezTo>
                  <a:cubicBezTo>
                    <a:pt x="84" y="103"/>
                    <a:pt x="84" y="100"/>
                    <a:pt x="83" y="96"/>
                  </a:cubicBezTo>
                  <a:cubicBezTo>
                    <a:pt x="81" y="93"/>
                    <a:pt x="81" y="93"/>
                    <a:pt x="81" y="93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1" y="92"/>
                    <a:pt x="80" y="92"/>
                    <a:pt x="80" y="91"/>
                  </a:cubicBezTo>
                  <a:cubicBezTo>
                    <a:pt x="80" y="91"/>
                    <a:pt x="79" y="91"/>
                    <a:pt x="79" y="91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76" y="89"/>
                    <a:pt x="76" y="89"/>
                    <a:pt x="76" y="89"/>
                  </a:cubicBezTo>
                  <a:cubicBezTo>
                    <a:pt x="76" y="89"/>
                    <a:pt x="76" y="89"/>
                    <a:pt x="75" y="89"/>
                  </a:cubicBezTo>
                  <a:cubicBezTo>
                    <a:pt x="75" y="89"/>
                    <a:pt x="74" y="89"/>
                    <a:pt x="74" y="89"/>
                  </a:cubicBezTo>
                  <a:cubicBezTo>
                    <a:pt x="72" y="88"/>
                    <a:pt x="71" y="88"/>
                    <a:pt x="71" y="89"/>
                  </a:cubicBezTo>
                  <a:cubicBezTo>
                    <a:pt x="70" y="89"/>
                    <a:pt x="70" y="89"/>
                    <a:pt x="69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8" y="91"/>
                    <a:pt x="68" y="90"/>
                    <a:pt x="68" y="90"/>
                  </a:cubicBezTo>
                  <a:cubicBezTo>
                    <a:pt x="68" y="90"/>
                    <a:pt x="68" y="90"/>
                    <a:pt x="67" y="90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88"/>
                    <a:pt x="67" y="87"/>
                    <a:pt x="67" y="87"/>
                  </a:cubicBezTo>
                  <a:cubicBezTo>
                    <a:pt x="67" y="86"/>
                    <a:pt x="66" y="84"/>
                    <a:pt x="66" y="83"/>
                  </a:cubicBezTo>
                  <a:cubicBezTo>
                    <a:pt x="65" y="82"/>
                    <a:pt x="65" y="82"/>
                    <a:pt x="65" y="81"/>
                  </a:cubicBezTo>
                  <a:cubicBezTo>
                    <a:pt x="65" y="81"/>
                    <a:pt x="63" y="81"/>
                    <a:pt x="63" y="81"/>
                  </a:cubicBezTo>
                  <a:cubicBezTo>
                    <a:pt x="62" y="81"/>
                    <a:pt x="61" y="81"/>
                    <a:pt x="61" y="81"/>
                  </a:cubicBezTo>
                  <a:cubicBezTo>
                    <a:pt x="60" y="80"/>
                    <a:pt x="60" y="79"/>
                    <a:pt x="61" y="78"/>
                  </a:cubicBezTo>
                  <a:cubicBezTo>
                    <a:pt x="61" y="78"/>
                    <a:pt x="60" y="77"/>
                    <a:pt x="59" y="76"/>
                  </a:cubicBezTo>
                  <a:cubicBezTo>
                    <a:pt x="59" y="76"/>
                    <a:pt x="57" y="73"/>
                    <a:pt x="57" y="73"/>
                  </a:cubicBezTo>
                  <a:cubicBezTo>
                    <a:pt x="57" y="73"/>
                    <a:pt x="56" y="73"/>
                    <a:pt x="56" y="72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6" y="67"/>
                    <a:pt x="56" y="66"/>
                    <a:pt x="56" y="66"/>
                  </a:cubicBezTo>
                  <a:cubicBezTo>
                    <a:pt x="57" y="65"/>
                    <a:pt x="57" y="64"/>
                    <a:pt x="57" y="64"/>
                  </a:cubicBezTo>
                  <a:cubicBezTo>
                    <a:pt x="57" y="64"/>
                    <a:pt x="55" y="62"/>
                    <a:pt x="54" y="62"/>
                  </a:cubicBezTo>
                  <a:cubicBezTo>
                    <a:pt x="54" y="62"/>
                    <a:pt x="52" y="60"/>
                    <a:pt x="52" y="59"/>
                  </a:cubicBezTo>
                  <a:cubicBezTo>
                    <a:pt x="51" y="58"/>
                    <a:pt x="51" y="57"/>
                    <a:pt x="51" y="57"/>
                  </a:cubicBezTo>
                  <a:cubicBezTo>
                    <a:pt x="52" y="56"/>
                    <a:pt x="52" y="56"/>
                    <a:pt x="53" y="56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5" y="54"/>
                    <a:pt x="55" y="54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3"/>
                    <a:pt x="54" y="51"/>
                    <a:pt x="54" y="51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1"/>
                    <a:pt x="54" y="40"/>
                    <a:pt x="54" y="40"/>
                  </a:cubicBezTo>
                  <a:cubicBezTo>
                    <a:pt x="54" y="39"/>
                    <a:pt x="55" y="38"/>
                    <a:pt x="55" y="37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0"/>
                    <a:pt x="53" y="29"/>
                  </a:cubicBezTo>
                  <a:cubicBezTo>
                    <a:pt x="53" y="28"/>
                    <a:pt x="52" y="26"/>
                    <a:pt x="52" y="26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3"/>
                    <a:pt x="49" y="21"/>
                    <a:pt x="49" y="21"/>
                  </a:cubicBezTo>
                  <a:cubicBezTo>
                    <a:pt x="49" y="20"/>
                    <a:pt x="48" y="20"/>
                    <a:pt x="48" y="20"/>
                  </a:cubicBezTo>
                  <a:cubicBezTo>
                    <a:pt x="48" y="19"/>
                    <a:pt x="48" y="19"/>
                    <a:pt x="47" y="19"/>
                  </a:cubicBezTo>
                  <a:cubicBezTo>
                    <a:pt x="46" y="18"/>
                    <a:pt x="44" y="17"/>
                    <a:pt x="44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5"/>
                    <a:pt x="27" y="6"/>
                    <a:pt x="27" y="6"/>
                  </a:cubicBezTo>
                  <a:cubicBezTo>
                    <a:pt x="27" y="7"/>
                    <a:pt x="24" y="7"/>
                    <a:pt x="24" y="7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19" y="10"/>
                    <a:pt x="19" y="10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7"/>
                    <a:pt x="17" y="6"/>
                    <a:pt x="17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4"/>
                    <a:pt x="17" y="4"/>
                    <a:pt x="17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4" y="0"/>
                    <a:pt x="14" y="0"/>
                  </a:cubicBezTo>
                  <a:cubicBezTo>
                    <a:pt x="14" y="1"/>
                    <a:pt x="12" y="2"/>
                    <a:pt x="11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3"/>
                    <a:pt x="7" y="13"/>
                  </a:cubicBezTo>
                  <a:cubicBezTo>
                    <a:pt x="7" y="14"/>
                    <a:pt x="6" y="15"/>
                    <a:pt x="6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4" y="18"/>
                    <a:pt x="4" y="19"/>
                    <a:pt x="4" y="20"/>
                  </a:cubicBezTo>
                  <a:cubicBezTo>
                    <a:pt x="4" y="20"/>
                    <a:pt x="4" y="20"/>
                    <a:pt x="3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1"/>
                    <a:pt x="6" y="32"/>
                  </a:cubicBezTo>
                  <a:cubicBezTo>
                    <a:pt x="6" y="32"/>
                    <a:pt x="5" y="33"/>
                    <a:pt x="5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6"/>
                    <a:pt x="5" y="36"/>
                  </a:cubicBezTo>
                  <a:cubicBezTo>
                    <a:pt x="5" y="36"/>
                    <a:pt x="6" y="37"/>
                    <a:pt x="6" y="37"/>
                  </a:cubicBezTo>
                  <a:cubicBezTo>
                    <a:pt x="6" y="38"/>
                    <a:pt x="5" y="39"/>
                    <a:pt x="5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5" y="41"/>
                    <a:pt x="5" y="43"/>
                    <a:pt x="5" y="43"/>
                  </a:cubicBezTo>
                  <a:cubicBezTo>
                    <a:pt x="5" y="43"/>
                    <a:pt x="6" y="44"/>
                    <a:pt x="7" y="44"/>
                  </a:cubicBezTo>
                  <a:cubicBezTo>
                    <a:pt x="7" y="44"/>
                    <a:pt x="7" y="44"/>
                    <a:pt x="8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6" y="54"/>
                    <a:pt x="16" y="55"/>
                    <a:pt x="16" y="55"/>
                  </a:cubicBezTo>
                  <a:cubicBezTo>
                    <a:pt x="16" y="56"/>
                    <a:pt x="16" y="58"/>
                    <a:pt x="16" y="58"/>
                  </a:cubicBezTo>
                  <a:cubicBezTo>
                    <a:pt x="15" y="58"/>
                    <a:pt x="14" y="59"/>
                    <a:pt x="13" y="59"/>
                  </a:cubicBezTo>
                  <a:cubicBezTo>
                    <a:pt x="12" y="59"/>
                    <a:pt x="11" y="59"/>
                    <a:pt x="11" y="59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5" y="62"/>
                    <a:pt x="15" y="64"/>
                    <a:pt x="15" y="64"/>
                  </a:cubicBezTo>
                  <a:cubicBezTo>
                    <a:pt x="14" y="64"/>
                    <a:pt x="14" y="65"/>
                    <a:pt x="14" y="65"/>
                  </a:cubicBezTo>
                  <a:cubicBezTo>
                    <a:pt x="13" y="65"/>
                    <a:pt x="12" y="66"/>
                    <a:pt x="12" y="66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2" y="71"/>
                    <a:pt x="12" y="71"/>
                    <a:pt x="12" y="72"/>
                  </a:cubicBezTo>
                  <a:cubicBezTo>
                    <a:pt x="12" y="72"/>
                    <a:pt x="12" y="72"/>
                    <a:pt x="15" y="73"/>
                  </a:cubicBezTo>
                  <a:cubicBezTo>
                    <a:pt x="15" y="75"/>
                    <a:pt x="15" y="75"/>
                    <a:pt x="15" y="75"/>
                  </a:cubicBezTo>
                  <a:cubicBezTo>
                    <a:pt x="15" y="75"/>
                    <a:pt x="15" y="76"/>
                    <a:pt x="15" y="77"/>
                  </a:cubicBezTo>
                  <a:cubicBezTo>
                    <a:pt x="15" y="78"/>
                    <a:pt x="14" y="81"/>
                    <a:pt x="14" y="81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3" y="83"/>
                    <a:pt x="14" y="84"/>
                    <a:pt x="14" y="86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4" y="93"/>
                    <a:pt x="13" y="93"/>
                    <a:pt x="13" y="94"/>
                  </a:cubicBezTo>
                  <a:cubicBezTo>
                    <a:pt x="13" y="94"/>
                    <a:pt x="13" y="95"/>
                    <a:pt x="13" y="95"/>
                  </a:cubicBezTo>
                  <a:cubicBezTo>
                    <a:pt x="15" y="95"/>
                    <a:pt x="15" y="95"/>
                    <a:pt x="15" y="95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9"/>
                    <a:pt x="13" y="99"/>
                  </a:cubicBezTo>
                  <a:cubicBezTo>
                    <a:pt x="13" y="99"/>
                    <a:pt x="13" y="100"/>
                    <a:pt x="13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9" y="125"/>
                    <a:pt x="19" y="126"/>
                    <a:pt x="18" y="126"/>
                  </a:cubicBezTo>
                  <a:cubicBezTo>
                    <a:pt x="18" y="126"/>
                    <a:pt x="17" y="126"/>
                    <a:pt x="17" y="126"/>
                  </a:cubicBezTo>
                  <a:cubicBezTo>
                    <a:pt x="16" y="125"/>
                    <a:pt x="15" y="123"/>
                    <a:pt x="15" y="123"/>
                  </a:cubicBezTo>
                  <a:cubicBezTo>
                    <a:pt x="15" y="123"/>
                    <a:pt x="14" y="122"/>
                    <a:pt x="14" y="121"/>
                  </a:cubicBezTo>
                  <a:cubicBezTo>
                    <a:pt x="14" y="121"/>
                    <a:pt x="13" y="120"/>
                    <a:pt x="13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11" y="121"/>
                    <a:pt x="11" y="121"/>
                    <a:pt x="11" y="121"/>
                  </a:cubicBezTo>
                  <a:cubicBezTo>
                    <a:pt x="11" y="121"/>
                    <a:pt x="12" y="122"/>
                    <a:pt x="12" y="123"/>
                  </a:cubicBezTo>
                  <a:cubicBezTo>
                    <a:pt x="13" y="123"/>
                    <a:pt x="14" y="124"/>
                    <a:pt x="14" y="124"/>
                  </a:cubicBezTo>
                  <a:cubicBezTo>
                    <a:pt x="14" y="124"/>
                    <a:pt x="15" y="125"/>
                    <a:pt x="15" y="125"/>
                  </a:cubicBezTo>
                  <a:cubicBezTo>
                    <a:pt x="15" y="125"/>
                    <a:pt x="16" y="128"/>
                    <a:pt x="16" y="128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3" y="138"/>
                    <a:pt x="33" y="138"/>
                    <a:pt x="33" y="138"/>
                  </a:cubicBezTo>
                  <a:cubicBezTo>
                    <a:pt x="33" y="138"/>
                    <a:pt x="34" y="138"/>
                    <a:pt x="35" y="138"/>
                  </a:cubicBezTo>
                  <a:cubicBezTo>
                    <a:pt x="35" y="138"/>
                    <a:pt x="35" y="138"/>
                    <a:pt x="35" y="138"/>
                  </a:cubicBezTo>
                  <a:cubicBezTo>
                    <a:pt x="35" y="138"/>
                    <a:pt x="37" y="139"/>
                    <a:pt x="37" y="139"/>
                  </a:cubicBezTo>
                  <a:cubicBezTo>
                    <a:pt x="37" y="139"/>
                    <a:pt x="38" y="139"/>
                    <a:pt x="38" y="139"/>
                  </a:cubicBezTo>
                  <a:cubicBezTo>
                    <a:pt x="38" y="140"/>
                    <a:pt x="40" y="143"/>
                    <a:pt x="41" y="145"/>
                  </a:cubicBezTo>
                  <a:cubicBezTo>
                    <a:pt x="41" y="145"/>
                    <a:pt x="42" y="146"/>
                    <a:pt x="42" y="147"/>
                  </a:cubicBezTo>
                  <a:cubicBezTo>
                    <a:pt x="43" y="147"/>
                    <a:pt x="45" y="148"/>
                    <a:pt x="45" y="148"/>
                  </a:cubicBezTo>
                  <a:cubicBezTo>
                    <a:pt x="45" y="149"/>
                    <a:pt x="45" y="150"/>
                    <a:pt x="45" y="151"/>
                  </a:cubicBezTo>
                  <a:cubicBezTo>
                    <a:pt x="45" y="151"/>
                    <a:pt x="45" y="151"/>
                    <a:pt x="45" y="152"/>
                  </a:cubicBezTo>
                  <a:cubicBezTo>
                    <a:pt x="45" y="153"/>
                    <a:pt x="46" y="153"/>
                    <a:pt x="46" y="153"/>
                  </a:cubicBezTo>
                  <a:cubicBezTo>
                    <a:pt x="46" y="154"/>
                    <a:pt x="47" y="155"/>
                    <a:pt x="47" y="155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8" y="158"/>
                    <a:pt x="48" y="158"/>
                    <a:pt x="48" y="158"/>
                  </a:cubicBezTo>
                  <a:lnTo>
                    <a:pt x="49" y="158"/>
                  </a:lnTo>
                  <a:close/>
                </a:path>
              </a:pathLst>
            </a:custGeom>
            <a:grpFill/>
            <a:ln w="19050" cap="rnd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43" name="Freeform 84"/>
            <p:cNvSpPr>
              <a:spLocks/>
            </p:cNvSpPr>
            <p:nvPr/>
          </p:nvSpPr>
          <p:spPr bwMode="auto">
            <a:xfrm>
              <a:off x="5810959" y="3583492"/>
              <a:ext cx="177008" cy="196037"/>
            </a:xfrm>
            <a:custGeom>
              <a:avLst/>
              <a:gdLst>
                <a:gd name="T0" fmla="*/ 46 w 78"/>
                <a:gd name="T1" fmla="*/ 88 h 89"/>
                <a:gd name="T2" fmla="*/ 44 w 78"/>
                <a:gd name="T3" fmla="*/ 86 h 89"/>
                <a:gd name="T4" fmla="*/ 44 w 78"/>
                <a:gd name="T5" fmla="*/ 81 h 89"/>
                <a:gd name="T6" fmla="*/ 44 w 78"/>
                <a:gd name="T7" fmla="*/ 77 h 89"/>
                <a:gd name="T8" fmla="*/ 42 w 78"/>
                <a:gd name="T9" fmla="*/ 73 h 89"/>
                <a:gd name="T10" fmla="*/ 39 w 78"/>
                <a:gd name="T11" fmla="*/ 69 h 89"/>
                <a:gd name="T12" fmla="*/ 43 w 78"/>
                <a:gd name="T13" fmla="*/ 64 h 89"/>
                <a:gd name="T14" fmla="*/ 44 w 78"/>
                <a:gd name="T15" fmla="*/ 59 h 89"/>
                <a:gd name="T16" fmla="*/ 47 w 78"/>
                <a:gd name="T17" fmla="*/ 55 h 89"/>
                <a:gd name="T18" fmla="*/ 50 w 78"/>
                <a:gd name="T19" fmla="*/ 49 h 89"/>
                <a:gd name="T20" fmla="*/ 55 w 78"/>
                <a:gd name="T21" fmla="*/ 44 h 89"/>
                <a:gd name="T22" fmla="*/ 56 w 78"/>
                <a:gd name="T23" fmla="*/ 47 h 89"/>
                <a:gd name="T24" fmla="*/ 57 w 78"/>
                <a:gd name="T25" fmla="*/ 51 h 89"/>
                <a:gd name="T26" fmla="*/ 59 w 78"/>
                <a:gd name="T27" fmla="*/ 54 h 89"/>
                <a:gd name="T28" fmla="*/ 66 w 78"/>
                <a:gd name="T29" fmla="*/ 50 h 89"/>
                <a:gd name="T30" fmla="*/ 68 w 78"/>
                <a:gd name="T31" fmla="*/ 48 h 89"/>
                <a:gd name="T32" fmla="*/ 67 w 78"/>
                <a:gd name="T33" fmla="*/ 41 h 89"/>
                <a:gd name="T34" fmla="*/ 70 w 78"/>
                <a:gd name="T35" fmla="*/ 36 h 89"/>
                <a:gd name="T36" fmla="*/ 78 w 78"/>
                <a:gd name="T37" fmla="*/ 31 h 89"/>
                <a:gd name="T38" fmla="*/ 71 w 78"/>
                <a:gd name="T39" fmla="*/ 25 h 89"/>
                <a:gd name="T40" fmla="*/ 62 w 78"/>
                <a:gd name="T41" fmla="*/ 20 h 89"/>
                <a:gd name="T42" fmla="*/ 57 w 78"/>
                <a:gd name="T43" fmla="*/ 17 h 89"/>
                <a:gd name="T44" fmla="*/ 50 w 78"/>
                <a:gd name="T45" fmla="*/ 19 h 89"/>
                <a:gd name="T46" fmla="*/ 46 w 78"/>
                <a:gd name="T47" fmla="*/ 17 h 89"/>
                <a:gd name="T48" fmla="*/ 40 w 78"/>
                <a:gd name="T49" fmla="*/ 14 h 89"/>
                <a:gd name="T50" fmla="*/ 38 w 78"/>
                <a:gd name="T51" fmla="*/ 10 h 89"/>
                <a:gd name="T52" fmla="*/ 33 w 78"/>
                <a:gd name="T53" fmla="*/ 7 h 89"/>
                <a:gd name="T54" fmla="*/ 26 w 78"/>
                <a:gd name="T55" fmla="*/ 5 h 89"/>
                <a:gd name="T56" fmla="*/ 25 w 78"/>
                <a:gd name="T57" fmla="*/ 0 h 89"/>
                <a:gd name="T58" fmla="*/ 20 w 78"/>
                <a:gd name="T59" fmla="*/ 2 h 89"/>
                <a:gd name="T60" fmla="*/ 17 w 78"/>
                <a:gd name="T61" fmla="*/ 0 h 89"/>
                <a:gd name="T62" fmla="*/ 14 w 78"/>
                <a:gd name="T63" fmla="*/ 4 h 89"/>
                <a:gd name="T64" fmla="*/ 17 w 78"/>
                <a:gd name="T65" fmla="*/ 6 h 89"/>
                <a:gd name="T66" fmla="*/ 19 w 78"/>
                <a:gd name="T67" fmla="*/ 10 h 89"/>
                <a:gd name="T68" fmla="*/ 20 w 78"/>
                <a:gd name="T69" fmla="*/ 14 h 89"/>
                <a:gd name="T70" fmla="*/ 17 w 78"/>
                <a:gd name="T71" fmla="*/ 14 h 89"/>
                <a:gd name="T72" fmla="*/ 12 w 78"/>
                <a:gd name="T73" fmla="*/ 12 h 89"/>
                <a:gd name="T74" fmla="*/ 8 w 78"/>
                <a:gd name="T75" fmla="*/ 20 h 89"/>
                <a:gd name="T76" fmla="*/ 7 w 78"/>
                <a:gd name="T77" fmla="*/ 28 h 89"/>
                <a:gd name="T78" fmla="*/ 0 w 78"/>
                <a:gd name="T79" fmla="*/ 32 h 89"/>
                <a:gd name="T80" fmla="*/ 3 w 78"/>
                <a:gd name="T81" fmla="*/ 40 h 89"/>
                <a:gd name="T82" fmla="*/ 4 w 78"/>
                <a:gd name="T83" fmla="*/ 46 h 89"/>
                <a:gd name="T84" fmla="*/ 7 w 78"/>
                <a:gd name="T85" fmla="*/ 49 h 89"/>
                <a:gd name="T86" fmla="*/ 5 w 78"/>
                <a:gd name="T87" fmla="*/ 54 h 89"/>
                <a:gd name="T88" fmla="*/ 3 w 78"/>
                <a:gd name="T89" fmla="*/ 57 h 89"/>
                <a:gd name="T90" fmla="*/ 5 w 78"/>
                <a:gd name="T91" fmla="*/ 61 h 89"/>
                <a:gd name="T92" fmla="*/ 12 w 78"/>
                <a:gd name="T93" fmla="*/ 60 h 89"/>
                <a:gd name="T94" fmla="*/ 13 w 78"/>
                <a:gd name="T95" fmla="*/ 57 h 89"/>
                <a:gd name="T96" fmla="*/ 16 w 78"/>
                <a:gd name="T97" fmla="*/ 60 h 89"/>
                <a:gd name="T98" fmla="*/ 14 w 78"/>
                <a:gd name="T99" fmla="*/ 61 h 89"/>
                <a:gd name="T100" fmla="*/ 12 w 78"/>
                <a:gd name="T101" fmla="*/ 63 h 89"/>
                <a:gd name="T102" fmla="*/ 8 w 78"/>
                <a:gd name="T103" fmla="*/ 65 h 89"/>
                <a:gd name="T104" fmla="*/ 13 w 78"/>
                <a:gd name="T105" fmla="*/ 65 h 89"/>
                <a:gd name="T106" fmla="*/ 17 w 78"/>
                <a:gd name="T107" fmla="*/ 69 h 89"/>
                <a:gd name="T108" fmla="*/ 25 w 78"/>
                <a:gd name="T109" fmla="*/ 71 h 89"/>
                <a:gd name="T110" fmla="*/ 30 w 78"/>
                <a:gd name="T111" fmla="*/ 75 h 89"/>
                <a:gd name="T112" fmla="*/ 31 w 78"/>
                <a:gd name="T113" fmla="*/ 77 h 89"/>
                <a:gd name="T114" fmla="*/ 34 w 78"/>
                <a:gd name="T115" fmla="*/ 80 h 89"/>
                <a:gd name="T116" fmla="*/ 36 w 78"/>
                <a:gd name="T117" fmla="*/ 84 h 89"/>
                <a:gd name="T118" fmla="*/ 40 w 78"/>
                <a:gd name="T119" fmla="*/ 86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8" h="89">
                  <a:moveTo>
                    <a:pt x="42" y="87"/>
                  </a:moveTo>
                  <a:cubicBezTo>
                    <a:pt x="42" y="87"/>
                    <a:pt x="47" y="89"/>
                    <a:pt x="46" y="89"/>
                  </a:cubicBezTo>
                  <a:cubicBezTo>
                    <a:pt x="46" y="89"/>
                    <a:pt x="46" y="89"/>
                    <a:pt x="46" y="88"/>
                  </a:cubicBezTo>
                  <a:cubicBezTo>
                    <a:pt x="46" y="88"/>
                    <a:pt x="45" y="89"/>
                    <a:pt x="45" y="89"/>
                  </a:cubicBezTo>
                  <a:cubicBezTo>
                    <a:pt x="45" y="89"/>
                    <a:pt x="43" y="87"/>
                    <a:pt x="44" y="87"/>
                  </a:cubicBezTo>
                  <a:cubicBezTo>
                    <a:pt x="44" y="87"/>
                    <a:pt x="44" y="86"/>
                    <a:pt x="44" y="86"/>
                  </a:cubicBezTo>
                  <a:cubicBezTo>
                    <a:pt x="44" y="85"/>
                    <a:pt x="43" y="84"/>
                    <a:pt x="43" y="84"/>
                  </a:cubicBezTo>
                  <a:cubicBezTo>
                    <a:pt x="44" y="83"/>
                    <a:pt x="44" y="83"/>
                    <a:pt x="44" y="83"/>
                  </a:cubicBezTo>
                  <a:cubicBezTo>
                    <a:pt x="44" y="83"/>
                    <a:pt x="44" y="81"/>
                    <a:pt x="44" y="81"/>
                  </a:cubicBezTo>
                  <a:cubicBezTo>
                    <a:pt x="44" y="81"/>
                    <a:pt x="44" y="80"/>
                    <a:pt x="44" y="80"/>
                  </a:cubicBezTo>
                  <a:cubicBezTo>
                    <a:pt x="44" y="80"/>
                    <a:pt x="43" y="79"/>
                    <a:pt x="43" y="79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4" y="77"/>
                    <a:pt x="44" y="76"/>
                    <a:pt x="44" y="76"/>
                  </a:cubicBezTo>
                  <a:cubicBezTo>
                    <a:pt x="44" y="75"/>
                    <a:pt x="44" y="74"/>
                    <a:pt x="44" y="74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39" y="71"/>
                    <a:pt x="39" y="71"/>
                    <a:pt x="39" y="71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3" y="64"/>
                    <a:pt x="43" y="64"/>
                  </a:cubicBezTo>
                  <a:cubicBezTo>
                    <a:pt x="43" y="63"/>
                    <a:pt x="43" y="62"/>
                    <a:pt x="43" y="62"/>
                  </a:cubicBezTo>
                  <a:cubicBezTo>
                    <a:pt x="43" y="60"/>
                    <a:pt x="43" y="60"/>
                    <a:pt x="43" y="60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5" y="58"/>
                    <a:pt x="46" y="57"/>
                    <a:pt x="46" y="57"/>
                  </a:cubicBezTo>
                  <a:cubicBezTo>
                    <a:pt x="46" y="56"/>
                    <a:pt x="47" y="55"/>
                    <a:pt x="47" y="55"/>
                  </a:cubicBezTo>
                  <a:cubicBezTo>
                    <a:pt x="48" y="53"/>
                    <a:pt x="48" y="53"/>
                    <a:pt x="48" y="53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49" y="48"/>
                    <a:pt x="53" y="44"/>
                    <a:pt x="53" y="44"/>
                  </a:cubicBezTo>
                  <a:cubicBezTo>
                    <a:pt x="53" y="44"/>
                    <a:pt x="55" y="44"/>
                    <a:pt x="55" y="44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8"/>
                    <a:pt x="56" y="49"/>
                  </a:cubicBezTo>
                  <a:cubicBezTo>
                    <a:pt x="56" y="49"/>
                    <a:pt x="56" y="50"/>
                    <a:pt x="56" y="50"/>
                  </a:cubicBezTo>
                  <a:cubicBezTo>
                    <a:pt x="56" y="50"/>
                    <a:pt x="57" y="51"/>
                    <a:pt x="57" y="51"/>
                  </a:cubicBezTo>
                  <a:cubicBezTo>
                    <a:pt x="57" y="52"/>
                    <a:pt x="58" y="53"/>
                    <a:pt x="58" y="53"/>
                  </a:cubicBezTo>
                  <a:cubicBezTo>
                    <a:pt x="58" y="53"/>
                    <a:pt x="58" y="53"/>
                    <a:pt x="59" y="5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61" y="53"/>
                    <a:pt x="61" y="53"/>
                    <a:pt x="61" y="53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6" y="50"/>
                    <a:pt x="66" y="50"/>
                  </a:cubicBezTo>
                  <a:cubicBezTo>
                    <a:pt x="66" y="50"/>
                    <a:pt x="67" y="48"/>
                    <a:pt x="67" y="48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7" y="46"/>
                    <a:pt x="69" y="44"/>
                    <a:pt x="68" y="42"/>
                  </a:cubicBezTo>
                  <a:cubicBezTo>
                    <a:pt x="68" y="42"/>
                    <a:pt x="67" y="41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5" y="39"/>
                    <a:pt x="62" y="38"/>
                    <a:pt x="63" y="38"/>
                  </a:cubicBezTo>
                  <a:cubicBezTo>
                    <a:pt x="64" y="36"/>
                    <a:pt x="68" y="37"/>
                    <a:pt x="70" y="36"/>
                  </a:cubicBezTo>
                  <a:cubicBezTo>
                    <a:pt x="71" y="36"/>
                    <a:pt x="71" y="34"/>
                    <a:pt x="72" y="33"/>
                  </a:cubicBezTo>
                  <a:cubicBezTo>
                    <a:pt x="73" y="33"/>
                    <a:pt x="75" y="34"/>
                    <a:pt x="75" y="32"/>
                  </a:cubicBezTo>
                  <a:cubicBezTo>
                    <a:pt x="75" y="30"/>
                    <a:pt x="77" y="30"/>
                    <a:pt x="78" y="31"/>
                  </a:cubicBezTo>
                  <a:cubicBezTo>
                    <a:pt x="78" y="31"/>
                    <a:pt x="78" y="31"/>
                    <a:pt x="78" y="31"/>
                  </a:cubicBezTo>
                  <a:cubicBezTo>
                    <a:pt x="77" y="29"/>
                    <a:pt x="74" y="27"/>
                    <a:pt x="73" y="26"/>
                  </a:cubicBezTo>
                  <a:cubicBezTo>
                    <a:pt x="73" y="26"/>
                    <a:pt x="73" y="25"/>
                    <a:pt x="71" y="25"/>
                  </a:cubicBezTo>
                  <a:cubicBezTo>
                    <a:pt x="70" y="25"/>
                    <a:pt x="68" y="23"/>
                    <a:pt x="68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65" y="23"/>
                    <a:pt x="62" y="20"/>
                    <a:pt x="62" y="20"/>
                  </a:cubicBezTo>
                  <a:cubicBezTo>
                    <a:pt x="61" y="20"/>
                    <a:pt x="58" y="19"/>
                    <a:pt x="58" y="19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58" y="17"/>
                    <a:pt x="57" y="17"/>
                    <a:pt x="57" y="17"/>
                  </a:cubicBezTo>
                  <a:cubicBezTo>
                    <a:pt x="56" y="17"/>
                    <a:pt x="55" y="18"/>
                    <a:pt x="55" y="18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2" y="19"/>
                    <a:pt x="50" y="19"/>
                    <a:pt x="50" y="19"/>
                  </a:cubicBezTo>
                  <a:cubicBezTo>
                    <a:pt x="49" y="18"/>
                    <a:pt x="48" y="16"/>
                    <a:pt x="48" y="16"/>
                  </a:cubicBezTo>
                  <a:cubicBezTo>
                    <a:pt x="48" y="16"/>
                    <a:pt x="48" y="16"/>
                    <a:pt x="47" y="16"/>
                  </a:cubicBezTo>
                  <a:cubicBezTo>
                    <a:pt x="46" y="17"/>
                    <a:pt x="48" y="18"/>
                    <a:pt x="46" y="17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4"/>
                    <a:pt x="38" y="12"/>
                    <a:pt x="38" y="12"/>
                  </a:cubicBezTo>
                  <a:cubicBezTo>
                    <a:pt x="38" y="12"/>
                    <a:pt x="38" y="10"/>
                    <a:pt x="38" y="10"/>
                  </a:cubicBezTo>
                  <a:cubicBezTo>
                    <a:pt x="37" y="10"/>
                    <a:pt x="34" y="9"/>
                    <a:pt x="34" y="9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2" y="7"/>
                    <a:pt x="30" y="6"/>
                    <a:pt x="30" y="6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4" y="2"/>
                    <a:pt x="24" y="2"/>
                  </a:cubicBezTo>
                  <a:cubicBezTo>
                    <a:pt x="25" y="2"/>
                    <a:pt x="25" y="0"/>
                    <a:pt x="25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1" y="1"/>
                    <a:pt x="21" y="1"/>
                  </a:cubicBezTo>
                  <a:cubicBezTo>
                    <a:pt x="21" y="1"/>
                    <a:pt x="20" y="2"/>
                    <a:pt x="20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4"/>
                    <a:pt x="14" y="4"/>
                  </a:cubicBezTo>
                  <a:cubicBezTo>
                    <a:pt x="14" y="4"/>
                    <a:pt x="16" y="4"/>
                    <a:pt x="16" y="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6"/>
                    <a:pt x="17" y="6"/>
                  </a:cubicBezTo>
                  <a:cubicBezTo>
                    <a:pt x="17" y="6"/>
                    <a:pt x="18" y="7"/>
                    <a:pt x="18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1" y="59"/>
                    <a:pt x="11" y="58"/>
                    <a:pt x="12" y="58"/>
                  </a:cubicBezTo>
                  <a:cubicBezTo>
                    <a:pt x="12" y="57"/>
                    <a:pt x="13" y="57"/>
                    <a:pt x="13" y="57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4" y="60"/>
                    <a:pt x="14" y="61"/>
                    <a:pt x="14" y="61"/>
                  </a:cubicBezTo>
                  <a:cubicBezTo>
                    <a:pt x="14" y="61"/>
                    <a:pt x="14" y="64"/>
                    <a:pt x="14" y="64"/>
                  </a:cubicBezTo>
                  <a:cubicBezTo>
                    <a:pt x="14" y="64"/>
                    <a:pt x="14" y="65"/>
                    <a:pt x="13" y="64"/>
                  </a:cubicBezTo>
                  <a:cubicBezTo>
                    <a:pt x="13" y="64"/>
                    <a:pt x="12" y="63"/>
                    <a:pt x="12" y="63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3"/>
                    <a:pt x="8" y="64"/>
                    <a:pt x="8" y="65"/>
                  </a:cubicBezTo>
                  <a:cubicBezTo>
                    <a:pt x="9" y="65"/>
                    <a:pt x="10" y="65"/>
                    <a:pt x="10" y="65"/>
                  </a:cubicBezTo>
                  <a:cubicBezTo>
                    <a:pt x="10" y="65"/>
                    <a:pt x="12" y="65"/>
                    <a:pt x="12" y="65"/>
                  </a:cubicBezTo>
                  <a:cubicBezTo>
                    <a:pt x="12" y="65"/>
                    <a:pt x="12" y="65"/>
                    <a:pt x="13" y="65"/>
                  </a:cubicBezTo>
                  <a:cubicBezTo>
                    <a:pt x="13" y="65"/>
                    <a:pt x="15" y="65"/>
                    <a:pt x="15" y="65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25" y="71"/>
                    <a:pt x="26" y="73"/>
                    <a:pt x="27" y="73"/>
                  </a:cubicBezTo>
                  <a:cubicBezTo>
                    <a:pt x="27" y="73"/>
                    <a:pt x="28" y="75"/>
                    <a:pt x="28" y="75"/>
                  </a:cubicBezTo>
                  <a:cubicBezTo>
                    <a:pt x="30" y="75"/>
                    <a:pt x="30" y="75"/>
                    <a:pt x="30" y="75"/>
                  </a:cubicBezTo>
                  <a:cubicBezTo>
                    <a:pt x="31" y="75"/>
                    <a:pt x="31" y="75"/>
                    <a:pt x="31" y="75"/>
                  </a:cubicBezTo>
                  <a:cubicBezTo>
                    <a:pt x="31" y="75"/>
                    <a:pt x="32" y="76"/>
                    <a:pt x="32" y="76"/>
                  </a:cubicBezTo>
                  <a:cubicBezTo>
                    <a:pt x="31" y="77"/>
                    <a:pt x="31" y="77"/>
                    <a:pt x="31" y="77"/>
                  </a:cubicBezTo>
                  <a:cubicBezTo>
                    <a:pt x="32" y="79"/>
                    <a:pt x="32" y="79"/>
                    <a:pt x="32" y="79"/>
                  </a:cubicBezTo>
                  <a:cubicBezTo>
                    <a:pt x="34" y="79"/>
                    <a:pt x="34" y="79"/>
                    <a:pt x="34" y="79"/>
                  </a:cubicBezTo>
                  <a:cubicBezTo>
                    <a:pt x="34" y="79"/>
                    <a:pt x="34" y="79"/>
                    <a:pt x="34" y="80"/>
                  </a:cubicBezTo>
                  <a:cubicBezTo>
                    <a:pt x="34" y="80"/>
                    <a:pt x="35" y="82"/>
                    <a:pt x="35" y="82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5" y="83"/>
                    <a:pt x="36" y="83"/>
                    <a:pt x="36" y="84"/>
                  </a:cubicBezTo>
                  <a:cubicBezTo>
                    <a:pt x="36" y="84"/>
                    <a:pt x="36" y="84"/>
                    <a:pt x="36" y="85"/>
                  </a:cubicBezTo>
                  <a:cubicBezTo>
                    <a:pt x="37" y="85"/>
                    <a:pt x="39" y="85"/>
                    <a:pt x="39" y="85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41" y="87"/>
                    <a:pt x="41" y="87"/>
                    <a:pt x="41" y="87"/>
                  </a:cubicBezTo>
                  <a:lnTo>
                    <a:pt x="42" y="87"/>
                  </a:lnTo>
                  <a:close/>
                </a:path>
              </a:pathLst>
            </a:custGeom>
            <a:grpFill/>
            <a:ln w="19050" cap="rnd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44" name="Freeform 193"/>
            <p:cNvSpPr>
              <a:spLocks/>
            </p:cNvSpPr>
            <p:nvPr/>
          </p:nvSpPr>
          <p:spPr bwMode="auto">
            <a:xfrm>
              <a:off x="6017652" y="3676183"/>
              <a:ext cx="241875" cy="205626"/>
            </a:xfrm>
            <a:custGeom>
              <a:avLst/>
              <a:gdLst>
                <a:gd name="T0" fmla="*/ 19 w 106"/>
                <a:gd name="T1" fmla="*/ 90 h 93"/>
                <a:gd name="T2" fmla="*/ 16 w 106"/>
                <a:gd name="T3" fmla="*/ 91 h 93"/>
                <a:gd name="T4" fmla="*/ 14 w 106"/>
                <a:gd name="T5" fmla="*/ 85 h 93"/>
                <a:gd name="T6" fmla="*/ 10 w 106"/>
                <a:gd name="T7" fmla="*/ 83 h 93"/>
                <a:gd name="T8" fmla="*/ 9 w 106"/>
                <a:gd name="T9" fmla="*/ 81 h 93"/>
                <a:gd name="T10" fmla="*/ 5 w 106"/>
                <a:gd name="T11" fmla="*/ 75 h 93"/>
                <a:gd name="T12" fmla="*/ 4 w 106"/>
                <a:gd name="T13" fmla="*/ 72 h 93"/>
                <a:gd name="T14" fmla="*/ 5 w 106"/>
                <a:gd name="T15" fmla="*/ 68 h 93"/>
                <a:gd name="T16" fmla="*/ 3 w 106"/>
                <a:gd name="T17" fmla="*/ 64 h 93"/>
                <a:gd name="T18" fmla="*/ 0 w 106"/>
                <a:gd name="T19" fmla="*/ 59 h 93"/>
                <a:gd name="T20" fmla="*/ 3 w 106"/>
                <a:gd name="T21" fmla="*/ 56 h 93"/>
                <a:gd name="T22" fmla="*/ 2 w 106"/>
                <a:gd name="T23" fmla="*/ 53 h 93"/>
                <a:gd name="T24" fmla="*/ 2 w 106"/>
                <a:gd name="T25" fmla="*/ 49 h 93"/>
                <a:gd name="T26" fmla="*/ 2 w 106"/>
                <a:gd name="T27" fmla="*/ 44 h 93"/>
                <a:gd name="T28" fmla="*/ 3 w 106"/>
                <a:gd name="T29" fmla="*/ 39 h 93"/>
                <a:gd name="T30" fmla="*/ 9 w 106"/>
                <a:gd name="T31" fmla="*/ 39 h 93"/>
                <a:gd name="T32" fmla="*/ 11 w 106"/>
                <a:gd name="T33" fmla="*/ 27 h 93"/>
                <a:gd name="T34" fmla="*/ 23 w 106"/>
                <a:gd name="T35" fmla="*/ 18 h 93"/>
                <a:gd name="T36" fmla="*/ 26 w 106"/>
                <a:gd name="T37" fmla="*/ 21 h 93"/>
                <a:gd name="T38" fmla="*/ 31 w 106"/>
                <a:gd name="T39" fmla="*/ 18 h 93"/>
                <a:gd name="T40" fmla="*/ 42 w 106"/>
                <a:gd name="T41" fmla="*/ 10 h 93"/>
                <a:gd name="T42" fmla="*/ 46 w 106"/>
                <a:gd name="T43" fmla="*/ 11 h 93"/>
                <a:gd name="T44" fmla="*/ 52 w 106"/>
                <a:gd name="T45" fmla="*/ 6 h 93"/>
                <a:gd name="T46" fmla="*/ 57 w 106"/>
                <a:gd name="T47" fmla="*/ 4 h 93"/>
                <a:gd name="T48" fmla="*/ 62 w 106"/>
                <a:gd name="T49" fmla="*/ 3 h 93"/>
                <a:gd name="T50" fmla="*/ 68 w 106"/>
                <a:gd name="T51" fmla="*/ 1 h 93"/>
                <a:gd name="T52" fmla="*/ 73 w 106"/>
                <a:gd name="T53" fmla="*/ 0 h 93"/>
                <a:gd name="T54" fmla="*/ 94 w 106"/>
                <a:gd name="T55" fmla="*/ 15 h 93"/>
                <a:gd name="T56" fmla="*/ 105 w 106"/>
                <a:gd name="T57" fmla="*/ 30 h 93"/>
                <a:gd name="T58" fmla="*/ 106 w 106"/>
                <a:gd name="T59" fmla="*/ 48 h 93"/>
                <a:gd name="T60" fmla="*/ 97 w 106"/>
                <a:gd name="T61" fmla="*/ 51 h 93"/>
                <a:gd name="T62" fmla="*/ 93 w 106"/>
                <a:gd name="T63" fmla="*/ 64 h 93"/>
                <a:gd name="T64" fmla="*/ 72 w 106"/>
                <a:gd name="T65" fmla="*/ 68 h 93"/>
                <a:gd name="T66" fmla="*/ 63 w 106"/>
                <a:gd name="T67" fmla="*/ 76 h 93"/>
                <a:gd name="T68" fmla="*/ 53 w 106"/>
                <a:gd name="T69" fmla="*/ 85 h 93"/>
                <a:gd name="T70" fmla="*/ 41 w 106"/>
                <a:gd name="T71" fmla="*/ 87 h 93"/>
                <a:gd name="T72" fmla="*/ 29 w 106"/>
                <a:gd name="T73" fmla="*/ 90 h 93"/>
                <a:gd name="T74" fmla="*/ 28 w 106"/>
                <a:gd name="T75" fmla="*/ 93 h 93"/>
                <a:gd name="T76" fmla="*/ 27 w 106"/>
                <a:gd name="T77" fmla="*/ 92 h 93"/>
                <a:gd name="T78" fmla="*/ 23 w 106"/>
                <a:gd name="T79" fmla="*/ 9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6" h="93">
                  <a:moveTo>
                    <a:pt x="21" y="90"/>
                  </a:moveTo>
                  <a:cubicBezTo>
                    <a:pt x="21" y="90"/>
                    <a:pt x="20" y="90"/>
                    <a:pt x="19" y="90"/>
                  </a:cubicBezTo>
                  <a:cubicBezTo>
                    <a:pt x="18" y="90"/>
                    <a:pt x="17" y="92"/>
                    <a:pt x="16" y="92"/>
                  </a:cubicBezTo>
                  <a:cubicBezTo>
                    <a:pt x="16" y="92"/>
                    <a:pt x="16" y="92"/>
                    <a:pt x="16" y="91"/>
                  </a:cubicBezTo>
                  <a:cubicBezTo>
                    <a:pt x="16" y="90"/>
                    <a:pt x="16" y="90"/>
                    <a:pt x="15" y="89"/>
                  </a:cubicBezTo>
                  <a:cubicBezTo>
                    <a:pt x="15" y="88"/>
                    <a:pt x="15" y="86"/>
                    <a:pt x="14" y="85"/>
                  </a:cubicBezTo>
                  <a:cubicBezTo>
                    <a:pt x="13" y="84"/>
                    <a:pt x="13" y="83"/>
                    <a:pt x="13" y="83"/>
                  </a:cubicBezTo>
                  <a:cubicBezTo>
                    <a:pt x="13" y="83"/>
                    <a:pt x="11" y="83"/>
                    <a:pt x="10" y="83"/>
                  </a:cubicBezTo>
                  <a:cubicBezTo>
                    <a:pt x="10" y="83"/>
                    <a:pt x="9" y="83"/>
                    <a:pt x="9" y="83"/>
                  </a:cubicBezTo>
                  <a:cubicBezTo>
                    <a:pt x="9" y="83"/>
                    <a:pt x="8" y="81"/>
                    <a:pt x="9" y="81"/>
                  </a:cubicBezTo>
                  <a:cubicBezTo>
                    <a:pt x="9" y="80"/>
                    <a:pt x="8" y="79"/>
                    <a:pt x="7" y="78"/>
                  </a:cubicBezTo>
                  <a:cubicBezTo>
                    <a:pt x="7" y="78"/>
                    <a:pt x="5" y="75"/>
                    <a:pt x="5" y="75"/>
                  </a:cubicBezTo>
                  <a:cubicBezTo>
                    <a:pt x="5" y="75"/>
                    <a:pt x="4" y="75"/>
                    <a:pt x="4" y="74"/>
                  </a:cubicBezTo>
                  <a:cubicBezTo>
                    <a:pt x="4" y="73"/>
                    <a:pt x="4" y="72"/>
                    <a:pt x="4" y="72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5" y="69"/>
                    <a:pt x="5" y="68"/>
                  </a:cubicBezTo>
                  <a:cubicBezTo>
                    <a:pt x="5" y="68"/>
                    <a:pt x="6" y="67"/>
                    <a:pt x="5" y="66"/>
                  </a:cubicBezTo>
                  <a:cubicBezTo>
                    <a:pt x="5" y="65"/>
                    <a:pt x="3" y="64"/>
                    <a:pt x="3" y="64"/>
                  </a:cubicBezTo>
                  <a:cubicBezTo>
                    <a:pt x="2" y="63"/>
                    <a:pt x="1" y="62"/>
                    <a:pt x="0" y="61"/>
                  </a:cubicBezTo>
                  <a:cubicBezTo>
                    <a:pt x="0" y="60"/>
                    <a:pt x="0" y="59"/>
                    <a:pt x="0" y="59"/>
                  </a:cubicBezTo>
                  <a:cubicBezTo>
                    <a:pt x="0" y="59"/>
                    <a:pt x="0" y="58"/>
                    <a:pt x="1" y="58"/>
                  </a:cubicBezTo>
                  <a:cubicBezTo>
                    <a:pt x="2" y="57"/>
                    <a:pt x="3" y="57"/>
                    <a:pt x="3" y="56"/>
                  </a:cubicBezTo>
                  <a:cubicBezTo>
                    <a:pt x="3" y="56"/>
                    <a:pt x="4" y="56"/>
                    <a:pt x="4" y="55"/>
                  </a:cubicBezTo>
                  <a:cubicBezTo>
                    <a:pt x="3" y="54"/>
                    <a:pt x="2" y="53"/>
                    <a:pt x="2" y="53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3" y="42"/>
                    <a:pt x="3" y="42"/>
                  </a:cubicBezTo>
                  <a:cubicBezTo>
                    <a:pt x="3" y="41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5" y="40"/>
                    <a:pt x="8" y="39"/>
                    <a:pt x="9" y="39"/>
                  </a:cubicBezTo>
                  <a:cubicBezTo>
                    <a:pt x="11" y="39"/>
                    <a:pt x="11" y="36"/>
                    <a:pt x="10" y="33"/>
                  </a:cubicBezTo>
                  <a:cubicBezTo>
                    <a:pt x="10" y="31"/>
                    <a:pt x="11" y="29"/>
                    <a:pt x="11" y="27"/>
                  </a:cubicBezTo>
                  <a:cubicBezTo>
                    <a:pt x="12" y="25"/>
                    <a:pt x="15" y="24"/>
                    <a:pt x="18" y="22"/>
                  </a:cubicBezTo>
                  <a:cubicBezTo>
                    <a:pt x="20" y="20"/>
                    <a:pt x="20" y="18"/>
                    <a:pt x="23" y="18"/>
                  </a:cubicBezTo>
                  <a:cubicBezTo>
                    <a:pt x="23" y="18"/>
                    <a:pt x="24" y="18"/>
                    <a:pt x="25" y="19"/>
                  </a:cubicBezTo>
                  <a:cubicBezTo>
                    <a:pt x="25" y="19"/>
                    <a:pt x="25" y="20"/>
                    <a:pt x="26" y="21"/>
                  </a:cubicBezTo>
                  <a:cubicBezTo>
                    <a:pt x="26" y="21"/>
                    <a:pt x="26" y="21"/>
                    <a:pt x="27" y="21"/>
                  </a:cubicBezTo>
                  <a:cubicBezTo>
                    <a:pt x="29" y="24"/>
                    <a:pt x="31" y="26"/>
                    <a:pt x="31" y="18"/>
                  </a:cubicBezTo>
                  <a:cubicBezTo>
                    <a:pt x="32" y="11"/>
                    <a:pt x="37" y="13"/>
                    <a:pt x="41" y="11"/>
                  </a:cubicBezTo>
                  <a:cubicBezTo>
                    <a:pt x="41" y="11"/>
                    <a:pt x="41" y="11"/>
                    <a:pt x="42" y="10"/>
                  </a:cubicBezTo>
                  <a:cubicBezTo>
                    <a:pt x="43" y="11"/>
                    <a:pt x="44" y="11"/>
                    <a:pt x="45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9" y="7"/>
                    <a:pt x="49" y="7"/>
                  </a:cubicBezTo>
                  <a:cubicBezTo>
                    <a:pt x="50" y="7"/>
                    <a:pt x="52" y="6"/>
                    <a:pt x="52" y="6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3"/>
                    <a:pt x="56" y="4"/>
                    <a:pt x="57" y="4"/>
                  </a:cubicBezTo>
                  <a:cubicBezTo>
                    <a:pt x="58" y="4"/>
                    <a:pt x="59" y="4"/>
                    <a:pt x="61" y="4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2" y="3"/>
                    <a:pt x="64" y="1"/>
                    <a:pt x="66" y="1"/>
                  </a:cubicBezTo>
                  <a:cubicBezTo>
                    <a:pt x="68" y="0"/>
                    <a:pt x="68" y="1"/>
                    <a:pt x="68" y="1"/>
                  </a:cubicBezTo>
                  <a:cubicBezTo>
                    <a:pt x="68" y="1"/>
                    <a:pt x="71" y="1"/>
                    <a:pt x="73" y="1"/>
                  </a:cubicBezTo>
                  <a:cubicBezTo>
                    <a:pt x="73" y="1"/>
                    <a:pt x="73" y="0"/>
                    <a:pt x="73" y="0"/>
                  </a:cubicBezTo>
                  <a:cubicBezTo>
                    <a:pt x="76" y="2"/>
                    <a:pt x="76" y="5"/>
                    <a:pt x="79" y="8"/>
                  </a:cubicBezTo>
                  <a:cubicBezTo>
                    <a:pt x="83" y="12"/>
                    <a:pt x="87" y="11"/>
                    <a:pt x="94" y="15"/>
                  </a:cubicBezTo>
                  <a:cubicBezTo>
                    <a:pt x="94" y="16"/>
                    <a:pt x="98" y="19"/>
                    <a:pt x="99" y="22"/>
                  </a:cubicBezTo>
                  <a:cubicBezTo>
                    <a:pt x="100" y="26"/>
                    <a:pt x="104" y="26"/>
                    <a:pt x="105" y="30"/>
                  </a:cubicBezTo>
                  <a:cubicBezTo>
                    <a:pt x="105" y="33"/>
                    <a:pt x="103" y="34"/>
                    <a:pt x="103" y="37"/>
                  </a:cubicBezTo>
                  <a:cubicBezTo>
                    <a:pt x="103" y="40"/>
                    <a:pt x="105" y="47"/>
                    <a:pt x="106" y="48"/>
                  </a:cubicBezTo>
                  <a:cubicBezTo>
                    <a:pt x="106" y="48"/>
                    <a:pt x="106" y="49"/>
                    <a:pt x="106" y="49"/>
                  </a:cubicBezTo>
                  <a:cubicBezTo>
                    <a:pt x="97" y="51"/>
                    <a:pt x="97" y="51"/>
                    <a:pt x="97" y="51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4"/>
                    <a:pt x="81" y="66"/>
                    <a:pt x="80" y="66"/>
                  </a:cubicBezTo>
                  <a:cubicBezTo>
                    <a:pt x="79" y="66"/>
                    <a:pt x="74" y="67"/>
                    <a:pt x="72" y="68"/>
                  </a:cubicBezTo>
                  <a:cubicBezTo>
                    <a:pt x="70" y="68"/>
                    <a:pt x="67" y="70"/>
                    <a:pt x="66" y="70"/>
                  </a:cubicBezTo>
                  <a:cubicBezTo>
                    <a:pt x="64" y="71"/>
                    <a:pt x="63" y="76"/>
                    <a:pt x="63" y="76"/>
                  </a:cubicBezTo>
                  <a:cubicBezTo>
                    <a:pt x="63" y="76"/>
                    <a:pt x="60" y="80"/>
                    <a:pt x="59" y="81"/>
                  </a:cubicBezTo>
                  <a:cubicBezTo>
                    <a:pt x="58" y="82"/>
                    <a:pt x="53" y="85"/>
                    <a:pt x="53" y="85"/>
                  </a:cubicBezTo>
                  <a:cubicBezTo>
                    <a:pt x="53" y="85"/>
                    <a:pt x="48" y="85"/>
                    <a:pt x="47" y="85"/>
                  </a:cubicBezTo>
                  <a:cubicBezTo>
                    <a:pt x="45" y="85"/>
                    <a:pt x="43" y="87"/>
                    <a:pt x="41" y="87"/>
                  </a:cubicBezTo>
                  <a:cubicBezTo>
                    <a:pt x="38" y="88"/>
                    <a:pt x="36" y="89"/>
                    <a:pt x="35" y="89"/>
                  </a:cubicBezTo>
                  <a:cubicBezTo>
                    <a:pt x="34" y="89"/>
                    <a:pt x="29" y="90"/>
                    <a:pt x="29" y="90"/>
                  </a:cubicBezTo>
                  <a:cubicBezTo>
                    <a:pt x="29" y="93"/>
                    <a:pt x="29" y="93"/>
                    <a:pt x="29" y="93"/>
                  </a:cubicBezTo>
                  <a:cubicBezTo>
                    <a:pt x="29" y="93"/>
                    <a:pt x="28" y="93"/>
                    <a:pt x="28" y="93"/>
                  </a:cubicBezTo>
                  <a:cubicBezTo>
                    <a:pt x="28" y="93"/>
                    <a:pt x="28" y="93"/>
                    <a:pt x="27" y="93"/>
                  </a:cubicBezTo>
                  <a:cubicBezTo>
                    <a:pt x="27" y="92"/>
                    <a:pt x="27" y="92"/>
                    <a:pt x="27" y="92"/>
                  </a:cubicBezTo>
                  <a:cubicBezTo>
                    <a:pt x="25" y="90"/>
                    <a:pt x="25" y="90"/>
                    <a:pt x="25" y="90"/>
                  </a:cubicBezTo>
                  <a:cubicBezTo>
                    <a:pt x="25" y="90"/>
                    <a:pt x="24" y="91"/>
                    <a:pt x="23" y="91"/>
                  </a:cubicBezTo>
                  <a:cubicBezTo>
                    <a:pt x="22" y="91"/>
                    <a:pt x="22" y="90"/>
                    <a:pt x="21" y="90"/>
                  </a:cubicBezTo>
                  <a:close/>
                </a:path>
              </a:pathLst>
            </a:custGeom>
            <a:grpFill/>
            <a:ln w="19050" cap="rnd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45" name="Freeform 47"/>
            <p:cNvSpPr>
              <a:spLocks/>
            </p:cNvSpPr>
            <p:nvPr/>
          </p:nvSpPr>
          <p:spPr bwMode="auto">
            <a:xfrm>
              <a:off x="5588874" y="2851550"/>
              <a:ext cx="445269" cy="240785"/>
            </a:xfrm>
            <a:custGeom>
              <a:avLst/>
              <a:gdLst>
                <a:gd name="T0" fmla="*/ 32 w 195"/>
                <a:gd name="T1" fmla="*/ 49 h 109"/>
                <a:gd name="T2" fmla="*/ 40 w 195"/>
                <a:gd name="T3" fmla="*/ 37 h 109"/>
                <a:gd name="T4" fmla="*/ 47 w 195"/>
                <a:gd name="T5" fmla="*/ 25 h 109"/>
                <a:gd name="T6" fmla="*/ 53 w 195"/>
                <a:gd name="T7" fmla="*/ 15 h 109"/>
                <a:gd name="T8" fmla="*/ 64 w 195"/>
                <a:gd name="T9" fmla="*/ 13 h 109"/>
                <a:gd name="T10" fmla="*/ 71 w 195"/>
                <a:gd name="T11" fmla="*/ 17 h 109"/>
                <a:gd name="T12" fmla="*/ 78 w 195"/>
                <a:gd name="T13" fmla="*/ 8 h 109"/>
                <a:gd name="T14" fmla="*/ 87 w 195"/>
                <a:gd name="T15" fmla="*/ 10 h 109"/>
                <a:gd name="T16" fmla="*/ 96 w 195"/>
                <a:gd name="T17" fmla="*/ 14 h 109"/>
                <a:gd name="T18" fmla="*/ 97 w 195"/>
                <a:gd name="T19" fmla="*/ 22 h 109"/>
                <a:gd name="T20" fmla="*/ 102 w 195"/>
                <a:gd name="T21" fmla="*/ 23 h 109"/>
                <a:gd name="T22" fmla="*/ 106 w 195"/>
                <a:gd name="T23" fmla="*/ 23 h 109"/>
                <a:gd name="T24" fmla="*/ 108 w 195"/>
                <a:gd name="T25" fmla="*/ 20 h 109"/>
                <a:gd name="T26" fmla="*/ 111 w 195"/>
                <a:gd name="T27" fmla="*/ 15 h 109"/>
                <a:gd name="T28" fmla="*/ 114 w 195"/>
                <a:gd name="T29" fmla="*/ 12 h 109"/>
                <a:gd name="T30" fmla="*/ 118 w 195"/>
                <a:gd name="T31" fmla="*/ 9 h 109"/>
                <a:gd name="T32" fmla="*/ 123 w 195"/>
                <a:gd name="T33" fmla="*/ 9 h 109"/>
                <a:gd name="T34" fmla="*/ 126 w 195"/>
                <a:gd name="T35" fmla="*/ 8 h 109"/>
                <a:gd name="T36" fmla="*/ 131 w 195"/>
                <a:gd name="T37" fmla="*/ 9 h 109"/>
                <a:gd name="T38" fmla="*/ 135 w 195"/>
                <a:gd name="T39" fmla="*/ 11 h 109"/>
                <a:gd name="T40" fmla="*/ 142 w 195"/>
                <a:gd name="T41" fmla="*/ 7 h 109"/>
                <a:gd name="T42" fmla="*/ 145 w 195"/>
                <a:gd name="T43" fmla="*/ 4 h 109"/>
                <a:gd name="T44" fmla="*/ 148 w 195"/>
                <a:gd name="T45" fmla="*/ 1 h 109"/>
                <a:gd name="T46" fmla="*/ 154 w 195"/>
                <a:gd name="T47" fmla="*/ 2 h 109"/>
                <a:gd name="T48" fmla="*/ 162 w 195"/>
                <a:gd name="T49" fmla="*/ 1 h 109"/>
                <a:gd name="T50" fmla="*/ 168 w 195"/>
                <a:gd name="T51" fmla="*/ 1 h 109"/>
                <a:gd name="T52" fmla="*/ 173 w 195"/>
                <a:gd name="T53" fmla="*/ 4 h 109"/>
                <a:gd name="T54" fmla="*/ 175 w 195"/>
                <a:gd name="T55" fmla="*/ 9 h 109"/>
                <a:gd name="T56" fmla="*/ 183 w 195"/>
                <a:gd name="T57" fmla="*/ 10 h 109"/>
                <a:gd name="T58" fmla="*/ 187 w 195"/>
                <a:gd name="T59" fmla="*/ 11 h 109"/>
                <a:gd name="T60" fmla="*/ 195 w 195"/>
                <a:gd name="T61" fmla="*/ 12 h 109"/>
                <a:gd name="T62" fmla="*/ 193 w 195"/>
                <a:gd name="T63" fmla="*/ 20 h 109"/>
                <a:gd name="T64" fmla="*/ 192 w 195"/>
                <a:gd name="T65" fmla="*/ 27 h 109"/>
                <a:gd name="T66" fmla="*/ 191 w 195"/>
                <a:gd name="T67" fmla="*/ 33 h 109"/>
                <a:gd name="T68" fmla="*/ 188 w 195"/>
                <a:gd name="T69" fmla="*/ 39 h 109"/>
                <a:gd name="T70" fmla="*/ 188 w 195"/>
                <a:gd name="T71" fmla="*/ 47 h 109"/>
                <a:gd name="T72" fmla="*/ 186 w 195"/>
                <a:gd name="T73" fmla="*/ 52 h 109"/>
                <a:gd name="T74" fmla="*/ 169 w 195"/>
                <a:gd name="T75" fmla="*/ 49 h 109"/>
                <a:gd name="T76" fmla="*/ 146 w 195"/>
                <a:gd name="T77" fmla="*/ 50 h 109"/>
                <a:gd name="T78" fmla="*/ 126 w 195"/>
                <a:gd name="T79" fmla="*/ 70 h 109"/>
                <a:gd name="T80" fmla="*/ 110 w 195"/>
                <a:gd name="T81" fmla="*/ 78 h 109"/>
                <a:gd name="T82" fmla="*/ 94 w 195"/>
                <a:gd name="T83" fmla="*/ 85 h 109"/>
                <a:gd name="T84" fmla="*/ 73 w 195"/>
                <a:gd name="T85" fmla="*/ 96 h 109"/>
                <a:gd name="T86" fmla="*/ 47 w 195"/>
                <a:gd name="T87" fmla="*/ 107 h 109"/>
                <a:gd name="T88" fmla="*/ 22 w 195"/>
                <a:gd name="T89" fmla="*/ 98 h 109"/>
                <a:gd name="T90" fmla="*/ 14 w 195"/>
                <a:gd name="T91" fmla="*/ 102 h 109"/>
                <a:gd name="T92" fmla="*/ 4 w 195"/>
                <a:gd name="T93" fmla="*/ 88 h 109"/>
                <a:gd name="T94" fmla="*/ 0 w 195"/>
                <a:gd name="T95" fmla="*/ 84 h 109"/>
                <a:gd name="T96" fmla="*/ 2 w 195"/>
                <a:gd name="T97" fmla="*/ 75 h 109"/>
                <a:gd name="T98" fmla="*/ 3 w 195"/>
                <a:gd name="T99" fmla="*/ 68 h 109"/>
                <a:gd name="T100" fmla="*/ 5 w 195"/>
                <a:gd name="T101" fmla="*/ 60 h 109"/>
                <a:gd name="T102" fmla="*/ 9 w 195"/>
                <a:gd name="T103" fmla="*/ 55 h 109"/>
                <a:gd name="T104" fmla="*/ 16 w 195"/>
                <a:gd name="T105" fmla="*/ 57 h 109"/>
                <a:gd name="T106" fmla="*/ 22 w 195"/>
                <a:gd name="T107" fmla="*/ 5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5" h="109">
                  <a:moveTo>
                    <a:pt x="26" y="54"/>
                  </a:moveTo>
                  <a:cubicBezTo>
                    <a:pt x="29" y="52"/>
                    <a:pt x="29" y="52"/>
                    <a:pt x="29" y="52"/>
                  </a:cubicBezTo>
                  <a:cubicBezTo>
                    <a:pt x="29" y="52"/>
                    <a:pt x="29" y="49"/>
                    <a:pt x="30" y="50"/>
                  </a:cubicBezTo>
                  <a:cubicBezTo>
                    <a:pt x="30" y="50"/>
                    <a:pt x="32" y="49"/>
                    <a:pt x="32" y="49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0"/>
                    <a:pt x="40" y="30"/>
                  </a:cubicBezTo>
                  <a:cubicBezTo>
                    <a:pt x="41" y="30"/>
                    <a:pt x="44" y="28"/>
                    <a:pt x="44" y="28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7" y="14"/>
                    <a:pt x="58" y="14"/>
                  </a:cubicBezTo>
                  <a:cubicBezTo>
                    <a:pt x="59" y="14"/>
                    <a:pt x="60" y="13"/>
                    <a:pt x="60" y="13"/>
                  </a:cubicBezTo>
                  <a:cubicBezTo>
                    <a:pt x="61" y="13"/>
                    <a:pt x="64" y="13"/>
                    <a:pt x="64" y="13"/>
                  </a:cubicBezTo>
                  <a:cubicBezTo>
                    <a:pt x="64" y="13"/>
                    <a:pt x="66" y="11"/>
                    <a:pt x="66" y="12"/>
                  </a:cubicBezTo>
                  <a:cubicBezTo>
                    <a:pt x="66" y="14"/>
                    <a:pt x="66" y="15"/>
                    <a:pt x="66" y="15"/>
                  </a:cubicBezTo>
                  <a:cubicBezTo>
                    <a:pt x="67" y="16"/>
                    <a:pt x="68" y="18"/>
                    <a:pt x="68" y="18"/>
                  </a:cubicBezTo>
                  <a:cubicBezTo>
                    <a:pt x="68" y="18"/>
                    <a:pt x="70" y="18"/>
                    <a:pt x="71" y="17"/>
                  </a:cubicBezTo>
                  <a:cubicBezTo>
                    <a:pt x="72" y="16"/>
                    <a:pt x="74" y="15"/>
                    <a:pt x="74" y="15"/>
                  </a:cubicBezTo>
                  <a:cubicBezTo>
                    <a:pt x="74" y="15"/>
                    <a:pt x="76" y="17"/>
                    <a:pt x="76" y="16"/>
                  </a:cubicBezTo>
                  <a:cubicBezTo>
                    <a:pt x="76" y="15"/>
                    <a:pt x="76" y="11"/>
                    <a:pt x="76" y="11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78" y="8"/>
                    <a:pt x="80" y="8"/>
                    <a:pt x="80" y="7"/>
                  </a:cubicBezTo>
                  <a:cubicBezTo>
                    <a:pt x="80" y="6"/>
                    <a:pt x="82" y="4"/>
                    <a:pt x="82" y="4"/>
                  </a:cubicBezTo>
                  <a:cubicBezTo>
                    <a:pt x="85" y="4"/>
                    <a:pt x="85" y="4"/>
                    <a:pt x="85" y="4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90" y="12"/>
                    <a:pt x="90" y="12"/>
                    <a:pt x="90" y="12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3" y="14"/>
                    <a:pt x="93" y="14"/>
                    <a:pt x="93" y="14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8" y="17"/>
                    <a:pt x="98" y="17"/>
                    <a:pt x="98" y="17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7" y="23"/>
                    <a:pt x="97" y="23"/>
                    <a:pt x="97" y="23"/>
                  </a:cubicBezTo>
                  <a:cubicBezTo>
                    <a:pt x="98" y="24"/>
                    <a:pt x="98" y="24"/>
                    <a:pt x="98" y="24"/>
                  </a:cubicBezTo>
                  <a:cubicBezTo>
                    <a:pt x="98" y="24"/>
                    <a:pt x="99" y="24"/>
                    <a:pt x="99" y="24"/>
                  </a:cubicBezTo>
                  <a:cubicBezTo>
                    <a:pt x="99" y="24"/>
                    <a:pt x="101" y="23"/>
                    <a:pt x="102" y="23"/>
                  </a:cubicBezTo>
                  <a:cubicBezTo>
                    <a:pt x="102" y="23"/>
                    <a:pt x="102" y="22"/>
                    <a:pt x="102" y="22"/>
                  </a:cubicBezTo>
                  <a:cubicBezTo>
                    <a:pt x="102" y="22"/>
                    <a:pt x="104" y="21"/>
                    <a:pt x="104" y="21"/>
                  </a:cubicBezTo>
                  <a:cubicBezTo>
                    <a:pt x="104" y="21"/>
                    <a:pt x="105" y="21"/>
                    <a:pt x="105" y="21"/>
                  </a:cubicBezTo>
                  <a:cubicBezTo>
                    <a:pt x="105" y="22"/>
                    <a:pt x="106" y="23"/>
                    <a:pt x="106" y="23"/>
                  </a:cubicBezTo>
                  <a:cubicBezTo>
                    <a:pt x="106" y="23"/>
                    <a:pt x="107" y="22"/>
                    <a:pt x="107" y="23"/>
                  </a:cubicBezTo>
                  <a:cubicBezTo>
                    <a:pt x="107" y="23"/>
                    <a:pt x="108" y="23"/>
                    <a:pt x="108" y="23"/>
                  </a:cubicBezTo>
                  <a:cubicBezTo>
                    <a:pt x="108" y="23"/>
                    <a:pt x="108" y="23"/>
                    <a:pt x="108" y="22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8" y="19"/>
                    <a:pt x="108" y="18"/>
                    <a:pt x="108" y="18"/>
                  </a:cubicBezTo>
                  <a:cubicBezTo>
                    <a:pt x="109" y="17"/>
                    <a:pt x="109" y="17"/>
                    <a:pt x="109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10" y="15"/>
                    <a:pt x="111" y="15"/>
                    <a:pt x="111" y="15"/>
                  </a:cubicBezTo>
                  <a:cubicBezTo>
                    <a:pt x="111" y="15"/>
                    <a:pt x="111" y="14"/>
                    <a:pt x="111" y="14"/>
                  </a:cubicBezTo>
                  <a:cubicBezTo>
                    <a:pt x="111" y="14"/>
                    <a:pt x="112" y="13"/>
                    <a:pt x="113" y="13"/>
                  </a:cubicBezTo>
                  <a:cubicBezTo>
                    <a:pt x="113" y="13"/>
                    <a:pt x="113" y="14"/>
                    <a:pt x="114" y="13"/>
                  </a:cubicBezTo>
                  <a:cubicBezTo>
                    <a:pt x="115" y="12"/>
                    <a:pt x="114" y="12"/>
                    <a:pt x="114" y="12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5" y="10"/>
                    <a:pt x="114" y="11"/>
                    <a:pt x="116" y="11"/>
                  </a:cubicBezTo>
                  <a:cubicBezTo>
                    <a:pt x="117" y="10"/>
                    <a:pt x="118" y="10"/>
                    <a:pt x="118" y="10"/>
                  </a:cubicBezTo>
                  <a:cubicBezTo>
                    <a:pt x="118" y="10"/>
                    <a:pt x="118" y="9"/>
                    <a:pt x="118" y="9"/>
                  </a:cubicBezTo>
                  <a:cubicBezTo>
                    <a:pt x="120" y="8"/>
                    <a:pt x="120" y="8"/>
                    <a:pt x="120" y="8"/>
                  </a:cubicBezTo>
                  <a:cubicBezTo>
                    <a:pt x="120" y="8"/>
                    <a:pt x="120" y="9"/>
                    <a:pt x="120" y="9"/>
                  </a:cubicBezTo>
                  <a:cubicBezTo>
                    <a:pt x="120" y="9"/>
                    <a:pt x="121" y="9"/>
                    <a:pt x="122" y="9"/>
                  </a:cubicBezTo>
                  <a:cubicBezTo>
                    <a:pt x="122" y="9"/>
                    <a:pt x="123" y="10"/>
                    <a:pt x="123" y="9"/>
                  </a:cubicBezTo>
                  <a:cubicBezTo>
                    <a:pt x="123" y="9"/>
                    <a:pt x="124" y="9"/>
                    <a:pt x="124" y="8"/>
                  </a:cubicBezTo>
                  <a:cubicBezTo>
                    <a:pt x="124" y="8"/>
                    <a:pt x="124" y="8"/>
                    <a:pt x="124" y="8"/>
                  </a:cubicBezTo>
                  <a:cubicBezTo>
                    <a:pt x="124" y="8"/>
                    <a:pt x="124" y="7"/>
                    <a:pt x="125" y="7"/>
                  </a:cubicBezTo>
                  <a:cubicBezTo>
                    <a:pt x="126" y="8"/>
                    <a:pt x="125" y="8"/>
                    <a:pt x="126" y="8"/>
                  </a:cubicBezTo>
                  <a:cubicBezTo>
                    <a:pt x="126" y="7"/>
                    <a:pt x="128" y="6"/>
                    <a:pt x="128" y="6"/>
                  </a:cubicBezTo>
                  <a:cubicBezTo>
                    <a:pt x="128" y="6"/>
                    <a:pt x="128" y="6"/>
                    <a:pt x="129" y="8"/>
                  </a:cubicBezTo>
                  <a:cubicBezTo>
                    <a:pt x="129" y="9"/>
                    <a:pt x="130" y="9"/>
                    <a:pt x="131" y="9"/>
                  </a:cubicBezTo>
                  <a:cubicBezTo>
                    <a:pt x="131" y="9"/>
                    <a:pt x="131" y="9"/>
                    <a:pt x="131" y="9"/>
                  </a:cubicBezTo>
                  <a:cubicBezTo>
                    <a:pt x="131" y="10"/>
                    <a:pt x="132" y="11"/>
                    <a:pt x="132" y="11"/>
                  </a:cubicBezTo>
                  <a:cubicBezTo>
                    <a:pt x="133" y="11"/>
                    <a:pt x="133" y="11"/>
                    <a:pt x="133" y="11"/>
                  </a:cubicBezTo>
                  <a:cubicBezTo>
                    <a:pt x="134" y="10"/>
                    <a:pt x="134" y="10"/>
                    <a:pt x="134" y="10"/>
                  </a:cubicBezTo>
                  <a:cubicBezTo>
                    <a:pt x="134" y="10"/>
                    <a:pt x="134" y="11"/>
                    <a:pt x="135" y="11"/>
                  </a:cubicBezTo>
                  <a:cubicBezTo>
                    <a:pt x="136" y="11"/>
                    <a:pt x="137" y="12"/>
                    <a:pt x="137" y="12"/>
                  </a:cubicBezTo>
                  <a:cubicBezTo>
                    <a:pt x="137" y="11"/>
                    <a:pt x="138" y="10"/>
                    <a:pt x="138" y="10"/>
                  </a:cubicBezTo>
                  <a:cubicBezTo>
                    <a:pt x="138" y="9"/>
                    <a:pt x="138" y="9"/>
                    <a:pt x="139" y="8"/>
                  </a:cubicBezTo>
                  <a:cubicBezTo>
                    <a:pt x="139" y="8"/>
                    <a:pt x="142" y="7"/>
                    <a:pt x="142" y="7"/>
                  </a:cubicBezTo>
                  <a:cubicBezTo>
                    <a:pt x="142" y="7"/>
                    <a:pt x="141" y="5"/>
                    <a:pt x="140" y="5"/>
                  </a:cubicBezTo>
                  <a:cubicBezTo>
                    <a:pt x="140" y="5"/>
                    <a:pt x="139" y="4"/>
                    <a:pt x="141" y="3"/>
                  </a:cubicBezTo>
                  <a:cubicBezTo>
                    <a:pt x="142" y="3"/>
                    <a:pt x="143" y="3"/>
                    <a:pt x="143" y="3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6" y="2"/>
                    <a:pt x="146" y="2"/>
                    <a:pt x="146" y="2"/>
                  </a:cubicBezTo>
                  <a:cubicBezTo>
                    <a:pt x="146" y="2"/>
                    <a:pt x="147" y="1"/>
                    <a:pt x="147" y="1"/>
                  </a:cubicBezTo>
                  <a:cubicBezTo>
                    <a:pt x="147" y="1"/>
                    <a:pt x="148" y="1"/>
                    <a:pt x="148" y="1"/>
                  </a:cubicBezTo>
                  <a:cubicBezTo>
                    <a:pt x="149" y="1"/>
                    <a:pt x="150" y="1"/>
                    <a:pt x="150" y="1"/>
                  </a:cubicBezTo>
                  <a:cubicBezTo>
                    <a:pt x="150" y="1"/>
                    <a:pt x="151" y="2"/>
                    <a:pt x="151" y="2"/>
                  </a:cubicBezTo>
                  <a:cubicBezTo>
                    <a:pt x="152" y="2"/>
                    <a:pt x="153" y="2"/>
                    <a:pt x="153" y="2"/>
                  </a:cubicBezTo>
                  <a:cubicBezTo>
                    <a:pt x="153" y="2"/>
                    <a:pt x="154" y="3"/>
                    <a:pt x="154" y="2"/>
                  </a:cubicBezTo>
                  <a:cubicBezTo>
                    <a:pt x="155" y="2"/>
                    <a:pt x="155" y="1"/>
                    <a:pt x="155" y="1"/>
                  </a:cubicBezTo>
                  <a:cubicBezTo>
                    <a:pt x="155" y="1"/>
                    <a:pt x="159" y="0"/>
                    <a:pt x="159" y="0"/>
                  </a:cubicBezTo>
                  <a:cubicBezTo>
                    <a:pt x="159" y="0"/>
                    <a:pt x="160" y="0"/>
                    <a:pt x="160" y="0"/>
                  </a:cubicBezTo>
                  <a:cubicBezTo>
                    <a:pt x="161" y="1"/>
                    <a:pt x="162" y="1"/>
                    <a:pt x="162" y="1"/>
                  </a:cubicBezTo>
                  <a:cubicBezTo>
                    <a:pt x="163" y="1"/>
                    <a:pt x="164" y="2"/>
                    <a:pt x="164" y="2"/>
                  </a:cubicBezTo>
                  <a:cubicBezTo>
                    <a:pt x="165" y="3"/>
                    <a:pt x="166" y="3"/>
                    <a:pt x="166" y="3"/>
                  </a:cubicBezTo>
                  <a:cubicBezTo>
                    <a:pt x="166" y="3"/>
                    <a:pt x="166" y="1"/>
                    <a:pt x="166" y="1"/>
                  </a:cubicBezTo>
                  <a:cubicBezTo>
                    <a:pt x="167" y="1"/>
                    <a:pt x="168" y="1"/>
                    <a:pt x="168" y="1"/>
                  </a:cubicBezTo>
                  <a:cubicBezTo>
                    <a:pt x="169" y="2"/>
                    <a:pt x="169" y="2"/>
                    <a:pt x="169" y="2"/>
                  </a:cubicBezTo>
                  <a:cubicBezTo>
                    <a:pt x="169" y="2"/>
                    <a:pt x="170" y="3"/>
                    <a:pt x="171" y="3"/>
                  </a:cubicBezTo>
                  <a:cubicBezTo>
                    <a:pt x="171" y="3"/>
                    <a:pt x="172" y="2"/>
                    <a:pt x="172" y="2"/>
                  </a:cubicBezTo>
                  <a:cubicBezTo>
                    <a:pt x="172" y="3"/>
                    <a:pt x="173" y="3"/>
                    <a:pt x="173" y="4"/>
                  </a:cubicBezTo>
                  <a:cubicBezTo>
                    <a:pt x="173" y="4"/>
                    <a:pt x="174" y="5"/>
                    <a:pt x="174" y="5"/>
                  </a:cubicBezTo>
                  <a:cubicBezTo>
                    <a:pt x="174" y="6"/>
                    <a:pt x="175" y="6"/>
                    <a:pt x="175" y="6"/>
                  </a:cubicBezTo>
                  <a:cubicBezTo>
                    <a:pt x="175" y="7"/>
                    <a:pt x="175" y="8"/>
                    <a:pt x="175" y="8"/>
                  </a:cubicBezTo>
                  <a:cubicBezTo>
                    <a:pt x="175" y="8"/>
                    <a:pt x="175" y="8"/>
                    <a:pt x="175" y="9"/>
                  </a:cubicBezTo>
                  <a:cubicBezTo>
                    <a:pt x="176" y="9"/>
                    <a:pt x="179" y="9"/>
                    <a:pt x="179" y="9"/>
                  </a:cubicBezTo>
                  <a:cubicBezTo>
                    <a:pt x="179" y="9"/>
                    <a:pt x="180" y="9"/>
                    <a:pt x="180" y="10"/>
                  </a:cubicBezTo>
                  <a:cubicBezTo>
                    <a:pt x="180" y="10"/>
                    <a:pt x="182" y="10"/>
                    <a:pt x="182" y="10"/>
                  </a:cubicBezTo>
                  <a:cubicBezTo>
                    <a:pt x="182" y="10"/>
                    <a:pt x="183" y="9"/>
                    <a:pt x="183" y="10"/>
                  </a:cubicBezTo>
                  <a:cubicBezTo>
                    <a:pt x="183" y="10"/>
                    <a:pt x="183" y="11"/>
                    <a:pt x="183" y="11"/>
                  </a:cubicBezTo>
                  <a:cubicBezTo>
                    <a:pt x="185" y="11"/>
                    <a:pt x="185" y="11"/>
                    <a:pt x="185" y="11"/>
                  </a:cubicBezTo>
                  <a:cubicBezTo>
                    <a:pt x="186" y="11"/>
                    <a:pt x="186" y="11"/>
                    <a:pt x="186" y="11"/>
                  </a:cubicBezTo>
                  <a:cubicBezTo>
                    <a:pt x="186" y="11"/>
                    <a:pt x="187" y="10"/>
                    <a:pt x="187" y="11"/>
                  </a:cubicBezTo>
                  <a:cubicBezTo>
                    <a:pt x="187" y="11"/>
                    <a:pt x="188" y="11"/>
                    <a:pt x="188" y="11"/>
                  </a:cubicBezTo>
                  <a:cubicBezTo>
                    <a:pt x="188" y="11"/>
                    <a:pt x="190" y="12"/>
                    <a:pt x="190" y="12"/>
                  </a:cubicBezTo>
                  <a:cubicBezTo>
                    <a:pt x="190" y="12"/>
                    <a:pt x="191" y="12"/>
                    <a:pt x="192" y="12"/>
                  </a:cubicBezTo>
                  <a:cubicBezTo>
                    <a:pt x="192" y="12"/>
                    <a:pt x="195" y="12"/>
                    <a:pt x="195" y="12"/>
                  </a:cubicBezTo>
                  <a:cubicBezTo>
                    <a:pt x="195" y="12"/>
                    <a:pt x="195" y="13"/>
                    <a:pt x="195" y="14"/>
                  </a:cubicBezTo>
                  <a:cubicBezTo>
                    <a:pt x="195" y="14"/>
                    <a:pt x="195" y="16"/>
                    <a:pt x="195" y="16"/>
                  </a:cubicBezTo>
                  <a:cubicBezTo>
                    <a:pt x="195" y="16"/>
                    <a:pt x="194" y="17"/>
                    <a:pt x="194" y="18"/>
                  </a:cubicBezTo>
                  <a:cubicBezTo>
                    <a:pt x="193" y="18"/>
                    <a:pt x="193" y="20"/>
                    <a:pt x="193" y="20"/>
                  </a:cubicBezTo>
                  <a:cubicBezTo>
                    <a:pt x="193" y="20"/>
                    <a:pt x="193" y="21"/>
                    <a:pt x="193" y="21"/>
                  </a:cubicBezTo>
                  <a:cubicBezTo>
                    <a:pt x="193" y="21"/>
                    <a:pt x="193" y="23"/>
                    <a:pt x="193" y="23"/>
                  </a:cubicBezTo>
                  <a:cubicBezTo>
                    <a:pt x="192" y="25"/>
                    <a:pt x="192" y="25"/>
                    <a:pt x="192" y="25"/>
                  </a:cubicBezTo>
                  <a:cubicBezTo>
                    <a:pt x="192" y="25"/>
                    <a:pt x="191" y="26"/>
                    <a:pt x="192" y="27"/>
                  </a:cubicBezTo>
                  <a:cubicBezTo>
                    <a:pt x="192" y="27"/>
                    <a:pt x="192" y="28"/>
                    <a:pt x="192" y="28"/>
                  </a:cubicBezTo>
                  <a:cubicBezTo>
                    <a:pt x="193" y="29"/>
                    <a:pt x="193" y="29"/>
                    <a:pt x="193" y="29"/>
                  </a:cubicBezTo>
                  <a:cubicBezTo>
                    <a:pt x="191" y="31"/>
                    <a:pt x="191" y="31"/>
                    <a:pt x="191" y="31"/>
                  </a:cubicBezTo>
                  <a:cubicBezTo>
                    <a:pt x="191" y="33"/>
                    <a:pt x="191" y="33"/>
                    <a:pt x="191" y="33"/>
                  </a:cubicBezTo>
                  <a:cubicBezTo>
                    <a:pt x="191" y="33"/>
                    <a:pt x="192" y="34"/>
                    <a:pt x="191" y="35"/>
                  </a:cubicBezTo>
                  <a:cubicBezTo>
                    <a:pt x="191" y="35"/>
                    <a:pt x="190" y="36"/>
                    <a:pt x="190" y="36"/>
                  </a:cubicBezTo>
                  <a:cubicBezTo>
                    <a:pt x="190" y="36"/>
                    <a:pt x="188" y="38"/>
                    <a:pt x="188" y="38"/>
                  </a:cubicBezTo>
                  <a:cubicBezTo>
                    <a:pt x="188" y="38"/>
                    <a:pt x="188" y="39"/>
                    <a:pt x="188" y="39"/>
                  </a:cubicBezTo>
                  <a:cubicBezTo>
                    <a:pt x="188" y="39"/>
                    <a:pt x="187" y="41"/>
                    <a:pt x="187" y="41"/>
                  </a:cubicBezTo>
                  <a:cubicBezTo>
                    <a:pt x="187" y="41"/>
                    <a:pt x="187" y="44"/>
                    <a:pt x="187" y="44"/>
                  </a:cubicBezTo>
                  <a:cubicBezTo>
                    <a:pt x="187" y="44"/>
                    <a:pt x="188" y="45"/>
                    <a:pt x="188" y="45"/>
                  </a:cubicBezTo>
                  <a:cubicBezTo>
                    <a:pt x="188" y="45"/>
                    <a:pt x="188" y="46"/>
                    <a:pt x="188" y="47"/>
                  </a:cubicBezTo>
                  <a:cubicBezTo>
                    <a:pt x="187" y="47"/>
                    <a:pt x="188" y="48"/>
                    <a:pt x="188" y="49"/>
                  </a:cubicBezTo>
                  <a:cubicBezTo>
                    <a:pt x="188" y="49"/>
                    <a:pt x="188" y="50"/>
                    <a:pt x="188" y="50"/>
                  </a:cubicBezTo>
                  <a:cubicBezTo>
                    <a:pt x="187" y="52"/>
                    <a:pt x="187" y="52"/>
                    <a:pt x="187" y="52"/>
                  </a:cubicBezTo>
                  <a:cubicBezTo>
                    <a:pt x="186" y="52"/>
                    <a:pt x="186" y="52"/>
                    <a:pt x="186" y="52"/>
                  </a:cubicBezTo>
                  <a:cubicBezTo>
                    <a:pt x="187" y="55"/>
                    <a:pt x="187" y="55"/>
                    <a:pt x="187" y="55"/>
                  </a:cubicBezTo>
                  <a:cubicBezTo>
                    <a:pt x="185" y="57"/>
                    <a:pt x="185" y="57"/>
                    <a:pt x="185" y="57"/>
                  </a:cubicBezTo>
                  <a:cubicBezTo>
                    <a:pt x="177" y="57"/>
                    <a:pt x="177" y="57"/>
                    <a:pt x="177" y="57"/>
                  </a:cubicBezTo>
                  <a:cubicBezTo>
                    <a:pt x="169" y="49"/>
                    <a:pt x="169" y="49"/>
                    <a:pt x="169" y="49"/>
                  </a:cubicBezTo>
                  <a:cubicBezTo>
                    <a:pt x="163" y="48"/>
                    <a:pt x="163" y="48"/>
                    <a:pt x="163" y="48"/>
                  </a:cubicBezTo>
                  <a:cubicBezTo>
                    <a:pt x="158" y="52"/>
                    <a:pt x="158" y="52"/>
                    <a:pt x="158" y="52"/>
                  </a:cubicBezTo>
                  <a:cubicBezTo>
                    <a:pt x="151" y="53"/>
                    <a:pt x="151" y="53"/>
                    <a:pt x="151" y="53"/>
                  </a:cubicBezTo>
                  <a:cubicBezTo>
                    <a:pt x="146" y="50"/>
                    <a:pt x="146" y="50"/>
                    <a:pt x="146" y="50"/>
                  </a:cubicBezTo>
                  <a:cubicBezTo>
                    <a:pt x="132" y="54"/>
                    <a:pt x="132" y="54"/>
                    <a:pt x="132" y="54"/>
                  </a:cubicBezTo>
                  <a:cubicBezTo>
                    <a:pt x="131" y="57"/>
                    <a:pt x="131" y="57"/>
                    <a:pt x="131" y="57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6" y="70"/>
                    <a:pt x="126" y="70"/>
                    <a:pt x="126" y="70"/>
                  </a:cubicBezTo>
                  <a:cubicBezTo>
                    <a:pt x="122" y="72"/>
                    <a:pt x="122" y="72"/>
                    <a:pt x="122" y="72"/>
                  </a:cubicBezTo>
                  <a:cubicBezTo>
                    <a:pt x="119" y="74"/>
                    <a:pt x="119" y="74"/>
                    <a:pt x="119" y="74"/>
                  </a:cubicBezTo>
                  <a:cubicBezTo>
                    <a:pt x="116" y="78"/>
                    <a:pt x="116" y="78"/>
                    <a:pt x="116" y="78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106" y="77"/>
                    <a:pt x="106" y="77"/>
                    <a:pt x="106" y="77"/>
                  </a:cubicBezTo>
                  <a:cubicBezTo>
                    <a:pt x="100" y="78"/>
                    <a:pt x="100" y="78"/>
                    <a:pt x="100" y="78"/>
                  </a:cubicBezTo>
                  <a:cubicBezTo>
                    <a:pt x="98" y="84"/>
                    <a:pt x="98" y="84"/>
                    <a:pt x="98" y="84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3" y="96"/>
                    <a:pt x="73" y="96"/>
                    <a:pt x="73" y="96"/>
                  </a:cubicBezTo>
                  <a:cubicBezTo>
                    <a:pt x="73" y="96"/>
                    <a:pt x="77" y="99"/>
                    <a:pt x="79" y="100"/>
                  </a:cubicBezTo>
                  <a:cubicBezTo>
                    <a:pt x="81" y="102"/>
                    <a:pt x="75" y="103"/>
                    <a:pt x="74" y="104"/>
                  </a:cubicBezTo>
                  <a:cubicBezTo>
                    <a:pt x="73" y="105"/>
                    <a:pt x="64" y="106"/>
                    <a:pt x="64" y="106"/>
                  </a:cubicBezTo>
                  <a:cubicBezTo>
                    <a:pt x="47" y="107"/>
                    <a:pt x="47" y="107"/>
                    <a:pt x="47" y="107"/>
                  </a:cubicBezTo>
                  <a:cubicBezTo>
                    <a:pt x="38" y="109"/>
                    <a:pt x="38" y="109"/>
                    <a:pt x="38" y="109"/>
                  </a:cubicBezTo>
                  <a:cubicBezTo>
                    <a:pt x="34" y="107"/>
                    <a:pt x="34" y="107"/>
                    <a:pt x="34" y="107"/>
                  </a:cubicBezTo>
                  <a:cubicBezTo>
                    <a:pt x="27" y="103"/>
                    <a:pt x="27" y="103"/>
                    <a:pt x="27" y="103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14" y="97"/>
                    <a:pt x="14" y="97"/>
                    <a:pt x="14" y="97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1" y="106"/>
                    <a:pt x="11" y="106"/>
                    <a:pt x="11" y="106"/>
                  </a:cubicBezTo>
                  <a:cubicBezTo>
                    <a:pt x="9" y="103"/>
                    <a:pt x="8" y="98"/>
                    <a:pt x="6" y="93"/>
                  </a:cubicBezTo>
                  <a:cubicBezTo>
                    <a:pt x="6" y="93"/>
                    <a:pt x="6" y="92"/>
                    <a:pt x="5" y="91"/>
                  </a:cubicBezTo>
                  <a:cubicBezTo>
                    <a:pt x="5" y="90"/>
                    <a:pt x="4" y="88"/>
                    <a:pt x="4" y="88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3" y="87"/>
                    <a:pt x="2" y="86"/>
                    <a:pt x="2" y="86"/>
                  </a:cubicBezTo>
                  <a:cubicBezTo>
                    <a:pt x="2" y="86"/>
                    <a:pt x="2" y="85"/>
                    <a:pt x="2" y="85"/>
                  </a:cubicBezTo>
                  <a:cubicBezTo>
                    <a:pt x="1" y="85"/>
                    <a:pt x="0" y="84"/>
                    <a:pt x="0" y="84"/>
                  </a:cubicBezTo>
                  <a:cubicBezTo>
                    <a:pt x="0" y="84"/>
                    <a:pt x="0" y="81"/>
                    <a:pt x="0" y="8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2" y="77"/>
                    <a:pt x="2" y="75"/>
                    <a:pt x="2" y="75"/>
                  </a:cubicBezTo>
                  <a:cubicBezTo>
                    <a:pt x="2" y="75"/>
                    <a:pt x="3" y="73"/>
                    <a:pt x="3" y="73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5"/>
                    <a:pt x="3" y="65"/>
                  </a:cubicBezTo>
                  <a:cubicBezTo>
                    <a:pt x="4" y="65"/>
                    <a:pt x="4" y="62"/>
                    <a:pt x="4" y="62"/>
                  </a:cubicBezTo>
                  <a:cubicBezTo>
                    <a:pt x="4" y="62"/>
                    <a:pt x="5" y="60"/>
                    <a:pt x="5" y="60"/>
                  </a:cubicBezTo>
                  <a:cubicBezTo>
                    <a:pt x="6" y="60"/>
                    <a:pt x="6" y="59"/>
                    <a:pt x="6" y="59"/>
                  </a:cubicBezTo>
                  <a:cubicBezTo>
                    <a:pt x="6" y="58"/>
                    <a:pt x="6" y="57"/>
                    <a:pt x="6" y="57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9" y="55"/>
                    <a:pt x="9" y="55"/>
                  </a:cubicBezTo>
                  <a:cubicBezTo>
                    <a:pt x="9" y="55"/>
                    <a:pt x="10" y="55"/>
                    <a:pt x="11" y="55"/>
                  </a:cubicBezTo>
                  <a:cubicBezTo>
                    <a:pt x="11" y="55"/>
                    <a:pt x="12" y="55"/>
                    <a:pt x="13" y="55"/>
                  </a:cubicBezTo>
                  <a:cubicBezTo>
                    <a:pt x="13" y="55"/>
                    <a:pt x="13" y="56"/>
                    <a:pt x="14" y="56"/>
                  </a:cubicBezTo>
                  <a:cubicBezTo>
                    <a:pt x="15" y="56"/>
                    <a:pt x="16" y="57"/>
                    <a:pt x="16" y="57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8" y="56"/>
                    <a:pt x="18" y="55"/>
                    <a:pt x="18" y="55"/>
                  </a:cubicBezTo>
                  <a:cubicBezTo>
                    <a:pt x="19" y="55"/>
                    <a:pt x="21" y="56"/>
                    <a:pt x="21" y="56"/>
                  </a:cubicBezTo>
                  <a:cubicBezTo>
                    <a:pt x="21" y="56"/>
                    <a:pt x="22" y="57"/>
                    <a:pt x="22" y="56"/>
                  </a:cubicBezTo>
                  <a:cubicBezTo>
                    <a:pt x="23" y="56"/>
                    <a:pt x="24" y="55"/>
                    <a:pt x="24" y="55"/>
                  </a:cubicBezTo>
                  <a:cubicBezTo>
                    <a:pt x="26" y="54"/>
                    <a:pt x="26" y="54"/>
                    <a:pt x="26" y="54"/>
                  </a:cubicBezTo>
                  <a:close/>
                </a:path>
              </a:pathLst>
            </a:custGeom>
            <a:grpFill/>
            <a:ln w="19050" cap="rnd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46" name="Freeform 88"/>
            <p:cNvSpPr>
              <a:spLocks/>
            </p:cNvSpPr>
            <p:nvPr/>
          </p:nvSpPr>
          <p:spPr bwMode="auto">
            <a:xfrm>
              <a:off x="5320613" y="3211661"/>
              <a:ext cx="266062" cy="194972"/>
            </a:xfrm>
            <a:custGeom>
              <a:avLst/>
              <a:gdLst>
                <a:gd name="T0" fmla="*/ 5 w 117"/>
                <a:gd name="T1" fmla="*/ 46 h 88"/>
                <a:gd name="T2" fmla="*/ 1 w 117"/>
                <a:gd name="T3" fmla="*/ 42 h 88"/>
                <a:gd name="T4" fmla="*/ 6 w 117"/>
                <a:gd name="T5" fmla="*/ 36 h 88"/>
                <a:gd name="T6" fmla="*/ 10 w 117"/>
                <a:gd name="T7" fmla="*/ 33 h 88"/>
                <a:gd name="T8" fmla="*/ 13 w 117"/>
                <a:gd name="T9" fmla="*/ 27 h 88"/>
                <a:gd name="T10" fmla="*/ 41 w 117"/>
                <a:gd name="T11" fmla="*/ 31 h 88"/>
                <a:gd name="T12" fmla="*/ 48 w 117"/>
                <a:gd name="T13" fmla="*/ 26 h 88"/>
                <a:gd name="T14" fmla="*/ 55 w 117"/>
                <a:gd name="T15" fmla="*/ 19 h 88"/>
                <a:gd name="T16" fmla="*/ 71 w 117"/>
                <a:gd name="T17" fmla="*/ 15 h 88"/>
                <a:gd name="T18" fmla="*/ 85 w 117"/>
                <a:gd name="T19" fmla="*/ 12 h 88"/>
                <a:gd name="T20" fmla="*/ 95 w 117"/>
                <a:gd name="T21" fmla="*/ 8 h 88"/>
                <a:gd name="T22" fmla="*/ 101 w 117"/>
                <a:gd name="T23" fmla="*/ 2 h 88"/>
                <a:gd name="T24" fmla="*/ 107 w 117"/>
                <a:gd name="T25" fmla="*/ 2 h 88"/>
                <a:gd name="T26" fmla="*/ 108 w 117"/>
                <a:gd name="T27" fmla="*/ 5 h 88"/>
                <a:gd name="T28" fmla="*/ 109 w 117"/>
                <a:gd name="T29" fmla="*/ 7 h 88"/>
                <a:gd name="T30" fmla="*/ 111 w 117"/>
                <a:gd name="T31" fmla="*/ 10 h 88"/>
                <a:gd name="T32" fmla="*/ 115 w 117"/>
                <a:gd name="T33" fmla="*/ 19 h 88"/>
                <a:gd name="T34" fmla="*/ 109 w 117"/>
                <a:gd name="T35" fmla="*/ 22 h 88"/>
                <a:gd name="T36" fmla="*/ 107 w 117"/>
                <a:gd name="T37" fmla="*/ 27 h 88"/>
                <a:gd name="T38" fmla="*/ 102 w 117"/>
                <a:gd name="T39" fmla="*/ 28 h 88"/>
                <a:gd name="T40" fmla="*/ 101 w 117"/>
                <a:gd name="T41" fmla="*/ 32 h 88"/>
                <a:gd name="T42" fmla="*/ 96 w 117"/>
                <a:gd name="T43" fmla="*/ 35 h 88"/>
                <a:gd name="T44" fmla="*/ 91 w 117"/>
                <a:gd name="T45" fmla="*/ 38 h 88"/>
                <a:gd name="T46" fmla="*/ 86 w 117"/>
                <a:gd name="T47" fmla="*/ 41 h 88"/>
                <a:gd name="T48" fmla="*/ 87 w 117"/>
                <a:gd name="T49" fmla="*/ 46 h 88"/>
                <a:gd name="T50" fmla="*/ 90 w 117"/>
                <a:gd name="T51" fmla="*/ 49 h 88"/>
                <a:gd name="T52" fmla="*/ 89 w 117"/>
                <a:gd name="T53" fmla="*/ 56 h 88"/>
                <a:gd name="T54" fmla="*/ 88 w 117"/>
                <a:gd name="T55" fmla="*/ 60 h 88"/>
                <a:gd name="T56" fmla="*/ 83 w 117"/>
                <a:gd name="T57" fmla="*/ 62 h 88"/>
                <a:gd name="T58" fmla="*/ 78 w 117"/>
                <a:gd name="T59" fmla="*/ 64 h 88"/>
                <a:gd name="T60" fmla="*/ 76 w 117"/>
                <a:gd name="T61" fmla="*/ 68 h 88"/>
                <a:gd name="T62" fmla="*/ 79 w 117"/>
                <a:gd name="T63" fmla="*/ 69 h 88"/>
                <a:gd name="T64" fmla="*/ 77 w 117"/>
                <a:gd name="T65" fmla="*/ 72 h 88"/>
                <a:gd name="T66" fmla="*/ 76 w 117"/>
                <a:gd name="T67" fmla="*/ 76 h 88"/>
                <a:gd name="T68" fmla="*/ 79 w 117"/>
                <a:gd name="T69" fmla="*/ 80 h 88"/>
                <a:gd name="T70" fmla="*/ 74 w 117"/>
                <a:gd name="T71" fmla="*/ 83 h 88"/>
                <a:gd name="T72" fmla="*/ 69 w 117"/>
                <a:gd name="T73" fmla="*/ 81 h 88"/>
                <a:gd name="T74" fmla="*/ 64 w 117"/>
                <a:gd name="T75" fmla="*/ 80 h 88"/>
                <a:gd name="T76" fmla="*/ 61 w 117"/>
                <a:gd name="T77" fmla="*/ 82 h 88"/>
                <a:gd name="T78" fmla="*/ 55 w 117"/>
                <a:gd name="T79" fmla="*/ 80 h 88"/>
                <a:gd name="T80" fmla="*/ 53 w 117"/>
                <a:gd name="T81" fmla="*/ 77 h 88"/>
                <a:gd name="T82" fmla="*/ 49 w 117"/>
                <a:gd name="T83" fmla="*/ 72 h 88"/>
                <a:gd name="T84" fmla="*/ 46 w 117"/>
                <a:gd name="T85" fmla="*/ 76 h 88"/>
                <a:gd name="T86" fmla="*/ 45 w 117"/>
                <a:gd name="T87" fmla="*/ 80 h 88"/>
                <a:gd name="T88" fmla="*/ 39 w 117"/>
                <a:gd name="T89" fmla="*/ 83 h 88"/>
                <a:gd name="T90" fmla="*/ 33 w 117"/>
                <a:gd name="T91" fmla="*/ 84 h 88"/>
                <a:gd name="T92" fmla="*/ 28 w 117"/>
                <a:gd name="T93" fmla="*/ 83 h 88"/>
                <a:gd name="T94" fmla="*/ 27 w 117"/>
                <a:gd name="T95" fmla="*/ 84 h 88"/>
                <a:gd name="T96" fmla="*/ 24 w 117"/>
                <a:gd name="T97" fmla="*/ 87 h 88"/>
                <a:gd name="T98" fmla="*/ 21 w 117"/>
                <a:gd name="T99" fmla="*/ 88 h 88"/>
                <a:gd name="T100" fmla="*/ 15 w 117"/>
                <a:gd name="T101" fmla="*/ 87 h 88"/>
                <a:gd name="T102" fmla="*/ 11 w 117"/>
                <a:gd name="T103" fmla="*/ 84 h 88"/>
                <a:gd name="T104" fmla="*/ 15 w 117"/>
                <a:gd name="T105" fmla="*/ 82 h 88"/>
                <a:gd name="T106" fmla="*/ 17 w 117"/>
                <a:gd name="T107" fmla="*/ 81 h 88"/>
                <a:gd name="T108" fmla="*/ 19 w 117"/>
                <a:gd name="T109" fmla="*/ 79 h 88"/>
                <a:gd name="T110" fmla="*/ 17 w 117"/>
                <a:gd name="T111" fmla="*/ 77 h 88"/>
                <a:gd name="T112" fmla="*/ 9 w 117"/>
                <a:gd name="T113" fmla="*/ 67 h 88"/>
                <a:gd name="T114" fmla="*/ 11 w 117"/>
                <a:gd name="T115" fmla="*/ 61 h 88"/>
                <a:gd name="T116" fmla="*/ 9 w 117"/>
                <a:gd name="T117" fmla="*/ 58 h 88"/>
                <a:gd name="T118" fmla="*/ 6 w 117"/>
                <a:gd name="T119" fmla="*/ 58 h 88"/>
                <a:gd name="T120" fmla="*/ 5 w 117"/>
                <a:gd name="T121" fmla="*/ 55 h 88"/>
                <a:gd name="T122" fmla="*/ 11 w 117"/>
                <a:gd name="T123" fmla="*/ 4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7" h="88">
                  <a:moveTo>
                    <a:pt x="9" y="48"/>
                  </a:moveTo>
                  <a:cubicBezTo>
                    <a:pt x="7" y="47"/>
                    <a:pt x="7" y="47"/>
                    <a:pt x="7" y="47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3" y="38"/>
                    <a:pt x="3" y="38"/>
                  </a:cubicBezTo>
                  <a:cubicBezTo>
                    <a:pt x="4" y="37"/>
                    <a:pt x="6" y="36"/>
                    <a:pt x="6" y="36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8" y="33"/>
                    <a:pt x="9" y="33"/>
                  </a:cubicBezTo>
                  <a:cubicBezTo>
                    <a:pt x="10" y="33"/>
                    <a:pt x="10" y="34"/>
                    <a:pt x="10" y="33"/>
                  </a:cubicBezTo>
                  <a:cubicBezTo>
                    <a:pt x="11" y="33"/>
                    <a:pt x="11" y="29"/>
                    <a:pt x="11" y="29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8" y="26"/>
                    <a:pt x="48" y="26"/>
                    <a:pt x="48" y="26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3" y="23"/>
                    <a:pt x="53" y="23"/>
                    <a:pt x="53" y="23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6" y="4"/>
                    <a:pt x="96" y="4"/>
                    <a:pt x="96" y="4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4"/>
                    <a:pt x="108" y="4"/>
                    <a:pt x="108" y="5"/>
                  </a:cubicBezTo>
                  <a:cubicBezTo>
                    <a:pt x="108" y="5"/>
                    <a:pt x="108" y="5"/>
                    <a:pt x="108" y="5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1" y="10"/>
                    <a:pt x="111" y="10"/>
                    <a:pt x="111" y="10"/>
                  </a:cubicBezTo>
                  <a:cubicBezTo>
                    <a:pt x="111" y="12"/>
                    <a:pt x="111" y="12"/>
                    <a:pt x="111" y="12"/>
                  </a:cubicBezTo>
                  <a:cubicBezTo>
                    <a:pt x="117" y="19"/>
                    <a:pt x="117" y="19"/>
                    <a:pt x="117" y="19"/>
                  </a:cubicBezTo>
                  <a:cubicBezTo>
                    <a:pt x="117" y="19"/>
                    <a:pt x="115" y="19"/>
                    <a:pt x="115" y="19"/>
                  </a:cubicBezTo>
                  <a:cubicBezTo>
                    <a:pt x="114" y="19"/>
                    <a:pt x="112" y="19"/>
                    <a:pt x="112" y="19"/>
                  </a:cubicBezTo>
                  <a:cubicBezTo>
                    <a:pt x="112" y="19"/>
                    <a:pt x="111" y="20"/>
                    <a:pt x="110" y="20"/>
                  </a:cubicBezTo>
                  <a:cubicBezTo>
                    <a:pt x="110" y="20"/>
                    <a:pt x="109" y="22"/>
                    <a:pt x="109" y="22"/>
                  </a:cubicBezTo>
                  <a:cubicBezTo>
                    <a:pt x="108" y="23"/>
                    <a:pt x="108" y="23"/>
                    <a:pt x="108" y="23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8"/>
                    <a:pt x="112" y="28"/>
                    <a:pt x="107" y="27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7"/>
                    <a:pt x="104" y="27"/>
                    <a:pt x="104" y="27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2" y="28"/>
                    <a:pt x="102" y="30"/>
                    <a:pt x="102" y="30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97" y="34"/>
                    <a:pt x="97" y="34"/>
                    <a:pt x="97" y="34"/>
                  </a:cubicBezTo>
                  <a:cubicBezTo>
                    <a:pt x="96" y="35"/>
                    <a:pt x="96" y="35"/>
                    <a:pt x="96" y="35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2" y="36"/>
                    <a:pt x="92" y="36"/>
                    <a:pt x="92" y="36"/>
                  </a:cubicBezTo>
                  <a:cubicBezTo>
                    <a:pt x="91" y="38"/>
                    <a:pt x="91" y="38"/>
                    <a:pt x="91" y="38"/>
                  </a:cubicBezTo>
                  <a:cubicBezTo>
                    <a:pt x="91" y="38"/>
                    <a:pt x="89" y="38"/>
                    <a:pt x="89" y="38"/>
                  </a:cubicBezTo>
                  <a:cubicBezTo>
                    <a:pt x="89" y="38"/>
                    <a:pt x="86" y="39"/>
                    <a:pt x="86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6" y="41"/>
                    <a:pt x="85" y="42"/>
                    <a:pt x="85" y="42"/>
                  </a:cubicBezTo>
                  <a:cubicBezTo>
                    <a:pt x="85" y="42"/>
                    <a:pt x="85" y="45"/>
                    <a:pt x="85" y="45"/>
                  </a:cubicBezTo>
                  <a:cubicBezTo>
                    <a:pt x="85" y="45"/>
                    <a:pt x="87" y="46"/>
                    <a:pt x="87" y="4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89" y="49"/>
                    <a:pt x="89" y="52"/>
                    <a:pt x="89" y="52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0" y="58"/>
                    <a:pt x="91" y="58"/>
                    <a:pt x="90" y="59"/>
                  </a:cubicBezTo>
                  <a:cubicBezTo>
                    <a:pt x="89" y="59"/>
                    <a:pt x="88" y="60"/>
                    <a:pt x="88" y="60"/>
                  </a:cubicBezTo>
                  <a:cubicBezTo>
                    <a:pt x="88" y="60"/>
                    <a:pt x="86" y="60"/>
                    <a:pt x="86" y="60"/>
                  </a:cubicBezTo>
                  <a:cubicBezTo>
                    <a:pt x="86" y="60"/>
                    <a:pt x="84" y="60"/>
                    <a:pt x="84" y="60"/>
                  </a:cubicBezTo>
                  <a:cubicBezTo>
                    <a:pt x="83" y="62"/>
                    <a:pt x="83" y="62"/>
                    <a:pt x="83" y="62"/>
                  </a:cubicBezTo>
                  <a:cubicBezTo>
                    <a:pt x="81" y="61"/>
                    <a:pt x="81" y="61"/>
                    <a:pt x="81" y="61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78" y="64"/>
                    <a:pt x="78" y="64"/>
                    <a:pt x="78" y="64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5" y="67"/>
                    <a:pt x="75" y="67"/>
                    <a:pt x="75" y="67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6" y="68"/>
                    <a:pt x="77" y="69"/>
                    <a:pt x="77" y="68"/>
                  </a:cubicBezTo>
                  <a:cubicBezTo>
                    <a:pt x="77" y="68"/>
                    <a:pt x="77" y="67"/>
                    <a:pt x="77" y="67"/>
                  </a:cubicBezTo>
                  <a:cubicBezTo>
                    <a:pt x="78" y="68"/>
                    <a:pt x="79" y="69"/>
                    <a:pt x="79" y="69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71"/>
                    <a:pt x="78" y="71"/>
                    <a:pt x="78" y="71"/>
                  </a:cubicBezTo>
                  <a:cubicBezTo>
                    <a:pt x="78" y="71"/>
                    <a:pt x="77" y="72"/>
                    <a:pt x="77" y="72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4"/>
                    <a:pt x="76" y="74"/>
                    <a:pt x="76" y="75"/>
                  </a:cubicBezTo>
                  <a:cubicBezTo>
                    <a:pt x="76" y="75"/>
                    <a:pt x="76" y="76"/>
                    <a:pt x="76" y="76"/>
                  </a:cubicBezTo>
                  <a:cubicBezTo>
                    <a:pt x="77" y="76"/>
                    <a:pt x="78" y="78"/>
                    <a:pt x="78" y="78"/>
                  </a:cubicBezTo>
                  <a:cubicBezTo>
                    <a:pt x="78" y="78"/>
                    <a:pt x="79" y="79"/>
                    <a:pt x="79" y="79"/>
                  </a:cubicBezTo>
                  <a:cubicBezTo>
                    <a:pt x="79" y="79"/>
                    <a:pt x="79" y="80"/>
                    <a:pt x="79" y="80"/>
                  </a:cubicBezTo>
                  <a:cubicBezTo>
                    <a:pt x="79" y="80"/>
                    <a:pt x="78" y="81"/>
                    <a:pt x="77" y="81"/>
                  </a:cubicBezTo>
                  <a:cubicBezTo>
                    <a:pt x="77" y="81"/>
                    <a:pt x="75" y="81"/>
                    <a:pt x="75" y="81"/>
                  </a:cubicBezTo>
                  <a:cubicBezTo>
                    <a:pt x="75" y="81"/>
                    <a:pt x="74" y="83"/>
                    <a:pt x="74" y="83"/>
                  </a:cubicBezTo>
                  <a:cubicBezTo>
                    <a:pt x="74" y="83"/>
                    <a:pt x="73" y="83"/>
                    <a:pt x="72" y="83"/>
                  </a:cubicBezTo>
                  <a:cubicBezTo>
                    <a:pt x="72" y="83"/>
                    <a:pt x="74" y="84"/>
                    <a:pt x="72" y="83"/>
                  </a:cubicBezTo>
                  <a:cubicBezTo>
                    <a:pt x="69" y="82"/>
                    <a:pt x="69" y="81"/>
                    <a:pt x="69" y="81"/>
                  </a:cubicBezTo>
                  <a:cubicBezTo>
                    <a:pt x="69" y="81"/>
                    <a:pt x="68" y="80"/>
                    <a:pt x="68" y="80"/>
                  </a:cubicBezTo>
                  <a:cubicBezTo>
                    <a:pt x="67" y="80"/>
                    <a:pt x="66" y="80"/>
                    <a:pt x="66" y="80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63" y="79"/>
                    <a:pt x="63" y="79"/>
                    <a:pt x="63" y="79"/>
                  </a:cubicBezTo>
                  <a:cubicBezTo>
                    <a:pt x="62" y="81"/>
                    <a:pt x="62" y="81"/>
                    <a:pt x="62" y="81"/>
                  </a:cubicBezTo>
                  <a:cubicBezTo>
                    <a:pt x="62" y="81"/>
                    <a:pt x="62" y="82"/>
                    <a:pt x="61" y="82"/>
                  </a:cubicBezTo>
                  <a:cubicBezTo>
                    <a:pt x="60" y="83"/>
                    <a:pt x="61" y="83"/>
                    <a:pt x="60" y="83"/>
                  </a:cubicBezTo>
                  <a:cubicBezTo>
                    <a:pt x="58" y="83"/>
                    <a:pt x="57" y="81"/>
                    <a:pt x="57" y="81"/>
                  </a:cubicBezTo>
                  <a:cubicBezTo>
                    <a:pt x="57" y="81"/>
                    <a:pt x="55" y="80"/>
                    <a:pt x="55" y="80"/>
                  </a:cubicBezTo>
                  <a:cubicBezTo>
                    <a:pt x="54" y="79"/>
                    <a:pt x="54" y="79"/>
                    <a:pt x="54" y="79"/>
                  </a:cubicBezTo>
                  <a:cubicBezTo>
                    <a:pt x="53" y="79"/>
                    <a:pt x="53" y="80"/>
                    <a:pt x="53" y="78"/>
                  </a:cubicBezTo>
                  <a:cubicBezTo>
                    <a:pt x="53" y="77"/>
                    <a:pt x="53" y="77"/>
                    <a:pt x="53" y="77"/>
                  </a:cubicBezTo>
                  <a:cubicBezTo>
                    <a:pt x="52" y="76"/>
                    <a:pt x="52" y="77"/>
                    <a:pt x="51" y="76"/>
                  </a:cubicBezTo>
                  <a:cubicBezTo>
                    <a:pt x="51" y="75"/>
                    <a:pt x="50" y="74"/>
                    <a:pt x="50" y="74"/>
                  </a:cubicBezTo>
                  <a:cubicBezTo>
                    <a:pt x="49" y="72"/>
                    <a:pt x="49" y="72"/>
                    <a:pt x="49" y="72"/>
                  </a:cubicBezTo>
                  <a:cubicBezTo>
                    <a:pt x="49" y="72"/>
                    <a:pt x="49" y="72"/>
                    <a:pt x="49" y="73"/>
                  </a:cubicBezTo>
                  <a:cubicBezTo>
                    <a:pt x="48" y="74"/>
                    <a:pt x="47" y="74"/>
                    <a:pt x="47" y="74"/>
                  </a:cubicBezTo>
                  <a:cubicBezTo>
                    <a:pt x="47" y="75"/>
                    <a:pt x="46" y="76"/>
                    <a:pt x="46" y="76"/>
                  </a:cubicBezTo>
                  <a:cubicBezTo>
                    <a:pt x="46" y="76"/>
                    <a:pt x="45" y="77"/>
                    <a:pt x="45" y="78"/>
                  </a:cubicBezTo>
                  <a:cubicBezTo>
                    <a:pt x="46" y="78"/>
                    <a:pt x="46" y="78"/>
                    <a:pt x="46" y="79"/>
                  </a:cubicBezTo>
                  <a:cubicBezTo>
                    <a:pt x="46" y="79"/>
                    <a:pt x="45" y="80"/>
                    <a:pt x="45" y="80"/>
                  </a:cubicBezTo>
                  <a:cubicBezTo>
                    <a:pt x="44" y="81"/>
                    <a:pt x="44" y="81"/>
                    <a:pt x="43" y="81"/>
                  </a:cubicBezTo>
                  <a:cubicBezTo>
                    <a:pt x="43" y="82"/>
                    <a:pt x="41" y="83"/>
                    <a:pt x="41" y="83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4" y="84"/>
                    <a:pt x="34" y="84"/>
                    <a:pt x="34" y="84"/>
                  </a:cubicBezTo>
                  <a:cubicBezTo>
                    <a:pt x="34" y="84"/>
                    <a:pt x="33" y="84"/>
                    <a:pt x="33" y="84"/>
                  </a:cubicBezTo>
                  <a:cubicBezTo>
                    <a:pt x="32" y="84"/>
                    <a:pt x="31" y="84"/>
                    <a:pt x="31" y="84"/>
                  </a:cubicBezTo>
                  <a:cubicBezTo>
                    <a:pt x="31" y="84"/>
                    <a:pt x="30" y="83"/>
                    <a:pt x="29" y="83"/>
                  </a:cubicBezTo>
                  <a:cubicBezTo>
                    <a:pt x="29" y="83"/>
                    <a:pt x="28" y="83"/>
                    <a:pt x="28" y="83"/>
                  </a:cubicBezTo>
                  <a:cubicBezTo>
                    <a:pt x="27" y="83"/>
                    <a:pt x="26" y="83"/>
                    <a:pt x="26" y="83"/>
                  </a:cubicBezTo>
                  <a:cubicBezTo>
                    <a:pt x="26" y="84"/>
                    <a:pt x="26" y="84"/>
                    <a:pt x="26" y="84"/>
                  </a:cubicBezTo>
                  <a:cubicBezTo>
                    <a:pt x="26" y="84"/>
                    <a:pt x="27" y="84"/>
                    <a:pt x="27" y="84"/>
                  </a:cubicBezTo>
                  <a:cubicBezTo>
                    <a:pt x="27" y="85"/>
                    <a:pt x="27" y="86"/>
                    <a:pt x="27" y="86"/>
                  </a:cubicBezTo>
                  <a:cubicBezTo>
                    <a:pt x="27" y="86"/>
                    <a:pt x="26" y="86"/>
                    <a:pt x="26" y="86"/>
                  </a:cubicBezTo>
                  <a:cubicBezTo>
                    <a:pt x="26" y="87"/>
                    <a:pt x="24" y="87"/>
                    <a:pt x="24" y="87"/>
                  </a:cubicBezTo>
                  <a:cubicBezTo>
                    <a:pt x="24" y="87"/>
                    <a:pt x="24" y="88"/>
                    <a:pt x="24" y="88"/>
                  </a:cubicBezTo>
                  <a:cubicBezTo>
                    <a:pt x="24" y="88"/>
                    <a:pt x="24" y="88"/>
                    <a:pt x="23" y="88"/>
                  </a:cubicBezTo>
                  <a:cubicBezTo>
                    <a:pt x="22" y="88"/>
                    <a:pt x="22" y="88"/>
                    <a:pt x="21" y="88"/>
                  </a:cubicBezTo>
                  <a:cubicBezTo>
                    <a:pt x="21" y="87"/>
                    <a:pt x="20" y="87"/>
                    <a:pt x="19" y="87"/>
                  </a:cubicBezTo>
                  <a:cubicBezTo>
                    <a:pt x="19" y="87"/>
                    <a:pt x="16" y="86"/>
                    <a:pt x="16" y="86"/>
                  </a:cubicBezTo>
                  <a:cubicBezTo>
                    <a:pt x="16" y="86"/>
                    <a:pt x="15" y="87"/>
                    <a:pt x="15" y="87"/>
                  </a:cubicBezTo>
                  <a:cubicBezTo>
                    <a:pt x="14" y="87"/>
                    <a:pt x="13" y="87"/>
                    <a:pt x="12" y="86"/>
                  </a:cubicBezTo>
                  <a:cubicBezTo>
                    <a:pt x="12" y="86"/>
                    <a:pt x="11" y="86"/>
                    <a:pt x="11" y="86"/>
                  </a:cubicBezTo>
                  <a:cubicBezTo>
                    <a:pt x="11" y="85"/>
                    <a:pt x="11" y="84"/>
                    <a:pt x="11" y="84"/>
                  </a:cubicBezTo>
                  <a:cubicBezTo>
                    <a:pt x="11" y="84"/>
                    <a:pt x="10" y="83"/>
                    <a:pt x="11" y="83"/>
                  </a:cubicBezTo>
                  <a:cubicBezTo>
                    <a:pt x="11" y="83"/>
                    <a:pt x="12" y="83"/>
                    <a:pt x="13" y="83"/>
                  </a:cubicBezTo>
                  <a:cubicBezTo>
                    <a:pt x="14" y="83"/>
                    <a:pt x="15" y="83"/>
                    <a:pt x="15" y="82"/>
                  </a:cubicBezTo>
                  <a:cubicBezTo>
                    <a:pt x="15" y="82"/>
                    <a:pt x="15" y="82"/>
                    <a:pt x="16" y="82"/>
                  </a:cubicBezTo>
                  <a:cubicBezTo>
                    <a:pt x="16" y="82"/>
                    <a:pt x="17" y="83"/>
                    <a:pt x="17" y="82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6" y="80"/>
                    <a:pt x="17" y="79"/>
                    <a:pt x="17" y="79"/>
                  </a:cubicBezTo>
                  <a:cubicBezTo>
                    <a:pt x="18" y="79"/>
                    <a:pt x="19" y="79"/>
                    <a:pt x="19" y="79"/>
                  </a:cubicBezTo>
                  <a:cubicBezTo>
                    <a:pt x="20" y="79"/>
                    <a:pt x="21" y="79"/>
                    <a:pt x="21" y="79"/>
                  </a:cubicBezTo>
                  <a:cubicBezTo>
                    <a:pt x="21" y="79"/>
                    <a:pt x="21" y="79"/>
                    <a:pt x="22" y="78"/>
                  </a:cubicBezTo>
                  <a:cubicBezTo>
                    <a:pt x="22" y="78"/>
                    <a:pt x="18" y="78"/>
                    <a:pt x="17" y="77"/>
                  </a:cubicBezTo>
                  <a:cubicBezTo>
                    <a:pt x="15" y="75"/>
                    <a:pt x="13" y="74"/>
                    <a:pt x="13" y="70"/>
                  </a:cubicBezTo>
                  <a:cubicBezTo>
                    <a:pt x="12" y="70"/>
                    <a:pt x="12" y="68"/>
                    <a:pt x="11" y="68"/>
                  </a:cubicBezTo>
                  <a:cubicBezTo>
                    <a:pt x="11" y="68"/>
                    <a:pt x="9" y="67"/>
                    <a:pt x="9" y="67"/>
                  </a:cubicBezTo>
                  <a:cubicBezTo>
                    <a:pt x="9" y="66"/>
                    <a:pt x="9" y="66"/>
                    <a:pt x="10" y="65"/>
                  </a:cubicBezTo>
                  <a:cubicBezTo>
                    <a:pt x="10" y="64"/>
                    <a:pt x="10" y="64"/>
                    <a:pt x="11" y="63"/>
                  </a:cubicBezTo>
                  <a:cubicBezTo>
                    <a:pt x="11" y="63"/>
                    <a:pt x="11" y="61"/>
                    <a:pt x="11" y="61"/>
                  </a:cubicBezTo>
                  <a:cubicBezTo>
                    <a:pt x="11" y="61"/>
                    <a:pt x="12" y="60"/>
                    <a:pt x="11" y="60"/>
                  </a:cubicBezTo>
                  <a:cubicBezTo>
                    <a:pt x="11" y="59"/>
                    <a:pt x="10" y="58"/>
                    <a:pt x="10" y="58"/>
                  </a:cubicBezTo>
                  <a:cubicBezTo>
                    <a:pt x="10" y="58"/>
                    <a:pt x="10" y="58"/>
                    <a:pt x="9" y="58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7" y="60"/>
                    <a:pt x="6" y="58"/>
                    <a:pt x="6" y="58"/>
                  </a:cubicBezTo>
                  <a:cubicBezTo>
                    <a:pt x="5" y="58"/>
                    <a:pt x="5" y="58"/>
                    <a:pt x="5" y="57"/>
                  </a:cubicBezTo>
                  <a:cubicBezTo>
                    <a:pt x="5" y="57"/>
                    <a:pt x="6" y="56"/>
                    <a:pt x="6" y="56"/>
                  </a:cubicBezTo>
                  <a:cubicBezTo>
                    <a:pt x="6" y="56"/>
                    <a:pt x="5" y="55"/>
                    <a:pt x="5" y="55"/>
                  </a:cubicBezTo>
                  <a:cubicBezTo>
                    <a:pt x="5" y="55"/>
                    <a:pt x="6" y="53"/>
                    <a:pt x="7" y="53"/>
                  </a:cubicBezTo>
                  <a:cubicBezTo>
                    <a:pt x="8" y="52"/>
                    <a:pt x="10" y="50"/>
                    <a:pt x="10" y="50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9" y="48"/>
                    <a:pt x="9" y="48"/>
                  </a:cubicBezTo>
                  <a:close/>
                </a:path>
              </a:pathLst>
            </a:custGeom>
            <a:grpFill/>
            <a:ln w="19050" cap="rnd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47" name="Freeform 197"/>
            <p:cNvSpPr>
              <a:spLocks noEditPoints="1"/>
            </p:cNvSpPr>
            <p:nvPr/>
          </p:nvSpPr>
          <p:spPr bwMode="auto">
            <a:xfrm>
              <a:off x="5338204" y="3253212"/>
              <a:ext cx="517832" cy="466653"/>
            </a:xfrm>
            <a:custGeom>
              <a:avLst/>
              <a:gdLst>
                <a:gd name="T0" fmla="*/ 216 w 227"/>
                <a:gd name="T1" fmla="*/ 62 h 211"/>
                <a:gd name="T2" fmla="*/ 209 w 227"/>
                <a:gd name="T3" fmla="*/ 47 h 211"/>
                <a:gd name="T4" fmla="*/ 183 w 227"/>
                <a:gd name="T5" fmla="*/ 33 h 211"/>
                <a:gd name="T6" fmla="*/ 141 w 227"/>
                <a:gd name="T7" fmla="*/ 25 h 211"/>
                <a:gd name="T8" fmla="*/ 102 w 227"/>
                <a:gd name="T9" fmla="*/ 1 h 211"/>
                <a:gd name="T10" fmla="*/ 84 w 227"/>
                <a:gd name="T11" fmla="*/ 17 h 211"/>
                <a:gd name="T12" fmla="*/ 82 w 227"/>
                <a:gd name="T13" fmla="*/ 40 h 211"/>
                <a:gd name="T14" fmla="*/ 70 w 227"/>
                <a:gd name="T15" fmla="*/ 52 h 211"/>
                <a:gd name="T16" fmla="*/ 58 w 227"/>
                <a:gd name="T17" fmla="*/ 61 h 211"/>
                <a:gd name="T18" fmla="*/ 39 w 227"/>
                <a:gd name="T19" fmla="*/ 55 h 211"/>
                <a:gd name="T20" fmla="*/ 18 w 227"/>
                <a:gd name="T21" fmla="*/ 65 h 211"/>
                <a:gd name="T22" fmla="*/ 3 w 227"/>
                <a:gd name="T23" fmla="*/ 67 h 211"/>
                <a:gd name="T24" fmla="*/ 3 w 227"/>
                <a:gd name="T25" fmla="*/ 66 h 211"/>
                <a:gd name="T26" fmla="*/ 3 w 227"/>
                <a:gd name="T27" fmla="*/ 66 h 211"/>
                <a:gd name="T28" fmla="*/ 4 w 227"/>
                <a:gd name="T29" fmla="*/ 77 h 211"/>
                <a:gd name="T30" fmla="*/ 17 w 227"/>
                <a:gd name="T31" fmla="*/ 102 h 211"/>
                <a:gd name="T32" fmla="*/ 30 w 227"/>
                <a:gd name="T33" fmla="*/ 77 h 211"/>
                <a:gd name="T34" fmla="*/ 51 w 227"/>
                <a:gd name="T35" fmla="*/ 92 h 211"/>
                <a:gd name="T36" fmla="*/ 64 w 227"/>
                <a:gd name="T37" fmla="*/ 115 h 211"/>
                <a:gd name="T38" fmla="*/ 53 w 227"/>
                <a:gd name="T39" fmla="*/ 108 h 211"/>
                <a:gd name="T40" fmla="*/ 65 w 227"/>
                <a:gd name="T41" fmla="*/ 124 h 211"/>
                <a:gd name="T42" fmla="*/ 73 w 227"/>
                <a:gd name="T43" fmla="*/ 138 h 211"/>
                <a:gd name="T44" fmla="*/ 72 w 227"/>
                <a:gd name="T45" fmla="*/ 145 h 211"/>
                <a:gd name="T46" fmla="*/ 58 w 227"/>
                <a:gd name="T47" fmla="*/ 130 h 211"/>
                <a:gd name="T48" fmla="*/ 61 w 227"/>
                <a:gd name="T49" fmla="*/ 136 h 211"/>
                <a:gd name="T50" fmla="*/ 76 w 227"/>
                <a:gd name="T51" fmla="*/ 153 h 211"/>
                <a:gd name="T52" fmla="*/ 74 w 227"/>
                <a:gd name="T53" fmla="*/ 146 h 211"/>
                <a:gd name="T54" fmla="*/ 89 w 227"/>
                <a:gd name="T55" fmla="*/ 156 h 211"/>
                <a:gd name="T56" fmla="*/ 99 w 227"/>
                <a:gd name="T57" fmla="*/ 157 h 211"/>
                <a:gd name="T58" fmla="*/ 126 w 227"/>
                <a:gd name="T59" fmla="*/ 164 h 211"/>
                <a:gd name="T60" fmla="*/ 160 w 227"/>
                <a:gd name="T61" fmla="*/ 187 h 211"/>
                <a:gd name="T62" fmla="*/ 140 w 227"/>
                <a:gd name="T63" fmla="*/ 190 h 211"/>
                <a:gd name="T64" fmla="*/ 184 w 227"/>
                <a:gd name="T65" fmla="*/ 200 h 211"/>
                <a:gd name="T66" fmla="*/ 171 w 227"/>
                <a:gd name="T67" fmla="*/ 185 h 211"/>
                <a:gd name="T68" fmla="*/ 153 w 227"/>
                <a:gd name="T69" fmla="*/ 162 h 211"/>
                <a:gd name="T70" fmla="*/ 118 w 227"/>
                <a:gd name="T71" fmla="*/ 135 h 211"/>
                <a:gd name="T72" fmla="*/ 100 w 227"/>
                <a:gd name="T73" fmla="*/ 105 h 211"/>
                <a:gd name="T74" fmla="*/ 88 w 227"/>
                <a:gd name="T75" fmla="*/ 76 h 211"/>
                <a:gd name="T76" fmla="*/ 121 w 227"/>
                <a:gd name="T77" fmla="*/ 70 h 211"/>
                <a:gd name="T78" fmla="*/ 160 w 227"/>
                <a:gd name="T79" fmla="*/ 71 h 211"/>
                <a:gd name="T80" fmla="*/ 189 w 227"/>
                <a:gd name="T81" fmla="*/ 70 h 211"/>
                <a:gd name="T82" fmla="*/ 179 w 227"/>
                <a:gd name="T83" fmla="*/ 190 h 211"/>
                <a:gd name="T84" fmla="*/ 192 w 227"/>
                <a:gd name="T85" fmla="*/ 201 h 211"/>
                <a:gd name="T86" fmla="*/ 159 w 227"/>
                <a:gd name="T87" fmla="*/ 195 h 211"/>
                <a:gd name="T88" fmla="*/ 144 w 227"/>
                <a:gd name="T89" fmla="*/ 199 h 211"/>
                <a:gd name="T90" fmla="*/ 115 w 227"/>
                <a:gd name="T91" fmla="*/ 191 h 211"/>
                <a:gd name="T92" fmla="*/ 136 w 227"/>
                <a:gd name="T93" fmla="*/ 178 h 211"/>
                <a:gd name="T94" fmla="*/ 144 w 227"/>
                <a:gd name="T95" fmla="*/ 180 h 211"/>
                <a:gd name="T96" fmla="*/ 123 w 227"/>
                <a:gd name="T97" fmla="*/ 178 h 211"/>
                <a:gd name="T98" fmla="*/ 129 w 227"/>
                <a:gd name="T99" fmla="*/ 168 h 211"/>
                <a:gd name="T100" fmla="*/ 51 w 227"/>
                <a:gd name="T101" fmla="*/ 93 h 211"/>
                <a:gd name="T102" fmla="*/ 50 w 227"/>
                <a:gd name="T103" fmla="*/ 97 h 211"/>
                <a:gd name="T104" fmla="*/ 60 w 227"/>
                <a:gd name="T105" fmla="*/ 119 h 211"/>
                <a:gd name="T106" fmla="*/ 53 w 227"/>
                <a:gd name="T107" fmla="*/ 121 h 211"/>
                <a:gd name="T108" fmla="*/ 35 w 227"/>
                <a:gd name="T109" fmla="*/ 119 h 211"/>
                <a:gd name="T110" fmla="*/ 36 w 227"/>
                <a:gd name="T111" fmla="*/ 91 h 211"/>
                <a:gd name="T112" fmla="*/ 40 w 227"/>
                <a:gd name="T113" fmla="*/ 103 h 211"/>
                <a:gd name="T114" fmla="*/ 45 w 227"/>
                <a:gd name="T115" fmla="*/ 120 h 211"/>
                <a:gd name="T116" fmla="*/ 37 w 227"/>
                <a:gd name="T117" fmla="*/ 107 h 211"/>
                <a:gd name="T118" fmla="*/ 34 w 227"/>
                <a:gd name="T119" fmla="*/ 9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7" h="211">
                  <a:moveTo>
                    <a:pt x="215" y="82"/>
                  </a:moveTo>
                  <a:cubicBezTo>
                    <a:pt x="215" y="80"/>
                    <a:pt x="214" y="79"/>
                    <a:pt x="216" y="78"/>
                  </a:cubicBezTo>
                  <a:cubicBezTo>
                    <a:pt x="217" y="78"/>
                    <a:pt x="218" y="80"/>
                    <a:pt x="218" y="78"/>
                  </a:cubicBezTo>
                  <a:cubicBezTo>
                    <a:pt x="218" y="76"/>
                    <a:pt x="219" y="77"/>
                    <a:pt x="218" y="75"/>
                  </a:cubicBezTo>
                  <a:cubicBezTo>
                    <a:pt x="218" y="75"/>
                    <a:pt x="218" y="75"/>
                    <a:pt x="218" y="75"/>
                  </a:cubicBezTo>
                  <a:cubicBezTo>
                    <a:pt x="218" y="75"/>
                    <a:pt x="218" y="75"/>
                    <a:pt x="218" y="75"/>
                  </a:cubicBezTo>
                  <a:cubicBezTo>
                    <a:pt x="218" y="75"/>
                    <a:pt x="218" y="77"/>
                    <a:pt x="217" y="77"/>
                  </a:cubicBezTo>
                  <a:cubicBezTo>
                    <a:pt x="217" y="77"/>
                    <a:pt x="216" y="78"/>
                    <a:pt x="215" y="78"/>
                  </a:cubicBezTo>
                  <a:cubicBezTo>
                    <a:pt x="214" y="77"/>
                    <a:pt x="214" y="77"/>
                    <a:pt x="214" y="77"/>
                  </a:cubicBezTo>
                  <a:cubicBezTo>
                    <a:pt x="216" y="75"/>
                    <a:pt x="216" y="75"/>
                    <a:pt x="216" y="75"/>
                  </a:cubicBezTo>
                  <a:cubicBezTo>
                    <a:pt x="216" y="71"/>
                    <a:pt x="216" y="71"/>
                    <a:pt x="216" y="71"/>
                  </a:cubicBezTo>
                  <a:cubicBezTo>
                    <a:pt x="216" y="71"/>
                    <a:pt x="215" y="69"/>
                    <a:pt x="214" y="67"/>
                  </a:cubicBezTo>
                  <a:cubicBezTo>
                    <a:pt x="213" y="66"/>
                    <a:pt x="212" y="65"/>
                    <a:pt x="212" y="65"/>
                  </a:cubicBezTo>
                  <a:cubicBezTo>
                    <a:pt x="215" y="63"/>
                    <a:pt x="215" y="63"/>
                    <a:pt x="215" y="63"/>
                  </a:cubicBezTo>
                  <a:cubicBezTo>
                    <a:pt x="216" y="62"/>
                    <a:pt x="216" y="62"/>
                    <a:pt x="216" y="62"/>
                  </a:cubicBezTo>
                  <a:cubicBezTo>
                    <a:pt x="216" y="61"/>
                    <a:pt x="216" y="61"/>
                    <a:pt x="216" y="61"/>
                  </a:cubicBezTo>
                  <a:cubicBezTo>
                    <a:pt x="216" y="61"/>
                    <a:pt x="218" y="63"/>
                    <a:pt x="220" y="63"/>
                  </a:cubicBezTo>
                  <a:cubicBezTo>
                    <a:pt x="221" y="63"/>
                    <a:pt x="220" y="63"/>
                    <a:pt x="222" y="62"/>
                  </a:cubicBezTo>
                  <a:cubicBezTo>
                    <a:pt x="224" y="62"/>
                    <a:pt x="227" y="59"/>
                    <a:pt x="227" y="59"/>
                  </a:cubicBezTo>
                  <a:cubicBezTo>
                    <a:pt x="227" y="59"/>
                    <a:pt x="225" y="57"/>
                    <a:pt x="224" y="57"/>
                  </a:cubicBezTo>
                  <a:cubicBezTo>
                    <a:pt x="223" y="58"/>
                    <a:pt x="224" y="58"/>
                    <a:pt x="221" y="58"/>
                  </a:cubicBezTo>
                  <a:cubicBezTo>
                    <a:pt x="218" y="57"/>
                    <a:pt x="217" y="56"/>
                    <a:pt x="217" y="56"/>
                  </a:cubicBezTo>
                  <a:cubicBezTo>
                    <a:pt x="217" y="56"/>
                    <a:pt x="216" y="56"/>
                    <a:pt x="215" y="56"/>
                  </a:cubicBezTo>
                  <a:cubicBezTo>
                    <a:pt x="214" y="56"/>
                    <a:pt x="214" y="56"/>
                    <a:pt x="213" y="55"/>
                  </a:cubicBezTo>
                  <a:cubicBezTo>
                    <a:pt x="211" y="53"/>
                    <a:pt x="209" y="51"/>
                    <a:pt x="209" y="51"/>
                  </a:cubicBezTo>
                  <a:cubicBezTo>
                    <a:pt x="209" y="51"/>
                    <a:pt x="207" y="52"/>
                    <a:pt x="207" y="51"/>
                  </a:cubicBezTo>
                  <a:cubicBezTo>
                    <a:pt x="207" y="51"/>
                    <a:pt x="208" y="49"/>
                    <a:pt x="208" y="49"/>
                  </a:cubicBezTo>
                  <a:cubicBezTo>
                    <a:pt x="208" y="48"/>
                    <a:pt x="208" y="48"/>
                    <a:pt x="208" y="48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07" y="47"/>
                    <a:pt x="209" y="47"/>
                    <a:pt x="209" y="47"/>
                  </a:cubicBezTo>
                  <a:cubicBezTo>
                    <a:pt x="210" y="46"/>
                    <a:pt x="210" y="46"/>
                    <a:pt x="210" y="46"/>
                  </a:cubicBezTo>
                  <a:cubicBezTo>
                    <a:pt x="212" y="44"/>
                    <a:pt x="210" y="42"/>
                    <a:pt x="207" y="43"/>
                  </a:cubicBezTo>
                  <a:cubicBezTo>
                    <a:pt x="206" y="43"/>
                    <a:pt x="205" y="44"/>
                    <a:pt x="205" y="44"/>
                  </a:cubicBezTo>
                  <a:cubicBezTo>
                    <a:pt x="204" y="44"/>
                    <a:pt x="202" y="43"/>
                    <a:pt x="202" y="42"/>
                  </a:cubicBezTo>
                  <a:cubicBezTo>
                    <a:pt x="202" y="41"/>
                    <a:pt x="201" y="41"/>
                    <a:pt x="203" y="40"/>
                  </a:cubicBezTo>
                  <a:cubicBezTo>
                    <a:pt x="204" y="40"/>
                    <a:pt x="205" y="38"/>
                    <a:pt x="205" y="38"/>
                  </a:cubicBezTo>
                  <a:cubicBezTo>
                    <a:pt x="203" y="35"/>
                    <a:pt x="203" y="35"/>
                    <a:pt x="203" y="35"/>
                  </a:cubicBezTo>
                  <a:cubicBezTo>
                    <a:pt x="204" y="29"/>
                    <a:pt x="204" y="29"/>
                    <a:pt x="204" y="29"/>
                  </a:cubicBezTo>
                  <a:cubicBezTo>
                    <a:pt x="200" y="28"/>
                    <a:pt x="200" y="28"/>
                    <a:pt x="200" y="28"/>
                  </a:cubicBezTo>
                  <a:cubicBezTo>
                    <a:pt x="200" y="26"/>
                    <a:pt x="200" y="26"/>
                    <a:pt x="200" y="26"/>
                  </a:cubicBezTo>
                  <a:cubicBezTo>
                    <a:pt x="198" y="25"/>
                    <a:pt x="198" y="25"/>
                    <a:pt x="198" y="25"/>
                  </a:cubicBezTo>
                  <a:cubicBezTo>
                    <a:pt x="196" y="30"/>
                    <a:pt x="196" y="30"/>
                    <a:pt x="196" y="30"/>
                  </a:cubicBezTo>
                  <a:cubicBezTo>
                    <a:pt x="196" y="30"/>
                    <a:pt x="193" y="31"/>
                    <a:pt x="193" y="32"/>
                  </a:cubicBezTo>
                  <a:cubicBezTo>
                    <a:pt x="192" y="33"/>
                    <a:pt x="187" y="33"/>
                    <a:pt x="187" y="33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76" y="35"/>
                    <a:pt x="176" y="35"/>
                    <a:pt x="176" y="35"/>
                  </a:cubicBezTo>
                  <a:cubicBezTo>
                    <a:pt x="176" y="35"/>
                    <a:pt x="174" y="36"/>
                    <a:pt x="173" y="36"/>
                  </a:cubicBezTo>
                  <a:cubicBezTo>
                    <a:pt x="172" y="36"/>
                    <a:pt x="167" y="35"/>
                    <a:pt x="167" y="35"/>
                  </a:cubicBezTo>
                  <a:cubicBezTo>
                    <a:pt x="164" y="36"/>
                    <a:pt x="164" y="36"/>
                    <a:pt x="164" y="36"/>
                  </a:cubicBezTo>
                  <a:cubicBezTo>
                    <a:pt x="157" y="34"/>
                    <a:pt x="157" y="34"/>
                    <a:pt x="157" y="34"/>
                  </a:cubicBezTo>
                  <a:cubicBezTo>
                    <a:pt x="155" y="32"/>
                    <a:pt x="155" y="32"/>
                    <a:pt x="155" y="32"/>
                  </a:cubicBezTo>
                  <a:cubicBezTo>
                    <a:pt x="154" y="31"/>
                    <a:pt x="154" y="31"/>
                    <a:pt x="154" y="31"/>
                  </a:cubicBezTo>
                  <a:cubicBezTo>
                    <a:pt x="149" y="30"/>
                    <a:pt x="149" y="30"/>
                    <a:pt x="149" y="30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2" y="27"/>
                    <a:pt x="142" y="27"/>
                    <a:pt x="142" y="27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1" y="26"/>
                    <a:pt x="141" y="26"/>
                    <a:pt x="141" y="25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35" y="18"/>
                    <a:pt x="135" y="18"/>
                    <a:pt x="13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25" y="15"/>
                    <a:pt x="125" y="15"/>
                    <a:pt x="125" y="15"/>
                  </a:cubicBezTo>
                  <a:cubicBezTo>
                    <a:pt x="122" y="11"/>
                    <a:pt x="122" y="11"/>
                    <a:pt x="122" y="11"/>
                  </a:cubicBezTo>
                  <a:cubicBezTo>
                    <a:pt x="119" y="9"/>
                    <a:pt x="119" y="9"/>
                    <a:pt x="119" y="9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1" y="3"/>
                    <a:pt x="111" y="3"/>
                    <a:pt x="111" y="3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9" y="1"/>
                    <a:pt x="108" y="0"/>
                    <a:pt x="108" y="0"/>
                  </a:cubicBezTo>
                  <a:cubicBezTo>
                    <a:pt x="108" y="0"/>
                    <a:pt x="107" y="0"/>
                    <a:pt x="107" y="0"/>
                  </a:cubicBezTo>
                  <a:cubicBezTo>
                    <a:pt x="106" y="0"/>
                    <a:pt x="104" y="0"/>
                    <a:pt x="104" y="0"/>
                  </a:cubicBezTo>
                  <a:cubicBezTo>
                    <a:pt x="104" y="0"/>
                    <a:pt x="103" y="1"/>
                    <a:pt x="102" y="1"/>
                  </a:cubicBezTo>
                  <a:cubicBezTo>
                    <a:pt x="102" y="1"/>
                    <a:pt x="101" y="3"/>
                    <a:pt x="101" y="3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3" y="9"/>
                    <a:pt x="104" y="9"/>
                    <a:pt x="99" y="8"/>
                  </a:cubicBezTo>
                  <a:cubicBezTo>
                    <a:pt x="97" y="7"/>
                    <a:pt x="97" y="7"/>
                    <a:pt x="97" y="7"/>
                  </a:cubicBezTo>
                  <a:cubicBezTo>
                    <a:pt x="96" y="8"/>
                    <a:pt x="96" y="8"/>
                    <a:pt x="96" y="8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9"/>
                    <a:pt x="94" y="11"/>
                    <a:pt x="94" y="11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1" y="14"/>
                    <a:pt x="91" y="14"/>
                    <a:pt x="91" y="14"/>
                  </a:cubicBezTo>
                  <a:cubicBezTo>
                    <a:pt x="89" y="15"/>
                    <a:pt x="89" y="15"/>
                    <a:pt x="89" y="15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86" y="16"/>
                    <a:pt x="86" y="16"/>
                    <a:pt x="86" y="16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3" y="19"/>
                    <a:pt x="81" y="19"/>
                    <a:pt x="81" y="19"/>
                  </a:cubicBezTo>
                  <a:cubicBezTo>
                    <a:pt x="81" y="19"/>
                    <a:pt x="78" y="20"/>
                    <a:pt x="78" y="20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8" y="22"/>
                    <a:pt x="77" y="23"/>
                    <a:pt x="77" y="23"/>
                  </a:cubicBezTo>
                  <a:cubicBezTo>
                    <a:pt x="77" y="23"/>
                    <a:pt x="77" y="26"/>
                    <a:pt x="77" y="26"/>
                  </a:cubicBezTo>
                  <a:cubicBezTo>
                    <a:pt x="77" y="26"/>
                    <a:pt x="79" y="27"/>
                    <a:pt x="79" y="27"/>
                  </a:cubicBezTo>
                  <a:cubicBezTo>
                    <a:pt x="80" y="28"/>
                    <a:pt x="80" y="28"/>
                    <a:pt x="80" y="28"/>
                  </a:cubicBezTo>
                  <a:cubicBezTo>
                    <a:pt x="81" y="29"/>
                    <a:pt x="81" y="29"/>
                    <a:pt x="81" y="29"/>
                  </a:cubicBezTo>
                  <a:cubicBezTo>
                    <a:pt x="81" y="29"/>
                    <a:pt x="82" y="30"/>
                    <a:pt x="82" y="30"/>
                  </a:cubicBezTo>
                  <a:cubicBezTo>
                    <a:pt x="81" y="30"/>
                    <a:pt x="81" y="33"/>
                    <a:pt x="81" y="33"/>
                  </a:cubicBezTo>
                  <a:cubicBezTo>
                    <a:pt x="82" y="36"/>
                    <a:pt x="82" y="36"/>
                    <a:pt x="82" y="36"/>
                  </a:cubicBezTo>
                  <a:cubicBezTo>
                    <a:pt x="81" y="37"/>
                    <a:pt x="81" y="37"/>
                    <a:pt x="81" y="37"/>
                  </a:cubicBezTo>
                  <a:cubicBezTo>
                    <a:pt x="82" y="39"/>
                    <a:pt x="82" y="39"/>
                    <a:pt x="82" y="39"/>
                  </a:cubicBezTo>
                  <a:cubicBezTo>
                    <a:pt x="82" y="39"/>
                    <a:pt x="83" y="39"/>
                    <a:pt x="82" y="40"/>
                  </a:cubicBezTo>
                  <a:cubicBezTo>
                    <a:pt x="81" y="40"/>
                    <a:pt x="80" y="41"/>
                    <a:pt x="80" y="41"/>
                  </a:cubicBezTo>
                  <a:cubicBezTo>
                    <a:pt x="80" y="41"/>
                    <a:pt x="78" y="41"/>
                    <a:pt x="78" y="41"/>
                  </a:cubicBezTo>
                  <a:cubicBezTo>
                    <a:pt x="78" y="41"/>
                    <a:pt x="76" y="41"/>
                    <a:pt x="76" y="41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67" y="48"/>
                    <a:pt x="67" y="48"/>
                    <a:pt x="67" y="48"/>
                  </a:cubicBezTo>
                  <a:cubicBezTo>
                    <a:pt x="68" y="49"/>
                    <a:pt x="68" y="49"/>
                    <a:pt x="68" y="49"/>
                  </a:cubicBezTo>
                  <a:cubicBezTo>
                    <a:pt x="68" y="49"/>
                    <a:pt x="69" y="50"/>
                    <a:pt x="69" y="49"/>
                  </a:cubicBezTo>
                  <a:cubicBezTo>
                    <a:pt x="69" y="49"/>
                    <a:pt x="69" y="48"/>
                    <a:pt x="69" y="48"/>
                  </a:cubicBezTo>
                  <a:cubicBezTo>
                    <a:pt x="70" y="49"/>
                    <a:pt x="71" y="50"/>
                    <a:pt x="71" y="50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2" y="52"/>
                    <a:pt x="70" y="52"/>
                    <a:pt x="70" y="52"/>
                  </a:cubicBezTo>
                  <a:cubicBezTo>
                    <a:pt x="70" y="52"/>
                    <a:pt x="69" y="53"/>
                    <a:pt x="69" y="53"/>
                  </a:cubicBezTo>
                  <a:cubicBezTo>
                    <a:pt x="68" y="54"/>
                    <a:pt x="68" y="54"/>
                    <a:pt x="68" y="54"/>
                  </a:cubicBezTo>
                  <a:cubicBezTo>
                    <a:pt x="68" y="55"/>
                    <a:pt x="68" y="55"/>
                    <a:pt x="68" y="56"/>
                  </a:cubicBezTo>
                  <a:cubicBezTo>
                    <a:pt x="68" y="56"/>
                    <a:pt x="68" y="57"/>
                    <a:pt x="68" y="57"/>
                  </a:cubicBezTo>
                  <a:cubicBezTo>
                    <a:pt x="69" y="57"/>
                    <a:pt x="70" y="59"/>
                    <a:pt x="70" y="59"/>
                  </a:cubicBezTo>
                  <a:cubicBezTo>
                    <a:pt x="70" y="59"/>
                    <a:pt x="71" y="60"/>
                    <a:pt x="71" y="60"/>
                  </a:cubicBezTo>
                  <a:cubicBezTo>
                    <a:pt x="71" y="60"/>
                    <a:pt x="71" y="61"/>
                    <a:pt x="71" y="61"/>
                  </a:cubicBezTo>
                  <a:cubicBezTo>
                    <a:pt x="71" y="61"/>
                    <a:pt x="70" y="62"/>
                    <a:pt x="69" y="62"/>
                  </a:cubicBezTo>
                  <a:cubicBezTo>
                    <a:pt x="69" y="62"/>
                    <a:pt x="67" y="62"/>
                    <a:pt x="67" y="62"/>
                  </a:cubicBezTo>
                  <a:cubicBezTo>
                    <a:pt x="67" y="62"/>
                    <a:pt x="66" y="64"/>
                    <a:pt x="66" y="64"/>
                  </a:cubicBezTo>
                  <a:cubicBezTo>
                    <a:pt x="66" y="64"/>
                    <a:pt x="65" y="64"/>
                    <a:pt x="64" y="64"/>
                  </a:cubicBezTo>
                  <a:cubicBezTo>
                    <a:pt x="64" y="64"/>
                    <a:pt x="66" y="65"/>
                    <a:pt x="64" y="64"/>
                  </a:cubicBezTo>
                  <a:cubicBezTo>
                    <a:pt x="61" y="63"/>
                    <a:pt x="61" y="62"/>
                    <a:pt x="61" y="62"/>
                  </a:cubicBezTo>
                  <a:cubicBezTo>
                    <a:pt x="61" y="62"/>
                    <a:pt x="60" y="61"/>
                    <a:pt x="60" y="61"/>
                  </a:cubicBezTo>
                  <a:cubicBezTo>
                    <a:pt x="59" y="61"/>
                    <a:pt x="58" y="61"/>
                    <a:pt x="58" y="61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4" y="62"/>
                    <a:pt x="54" y="63"/>
                    <a:pt x="53" y="63"/>
                  </a:cubicBezTo>
                  <a:cubicBezTo>
                    <a:pt x="52" y="64"/>
                    <a:pt x="53" y="64"/>
                    <a:pt x="52" y="64"/>
                  </a:cubicBezTo>
                  <a:cubicBezTo>
                    <a:pt x="50" y="64"/>
                    <a:pt x="49" y="62"/>
                    <a:pt x="49" y="62"/>
                  </a:cubicBezTo>
                  <a:cubicBezTo>
                    <a:pt x="49" y="62"/>
                    <a:pt x="47" y="61"/>
                    <a:pt x="47" y="61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5" y="60"/>
                    <a:pt x="45" y="61"/>
                    <a:pt x="45" y="59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4" y="57"/>
                    <a:pt x="44" y="58"/>
                    <a:pt x="43" y="57"/>
                  </a:cubicBezTo>
                  <a:cubicBezTo>
                    <a:pt x="43" y="56"/>
                    <a:pt x="42" y="55"/>
                    <a:pt x="42" y="55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1" y="53"/>
                    <a:pt x="41" y="53"/>
                    <a:pt x="41" y="54"/>
                  </a:cubicBezTo>
                  <a:cubicBezTo>
                    <a:pt x="40" y="55"/>
                    <a:pt x="39" y="55"/>
                    <a:pt x="39" y="55"/>
                  </a:cubicBezTo>
                  <a:cubicBezTo>
                    <a:pt x="39" y="56"/>
                    <a:pt x="38" y="57"/>
                    <a:pt x="38" y="57"/>
                  </a:cubicBezTo>
                  <a:cubicBezTo>
                    <a:pt x="38" y="57"/>
                    <a:pt x="37" y="58"/>
                    <a:pt x="37" y="59"/>
                  </a:cubicBezTo>
                  <a:cubicBezTo>
                    <a:pt x="38" y="59"/>
                    <a:pt x="38" y="59"/>
                    <a:pt x="38" y="60"/>
                  </a:cubicBezTo>
                  <a:cubicBezTo>
                    <a:pt x="38" y="60"/>
                    <a:pt x="37" y="61"/>
                    <a:pt x="37" y="61"/>
                  </a:cubicBezTo>
                  <a:cubicBezTo>
                    <a:pt x="36" y="62"/>
                    <a:pt x="36" y="62"/>
                    <a:pt x="35" y="62"/>
                  </a:cubicBezTo>
                  <a:cubicBezTo>
                    <a:pt x="35" y="63"/>
                    <a:pt x="33" y="64"/>
                    <a:pt x="33" y="64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5"/>
                    <a:pt x="25" y="65"/>
                    <a:pt x="25" y="65"/>
                  </a:cubicBezTo>
                  <a:cubicBezTo>
                    <a:pt x="24" y="65"/>
                    <a:pt x="23" y="65"/>
                    <a:pt x="23" y="65"/>
                  </a:cubicBezTo>
                  <a:cubicBezTo>
                    <a:pt x="23" y="65"/>
                    <a:pt x="22" y="64"/>
                    <a:pt x="21" y="64"/>
                  </a:cubicBezTo>
                  <a:cubicBezTo>
                    <a:pt x="21" y="64"/>
                    <a:pt x="20" y="64"/>
                    <a:pt x="20" y="64"/>
                  </a:cubicBezTo>
                  <a:cubicBezTo>
                    <a:pt x="19" y="64"/>
                    <a:pt x="18" y="64"/>
                    <a:pt x="18" y="64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8" y="65"/>
                    <a:pt x="19" y="65"/>
                    <a:pt x="19" y="65"/>
                  </a:cubicBezTo>
                  <a:cubicBezTo>
                    <a:pt x="19" y="66"/>
                    <a:pt x="19" y="67"/>
                    <a:pt x="19" y="67"/>
                  </a:cubicBezTo>
                  <a:cubicBezTo>
                    <a:pt x="19" y="67"/>
                    <a:pt x="18" y="67"/>
                    <a:pt x="18" y="67"/>
                  </a:cubicBezTo>
                  <a:cubicBezTo>
                    <a:pt x="18" y="68"/>
                    <a:pt x="16" y="68"/>
                    <a:pt x="16" y="68"/>
                  </a:cubicBezTo>
                  <a:cubicBezTo>
                    <a:pt x="16" y="68"/>
                    <a:pt x="16" y="69"/>
                    <a:pt x="16" y="69"/>
                  </a:cubicBezTo>
                  <a:cubicBezTo>
                    <a:pt x="16" y="69"/>
                    <a:pt x="16" y="69"/>
                    <a:pt x="15" y="69"/>
                  </a:cubicBezTo>
                  <a:cubicBezTo>
                    <a:pt x="14" y="69"/>
                    <a:pt x="14" y="69"/>
                    <a:pt x="13" y="69"/>
                  </a:cubicBezTo>
                  <a:cubicBezTo>
                    <a:pt x="13" y="68"/>
                    <a:pt x="12" y="68"/>
                    <a:pt x="11" y="68"/>
                  </a:cubicBezTo>
                  <a:cubicBezTo>
                    <a:pt x="11" y="68"/>
                    <a:pt x="8" y="67"/>
                    <a:pt x="8" y="67"/>
                  </a:cubicBezTo>
                  <a:cubicBezTo>
                    <a:pt x="8" y="67"/>
                    <a:pt x="7" y="68"/>
                    <a:pt x="7" y="68"/>
                  </a:cubicBezTo>
                  <a:cubicBezTo>
                    <a:pt x="6" y="68"/>
                    <a:pt x="5" y="68"/>
                    <a:pt x="4" y="67"/>
                  </a:cubicBezTo>
                  <a:cubicBezTo>
                    <a:pt x="4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5"/>
                    <a:pt x="3" y="65"/>
                    <a:pt x="3" y="6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1" y="72"/>
                    <a:pt x="2" y="73"/>
                    <a:pt x="2" y="73"/>
                  </a:cubicBezTo>
                  <a:cubicBezTo>
                    <a:pt x="2" y="74"/>
                    <a:pt x="3" y="74"/>
                    <a:pt x="3" y="75"/>
                  </a:cubicBezTo>
                  <a:cubicBezTo>
                    <a:pt x="3" y="76"/>
                    <a:pt x="3" y="77"/>
                    <a:pt x="3" y="77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5" y="82"/>
                    <a:pt x="6" y="83"/>
                    <a:pt x="6" y="84"/>
                  </a:cubicBezTo>
                  <a:cubicBezTo>
                    <a:pt x="6" y="84"/>
                    <a:pt x="6" y="85"/>
                    <a:pt x="6" y="86"/>
                  </a:cubicBezTo>
                  <a:cubicBezTo>
                    <a:pt x="6" y="86"/>
                    <a:pt x="8" y="88"/>
                    <a:pt x="8" y="88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8" y="90"/>
                    <a:pt x="9" y="91"/>
                    <a:pt x="10" y="92"/>
                  </a:cubicBezTo>
                  <a:cubicBezTo>
                    <a:pt x="10" y="92"/>
                    <a:pt x="11" y="93"/>
                    <a:pt x="11" y="93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15" y="100"/>
                    <a:pt x="15" y="100"/>
                    <a:pt x="15" y="100"/>
                  </a:cubicBezTo>
                  <a:cubicBezTo>
                    <a:pt x="16" y="101"/>
                    <a:pt x="16" y="101"/>
                    <a:pt x="16" y="101"/>
                  </a:cubicBezTo>
                  <a:cubicBezTo>
                    <a:pt x="17" y="102"/>
                    <a:pt x="17" y="102"/>
                    <a:pt x="17" y="102"/>
                  </a:cubicBezTo>
                  <a:cubicBezTo>
                    <a:pt x="17" y="102"/>
                    <a:pt x="17" y="103"/>
                    <a:pt x="18" y="103"/>
                  </a:cubicBezTo>
                  <a:cubicBezTo>
                    <a:pt x="19" y="103"/>
                    <a:pt x="20" y="103"/>
                    <a:pt x="20" y="103"/>
                  </a:cubicBezTo>
                  <a:cubicBezTo>
                    <a:pt x="21" y="103"/>
                    <a:pt x="21" y="104"/>
                    <a:pt x="22" y="101"/>
                  </a:cubicBezTo>
                  <a:cubicBezTo>
                    <a:pt x="22" y="99"/>
                    <a:pt x="22" y="98"/>
                    <a:pt x="22" y="98"/>
                  </a:cubicBezTo>
                  <a:cubicBezTo>
                    <a:pt x="22" y="98"/>
                    <a:pt x="23" y="98"/>
                    <a:pt x="23" y="97"/>
                  </a:cubicBezTo>
                  <a:cubicBezTo>
                    <a:pt x="24" y="97"/>
                    <a:pt x="25" y="97"/>
                    <a:pt x="25" y="96"/>
                  </a:cubicBezTo>
                  <a:cubicBezTo>
                    <a:pt x="25" y="94"/>
                    <a:pt x="23" y="93"/>
                    <a:pt x="23" y="93"/>
                  </a:cubicBezTo>
                  <a:cubicBezTo>
                    <a:pt x="23" y="93"/>
                    <a:pt x="25" y="92"/>
                    <a:pt x="26" y="93"/>
                  </a:cubicBezTo>
                  <a:cubicBezTo>
                    <a:pt x="26" y="94"/>
                    <a:pt x="26" y="95"/>
                    <a:pt x="27" y="94"/>
                  </a:cubicBezTo>
                  <a:cubicBezTo>
                    <a:pt x="28" y="92"/>
                    <a:pt x="28" y="92"/>
                    <a:pt x="28" y="92"/>
                  </a:cubicBezTo>
                  <a:cubicBezTo>
                    <a:pt x="27" y="91"/>
                    <a:pt x="27" y="90"/>
                    <a:pt x="27" y="89"/>
                  </a:cubicBezTo>
                  <a:cubicBezTo>
                    <a:pt x="27" y="89"/>
                    <a:pt x="28" y="88"/>
                    <a:pt x="28" y="87"/>
                  </a:cubicBezTo>
                  <a:cubicBezTo>
                    <a:pt x="29" y="86"/>
                    <a:pt x="29" y="85"/>
                    <a:pt x="29" y="84"/>
                  </a:cubicBezTo>
                  <a:cubicBezTo>
                    <a:pt x="29" y="82"/>
                    <a:pt x="29" y="83"/>
                    <a:pt x="30" y="81"/>
                  </a:cubicBezTo>
                  <a:cubicBezTo>
                    <a:pt x="30" y="80"/>
                    <a:pt x="30" y="81"/>
                    <a:pt x="30" y="77"/>
                  </a:cubicBezTo>
                  <a:cubicBezTo>
                    <a:pt x="31" y="74"/>
                    <a:pt x="31" y="73"/>
                    <a:pt x="32" y="73"/>
                  </a:cubicBezTo>
                  <a:cubicBezTo>
                    <a:pt x="32" y="73"/>
                    <a:pt x="40" y="76"/>
                    <a:pt x="40" y="76"/>
                  </a:cubicBezTo>
                  <a:cubicBezTo>
                    <a:pt x="40" y="76"/>
                    <a:pt x="41" y="78"/>
                    <a:pt x="41" y="78"/>
                  </a:cubicBezTo>
                  <a:cubicBezTo>
                    <a:pt x="41" y="79"/>
                    <a:pt x="41" y="80"/>
                    <a:pt x="41" y="80"/>
                  </a:cubicBezTo>
                  <a:cubicBezTo>
                    <a:pt x="41" y="81"/>
                    <a:pt x="40" y="83"/>
                    <a:pt x="40" y="83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0" y="84"/>
                    <a:pt x="38" y="84"/>
                    <a:pt x="38" y="86"/>
                  </a:cubicBezTo>
                  <a:cubicBezTo>
                    <a:pt x="37" y="87"/>
                    <a:pt x="37" y="87"/>
                    <a:pt x="38" y="88"/>
                  </a:cubicBezTo>
                  <a:cubicBezTo>
                    <a:pt x="39" y="89"/>
                    <a:pt x="40" y="90"/>
                    <a:pt x="40" y="90"/>
                  </a:cubicBezTo>
                  <a:cubicBezTo>
                    <a:pt x="41" y="90"/>
                    <a:pt x="42" y="89"/>
                    <a:pt x="43" y="89"/>
                  </a:cubicBezTo>
                  <a:cubicBezTo>
                    <a:pt x="43" y="89"/>
                    <a:pt x="44" y="89"/>
                    <a:pt x="44" y="89"/>
                  </a:cubicBezTo>
                  <a:cubicBezTo>
                    <a:pt x="44" y="90"/>
                    <a:pt x="44" y="91"/>
                    <a:pt x="45" y="92"/>
                  </a:cubicBezTo>
                  <a:cubicBezTo>
                    <a:pt x="46" y="92"/>
                    <a:pt x="47" y="93"/>
                    <a:pt x="47" y="93"/>
                  </a:cubicBezTo>
                  <a:cubicBezTo>
                    <a:pt x="48" y="93"/>
                    <a:pt x="49" y="93"/>
                    <a:pt x="49" y="93"/>
                  </a:cubicBezTo>
                  <a:cubicBezTo>
                    <a:pt x="49" y="93"/>
                    <a:pt x="50" y="92"/>
                    <a:pt x="51" y="92"/>
                  </a:cubicBezTo>
                  <a:cubicBezTo>
                    <a:pt x="51" y="92"/>
                    <a:pt x="54" y="95"/>
                    <a:pt x="52" y="91"/>
                  </a:cubicBezTo>
                  <a:cubicBezTo>
                    <a:pt x="49" y="88"/>
                    <a:pt x="49" y="88"/>
                    <a:pt x="49" y="87"/>
                  </a:cubicBezTo>
                  <a:cubicBezTo>
                    <a:pt x="48" y="87"/>
                    <a:pt x="47" y="86"/>
                    <a:pt x="47" y="86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6" y="86"/>
                    <a:pt x="46" y="85"/>
                    <a:pt x="46" y="84"/>
                  </a:cubicBezTo>
                  <a:cubicBezTo>
                    <a:pt x="47" y="83"/>
                    <a:pt x="47" y="83"/>
                    <a:pt x="48" y="83"/>
                  </a:cubicBezTo>
                  <a:cubicBezTo>
                    <a:pt x="49" y="83"/>
                    <a:pt x="49" y="82"/>
                    <a:pt x="51" y="84"/>
                  </a:cubicBezTo>
                  <a:cubicBezTo>
                    <a:pt x="52" y="85"/>
                    <a:pt x="52" y="85"/>
                    <a:pt x="52" y="86"/>
                  </a:cubicBezTo>
                  <a:cubicBezTo>
                    <a:pt x="53" y="88"/>
                    <a:pt x="54" y="89"/>
                    <a:pt x="55" y="90"/>
                  </a:cubicBezTo>
                  <a:cubicBezTo>
                    <a:pt x="55" y="90"/>
                    <a:pt x="56" y="90"/>
                    <a:pt x="56" y="92"/>
                  </a:cubicBezTo>
                  <a:cubicBezTo>
                    <a:pt x="56" y="94"/>
                    <a:pt x="56" y="96"/>
                    <a:pt x="56" y="97"/>
                  </a:cubicBezTo>
                  <a:cubicBezTo>
                    <a:pt x="56" y="97"/>
                    <a:pt x="56" y="101"/>
                    <a:pt x="56" y="101"/>
                  </a:cubicBezTo>
                  <a:cubicBezTo>
                    <a:pt x="56" y="101"/>
                    <a:pt x="56" y="103"/>
                    <a:pt x="56" y="104"/>
                  </a:cubicBezTo>
                  <a:cubicBezTo>
                    <a:pt x="56" y="105"/>
                    <a:pt x="61" y="112"/>
                    <a:pt x="61" y="112"/>
                  </a:cubicBezTo>
                  <a:cubicBezTo>
                    <a:pt x="61" y="112"/>
                    <a:pt x="63" y="115"/>
                    <a:pt x="64" y="115"/>
                  </a:cubicBezTo>
                  <a:cubicBezTo>
                    <a:pt x="64" y="115"/>
                    <a:pt x="65" y="118"/>
                    <a:pt x="66" y="119"/>
                  </a:cubicBezTo>
                  <a:cubicBezTo>
                    <a:pt x="68" y="119"/>
                    <a:pt x="72" y="121"/>
                    <a:pt x="72" y="121"/>
                  </a:cubicBezTo>
                  <a:cubicBezTo>
                    <a:pt x="79" y="125"/>
                    <a:pt x="79" y="125"/>
                    <a:pt x="79" y="125"/>
                  </a:cubicBezTo>
                  <a:cubicBezTo>
                    <a:pt x="79" y="125"/>
                    <a:pt x="81" y="128"/>
                    <a:pt x="82" y="128"/>
                  </a:cubicBezTo>
                  <a:cubicBezTo>
                    <a:pt x="82" y="128"/>
                    <a:pt x="87" y="128"/>
                    <a:pt x="83" y="128"/>
                  </a:cubicBezTo>
                  <a:cubicBezTo>
                    <a:pt x="80" y="128"/>
                    <a:pt x="76" y="126"/>
                    <a:pt x="76" y="126"/>
                  </a:cubicBezTo>
                  <a:cubicBezTo>
                    <a:pt x="76" y="126"/>
                    <a:pt x="75" y="124"/>
                    <a:pt x="75" y="124"/>
                  </a:cubicBezTo>
                  <a:cubicBezTo>
                    <a:pt x="74" y="124"/>
                    <a:pt x="70" y="123"/>
                    <a:pt x="69" y="122"/>
                  </a:cubicBezTo>
                  <a:cubicBezTo>
                    <a:pt x="69" y="122"/>
                    <a:pt x="68" y="121"/>
                    <a:pt x="67" y="120"/>
                  </a:cubicBezTo>
                  <a:cubicBezTo>
                    <a:pt x="66" y="118"/>
                    <a:pt x="64" y="117"/>
                    <a:pt x="64" y="117"/>
                  </a:cubicBezTo>
                  <a:cubicBezTo>
                    <a:pt x="64" y="117"/>
                    <a:pt x="63" y="116"/>
                    <a:pt x="62" y="114"/>
                  </a:cubicBezTo>
                  <a:cubicBezTo>
                    <a:pt x="61" y="113"/>
                    <a:pt x="61" y="113"/>
                    <a:pt x="61" y="112"/>
                  </a:cubicBezTo>
                  <a:cubicBezTo>
                    <a:pt x="60" y="112"/>
                    <a:pt x="61" y="112"/>
                    <a:pt x="59" y="111"/>
                  </a:cubicBezTo>
                  <a:cubicBezTo>
                    <a:pt x="57" y="110"/>
                    <a:pt x="56" y="109"/>
                    <a:pt x="56" y="109"/>
                  </a:cubicBezTo>
                  <a:cubicBezTo>
                    <a:pt x="55" y="109"/>
                    <a:pt x="53" y="108"/>
                    <a:pt x="53" y="108"/>
                  </a:cubicBezTo>
                  <a:cubicBezTo>
                    <a:pt x="53" y="108"/>
                    <a:pt x="51" y="106"/>
                    <a:pt x="51" y="106"/>
                  </a:cubicBezTo>
                  <a:cubicBezTo>
                    <a:pt x="51" y="106"/>
                    <a:pt x="50" y="108"/>
                    <a:pt x="52" y="109"/>
                  </a:cubicBezTo>
                  <a:cubicBezTo>
                    <a:pt x="53" y="109"/>
                    <a:pt x="55" y="111"/>
                    <a:pt x="55" y="111"/>
                  </a:cubicBezTo>
                  <a:cubicBezTo>
                    <a:pt x="55" y="111"/>
                    <a:pt x="57" y="112"/>
                    <a:pt x="57" y="112"/>
                  </a:cubicBezTo>
                  <a:cubicBezTo>
                    <a:pt x="57" y="112"/>
                    <a:pt x="57" y="114"/>
                    <a:pt x="57" y="114"/>
                  </a:cubicBezTo>
                  <a:cubicBezTo>
                    <a:pt x="57" y="114"/>
                    <a:pt x="54" y="113"/>
                    <a:pt x="57" y="114"/>
                  </a:cubicBezTo>
                  <a:cubicBezTo>
                    <a:pt x="59" y="115"/>
                    <a:pt x="61" y="115"/>
                    <a:pt x="61" y="115"/>
                  </a:cubicBezTo>
                  <a:cubicBezTo>
                    <a:pt x="61" y="115"/>
                    <a:pt x="59" y="116"/>
                    <a:pt x="58" y="116"/>
                  </a:cubicBezTo>
                  <a:cubicBezTo>
                    <a:pt x="58" y="117"/>
                    <a:pt x="60" y="120"/>
                    <a:pt x="60" y="119"/>
                  </a:cubicBezTo>
                  <a:cubicBezTo>
                    <a:pt x="61" y="119"/>
                    <a:pt x="62" y="120"/>
                    <a:pt x="63" y="120"/>
                  </a:cubicBezTo>
                  <a:cubicBezTo>
                    <a:pt x="63" y="120"/>
                    <a:pt x="65" y="120"/>
                    <a:pt x="65" y="121"/>
                  </a:cubicBezTo>
                  <a:cubicBezTo>
                    <a:pt x="66" y="121"/>
                    <a:pt x="66" y="121"/>
                    <a:pt x="66" y="122"/>
                  </a:cubicBezTo>
                  <a:cubicBezTo>
                    <a:pt x="65" y="122"/>
                    <a:pt x="66" y="124"/>
                    <a:pt x="66" y="124"/>
                  </a:cubicBezTo>
                  <a:cubicBezTo>
                    <a:pt x="68" y="125"/>
                    <a:pt x="68" y="125"/>
                    <a:pt x="68" y="125"/>
                  </a:cubicBezTo>
                  <a:cubicBezTo>
                    <a:pt x="68" y="125"/>
                    <a:pt x="65" y="125"/>
                    <a:pt x="65" y="124"/>
                  </a:cubicBezTo>
                  <a:cubicBezTo>
                    <a:pt x="64" y="124"/>
                    <a:pt x="64" y="123"/>
                    <a:pt x="63" y="124"/>
                  </a:cubicBezTo>
                  <a:cubicBezTo>
                    <a:pt x="62" y="125"/>
                    <a:pt x="62" y="125"/>
                    <a:pt x="62" y="126"/>
                  </a:cubicBezTo>
                  <a:cubicBezTo>
                    <a:pt x="63" y="127"/>
                    <a:pt x="64" y="128"/>
                    <a:pt x="65" y="127"/>
                  </a:cubicBezTo>
                  <a:cubicBezTo>
                    <a:pt x="65" y="127"/>
                    <a:pt x="65" y="127"/>
                    <a:pt x="66" y="126"/>
                  </a:cubicBezTo>
                  <a:cubicBezTo>
                    <a:pt x="66" y="126"/>
                    <a:pt x="66" y="126"/>
                    <a:pt x="67" y="126"/>
                  </a:cubicBezTo>
                  <a:cubicBezTo>
                    <a:pt x="67" y="126"/>
                    <a:pt x="68" y="126"/>
                    <a:pt x="68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5"/>
                    <a:pt x="69" y="126"/>
                  </a:cubicBezTo>
                  <a:cubicBezTo>
                    <a:pt x="69" y="126"/>
                    <a:pt x="70" y="126"/>
                    <a:pt x="69" y="127"/>
                  </a:cubicBezTo>
                  <a:cubicBezTo>
                    <a:pt x="69" y="128"/>
                    <a:pt x="68" y="128"/>
                    <a:pt x="68" y="128"/>
                  </a:cubicBezTo>
                  <a:cubicBezTo>
                    <a:pt x="68" y="129"/>
                    <a:pt x="67" y="128"/>
                    <a:pt x="68" y="130"/>
                  </a:cubicBezTo>
                  <a:cubicBezTo>
                    <a:pt x="68" y="131"/>
                    <a:pt x="68" y="132"/>
                    <a:pt x="68" y="132"/>
                  </a:cubicBezTo>
                  <a:cubicBezTo>
                    <a:pt x="68" y="132"/>
                    <a:pt x="69" y="132"/>
                    <a:pt x="69" y="132"/>
                  </a:cubicBezTo>
                  <a:cubicBezTo>
                    <a:pt x="70" y="133"/>
                    <a:pt x="70" y="134"/>
                    <a:pt x="70" y="135"/>
                  </a:cubicBezTo>
                  <a:cubicBezTo>
                    <a:pt x="71" y="135"/>
                    <a:pt x="73" y="138"/>
                    <a:pt x="73" y="138"/>
                  </a:cubicBezTo>
                  <a:cubicBezTo>
                    <a:pt x="73" y="138"/>
                    <a:pt x="76" y="140"/>
                    <a:pt x="76" y="140"/>
                  </a:cubicBezTo>
                  <a:cubicBezTo>
                    <a:pt x="76" y="140"/>
                    <a:pt x="77" y="141"/>
                    <a:pt x="77" y="141"/>
                  </a:cubicBezTo>
                  <a:cubicBezTo>
                    <a:pt x="77" y="141"/>
                    <a:pt x="77" y="142"/>
                    <a:pt x="76" y="141"/>
                  </a:cubicBezTo>
                  <a:cubicBezTo>
                    <a:pt x="75" y="140"/>
                    <a:pt x="73" y="139"/>
                    <a:pt x="73" y="139"/>
                  </a:cubicBezTo>
                  <a:cubicBezTo>
                    <a:pt x="73" y="141"/>
                    <a:pt x="73" y="141"/>
                    <a:pt x="73" y="141"/>
                  </a:cubicBezTo>
                  <a:cubicBezTo>
                    <a:pt x="73" y="141"/>
                    <a:pt x="74" y="142"/>
                    <a:pt x="75" y="142"/>
                  </a:cubicBezTo>
                  <a:cubicBezTo>
                    <a:pt x="75" y="143"/>
                    <a:pt x="75" y="143"/>
                    <a:pt x="76" y="144"/>
                  </a:cubicBezTo>
                  <a:cubicBezTo>
                    <a:pt x="77" y="144"/>
                    <a:pt x="78" y="144"/>
                    <a:pt x="79" y="144"/>
                  </a:cubicBezTo>
                  <a:cubicBezTo>
                    <a:pt x="79" y="145"/>
                    <a:pt x="79" y="143"/>
                    <a:pt x="79" y="143"/>
                  </a:cubicBezTo>
                  <a:cubicBezTo>
                    <a:pt x="79" y="143"/>
                    <a:pt x="80" y="143"/>
                    <a:pt x="80" y="143"/>
                  </a:cubicBezTo>
                  <a:cubicBezTo>
                    <a:pt x="80" y="144"/>
                    <a:pt x="81" y="145"/>
                    <a:pt x="80" y="146"/>
                  </a:cubicBezTo>
                  <a:cubicBezTo>
                    <a:pt x="80" y="146"/>
                    <a:pt x="80" y="147"/>
                    <a:pt x="79" y="146"/>
                  </a:cubicBezTo>
                  <a:cubicBezTo>
                    <a:pt x="78" y="146"/>
                    <a:pt x="77" y="145"/>
                    <a:pt x="76" y="145"/>
                  </a:cubicBezTo>
                  <a:cubicBezTo>
                    <a:pt x="76" y="145"/>
                    <a:pt x="75" y="144"/>
                    <a:pt x="74" y="145"/>
                  </a:cubicBezTo>
                  <a:cubicBezTo>
                    <a:pt x="74" y="145"/>
                    <a:pt x="72" y="144"/>
                    <a:pt x="72" y="145"/>
                  </a:cubicBezTo>
                  <a:cubicBezTo>
                    <a:pt x="72" y="146"/>
                    <a:pt x="72" y="147"/>
                    <a:pt x="72" y="147"/>
                  </a:cubicBezTo>
                  <a:cubicBezTo>
                    <a:pt x="72" y="147"/>
                    <a:pt x="71" y="143"/>
                    <a:pt x="70" y="143"/>
                  </a:cubicBezTo>
                  <a:cubicBezTo>
                    <a:pt x="69" y="143"/>
                    <a:pt x="67" y="142"/>
                    <a:pt x="67" y="142"/>
                  </a:cubicBezTo>
                  <a:cubicBezTo>
                    <a:pt x="66" y="140"/>
                    <a:pt x="66" y="140"/>
                    <a:pt x="66" y="140"/>
                  </a:cubicBezTo>
                  <a:cubicBezTo>
                    <a:pt x="66" y="140"/>
                    <a:pt x="67" y="140"/>
                    <a:pt x="67" y="140"/>
                  </a:cubicBezTo>
                  <a:cubicBezTo>
                    <a:pt x="68" y="141"/>
                    <a:pt x="67" y="141"/>
                    <a:pt x="68" y="141"/>
                  </a:cubicBezTo>
                  <a:cubicBezTo>
                    <a:pt x="69" y="141"/>
                    <a:pt x="67" y="139"/>
                    <a:pt x="69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1" y="138"/>
                    <a:pt x="73" y="138"/>
                    <a:pt x="71" y="137"/>
                  </a:cubicBezTo>
                  <a:cubicBezTo>
                    <a:pt x="69" y="136"/>
                    <a:pt x="69" y="136"/>
                    <a:pt x="69" y="136"/>
                  </a:cubicBezTo>
                  <a:cubicBezTo>
                    <a:pt x="68" y="136"/>
                    <a:pt x="68" y="136"/>
                    <a:pt x="68" y="135"/>
                  </a:cubicBezTo>
                  <a:cubicBezTo>
                    <a:pt x="67" y="134"/>
                    <a:pt x="67" y="133"/>
                    <a:pt x="66" y="133"/>
                  </a:cubicBezTo>
                  <a:cubicBezTo>
                    <a:pt x="66" y="133"/>
                    <a:pt x="63" y="133"/>
                    <a:pt x="63" y="133"/>
                  </a:cubicBezTo>
                  <a:cubicBezTo>
                    <a:pt x="63" y="133"/>
                    <a:pt x="62" y="132"/>
                    <a:pt x="61" y="132"/>
                  </a:cubicBezTo>
                  <a:cubicBezTo>
                    <a:pt x="60" y="132"/>
                    <a:pt x="58" y="130"/>
                    <a:pt x="58" y="130"/>
                  </a:cubicBezTo>
                  <a:cubicBezTo>
                    <a:pt x="57" y="129"/>
                    <a:pt x="54" y="128"/>
                    <a:pt x="54" y="128"/>
                  </a:cubicBezTo>
                  <a:cubicBezTo>
                    <a:pt x="54" y="128"/>
                    <a:pt x="53" y="127"/>
                    <a:pt x="52" y="127"/>
                  </a:cubicBezTo>
                  <a:cubicBezTo>
                    <a:pt x="51" y="127"/>
                    <a:pt x="51" y="127"/>
                    <a:pt x="50" y="127"/>
                  </a:cubicBezTo>
                  <a:cubicBezTo>
                    <a:pt x="49" y="126"/>
                    <a:pt x="48" y="125"/>
                    <a:pt x="48" y="125"/>
                  </a:cubicBezTo>
                  <a:cubicBezTo>
                    <a:pt x="47" y="124"/>
                    <a:pt x="46" y="124"/>
                    <a:pt x="46" y="124"/>
                  </a:cubicBezTo>
                  <a:cubicBezTo>
                    <a:pt x="47" y="125"/>
                    <a:pt x="46" y="125"/>
                    <a:pt x="48" y="126"/>
                  </a:cubicBezTo>
                  <a:cubicBezTo>
                    <a:pt x="49" y="127"/>
                    <a:pt x="50" y="127"/>
                    <a:pt x="50" y="127"/>
                  </a:cubicBezTo>
                  <a:cubicBezTo>
                    <a:pt x="50" y="127"/>
                    <a:pt x="51" y="128"/>
                    <a:pt x="51" y="128"/>
                  </a:cubicBezTo>
                  <a:cubicBezTo>
                    <a:pt x="51" y="129"/>
                    <a:pt x="52" y="128"/>
                    <a:pt x="53" y="128"/>
                  </a:cubicBezTo>
                  <a:cubicBezTo>
                    <a:pt x="53" y="129"/>
                    <a:pt x="54" y="129"/>
                    <a:pt x="54" y="130"/>
                  </a:cubicBezTo>
                  <a:cubicBezTo>
                    <a:pt x="54" y="130"/>
                    <a:pt x="57" y="130"/>
                    <a:pt x="57" y="131"/>
                  </a:cubicBezTo>
                  <a:cubicBezTo>
                    <a:pt x="57" y="132"/>
                    <a:pt x="58" y="133"/>
                    <a:pt x="57" y="133"/>
                  </a:cubicBezTo>
                  <a:cubicBezTo>
                    <a:pt x="57" y="133"/>
                    <a:pt x="56" y="134"/>
                    <a:pt x="56" y="134"/>
                  </a:cubicBezTo>
                  <a:cubicBezTo>
                    <a:pt x="57" y="134"/>
                    <a:pt x="58" y="135"/>
                    <a:pt x="59" y="135"/>
                  </a:cubicBezTo>
                  <a:cubicBezTo>
                    <a:pt x="60" y="135"/>
                    <a:pt x="59" y="135"/>
                    <a:pt x="61" y="136"/>
                  </a:cubicBezTo>
                  <a:cubicBezTo>
                    <a:pt x="63" y="136"/>
                    <a:pt x="63" y="138"/>
                    <a:pt x="63" y="138"/>
                  </a:cubicBezTo>
                  <a:cubicBezTo>
                    <a:pt x="63" y="139"/>
                    <a:pt x="65" y="140"/>
                    <a:pt x="65" y="140"/>
                  </a:cubicBezTo>
                  <a:cubicBezTo>
                    <a:pt x="65" y="140"/>
                    <a:pt x="64" y="140"/>
                    <a:pt x="65" y="141"/>
                  </a:cubicBezTo>
                  <a:cubicBezTo>
                    <a:pt x="65" y="141"/>
                    <a:pt x="64" y="141"/>
                    <a:pt x="65" y="142"/>
                  </a:cubicBezTo>
                  <a:cubicBezTo>
                    <a:pt x="66" y="142"/>
                    <a:pt x="67" y="142"/>
                    <a:pt x="67" y="142"/>
                  </a:cubicBezTo>
                  <a:cubicBezTo>
                    <a:pt x="67" y="143"/>
                    <a:pt x="67" y="143"/>
                    <a:pt x="67" y="144"/>
                  </a:cubicBezTo>
                  <a:cubicBezTo>
                    <a:pt x="67" y="144"/>
                    <a:pt x="65" y="146"/>
                    <a:pt x="68" y="146"/>
                  </a:cubicBezTo>
                  <a:cubicBezTo>
                    <a:pt x="70" y="146"/>
                    <a:pt x="70" y="146"/>
                    <a:pt x="70" y="146"/>
                  </a:cubicBezTo>
                  <a:cubicBezTo>
                    <a:pt x="71" y="147"/>
                    <a:pt x="71" y="147"/>
                    <a:pt x="71" y="147"/>
                  </a:cubicBezTo>
                  <a:cubicBezTo>
                    <a:pt x="71" y="147"/>
                    <a:pt x="70" y="148"/>
                    <a:pt x="71" y="149"/>
                  </a:cubicBezTo>
                  <a:cubicBezTo>
                    <a:pt x="71" y="150"/>
                    <a:pt x="75" y="150"/>
                    <a:pt x="75" y="150"/>
                  </a:cubicBezTo>
                  <a:cubicBezTo>
                    <a:pt x="75" y="149"/>
                    <a:pt x="75" y="149"/>
                    <a:pt x="75" y="149"/>
                  </a:cubicBezTo>
                  <a:cubicBezTo>
                    <a:pt x="75" y="149"/>
                    <a:pt x="77" y="150"/>
                    <a:pt x="76" y="150"/>
                  </a:cubicBezTo>
                  <a:cubicBezTo>
                    <a:pt x="76" y="151"/>
                    <a:pt x="75" y="151"/>
                    <a:pt x="75" y="151"/>
                  </a:cubicBezTo>
                  <a:cubicBezTo>
                    <a:pt x="75" y="151"/>
                    <a:pt x="75" y="153"/>
                    <a:pt x="76" y="153"/>
                  </a:cubicBezTo>
                  <a:cubicBezTo>
                    <a:pt x="77" y="153"/>
                    <a:pt x="78" y="154"/>
                    <a:pt x="78" y="154"/>
                  </a:cubicBezTo>
                  <a:cubicBezTo>
                    <a:pt x="78" y="154"/>
                    <a:pt x="79" y="154"/>
                    <a:pt x="79" y="155"/>
                  </a:cubicBezTo>
                  <a:cubicBezTo>
                    <a:pt x="80" y="155"/>
                    <a:pt x="80" y="156"/>
                    <a:pt x="80" y="156"/>
                  </a:cubicBezTo>
                  <a:cubicBezTo>
                    <a:pt x="81" y="156"/>
                    <a:pt x="82" y="156"/>
                    <a:pt x="82" y="157"/>
                  </a:cubicBezTo>
                  <a:cubicBezTo>
                    <a:pt x="83" y="157"/>
                    <a:pt x="84" y="158"/>
                    <a:pt x="84" y="157"/>
                  </a:cubicBezTo>
                  <a:cubicBezTo>
                    <a:pt x="84" y="156"/>
                    <a:pt x="85" y="156"/>
                    <a:pt x="84" y="155"/>
                  </a:cubicBezTo>
                  <a:cubicBezTo>
                    <a:pt x="83" y="154"/>
                    <a:pt x="82" y="154"/>
                    <a:pt x="81" y="154"/>
                  </a:cubicBezTo>
                  <a:cubicBezTo>
                    <a:pt x="81" y="154"/>
                    <a:pt x="80" y="154"/>
                    <a:pt x="80" y="153"/>
                  </a:cubicBezTo>
                  <a:cubicBezTo>
                    <a:pt x="79" y="153"/>
                    <a:pt x="79" y="153"/>
                    <a:pt x="79" y="152"/>
                  </a:cubicBezTo>
                  <a:cubicBezTo>
                    <a:pt x="79" y="151"/>
                    <a:pt x="78" y="150"/>
                    <a:pt x="78" y="150"/>
                  </a:cubicBezTo>
                  <a:cubicBezTo>
                    <a:pt x="78" y="150"/>
                    <a:pt x="78" y="148"/>
                    <a:pt x="78" y="148"/>
                  </a:cubicBezTo>
                  <a:cubicBezTo>
                    <a:pt x="77" y="148"/>
                    <a:pt x="77" y="148"/>
                    <a:pt x="76" y="148"/>
                  </a:cubicBezTo>
                  <a:cubicBezTo>
                    <a:pt x="76" y="148"/>
                    <a:pt x="75" y="147"/>
                    <a:pt x="75" y="147"/>
                  </a:cubicBezTo>
                  <a:cubicBezTo>
                    <a:pt x="74" y="147"/>
                    <a:pt x="73" y="147"/>
                    <a:pt x="73" y="147"/>
                  </a:cubicBezTo>
                  <a:cubicBezTo>
                    <a:pt x="73" y="146"/>
                    <a:pt x="74" y="146"/>
                    <a:pt x="74" y="146"/>
                  </a:cubicBezTo>
                  <a:cubicBezTo>
                    <a:pt x="74" y="146"/>
                    <a:pt x="75" y="146"/>
                    <a:pt x="76" y="146"/>
                  </a:cubicBezTo>
                  <a:cubicBezTo>
                    <a:pt x="77" y="147"/>
                    <a:pt x="77" y="146"/>
                    <a:pt x="78" y="147"/>
                  </a:cubicBezTo>
                  <a:cubicBezTo>
                    <a:pt x="79" y="147"/>
                    <a:pt x="78" y="148"/>
                    <a:pt x="79" y="148"/>
                  </a:cubicBezTo>
                  <a:cubicBezTo>
                    <a:pt x="81" y="148"/>
                    <a:pt x="81" y="147"/>
                    <a:pt x="81" y="147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3" y="146"/>
                    <a:pt x="84" y="147"/>
                  </a:cubicBezTo>
                  <a:cubicBezTo>
                    <a:pt x="85" y="147"/>
                    <a:pt x="83" y="148"/>
                    <a:pt x="85" y="148"/>
                  </a:cubicBezTo>
                  <a:cubicBezTo>
                    <a:pt x="87" y="148"/>
                    <a:pt x="88" y="148"/>
                    <a:pt x="88" y="148"/>
                  </a:cubicBezTo>
                  <a:cubicBezTo>
                    <a:pt x="88" y="149"/>
                    <a:pt x="88" y="150"/>
                    <a:pt x="88" y="150"/>
                  </a:cubicBezTo>
                  <a:cubicBezTo>
                    <a:pt x="88" y="150"/>
                    <a:pt x="88" y="151"/>
                    <a:pt x="88" y="151"/>
                  </a:cubicBezTo>
                  <a:cubicBezTo>
                    <a:pt x="89" y="151"/>
                    <a:pt x="91" y="151"/>
                    <a:pt x="91" y="151"/>
                  </a:cubicBezTo>
                  <a:cubicBezTo>
                    <a:pt x="91" y="151"/>
                    <a:pt x="92" y="151"/>
                    <a:pt x="92" y="152"/>
                  </a:cubicBezTo>
                  <a:cubicBezTo>
                    <a:pt x="93" y="153"/>
                    <a:pt x="90" y="154"/>
                    <a:pt x="90" y="154"/>
                  </a:cubicBezTo>
                  <a:cubicBezTo>
                    <a:pt x="90" y="154"/>
                    <a:pt x="89" y="153"/>
                    <a:pt x="89" y="154"/>
                  </a:cubicBezTo>
                  <a:cubicBezTo>
                    <a:pt x="89" y="155"/>
                    <a:pt x="88" y="155"/>
                    <a:pt x="89" y="156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8" y="156"/>
                    <a:pt x="87" y="155"/>
                    <a:pt x="88" y="157"/>
                  </a:cubicBezTo>
                  <a:cubicBezTo>
                    <a:pt x="88" y="158"/>
                    <a:pt x="89" y="159"/>
                    <a:pt x="89" y="159"/>
                  </a:cubicBezTo>
                  <a:cubicBezTo>
                    <a:pt x="90" y="159"/>
                    <a:pt x="92" y="159"/>
                    <a:pt x="92" y="159"/>
                  </a:cubicBezTo>
                  <a:cubicBezTo>
                    <a:pt x="93" y="159"/>
                    <a:pt x="94" y="159"/>
                    <a:pt x="93" y="159"/>
                  </a:cubicBezTo>
                  <a:cubicBezTo>
                    <a:pt x="92" y="158"/>
                    <a:pt x="91" y="158"/>
                    <a:pt x="91" y="158"/>
                  </a:cubicBezTo>
                  <a:cubicBezTo>
                    <a:pt x="91" y="158"/>
                    <a:pt x="91" y="158"/>
                    <a:pt x="91" y="157"/>
                  </a:cubicBezTo>
                  <a:cubicBezTo>
                    <a:pt x="91" y="157"/>
                    <a:pt x="92" y="157"/>
                    <a:pt x="92" y="157"/>
                  </a:cubicBezTo>
                  <a:cubicBezTo>
                    <a:pt x="92" y="156"/>
                    <a:pt x="93" y="155"/>
                    <a:pt x="93" y="155"/>
                  </a:cubicBezTo>
                  <a:cubicBezTo>
                    <a:pt x="93" y="155"/>
                    <a:pt x="94" y="153"/>
                    <a:pt x="95" y="154"/>
                  </a:cubicBezTo>
                  <a:cubicBezTo>
                    <a:pt x="95" y="155"/>
                    <a:pt x="95" y="155"/>
                    <a:pt x="96" y="155"/>
                  </a:cubicBezTo>
                  <a:cubicBezTo>
                    <a:pt x="96" y="155"/>
                    <a:pt x="99" y="152"/>
                    <a:pt x="99" y="152"/>
                  </a:cubicBezTo>
                  <a:cubicBezTo>
                    <a:pt x="99" y="152"/>
                    <a:pt x="100" y="152"/>
                    <a:pt x="99" y="153"/>
                  </a:cubicBezTo>
                  <a:cubicBezTo>
                    <a:pt x="99" y="154"/>
                    <a:pt x="98" y="155"/>
                    <a:pt x="99" y="156"/>
                  </a:cubicBezTo>
                  <a:cubicBezTo>
                    <a:pt x="99" y="157"/>
                    <a:pt x="99" y="157"/>
                    <a:pt x="99" y="157"/>
                  </a:cubicBezTo>
                  <a:cubicBezTo>
                    <a:pt x="100" y="158"/>
                    <a:pt x="99" y="158"/>
                    <a:pt x="100" y="159"/>
                  </a:cubicBezTo>
                  <a:cubicBezTo>
                    <a:pt x="100" y="160"/>
                    <a:pt x="100" y="159"/>
                    <a:pt x="100" y="160"/>
                  </a:cubicBezTo>
                  <a:cubicBezTo>
                    <a:pt x="101" y="161"/>
                    <a:pt x="102" y="163"/>
                    <a:pt x="102" y="163"/>
                  </a:cubicBezTo>
                  <a:cubicBezTo>
                    <a:pt x="102" y="163"/>
                    <a:pt x="101" y="164"/>
                    <a:pt x="102" y="164"/>
                  </a:cubicBezTo>
                  <a:cubicBezTo>
                    <a:pt x="103" y="165"/>
                    <a:pt x="105" y="165"/>
                    <a:pt x="105" y="165"/>
                  </a:cubicBezTo>
                  <a:cubicBezTo>
                    <a:pt x="105" y="165"/>
                    <a:pt x="105" y="165"/>
                    <a:pt x="105" y="165"/>
                  </a:cubicBezTo>
                  <a:cubicBezTo>
                    <a:pt x="105" y="165"/>
                    <a:pt x="106" y="166"/>
                    <a:pt x="107" y="165"/>
                  </a:cubicBezTo>
                  <a:cubicBezTo>
                    <a:pt x="107" y="164"/>
                    <a:pt x="108" y="164"/>
                    <a:pt x="108" y="164"/>
                  </a:cubicBezTo>
                  <a:cubicBezTo>
                    <a:pt x="109" y="164"/>
                    <a:pt x="108" y="164"/>
                    <a:pt x="110" y="164"/>
                  </a:cubicBezTo>
                  <a:cubicBezTo>
                    <a:pt x="112" y="164"/>
                    <a:pt x="112" y="165"/>
                    <a:pt x="113" y="164"/>
                  </a:cubicBezTo>
                  <a:cubicBezTo>
                    <a:pt x="114" y="163"/>
                    <a:pt x="113" y="163"/>
                    <a:pt x="115" y="163"/>
                  </a:cubicBezTo>
                  <a:cubicBezTo>
                    <a:pt x="117" y="163"/>
                    <a:pt x="119" y="162"/>
                    <a:pt x="119" y="162"/>
                  </a:cubicBezTo>
                  <a:cubicBezTo>
                    <a:pt x="119" y="162"/>
                    <a:pt x="122" y="162"/>
                    <a:pt x="122" y="162"/>
                  </a:cubicBezTo>
                  <a:cubicBezTo>
                    <a:pt x="124" y="163"/>
                    <a:pt x="124" y="163"/>
                    <a:pt x="124" y="163"/>
                  </a:cubicBezTo>
                  <a:cubicBezTo>
                    <a:pt x="124" y="163"/>
                    <a:pt x="125" y="164"/>
                    <a:pt x="126" y="164"/>
                  </a:cubicBezTo>
                  <a:cubicBezTo>
                    <a:pt x="126" y="164"/>
                    <a:pt x="127" y="164"/>
                    <a:pt x="128" y="164"/>
                  </a:cubicBezTo>
                  <a:cubicBezTo>
                    <a:pt x="128" y="164"/>
                    <a:pt x="132" y="165"/>
                    <a:pt x="132" y="165"/>
                  </a:cubicBezTo>
                  <a:cubicBezTo>
                    <a:pt x="136" y="166"/>
                    <a:pt x="136" y="166"/>
                    <a:pt x="136" y="166"/>
                  </a:cubicBezTo>
                  <a:cubicBezTo>
                    <a:pt x="138" y="167"/>
                    <a:pt x="138" y="167"/>
                    <a:pt x="138" y="167"/>
                  </a:cubicBezTo>
                  <a:cubicBezTo>
                    <a:pt x="142" y="170"/>
                    <a:pt x="142" y="170"/>
                    <a:pt x="142" y="170"/>
                  </a:cubicBezTo>
                  <a:cubicBezTo>
                    <a:pt x="146" y="174"/>
                    <a:pt x="146" y="174"/>
                    <a:pt x="146" y="174"/>
                  </a:cubicBezTo>
                  <a:cubicBezTo>
                    <a:pt x="151" y="176"/>
                    <a:pt x="151" y="176"/>
                    <a:pt x="151" y="176"/>
                  </a:cubicBezTo>
                  <a:cubicBezTo>
                    <a:pt x="154" y="178"/>
                    <a:pt x="154" y="178"/>
                    <a:pt x="154" y="178"/>
                  </a:cubicBezTo>
                  <a:cubicBezTo>
                    <a:pt x="156" y="180"/>
                    <a:pt x="156" y="180"/>
                    <a:pt x="156" y="180"/>
                  </a:cubicBezTo>
                  <a:cubicBezTo>
                    <a:pt x="156" y="180"/>
                    <a:pt x="159" y="182"/>
                    <a:pt x="159" y="182"/>
                  </a:cubicBezTo>
                  <a:cubicBezTo>
                    <a:pt x="160" y="182"/>
                    <a:pt x="163" y="184"/>
                    <a:pt x="163" y="184"/>
                  </a:cubicBezTo>
                  <a:cubicBezTo>
                    <a:pt x="166" y="186"/>
                    <a:pt x="166" y="186"/>
                    <a:pt x="166" y="186"/>
                  </a:cubicBezTo>
                  <a:cubicBezTo>
                    <a:pt x="166" y="186"/>
                    <a:pt x="167" y="188"/>
                    <a:pt x="167" y="188"/>
                  </a:cubicBezTo>
                  <a:cubicBezTo>
                    <a:pt x="167" y="189"/>
                    <a:pt x="166" y="188"/>
                    <a:pt x="165" y="188"/>
                  </a:cubicBezTo>
                  <a:cubicBezTo>
                    <a:pt x="164" y="189"/>
                    <a:pt x="160" y="187"/>
                    <a:pt x="160" y="187"/>
                  </a:cubicBezTo>
                  <a:cubicBezTo>
                    <a:pt x="158" y="185"/>
                    <a:pt x="158" y="185"/>
                    <a:pt x="158" y="185"/>
                  </a:cubicBezTo>
                  <a:cubicBezTo>
                    <a:pt x="155" y="185"/>
                    <a:pt x="155" y="185"/>
                    <a:pt x="155" y="185"/>
                  </a:cubicBezTo>
                  <a:cubicBezTo>
                    <a:pt x="153" y="184"/>
                    <a:pt x="153" y="184"/>
                    <a:pt x="153" y="184"/>
                  </a:cubicBezTo>
                  <a:cubicBezTo>
                    <a:pt x="149" y="185"/>
                    <a:pt x="149" y="185"/>
                    <a:pt x="149" y="185"/>
                  </a:cubicBezTo>
                  <a:cubicBezTo>
                    <a:pt x="146" y="184"/>
                    <a:pt x="146" y="184"/>
                    <a:pt x="146" y="184"/>
                  </a:cubicBezTo>
                  <a:cubicBezTo>
                    <a:pt x="146" y="184"/>
                    <a:pt x="145" y="184"/>
                    <a:pt x="146" y="185"/>
                  </a:cubicBezTo>
                  <a:cubicBezTo>
                    <a:pt x="146" y="185"/>
                    <a:pt x="146" y="186"/>
                    <a:pt x="146" y="186"/>
                  </a:cubicBezTo>
                  <a:cubicBezTo>
                    <a:pt x="143" y="188"/>
                    <a:pt x="143" y="188"/>
                    <a:pt x="143" y="188"/>
                  </a:cubicBezTo>
                  <a:cubicBezTo>
                    <a:pt x="139" y="189"/>
                    <a:pt x="139" y="189"/>
                    <a:pt x="139" y="189"/>
                  </a:cubicBezTo>
                  <a:cubicBezTo>
                    <a:pt x="135" y="189"/>
                    <a:pt x="135" y="189"/>
                    <a:pt x="135" y="189"/>
                  </a:cubicBezTo>
                  <a:cubicBezTo>
                    <a:pt x="132" y="189"/>
                    <a:pt x="132" y="189"/>
                    <a:pt x="132" y="189"/>
                  </a:cubicBezTo>
                  <a:cubicBezTo>
                    <a:pt x="132" y="191"/>
                    <a:pt x="132" y="191"/>
                    <a:pt x="132" y="191"/>
                  </a:cubicBezTo>
                  <a:cubicBezTo>
                    <a:pt x="132" y="191"/>
                    <a:pt x="128" y="191"/>
                    <a:pt x="132" y="192"/>
                  </a:cubicBezTo>
                  <a:cubicBezTo>
                    <a:pt x="136" y="192"/>
                    <a:pt x="138" y="192"/>
                    <a:pt x="138" y="191"/>
                  </a:cubicBezTo>
                  <a:cubicBezTo>
                    <a:pt x="139" y="191"/>
                    <a:pt x="139" y="190"/>
                    <a:pt x="140" y="190"/>
                  </a:cubicBezTo>
                  <a:cubicBezTo>
                    <a:pt x="141" y="190"/>
                    <a:pt x="143" y="190"/>
                    <a:pt x="144" y="190"/>
                  </a:cubicBezTo>
                  <a:cubicBezTo>
                    <a:pt x="144" y="190"/>
                    <a:pt x="145" y="190"/>
                    <a:pt x="147" y="189"/>
                  </a:cubicBezTo>
                  <a:cubicBezTo>
                    <a:pt x="148" y="189"/>
                    <a:pt x="148" y="188"/>
                    <a:pt x="150" y="189"/>
                  </a:cubicBezTo>
                  <a:cubicBezTo>
                    <a:pt x="152" y="190"/>
                    <a:pt x="151" y="187"/>
                    <a:pt x="151" y="187"/>
                  </a:cubicBezTo>
                  <a:cubicBezTo>
                    <a:pt x="151" y="187"/>
                    <a:pt x="151" y="186"/>
                    <a:pt x="152" y="186"/>
                  </a:cubicBezTo>
                  <a:cubicBezTo>
                    <a:pt x="154" y="187"/>
                    <a:pt x="154" y="187"/>
                    <a:pt x="154" y="187"/>
                  </a:cubicBezTo>
                  <a:cubicBezTo>
                    <a:pt x="155" y="187"/>
                    <a:pt x="157" y="188"/>
                    <a:pt x="157" y="188"/>
                  </a:cubicBezTo>
                  <a:cubicBezTo>
                    <a:pt x="158" y="188"/>
                    <a:pt x="162" y="189"/>
                    <a:pt x="162" y="189"/>
                  </a:cubicBezTo>
                  <a:cubicBezTo>
                    <a:pt x="162" y="189"/>
                    <a:pt x="163" y="192"/>
                    <a:pt x="163" y="192"/>
                  </a:cubicBezTo>
                  <a:cubicBezTo>
                    <a:pt x="164" y="192"/>
                    <a:pt x="167" y="192"/>
                    <a:pt x="168" y="192"/>
                  </a:cubicBezTo>
                  <a:cubicBezTo>
                    <a:pt x="169" y="192"/>
                    <a:pt x="171" y="192"/>
                    <a:pt x="172" y="193"/>
                  </a:cubicBezTo>
                  <a:cubicBezTo>
                    <a:pt x="173" y="194"/>
                    <a:pt x="174" y="194"/>
                    <a:pt x="174" y="194"/>
                  </a:cubicBezTo>
                  <a:cubicBezTo>
                    <a:pt x="174" y="194"/>
                    <a:pt x="175" y="195"/>
                    <a:pt x="176" y="196"/>
                  </a:cubicBezTo>
                  <a:cubicBezTo>
                    <a:pt x="176" y="196"/>
                    <a:pt x="179" y="198"/>
                    <a:pt x="179" y="198"/>
                  </a:cubicBezTo>
                  <a:cubicBezTo>
                    <a:pt x="179" y="198"/>
                    <a:pt x="184" y="200"/>
                    <a:pt x="184" y="200"/>
                  </a:cubicBezTo>
                  <a:cubicBezTo>
                    <a:pt x="185" y="199"/>
                    <a:pt x="185" y="199"/>
                    <a:pt x="185" y="199"/>
                  </a:cubicBezTo>
                  <a:cubicBezTo>
                    <a:pt x="185" y="198"/>
                    <a:pt x="185" y="197"/>
                    <a:pt x="185" y="197"/>
                  </a:cubicBezTo>
                  <a:cubicBezTo>
                    <a:pt x="184" y="196"/>
                    <a:pt x="180" y="195"/>
                    <a:pt x="180" y="195"/>
                  </a:cubicBezTo>
                  <a:cubicBezTo>
                    <a:pt x="180" y="195"/>
                    <a:pt x="178" y="194"/>
                    <a:pt x="178" y="194"/>
                  </a:cubicBezTo>
                  <a:cubicBezTo>
                    <a:pt x="177" y="189"/>
                    <a:pt x="178" y="193"/>
                    <a:pt x="175" y="192"/>
                  </a:cubicBezTo>
                  <a:cubicBezTo>
                    <a:pt x="175" y="192"/>
                    <a:pt x="175" y="192"/>
                    <a:pt x="175" y="192"/>
                  </a:cubicBezTo>
                  <a:cubicBezTo>
                    <a:pt x="175" y="192"/>
                    <a:pt x="175" y="192"/>
                    <a:pt x="175" y="192"/>
                  </a:cubicBezTo>
                  <a:cubicBezTo>
                    <a:pt x="173" y="193"/>
                    <a:pt x="173" y="192"/>
                    <a:pt x="173" y="192"/>
                  </a:cubicBezTo>
                  <a:cubicBezTo>
                    <a:pt x="173" y="191"/>
                    <a:pt x="173" y="191"/>
                    <a:pt x="173" y="191"/>
                  </a:cubicBezTo>
                  <a:cubicBezTo>
                    <a:pt x="172" y="190"/>
                    <a:pt x="172" y="190"/>
                    <a:pt x="172" y="190"/>
                  </a:cubicBezTo>
                  <a:cubicBezTo>
                    <a:pt x="172" y="190"/>
                    <a:pt x="171" y="188"/>
                    <a:pt x="172" y="187"/>
                  </a:cubicBezTo>
                  <a:cubicBezTo>
                    <a:pt x="173" y="187"/>
                    <a:pt x="171" y="192"/>
                    <a:pt x="175" y="186"/>
                  </a:cubicBezTo>
                  <a:cubicBezTo>
                    <a:pt x="175" y="186"/>
                    <a:pt x="175" y="185"/>
                    <a:pt x="175" y="185"/>
                  </a:cubicBezTo>
                  <a:cubicBezTo>
                    <a:pt x="174" y="185"/>
                    <a:pt x="174" y="185"/>
                    <a:pt x="174" y="185"/>
                  </a:cubicBezTo>
                  <a:cubicBezTo>
                    <a:pt x="171" y="185"/>
                    <a:pt x="171" y="185"/>
                    <a:pt x="171" y="185"/>
                  </a:cubicBezTo>
                  <a:cubicBezTo>
                    <a:pt x="171" y="185"/>
                    <a:pt x="171" y="186"/>
                    <a:pt x="170" y="187"/>
                  </a:cubicBezTo>
                  <a:cubicBezTo>
                    <a:pt x="169" y="188"/>
                    <a:pt x="169" y="187"/>
                    <a:pt x="169" y="187"/>
                  </a:cubicBezTo>
                  <a:cubicBezTo>
                    <a:pt x="169" y="186"/>
                    <a:pt x="169" y="186"/>
                    <a:pt x="169" y="186"/>
                  </a:cubicBezTo>
                  <a:cubicBezTo>
                    <a:pt x="170" y="185"/>
                    <a:pt x="170" y="185"/>
                    <a:pt x="170" y="185"/>
                  </a:cubicBezTo>
                  <a:cubicBezTo>
                    <a:pt x="170" y="185"/>
                    <a:pt x="170" y="182"/>
                    <a:pt x="170" y="181"/>
                  </a:cubicBezTo>
                  <a:cubicBezTo>
                    <a:pt x="170" y="181"/>
                    <a:pt x="170" y="181"/>
                    <a:pt x="170" y="181"/>
                  </a:cubicBezTo>
                  <a:cubicBezTo>
                    <a:pt x="167" y="179"/>
                    <a:pt x="167" y="179"/>
                    <a:pt x="167" y="179"/>
                  </a:cubicBezTo>
                  <a:cubicBezTo>
                    <a:pt x="165" y="177"/>
                    <a:pt x="165" y="177"/>
                    <a:pt x="165" y="177"/>
                  </a:cubicBezTo>
                  <a:cubicBezTo>
                    <a:pt x="162" y="175"/>
                    <a:pt x="162" y="175"/>
                    <a:pt x="162" y="175"/>
                  </a:cubicBezTo>
                  <a:cubicBezTo>
                    <a:pt x="158" y="171"/>
                    <a:pt x="158" y="171"/>
                    <a:pt x="158" y="171"/>
                  </a:cubicBezTo>
                  <a:cubicBezTo>
                    <a:pt x="156" y="170"/>
                    <a:pt x="156" y="170"/>
                    <a:pt x="156" y="170"/>
                  </a:cubicBezTo>
                  <a:cubicBezTo>
                    <a:pt x="154" y="168"/>
                    <a:pt x="154" y="168"/>
                    <a:pt x="154" y="168"/>
                  </a:cubicBezTo>
                  <a:cubicBezTo>
                    <a:pt x="154" y="166"/>
                    <a:pt x="154" y="166"/>
                    <a:pt x="154" y="166"/>
                  </a:cubicBezTo>
                  <a:cubicBezTo>
                    <a:pt x="153" y="162"/>
                    <a:pt x="153" y="162"/>
                    <a:pt x="153" y="162"/>
                  </a:cubicBezTo>
                  <a:cubicBezTo>
                    <a:pt x="153" y="162"/>
                    <a:pt x="153" y="162"/>
                    <a:pt x="153" y="162"/>
                  </a:cubicBezTo>
                  <a:cubicBezTo>
                    <a:pt x="153" y="162"/>
                    <a:pt x="149" y="161"/>
                    <a:pt x="147" y="160"/>
                  </a:cubicBezTo>
                  <a:cubicBezTo>
                    <a:pt x="145" y="159"/>
                    <a:pt x="145" y="159"/>
                    <a:pt x="145" y="159"/>
                  </a:cubicBezTo>
                  <a:cubicBezTo>
                    <a:pt x="143" y="156"/>
                    <a:pt x="143" y="156"/>
                    <a:pt x="143" y="156"/>
                  </a:cubicBezTo>
                  <a:cubicBezTo>
                    <a:pt x="142" y="155"/>
                    <a:pt x="142" y="155"/>
                    <a:pt x="142" y="155"/>
                  </a:cubicBezTo>
                  <a:cubicBezTo>
                    <a:pt x="139" y="152"/>
                    <a:pt x="139" y="152"/>
                    <a:pt x="139" y="152"/>
                  </a:cubicBezTo>
                  <a:cubicBezTo>
                    <a:pt x="138" y="152"/>
                    <a:pt x="138" y="152"/>
                    <a:pt x="138" y="152"/>
                  </a:cubicBezTo>
                  <a:cubicBezTo>
                    <a:pt x="133" y="150"/>
                    <a:pt x="133" y="150"/>
                    <a:pt x="133" y="150"/>
                  </a:cubicBezTo>
                  <a:cubicBezTo>
                    <a:pt x="132" y="148"/>
                    <a:pt x="132" y="148"/>
                    <a:pt x="132" y="148"/>
                  </a:cubicBezTo>
                  <a:cubicBezTo>
                    <a:pt x="130" y="147"/>
                    <a:pt x="130" y="147"/>
                    <a:pt x="130" y="147"/>
                  </a:cubicBezTo>
                  <a:cubicBezTo>
                    <a:pt x="129" y="145"/>
                    <a:pt x="129" y="145"/>
                    <a:pt x="129" y="145"/>
                  </a:cubicBezTo>
                  <a:cubicBezTo>
                    <a:pt x="126" y="144"/>
                    <a:pt x="126" y="144"/>
                    <a:pt x="126" y="144"/>
                  </a:cubicBezTo>
                  <a:cubicBezTo>
                    <a:pt x="125" y="142"/>
                    <a:pt x="125" y="142"/>
                    <a:pt x="125" y="142"/>
                  </a:cubicBezTo>
                  <a:cubicBezTo>
                    <a:pt x="124" y="141"/>
                    <a:pt x="124" y="141"/>
                    <a:pt x="124" y="141"/>
                  </a:cubicBezTo>
                  <a:cubicBezTo>
                    <a:pt x="121" y="137"/>
                    <a:pt x="121" y="137"/>
                    <a:pt x="121" y="137"/>
                  </a:cubicBezTo>
                  <a:cubicBezTo>
                    <a:pt x="118" y="135"/>
                    <a:pt x="118" y="135"/>
                    <a:pt x="118" y="135"/>
                  </a:cubicBezTo>
                  <a:cubicBezTo>
                    <a:pt x="117" y="134"/>
                    <a:pt x="117" y="134"/>
                    <a:pt x="117" y="134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14" y="130"/>
                    <a:pt x="114" y="130"/>
                    <a:pt x="114" y="130"/>
                  </a:cubicBezTo>
                  <a:cubicBezTo>
                    <a:pt x="111" y="127"/>
                    <a:pt x="111" y="127"/>
                    <a:pt x="111" y="127"/>
                  </a:cubicBezTo>
                  <a:cubicBezTo>
                    <a:pt x="109" y="125"/>
                    <a:pt x="109" y="125"/>
                    <a:pt x="109" y="125"/>
                  </a:cubicBezTo>
                  <a:cubicBezTo>
                    <a:pt x="107" y="122"/>
                    <a:pt x="107" y="122"/>
                    <a:pt x="107" y="122"/>
                  </a:cubicBezTo>
                  <a:cubicBezTo>
                    <a:pt x="109" y="120"/>
                    <a:pt x="109" y="120"/>
                    <a:pt x="109" y="120"/>
                  </a:cubicBezTo>
                  <a:cubicBezTo>
                    <a:pt x="108" y="119"/>
                    <a:pt x="107" y="119"/>
                    <a:pt x="107" y="118"/>
                  </a:cubicBezTo>
                  <a:cubicBezTo>
                    <a:pt x="106" y="118"/>
                    <a:pt x="104" y="117"/>
                    <a:pt x="105" y="116"/>
                  </a:cubicBezTo>
                  <a:cubicBezTo>
                    <a:pt x="105" y="115"/>
                    <a:pt x="104" y="114"/>
                    <a:pt x="104" y="112"/>
                  </a:cubicBezTo>
                  <a:cubicBezTo>
                    <a:pt x="104" y="111"/>
                    <a:pt x="104" y="110"/>
                    <a:pt x="103" y="110"/>
                  </a:cubicBezTo>
                  <a:cubicBezTo>
                    <a:pt x="102" y="109"/>
                    <a:pt x="102" y="109"/>
                    <a:pt x="102" y="109"/>
                  </a:cubicBezTo>
                  <a:cubicBezTo>
                    <a:pt x="101" y="109"/>
                    <a:pt x="100" y="109"/>
                    <a:pt x="100" y="109"/>
                  </a:cubicBezTo>
                  <a:cubicBezTo>
                    <a:pt x="99" y="109"/>
                    <a:pt x="99" y="109"/>
                    <a:pt x="99" y="109"/>
                  </a:cubicBezTo>
                  <a:cubicBezTo>
                    <a:pt x="99" y="109"/>
                    <a:pt x="100" y="107"/>
                    <a:pt x="100" y="105"/>
                  </a:cubicBezTo>
                  <a:cubicBezTo>
                    <a:pt x="96" y="104"/>
                    <a:pt x="96" y="104"/>
                    <a:pt x="96" y="104"/>
                  </a:cubicBezTo>
                  <a:cubicBezTo>
                    <a:pt x="96" y="104"/>
                    <a:pt x="96" y="101"/>
                    <a:pt x="94" y="100"/>
                  </a:cubicBezTo>
                  <a:cubicBezTo>
                    <a:pt x="92" y="100"/>
                    <a:pt x="92" y="100"/>
                    <a:pt x="92" y="100"/>
                  </a:cubicBezTo>
                  <a:cubicBezTo>
                    <a:pt x="91" y="101"/>
                    <a:pt x="91" y="102"/>
                    <a:pt x="91" y="102"/>
                  </a:cubicBezTo>
                  <a:cubicBezTo>
                    <a:pt x="87" y="98"/>
                    <a:pt x="87" y="98"/>
                    <a:pt x="87" y="98"/>
                  </a:cubicBezTo>
                  <a:cubicBezTo>
                    <a:pt x="87" y="98"/>
                    <a:pt x="87" y="97"/>
                    <a:pt x="88" y="95"/>
                  </a:cubicBezTo>
                  <a:cubicBezTo>
                    <a:pt x="90" y="93"/>
                    <a:pt x="88" y="92"/>
                    <a:pt x="88" y="92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8" y="87"/>
                    <a:pt x="88" y="87"/>
                    <a:pt x="88" y="87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8" y="81"/>
                    <a:pt x="88" y="81"/>
                    <a:pt x="88" y="81"/>
                  </a:cubicBezTo>
                  <a:cubicBezTo>
                    <a:pt x="88" y="81"/>
                    <a:pt x="87" y="77"/>
                    <a:pt x="88" y="76"/>
                  </a:cubicBezTo>
                  <a:cubicBezTo>
                    <a:pt x="88" y="76"/>
                    <a:pt x="88" y="76"/>
                    <a:pt x="88" y="76"/>
                  </a:cubicBezTo>
                  <a:cubicBezTo>
                    <a:pt x="88" y="75"/>
                    <a:pt x="88" y="75"/>
                    <a:pt x="89" y="75"/>
                  </a:cubicBezTo>
                  <a:cubicBezTo>
                    <a:pt x="89" y="74"/>
                    <a:pt x="94" y="73"/>
                    <a:pt x="94" y="73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100" y="77"/>
                    <a:pt x="100" y="77"/>
                    <a:pt x="100" y="77"/>
                  </a:cubicBezTo>
                  <a:cubicBezTo>
                    <a:pt x="104" y="81"/>
                    <a:pt x="104" y="81"/>
                    <a:pt x="104" y="81"/>
                  </a:cubicBezTo>
                  <a:cubicBezTo>
                    <a:pt x="107" y="83"/>
                    <a:pt x="107" y="83"/>
                    <a:pt x="107" y="83"/>
                  </a:cubicBezTo>
                  <a:cubicBezTo>
                    <a:pt x="107" y="83"/>
                    <a:pt x="108" y="82"/>
                    <a:pt x="109" y="82"/>
                  </a:cubicBezTo>
                  <a:cubicBezTo>
                    <a:pt x="109" y="81"/>
                    <a:pt x="109" y="79"/>
                    <a:pt x="109" y="79"/>
                  </a:cubicBezTo>
                  <a:cubicBezTo>
                    <a:pt x="111" y="77"/>
                    <a:pt x="111" y="77"/>
                    <a:pt x="111" y="77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3"/>
                    <a:pt x="112" y="73"/>
                    <a:pt x="112" y="73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21" y="70"/>
                    <a:pt x="121" y="70"/>
                    <a:pt x="121" y="70"/>
                  </a:cubicBezTo>
                  <a:cubicBezTo>
                    <a:pt x="121" y="70"/>
                    <a:pt x="124" y="71"/>
                    <a:pt x="125" y="71"/>
                  </a:cubicBezTo>
                  <a:cubicBezTo>
                    <a:pt x="125" y="71"/>
                    <a:pt x="126" y="71"/>
                    <a:pt x="126" y="71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9" y="66"/>
                    <a:pt x="129" y="66"/>
                    <a:pt x="129" y="66"/>
                  </a:cubicBezTo>
                  <a:cubicBezTo>
                    <a:pt x="134" y="68"/>
                    <a:pt x="134" y="68"/>
                    <a:pt x="134" y="68"/>
                  </a:cubicBezTo>
                  <a:cubicBezTo>
                    <a:pt x="136" y="70"/>
                    <a:pt x="136" y="70"/>
                    <a:pt x="136" y="70"/>
                  </a:cubicBezTo>
                  <a:cubicBezTo>
                    <a:pt x="141" y="71"/>
                    <a:pt x="141" y="71"/>
                    <a:pt x="141" y="71"/>
                  </a:cubicBezTo>
                  <a:cubicBezTo>
                    <a:pt x="141" y="71"/>
                    <a:pt x="141" y="71"/>
                    <a:pt x="141" y="71"/>
                  </a:cubicBezTo>
                  <a:cubicBezTo>
                    <a:pt x="143" y="71"/>
                    <a:pt x="143" y="71"/>
                    <a:pt x="143" y="71"/>
                  </a:cubicBezTo>
                  <a:cubicBezTo>
                    <a:pt x="143" y="70"/>
                    <a:pt x="143" y="70"/>
                    <a:pt x="143" y="70"/>
                  </a:cubicBezTo>
                  <a:cubicBezTo>
                    <a:pt x="147" y="70"/>
                    <a:pt x="147" y="70"/>
                    <a:pt x="147" y="70"/>
                  </a:cubicBezTo>
                  <a:cubicBezTo>
                    <a:pt x="152" y="71"/>
                    <a:pt x="152" y="71"/>
                    <a:pt x="152" y="71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60" y="71"/>
                    <a:pt x="160" y="71"/>
                    <a:pt x="160" y="71"/>
                  </a:cubicBezTo>
                  <a:cubicBezTo>
                    <a:pt x="163" y="72"/>
                    <a:pt x="163" y="72"/>
                    <a:pt x="163" y="72"/>
                  </a:cubicBezTo>
                  <a:cubicBezTo>
                    <a:pt x="165" y="73"/>
                    <a:pt x="165" y="73"/>
                    <a:pt x="165" y="73"/>
                  </a:cubicBezTo>
                  <a:cubicBezTo>
                    <a:pt x="165" y="73"/>
                    <a:pt x="165" y="73"/>
                    <a:pt x="166" y="72"/>
                  </a:cubicBezTo>
                  <a:cubicBezTo>
                    <a:pt x="166" y="72"/>
                    <a:pt x="169" y="72"/>
                    <a:pt x="169" y="72"/>
                  </a:cubicBezTo>
                  <a:cubicBezTo>
                    <a:pt x="170" y="69"/>
                    <a:pt x="170" y="69"/>
                    <a:pt x="170" y="69"/>
                  </a:cubicBezTo>
                  <a:cubicBezTo>
                    <a:pt x="171" y="71"/>
                    <a:pt x="171" y="71"/>
                    <a:pt x="171" y="71"/>
                  </a:cubicBezTo>
                  <a:cubicBezTo>
                    <a:pt x="172" y="71"/>
                    <a:pt x="174" y="71"/>
                    <a:pt x="174" y="71"/>
                  </a:cubicBezTo>
                  <a:cubicBezTo>
                    <a:pt x="175" y="68"/>
                    <a:pt x="175" y="68"/>
                    <a:pt x="175" y="68"/>
                  </a:cubicBezTo>
                  <a:cubicBezTo>
                    <a:pt x="176" y="69"/>
                    <a:pt x="176" y="69"/>
                    <a:pt x="176" y="69"/>
                  </a:cubicBezTo>
                  <a:cubicBezTo>
                    <a:pt x="177" y="69"/>
                    <a:pt x="177" y="69"/>
                    <a:pt x="178" y="69"/>
                  </a:cubicBezTo>
                  <a:cubicBezTo>
                    <a:pt x="179" y="69"/>
                    <a:pt x="180" y="68"/>
                    <a:pt x="180" y="68"/>
                  </a:cubicBezTo>
                  <a:cubicBezTo>
                    <a:pt x="180" y="68"/>
                    <a:pt x="181" y="69"/>
                    <a:pt x="181" y="69"/>
                  </a:cubicBezTo>
                  <a:cubicBezTo>
                    <a:pt x="181" y="69"/>
                    <a:pt x="182" y="68"/>
                    <a:pt x="183" y="68"/>
                  </a:cubicBezTo>
                  <a:cubicBezTo>
                    <a:pt x="185" y="68"/>
                    <a:pt x="186" y="67"/>
                    <a:pt x="186" y="67"/>
                  </a:cubicBezTo>
                  <a:cubicBezTo>
                    <a:pt x="186" y="67"/>
                    <a:pt x="187" y="69"/>
                    <a:pt x="189" y="70"/>
                  </a:cubicBezTo>
                  <a:cubicBezTo>
                    <a:pt x="189" y="70"/>
                    <a:pt x="189" y="70"/>
                    <a:pt x="189" y="70"/>
                  </a:cubicBezTo>
                  <a:cubicBezTo>
                    <a:pt x="191" y="70"/>
                    <a:pt x="191" y="70"/>
                    <a:pt x="191" y="70"/>
                  </a:cubicBezTo>
                  <a:cubicBezTo>
                    <a:pt x="191" y="70"/>
                    <a:pt x="191" y="70"/>
                    <a:pt x="191" y="70"/>
                  </a:cubicBezTo>
                  <a:cubicBezTo>
                    <a:pt x="191" y="70"/>
                    <a:pt x="192" y="69"/>
                    <a:pt x="193" y="69"/>
                  </a:cubicBezTo>
                  <a:cubicBezTo>
                    <a:pt x="195" y="69"/>
                    <a:pt x="196" y="69"/>
                    <a:pt x="197" y="69"/>
                  </a:cubicBezTo>
                  <a:cubicBezTo>
                    <a:pt x="199" y="69"/>
                    <a:pt x="200" y="71"/>
                    <a:pt x="200" y="71"/>
                  </a:cubicBezTo>
                  <a:cubicBezTo>
                    <a:pt x="203" y="74"/>
                    <a:pt x="203" y="74"/>
                    <a:pt x="203" y="74"/>
                  </a:cubicBezTo>
                  <a:cubicBezTo>
                    <a:pt x="203" y="74"/>
                    <a:pt x="204" y="76"/>
                    <a:pt x="204" y="77"/>
                  </a:cubicBezTo>
                  <a:cubicBezTo>
                    <a:pt x="205" y="78"/>
                    <a:pt x="205" y="79"/>
                    <a:pt x="205" y="79"/>
                  </a:cubicBezTo>
                  <a:cubicBezTo>
                    <a:pt x="205" y="79"/>
                    <a:pt x="213" y="82"/>
                    <a:pt x="214" y="82"/>
                  </a:cubicBezTo>
                  <a:cubicBezTo>
                    <a:pt x="214" y="82"/>
                    <a:pt x="215" y="82"/>
                    <a:pt x="215" y="82"/>
                  </a:cubicBezTo>
                  <a:close/>
                  <a:moveTo>
                    <a:pt x="175" y="191"/>
                  </a:moveTo>
                  <a:cubicBezTo>
                    <a:pt x="175" y="191"/>
                    <a:pt x="175" y="191"/>
                    <a:pt x="175" y="191"/>
                  </a:cubicBezTo>
                  <a:cubicBezTo>
                    <a:pt x="176" y="191"/>
                    <a:pt x="176" y="190"/>
                    <a:pt x="176" y="190"/>
                  </a:cubicBezTo>
                  <a:cubicBezTo>
                    <a:pt x="179" y="190"/>
                    <a:pt x="179" y="190"/>
                    <a:pt x="179" y="190"/>
                  </a:cubicBezTo>
                  <a:cubicBezTo>
                    <a:pt x="179" y="190"/>
                    <a:pt x="179" y="190"/>
                    <a:pt x="179" y="190"/>
                  </a:cubicBezTo>
                  <a:cubicBezTo>
                    <a:pt x="182" y="191"/>
                    <a:pt x="182" y="191"/>
                    <a:pt x="182" y="191"/>
                  </a:cubicBezTo>
                  <a:cubicBezTo>
                    <a:pt x="184" y="193"/>
                    <a:pt x="184" y="193"/>
                    <a:pt x="184" y="193"/>
                  </a:cubicBezTo>
                  <a:cubicBezTo>
                    <a:pt x="185" y="195"/>
                    <a:pt x="185" y="195"/>
                    <a:pt x="185" y="195"/>
                  </a:cubicBezTo>
                  <a:cubicBezTo>
                    <a:pt x="187" y="197"/>
                    <a:pt x="187" y="197"/>
                    <a:pt x="187" y="197"/>
                  </a:cubicBezTo>
                  <a:cubicBezTo>
                    <a:pt x="192" y="200"/>
                    <a:pt x="192" y="200"/>
                    <a:pt x="192" y="200"/>
                  </a:cubicBezTo>
                  <a:cubicBezTo>
                    <a:pt x="198" y="203"/>
                    <a:pt x="198" y="203"/>
                    <a:pt x="198" y="203"/>
                  </a:cubicBezTo>
                  <a:cubicBezTo>
                    <a:pt x="198" y="203"/>
                    <a:pt x="202" y="205"/>
                    <a:pt x="203" y="205"/>
                  </a:cubicBezTo>
                  <a:cubicBezTo>
                    <a:pt x="203" y="205"/>
                    <a:pt x="203" y="206"/>
                    <a:pt x="204" y="206"/>
                  </a:cubicBezTo>
                  <a:cubicBezTo>
                    <a:pt x="204" y="207"/>
                    <a:pt x="206" y="210"/>
                    <a:pt x="206" y="210"/>
                  </a:cubicBezTo>
                  <a:cubicBezTo>
                    <a:pt x="207" y="211"/>
                    <a:pt x="204" y="209"/>
                    <a:pt x="204" y="209"/>
                  </a:cubicBezTo>
                  <a:cubicBezTo>
                    <a:pt x="204" y="209"/>
                    <a:pt x="203" y="207"/>
                    <a:pt x="202" y="206"/>
                  </a:cubicBezTo>
                  <a:cubicBezTo>
                    <a:pt x="200" y="206"/>
                    <a:pt x="198" y="206"/>
                    <a:pt x="197" y="205"/>
                  </a:cubicBezTo>
                  <a:cubicBezTo>
                    <a:pt x="196" y="204"/>
                    <a:pt x="196" y="203"/>
                    <a:pt x="196" y="203"/>
                  </a:cubicBezTo>
                  <a:cubicBezTo>
                    <a:pt x="195" y="203"/>
                    <a:pt x="195" y="201"/>
                    <a:pt x="192" y="201"/>
                  </a:cubicBezTo>
                  <a:cubicBezTo>
                    <a:pt x="189" y="200"/>
                    <a:pt x="189" y="201"/>
                    <a:pt x="188" y="199"/>
                  </a:cubicBezTo>
                  <a:cubicBezTo>
                    <a:pt x="187" y="196"/>
                    <a:pt x="187" y="198"/>
                    <a:pt x="186" y="196"/>
                  </a:cubicBezTo>
                  <a:cubicBezTo>
                    <a:pt x="184" y="195"/>
                    <a:pt x="185" y="196"/>
                    <a:pt x="181" y="195"/>
                  </a:cubicBezTo>
                  <a:cubicBezTo>
                    <a:pt x="178" y="193"/>
                    <a:pt x="180" y="194"/>
                    <a:pt x="180" y="193"/>
                  </a:cubicBezTo>
                  <a:cubicBezTo>
                    <a:pt x="179" y="191"/>
                    <a:pt x="180" y="192"/>
                    <a:pt x="178" y="192"/>
                  </a:cubicBezTo>
                  <a:cubicBezTo>
                    <a:pt x="177" y="191"/>
                    <a:pt x="178" y="191"/>
                    <a:pt x="177" y="191"/>
                  </a:cubicBezTo>
                  <a:cubicBezTo>
                    <a:pt x="177" y="191"/>
                    <a:pt x="176" y="192"/>
                    <a:pt x="175" y="192"/>
                  </a:cubicBezTo>
                  <a:cubicBezTo>
                    <a:pt x="175" y="191"/>
                    <a:pt x="175" y="191"/>
                    <a:pt x="175" y="191"/>
                  </a:cubicBezTo>
                  <a:close/>
                  <a:moveTo>
                    <a:pt x="169" y="198"/>
                  </a:moveTo>
                  <a:cubicBezTo>
                    <a:pt x="169" y="198"/>
                    <a:pt x="169" y="198"/>
                    <a:pt x="169" y="198"/>
                  </a:cubicBezTo>
                  <a:cubicBezTo>
                    <a:pt x="169" y="198"/>
                    <a:pt x="167" y="198"/>
                    <a:pt x="166" y="198"/>
                  </a:cubicBezTo>
                  <a:cubicBezTo>
                    <a:pt x="166" y="198"/>
                    <a:pt x="165" y="197"/>
                    <a:pt x="164" y="197"/>
                  </a:cubicBezTo>
                  <a:cubicBezTo>
                    <a:pt x="163" y="197"/>
                    <a:pt x="161" y="197"/>
                    <a:pt x="161" y="197"/>
                  </a:cubicBezTo>
                  <a:cubicBezTo>
                    <a:pt x="160" y="197"/>
                    <a:pt x="159" y="196"/>
                    <a:pt x="159" y="196"/>
                  </a:cubicBezTo>
                  <a:cubicBezTo>
                    <a:pt x="159" y="196"/>
                    <a:pt x="159" y="195"/>
                    <a:pt x="159" y="195"/>
                  </a:cubicBezTo>
                  <a:cubicBezTo>
                    <a:pt x="159" y="195"/>
                    <a:pt x="161" y="194"/>
                    <a:pt x="161" y="194"/>
                  </a:cubicBezTo>
                  <a:cubicBezTo>
                    <a:pt x="161" y="195"/>
                    <a:pt x="167" y="196"/>
                    <a:pt x="167" y="196"/>
                  </a:cubicBezTo>
                  <a:cubicBezTo>
                    <a:pt x="171" y="196"/>
                    <a:pt x="171" y="196"/>
                    <a:pt x="171" y="196"/>
                  </a:cubicBezTo>
                  <a:cubicBezTo>
                    <a:pt x="171" y="196"/>
                    <a:pt x="172" y="196"/>
                    <a:pt x="172" y="196"/>
                  </a:cubicBezTo>
                  <a:cubicBezTo>
                    <a:pt x="172" y="196"/>
                    <a:pt x="173" y="196"/>
                    <a:pt x="174" y="197"/>
                  </a:cubicBezTo>
                  <a:cubicBezTo>
                    <a:pt x="175" y="197"/>
                    <a:pt x="175" y="197"/>
                    <a:pt x="175" y="198"/>
                  </a:cubicBezTo>
                  <a:cubicBezTo>
                    <a:pt x="175" y="198"/>
                    <a:pt x="176" y="199"/>
                    <a:pt x="175" y="199"/>
                  </a:cubicBezTo>
                  <a:cubicBezTo>
                    <a:pt x="175" y="199"/>
                    <a:pt x="174" y="199"/>
                    <a:pt x="174" y="199"/>
                  </a:cubicBezTo>
                  <a:cubicBezTo>
                    <a:pt x="174" y="199"/>
                    <a:pt x="172" y="198"/>
                    <a:pt x="172" y="198"/>
                  </a:cubicBezTo>
                  <a:cubicBezTo>
                    <a:pt x="170" y="198"/>
                    <a:pt x="170" y="198"/>
                    <a:pt x="170" y="198"/>
                  </a:cubicBezTo>
                  <a:cubicBezTo>
                    <a:pt x="169" y="198"/>
                    <a:pt x="169" y="198"/>
                    <a:pt x="169" y="198"/>
                  </a:cubicBezTo>
                  <a:close/>
                  <a:moveTo>
                    <a:pt x="138" y="199"/>
                  </a:moveTo>
                  <a:cubicBezTo>
                    <a:pt x="138" y="199"/>
                    <a:pt x="138" y="199"/>
                    <a:pt x="138" y="199"/>
                  </a:cubicBezTo>
                  <a:cubicBezTo>
                    <a:pt x="138" y="199"/>
                    <a:pt x="142" y="198"/>
                    <a:pt x="142" y="198"/>
                  </a:cubicBezTo>
                  <a:cubicBezTo>
                    <a:pt x="144" y="199"/>
                    <a:pt x="144" y="199"/>
                    <a:pt x="144" y="199"/>
                  </a:cubicBezTo>
                  <a:cubicBezTo>
                    <a:pt x="144" y="199"/>
                    <a:pt x="144" y="200"/>
                    <a:pt x="143" y="200"/>
                  </a:cubicBezTo>
                  <a:cubicBezTo>
                    <a:pt x="143" y="200"/>
                    <a:pt x="141" y="202"/>
                    <a:pt x="141" y="202"/>
                  </a:cubicBezTo>
                  <a:cubicBezTo>
                    <a:pt x="138" y="200"/>
                    <a:pt x="138" y="200"/>
                    <a:pt x="138" y="200"/>
                  </a:cubicBezTo>
                  <a:cubicBezTo>
                    <a:pt x="138" y="199"/>
                    <a:pt x="138" y="199"/>
                    <a:pt x="138" y="199"/>
                  </a:cubicBezTo>
                  <a:close/>
                  <a:moveTo>
                    <a:pt x="107" y="194"/>
                  </a:moveTo>
                  <a:cubicBezTo>
                    <a:pt x="107" y="194"/>
                    <a:pt x="107" y="194"/>
                    <a:pt x="107" y="194"/>
                  </a:cubicBezTo>
                  <a:cubicBezTo>
                    <a:pt x="108" y="194"/>
                    <a:pt x="109" y="193"/>
                    <a:pt x="109" y="194"/>
                  </a:cubicBezTo>
                  <a:cubicBezTo>
                    <a:pt x="109" y="195"/>
                    <a:pt x="108" y="196"/>
                    <a:pt x="108" y="196"/>
                  </a:cubicBezTo>
                  <a:cubicBezTo>
                    <a:pt x="108" y="196"/>
                    <a:pt x="107" y="196"/>
                    <a:pt x="107" y="196"/>
                  </a:cubicBezTo>
                  <a:cubicBezTo>
                    <a:pt x="107" y="195"/>
                    <a:pt x="107" y="194"/>
                    <a:pt x="107" y="194"/>
                  </a:cubicBezTo>
                  <a:close/>
                  <a:moveTo>
                    <a:pt x="113" y="189"/>
                  </a:moveTo>
                  <a:cubicBezTo>
                    <a:pt x="113" y="189"/>
                    <a:pt x="113" y="189"/>
                    <a:pt x="113" y="189"/>
                  </a:cubicBezTo>
                  <a:cubicBezTo>
                    <a:pt x="113" y="189"/>
                    <a:pt x="115" y="188"/>
                    <a:pt x="115" y="188"/>
                  </a:cubicBezTo>
                  <a:cubicBezTo>
                    <a:pt x="116" y="189"/>
                    <a:pt x="117" y="189"/>
                    <a:pt x="116" y="190"/>
                  </a:cubicBezTo>
                  <a:cubicBezTo>
                    <a:pt x="116" y="190"/>
                    <a:pt x="116" y="190"/>
                    <a:pt x="115" y="191"/>
                  </a:cubicBezTo>
                  <a:cubicBezTo>
                    <a:pt x="114" y="192"/>
                    <a:pt x="112" y="193"/>
                    <a:pt x="112" y="193"/>
                  </a:cubicBezTo>
                  <a:cubicBezTo>
                    <a:pt x="112" y="193"/>
                    <a:pt x="112" y="193"/>
                    <a:pt x="111" y="193"/>
                  </a:cubicBezTo>
                  <a:cubicBezTo>
                    <a:pt x="109" y="192"/>
                    <a:pt x="108" y="191"/>
                    <a:pt x="108" y="191"/>
                  </a:cubicBezTo>
                  <a:cubicBezTo>
                    <a:pt x="108" y="191"/>
                    <a:pt x="107" y="190"/>
                    <a:pt x="109" y="190"/>
                  </a:cubicBezTo>
                  <a:cubicBezTo>
                    <a:pt x="110" y="189"/>
                    <a:pt x="111" y="189"/>
                    <a:pt x="111" y="189"/>
                  </a:cubicBezTo>
                  <a:cubicBezTo>
                    <a:pt x="112" y="189"/>
                    <a:pt x="113" y="189"/>
                    <a:pt x="113" y="189"/>
                  </a:cubicBezTo>
                  <a:close/>
                  <a:moveTo>
                    <a:pt x="124" y="178"/>
                  </a:moveTo>
                  <a:cubicBezTo>
                    <a:pt x="124" y="178"/>
                    <a:pt x="124" y="178"/>
                    <a:pt x="124" y="178"/>
                  </a:cubicBezTo>
                  <a:cubicBezTo>
                    <a:pt x="124" y="178"/>
                    <a:pt x="126" y="177"/>
                    <a:pt x="126" y="177"/>
                  </a:cubicBezTo>
                  <a:cubicBezTo>
                    <a:pt x="126" y="177"/>
                    <a:pt x="126" y="177"/>
                    <a:pt x="127" y="177"/>
                  </a:cubicBezTo>
                  <a:cubicBezTo>
                    <a:pt x="127" y="177"/>
                    <a:pt x="127" y="177"/>
                    <a:pt x="128" y="177"/>
                  </a:cubicBezTo>
                  <a:cubicBezTo>
                    <a:pt x="128" y="177"/>
                    <a:pt x="129" y="176"/>
                    <a:pt x="130" y="177"/>
                  </a:cubicBezTo>
                  <a:cubicBezTo>
                    <a:pt x="131" y="177"/>
                    <a:pt x="131" y="178"/>
                    <a:pt x="132" y="178"/>
                  </a:cubicBezTo>
                  <a:cubicBezTo>
                    <a:pt x="132" y="178"/>
                    <a:pt x="133" y="178"/>
                    <a:pt x="133" y="178"/>
                  </a:cubicBezTo>
                  <a:cubicBezTo>
                    <a:pt x="134" y="178"/>
                    <a:pt x="134" y="178"/>
                    <a:pt x="136" y="178"/>
                  </a:cubicBezTo>
                  <a:cubicBezTo>
                    <a:pt x="138" y="178"/>
                    <a:pt x="141" y="178"/>
                    <a:pt x="141" y="178"/>
                  </a:cubicBezTo>
                  <a:cubicBezTo>
                    <a:pt x="141" y="179"/>
                    <a:pt x="142" y="178"/>
                    <a:pt x="143" y="178"/>
                  </a:cubicBezTo>
                  <a:cubicBezTo>
                    <a:pt x="145" y="179"/>
                    <a:pt x="145" y="179"/>
                    <a:pt x="145" y="179"/>
                  </a:cubicBezTo>
                  <a:cubicBezTo>
                    <a:pt x="146" y="179"/>
                    <a:pt x="145" y="180"/>
                    <a:pt x="147" y="179"/>
                  </a:cubicBezTo>
                  <a:cubicBezTo>
                    <a:pt x="148" y="179"/>
                    <a:pt x="148" y="179"/>
                    <a:pt x="148" y="179"/>
                  </a:cubicBezTo>
                  <a:cubicBezTo>
                    <a:pt x="148" y="179"/>
                    <a:pt x="148" y="179"/>
                    <a:pt x="149" y="178"/>
                  </a:cubicBezTo>
                  <a:cubicBezTo>
                    <a:pt x="150" y="178"/>
                    <a:pt x="151" y="177"/>
                    <a:pt x="151" y="177"/>
                  </a:cubicBezTo>
                  <a:cubicBezTo>
                    <a:pt x="152" y="177"/>
                    <a:pt x="152" y="177"/>
                    <a:pt x="152" y="177"/>
                  </a:cubicBezTo>
                  <a:cubicBezTo>
                    <a:pt x="152" y="180"/>
                    <a:pt x="152" y="180"/>
                    <a:pt x="152" y="180"/>
                  </a:cubicBezTo>
                  <a:cubicBezTo>
                    <a:pt x="152" y="180"/>
                    <a:pt x="152" y="180"/>
                    <a:pt x="152" y="181"/>
                  </a:cubicBezTo>
                  <a:cubicBezTo>
                    <a:pt x="152" y="181"/>
                    <a:pt x="151" y="182"/>
                    <a:pt x="150" y="182"/>
                  </a:cubicBezTo>
                  <a:cubicBezTo>
                    <a:pt x="150" y="182"/>
                    <a:pt x="149" y="181"/>
                    <a:pt x="149" y="181"/>
                  </a:cubicBezTo>
                  <a:cubicBezTo>
                    <a:pt x="149" y="180"/>
                    <a:pt x="148" y="180"/>
                    <a:pt x="148" y="180"/>
                  </a:cubicBezTo>
                  <a:cubicBezTo>
                    <a:pt x="147" y="180"/>
                    <a:pt x="146" y="181"/>
                    <a:pt x="145" y="181"/>
                  </a:cubicBezTo>
                  <a:cubicBezTo>
                    <a:pt x="145" y="181"/>
                    <a:pt x="144" y="180"/>
                    <a:pt x="144" y="180"/>
                  </a:cubicBezTo>
                  <a:cubicBezTo>
                    <a:pt x="144" y="180"/>
                    <a:pt x="142" y="180"/>
                    <a:pt x="141" y="180"/>
                  </a:cubicBezTo>
                  <a:cubicBezTo>
                    <a:pt x="141" y="180"/>
                    <a:pt x="140" y="180"/>
                    <a:pt x="139" y="180"/>
                  </a:cubicBezTo>
                  <a:cubicBezTo>
                    <a:pt x="138" y="180"/>
                    <a:pt x="137" y="180"/>
                    <a:pt x="136" y="180"/>
                  </a:cubicBezTo>
                  <a:cubicBezTo>
                    <a:pt x="135" y="181"/>
                    <a:pt x="133" y="180"/>
                    <a:pt x="133" y="181"/>
                  </a:cubicBezTo>
                  <a:cubicBezTo>
                    <a:pt x="133" y="181"/>
                    <a:pt x="133" y="182"/>
                    <a:pt x="133" y="182"/>
                  </a:cubicBezTo>
                  <a:cubicBezTo>
                    <a:pt x="133" y="182"/>
                    <a:pt x="134" y="183"/>
                    <a:pt x="133" y="183"/>
                  </a:cubicBezTo>
                  <a:cubicBezTo>
                    <a:pt x="131" y="183"/>
                    <a:pt x="131" y="183"/>
                    <a:pt x="131" y="182"/>
                  </a:cubicBezTo>
                  <a:cubicBezTo>
                    <a:pt x="130" y="181"/>
                    <a:pt x="132" y="180"/>
                    <a:pt x="129" y="181"/>
                  </a:cubicBezTo>
                  <a:cubicBezTo>
                    <a:pt x="127" y="181"/>
                    <a:pt x="127" y="180"/>
                    <a:pt x="126" y="180"/>
                  </a:cubicBezTo>
                  <a:cubicBezTo>
                    <a:pt x="126" y="181"/>
                    <a:pt x="124" y="179"/>
                    <a:pt x="123" y="180"/>
                  </a:cubicBezTo>
                  <a:cubicBezTo>
                    <a:pt x="123" y="180"/>
                    <a:pt x="122" y="181"/>
                    <a:pt x="122" y="181"/>
                  </a:cubicBezTo>
                  <a:cubicBezTo>
                    <a:pt x="122" y="181"/>
                    <a:pt x="119" y="181"/>
                    <a:pt x="119" y="181"/>
                  </a:cubicBezTo>
                  <a:cubicBezTo>
                    <a:pt x="119" y="181"/>
                    <a:pt x="120" y="178"/>
                    <a:pt x="120" y="178"/>
                  </a:cubicBezTo>
                  <a:cubicBezTo>
                    <a:pt x="120" y="178"/>
                    <a:pt x="120" y="178"/>
                    <a:pt x="121" y="178"/>
                  </a:cubicBezTo>
                  <a:cubicBezTo>
                    <a:pt x="122" y="178"/>
                    <a:pt x="123" y="178"/>
                    <a:pt x="123" y="178"/>
                  </a:cubicBezTo>
                  <a:cubicBezTo>
                    <a:pt x="124" y="178"/>
                    <a:pt x="124" y="178"/>
                    <a:pt x="124" y="178"/>
                  </a:cubicBezTo>
                  <a:close/>
                  <a:moveTo>
                    <a:pt x="120" y="172"/>
                  </a:moveTo>
                  <a:cubicBezTo>
                    <a:pt x="120" y="172"/>
                    <a:pt x="120" y="172"/>
                    <a:pt x="120" y="172"/>
                  </a:cubicBezTo>
                  <a:cubicBezTo>
                    <a:pt x="120" y="172"/>
                    <a:pt x="116" y="170"/>
                    <a:pt x="116" y="170"/>
                  </a:cubicBezTo>
                  <a:cubicBezTo>
                    <a:pt x="115" y="170"/>
                    <a:pt x="114" y="170"/>
                    <a:pt x="113" y="170"/>
                  </a:cubicBezTo>
                  <a:cubicBezTo>
                    <a:pt x="113" y="170"/>
                    <a:pt x="111" y="169"/>
                    <a:pt x="112" y="168"/>
                  </a:cubicBezTo>
                  <a:cubicBezTo>
                    <a:pt x="112" y="168"/>
                    <a:pt x="113" y="167"/>
                    <a:pt x="114" y="168"/>
                  </a:cubicBezTo>
                  <a:cubicBezTo>
                    <a:pt x="115" y="169"/>
                    <a:pt x="116" y="169"/>
                    <a:pt x="116" y="170"/>
                  </a:cubicBezTo>
                  <a:cubicBezTo>
                    <a:pt x="117" y="170"/>
                    <a:pt x="119" y="171"/>
                    <a:pt x="119" y="171"/>
                  </a:cubicBezTo>
                  <a:cubicBezTo>
                    <a:pt x="120" y="171"/>
                    <a:pt x="120" y="172"/>
                    <a:pt x="120" y="171"/>
                  </a:cubicBezTo>
                  <a:cubicBezTo>
                    <a:pt x="121" y="171"/>
                    <a:pt x="121" y="169"/>
                    <a:pt x="121" y="169"/>
                  </a:cubicBezTo>
                  <a:cubicBezTo>
                    <a:pt x="121" y="168"/>
                    <a:pt x="120" y="168"/>
                    <a:pt x="120" y="168"/>
                  </a:cubicBezTo>
                  <a:cubicBezTo>
                    <a:pt x="121" y="168"/>
                    <a:pt x="123" y="167"/>
                    <a:pt x="123" y="167"/>
                  </a:cubicBezTo>
                  <a:cubicBezTo>
                    <a:pt x="124" y="168"/>
                    <a:pt x="125" y="168"/>
                    <a:pt x="126" y="168"/>
                  </a:cubicBezTo>
                  <a:cubicBezTo>
                    <a:pt x="126" y="168"/>
                    <a:pt x="125" y="168"/>
                    <a:pt x="129" y="168"/>
                  </a:cubicBezTo>
                  <a:cubicBezTo>
                    <a:pt x="132" y="168"/>
                    <a:pt x="131" y="168"/>
                    <a:pt x="133" y="168"/>
                  </a:cubicBezTo>
                  <a:cubicBezTo>
                    <a:pt x="134" y="168"/>
                    <a:pt x="136" y="168"/>
                    <a:pt x="136" y="168"/>
                  </a:cubicBezTo>
                  <a:cubicBezTo>
                    <a:pt x="136" y="169"/>
                    <a:pt x="138" y="170"/>
                    <a:pt x="138" y="170"/>
                  </a:cubicBezTo>
                  <a:cubicBezTo>
                    <a:pt x="138" y="171"/>
                    <a:pt x="139" y="171"/>
                    <a:pt x="138" y="172"/>
                  </a:cubicBezTo>
                  <a:cubicBezTo>
                    <a:pt x="136" y="173"/>
                    <a:pt x="136" y="173"/>
                    <a:pt x="134" y="173"/>
                  </a:cubicBezTo>
                  <a:cubicBezTo>
                    <a:pt x="133" y="173"/>
                    <a:pt x="134" y="173"/>
                    <a:pt x="132" y="174"/>
                  </a:cubicBezTo>
                  <a:cubicBezTo>
                    <a:pt x="129" y="174"/>
                    <a:pt x="127" y="174"/>
                    <a:pt x="127" y="174"/>
                  </a:cubicBezTo>
                  <a:cubicBezTo>
                    <a:pt x="127" y="174"/>
                    <a:pt x="128" y="174"/>
                    <a:pt x="125" y="174"/>
                  </a:cubicBezTo>
                  <a:cubicBezTo>
                    <a:pt x="123" y="173"/>
                    <a:pt x="122" y="174"/>
                    <a:pt x="121" y="173"/>
                  </a:cubicBezTo>
                  <a:cubicBezTo>
                    <a:pt x="121" y="173"/>
                    <a:pt x="120" y="172"/>
                    <a:pt x="120" y="172"/>
                  </a:cubicBezTo>
                  <a:close/>
                  <a:moveTo>
                    <a:pt x="50" y="94"/>
                  </a:moveTo>
                  <a:cubicBezTo>
                    <a:pt x="50" y="94"/>
                    <a:pt x="50" y="94"/>
                    <a:pt x="50" y="94"/>
                  </a:cubicBezTo>
                  <a:cubicBezTo>
                    <a:pt x="50" y="94"/>
                    <a:pt x="50" y="93"/>
                    <a:pt x="50" y="93"/>
                  </a:cubicBezTo>
                  <a:cubicBezTo>
                    <a:pt x="50" y="93"/>
                    <a:pt x="50" y="93"/>
                    <a:pt x="50" y="93"/>
                  </a:cubicBezTo>
                  <a:cubicBezTo>
                    <a:pt x="50" y="93"/>
                    <a:pt x="51" y="93"/>
                    <a:pt x="51" y="93"/>
                  </a:cubicBezTo>
                  <a:cubicBezTo>
                    <a:pt x="51" y="94"/>
                    <a:pt x="51" y="94"/>
                    <a:pt x="52" y="94"/>
                  </a:cubicBezTo>
                  <a:cubicBezTo>
                    <a:pt x="52" y="94"/>
                    <a:pt x="52" y="94"/>
                    <a:pt x="53" y="94"/>
                  </a:cubicBezTo>
                  <a:cubicBezTo>
                    <a:pt x="53" y="95"/>
                    <a:pt x="53" y="95"/>
                    <a:pt x="53" y="95"/>
                  </a:cubicBezTo>
                  <a:cubicBezTo>
                    <a:pt x="53" y="95"/>
                    <a:pt x="53" y="97"/>
                    <a:pt x="52" y="96"/>
                  </a:cubicBezTo>
                  <a:cubicBezTo>
                    <a:pt x="51" y="96"/>
                    <a:pt x="50" y="96"/>
                    <a:pt x="50" y="95"/>
                  </a:cubicBezTo>
                  <a:cubicBezTo>
                    <a:pt x="50" y="95"/>
                    <a:pt x="50" y="94"/>
                    <a:pt x="50" y="94"/>
                  </a:cubicBezTo>
                  <a:close/>
                  <a:moveTo>
                    <a:pt x="51" y="103"/>
                  </a:moveTo>
                  <a:cubicBezTo>
                    <a:pt x="51" y="103"/>
                    <a:pt x="51" y="103"/>
                    <a:pt x="51" y="103"/>
                  </a:cubicBezTo>
                  <a:cubicBezTo>
                    <a:pt x="51" y="103"/>
                    <a:pt x="50" y="103"/>
                    <a:pt x="50" y="103"/>
                  </a:cubicBezTo>
                  <a:cubicBezTo>
                    <a:pt x="50" y="103"/>
                    <a:pt x="48" y="102"/>
                    <a:pt x="47" y="102"/>
                  </a:cubicBezTo>
                  <a:cubicBezTo>
                    <a:pt x="47" y="101"/>
                    <a:pt x="47" y="101"/>
                    <a:pt x="48" y="101"/>
                  </a:cubicBezTo>
                  <a:cubicBezTo>
                    <a:pt x="48" y="100"/>
                    <a:pt x="48" y="99"/>
                    <a:pt x="48" y="99"/>
                  </a:cubicBezTo>
                  <a:cubicBezTo>
                    <a:pt x="48" y="99"/>
                    <a:pt x="49" y="98"/>
                    <a:pt x="49" y="98"/>
                  </a:cubicBezTo>
                  <a:cubicBezTo>
                    <a:pt x="50" y="98"/>
                    <a:pt x="50" y="98"/>
                    <a:pt x="50" y="98"/>
                  </a:cubicBezTo>
                  <a:cubicBezTo>
                    <a:pt x="50" y="98"/>
                    <a:pt x="50" y="97"/>
                    <a:pt x="50" y="97"/>
                  </a:cubicBezTo>
                  <a:cubicBezTo>
                    <a:pt x="50" y="96"/>
                    <a:pt x="51" y="96"/>
                    <a:pt x="51" y="96"/>
                  </a:cubicBezTo>
                  <a:cubicBezTo>
                    <a:pt x="51" y="96"/>
                    <a:pt x="53" y="98"/>
                    <a:pt x="53" y="99"/>
                  </a:cubicBezTo>
                  <a:cubicBezTo>
                    <a:pt x="53" y="99"/>
                    <a:pt x="50" y="99"/>
                    <a:pt x="50" y="99"/>
                  </a:cubicBezTo>
                  <a:cubicBezTo>
                    <a:pt x="50" y="99"/>
                    <a:pt x="50" y="99"/>
                    <a:pt x="51" y="101"/>
                  </a:cubicBezTo>
                  <a:cubicBezTo>
                    <a:pt x="52" y="102"/>
                    <a:pt x="52" y="101"/>
                    <a:pt x="52" y="101"/>
                  </a:cubicBezTo>
                  <a:cubicBezTo>
                    <a:pt x="52" y="102"/>
                    <a:pt x="52" y="102"/>
                    <a:pt x="54" y="102"/>
                  </a:cubicBezTo>
                  <a:cubicBezTo>
                    <a:pt x="55" y="103"/>
                    <a:pt x="54" y="103"/>
                    <a:pt x="55" y="104"/>
                  </a:cubicBezTo>
                  <a:cubicBezTo>
                    <a:pt x="55" y="104"/>
                    <a:pt x="54" y="105"/>
                    <a:pt x="54" y="105"/>
                  </a:cubicBezTo>
                  <a:cubicBezTo>
                    <a:pt x="53" y="106"/>
                    <a:pt x="53" y="105"/>
                    <a:pt x="53" y="105"/>
                  </a:cubicBezTo>
                  <a:cubicBezTo>
                    <a:pt x="53" y="105"/>
                    <a:pt x="52" y="103"/>
                    <a:pt x="51" y="103"/>
                  </a:cubicBezTo>
                  <a:close/>
                  <a:moveTo>
                    <a:pt x="55" y="117"/>
                  </a:moveTo>
                  <a:cubicBezTo>
                    <a:pt x="55" y="117"/>
                    <a:pt x="55" y="117"/>
                    <a:pt x="55" y="117"/>
                  </a:cubicBezTo>
                  <a:cubicBezTo>
                    <a:pt x="55" y="117"/>
                    <a:pt x="56" y="116"/>
                    <a:pt x="56" y="117"/>
                  </a:cubicBezTo>
                  <a:cubicBezTo>
                    <a:pt x="57" y="117"/>
                    <a:pt x="57" y="118"/>
                    <a:pt x="57" y="118"/>
                  </a:cubicBezTo>
                  <a:cubicBezTo>
                    <a:pt x="58" y="119"/>
                    <a:pt x="59" y="119"/>
                    <a:pt x="60" y="119"/>
                  </a:cubicBezTo>
                  <a:cubicBezTo>
                    <a:pt x="60" y="120"/>
                    <a:pt x="60" y="121"/>
                    <a:pt x="60" y="121"/>
                  </a:cubicBezTo>
                  <a:cubicBezTo>
                    <a:pt x="60" y="121"/>
                    <a:pt x="59" y="122"/>
                    <a:pt x="59" y="121"/>
                  </a:cubicBezTo>
                  <a:cubicBezTo>
                    <a:pt x="58" y="120"/>
                    <a:pt x="58" y="120"/>
                    <a:pt x="58" y="120"/>
                  </a:cubicBezTo>
                  <a:cubicBezTo>
                    <a:pt x="58" y="120"/>
                    <a:pt x="57" y="119"/>
                    <a:pt x="57" y="119"/>
                  </a:cubicBezTo>
                  <a:cubicBezTo>
                    <a:pt x="57" y="119"/>
                    <a:pt x="55" y="117"/>
                    <a:pt x="55" y="117"/>
                  </a:cubicBezTo>
                  <a:close/>
                  <a:moveTo>
                    <a:pt x="53" y="121"/>
                  </a:moveTo>
                  <a:cubicBezTo>
                    <a:pt x="53" y="121"/>
                    <a:pt x="53" y="121"/>
                    <a:pt x="53" y="121"/>
                  </a:cubicBezTo>
                  <a:cubicBezTo>
                    <a:pt x="53" y="121"/>
                    <a:pt x="53" y="120"/>
                    <a:pt x="53" y="120"/>
                  </a:cubicBezTo>
                  <a:cubicBezTo>
                    <a:pt x="53" y="120"/>
                    <a:pt x="54" y="120"/>
                    <a:pt x="54" y="121"/>
                  </a:cubicBezTo>
                  <a:cubicBezTo>
                    <a:pt x="54" y="121"/>
                    <a:pt x="55" y="122"/>
                    <a:pt x="55" y="122"/>
                  </a:cubicBezTo>
                  <a:cubicBezTo>
                    <a:pt x="55" y="123"/>
                    <a:pt x="54" y="123"/>
                    <a:pt x="54" y="123"/>
                  </a:cubicBezTo>
                  <a:cubicBezTo>
                    <a:pt x="54" y="124"/>
                    <a:pt x="55" y="124"/>
                    <a:pt x="54" y="124"/>
                  </a:cubicBezTo>
                  <a:cubicBezTo>
                    <a:pt x="53" y="124"/>
                    <a:pt x="53" y="124"/>
                    <a:pt x="53" y="124"/>
                  </a:cubicBezTo>
                  <a:cubicBezTo>
                    <a:pt x="53" y="124"/>
                    <a:pt x="53" y="123"/>
                    <a:pt x="53" y="123"/>
                  </a:cubicBezTo>
                  <a:cubicBezTo>
                    <a:pt x="53" y="122"/>
                    <a:pt x="53" y="121"/>
                    <a:pt x="53" y="121"/>
                  </a:cubicBezTo>
                  <a:close/>
                  <a:moveTo>
                    <a:pt x="49" y="121"/>
                  </a:moveTo>
                  <a:cubicBezTo>
                    <a:pt x="49" y="121"/>
                    <a:pt x="49" y="121"/>
                    <a:pt x="49" y="121"/>
                  </a:cubicBezTo>
                  <a:cubicBezTo>
                    <a:pt x="49" y="121"/>
                    <a:pt x="50" y="121"/>
                    <a:pt x="50" y="122"/>
                  </a:cubicBezTo>
                  <a:cubicBezTo>
                    <a:pt x="50" y="122"/>
                    <a:pt x="51" y="122"/>
                    <a:pt x="51" y="123"/>
                  </a:cubicBezTo>
                  <a:cubicBezTo>
                    <a:pt x="51" y="123"/>
                    <a:pt x="51" y="123"/>
                    <a:pt x="51" y="124"/>
                  </a:cubicBezTo>
                  <a:cubicBezTo>
                    <a:pt x="51" y="125"/>
                    <a:pt x="52" y="125"/>
                    <a:pt x="51" y="125"/>
                  </a:cubicBezTo>
                  <a:cubicBezTo>
                    <a:pt x="50" y="124"/>
                    <a:pt x="50" y="124"/>
                    <a:pt x="50" y="124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9" y="122"/>
                    <a:pt x="49" y="122"/>
                    <a:pt x="49" y="122"/>
                  </a:cubicBezTo>
                  <a:cubicBezTo>
                    <a:pt x="49" y="121"/>
                    <a:pt x="49" y="121"/>
                    <a:pt x="49" y="121"/>
                  </a:cubicBezTo>
                  <a:close/>
                  <a:moveTo>
                    <a:pt x="34" y="116"/>
                  </a:moveTo>
                  <a:cubicBezTo>
                    <a:pt x="34" y="116"/>
                    <a:pt x="34" y="116"/>
                    <a:pt x="34" y="116"/>
                  </a:cubicBezTo>
                  <a:cubicBezTo>
                    <a:pt x="34" y="116"/>
                    <a:pt x="35" y="116"/>
                    <a:pt x="35" y="116"/>
                  </a:cubicBezTo>
                  <a:cubicBezTo>
                    <a:pt x="36" y="117"/>
                    <a:pt x="35" y="117"/>
                    <a:pt x="36" y="118"/>
                  </a:cubicBezTo>
                  <a:cubicBezTo>
                    <a:pt x="36" y="118"/>
                    <a:pt x="35" y="119"/>
                    <a:pt x="35" y="119"/>
                  </a:cubicBezTo>
                  <a:cubicBezTo>
                    <a:pt x="34" y="118"/>
                    <a:pt x="34" y="118"/>
                    <a:pt x="34" y="118"/>
                  </a:cubicBezTo>
                  <a:cubicBezTo>
                    <a:pt x="34" y="116"/>
                    <a:pt x="34" y="116"/>
                    <a:pt x="34" y="116"/>
                  </a:cubicBezTo>
                  <a:close/>
                  <a:moveTo>
                    <a:pt x="34" y="112"/>
                  </a:moveTo>
                  <a:cubicBezTo>
                    <a:pt x="34" y="112"/>
                    <a:pt x="34" y="112"/>
                    <a:pt x="34" y="112"/>
                  </a:cubicBezTo>
                  <a:cubicBezTo>
                    <a:pt x="34" y="112"/>
                    <a:pt x="32" y="112"/>
                    <a:pt x="32" y="112"/>
                  </a:cubicBezTo>
                  <a:cubicBezTo>
                    <a:pt x="32" y="112"/>
                    <a:pt x="31" y="112"/>
                    <a:pt x="31" y="111"/>
                  </a:cubicBezTo>
                  <a:cubicBezTo>
                    <a:pt x="31" y="111"/>
                    <a:pt x="31" y="110"/>
                    <a:pt x="32" y="110"/>
                  </a:cubicBezTo>
                  <a:cubicBezTo>
                    <a:pt x="32" y="110"/>
                    <a:pt x="32" y="109"/>
                    <a:pt x="32" y="108"/>
                  </a:cubicBezTo>
                  <a:cubicBezTo>
                    <a:pt x="32" y="108"/>
                    <a:pt x="33" y="108"/>
                    <a:pt x="33" y="108"/>
                  </a:cubicBezTo>
                  <a:cubicBezTo>
                    <a:pt x="33" y="108"/>
                    <a:pt x="34" y="109"/>
                    <a:pt x="34" y="109"/>
                  </a:cubicBezTo>
                  <a:cubicBezTo>
                    <a:pt x="34" y="109"/>
                    <a:pt x="34" y="111"/>
                    <a:pt x="34" y="112"/>
                  </a:cubicBezTo>
                  <a:close/>
                  <a:moveTo>
                    <a:pt x="34" y="89"/>
                  </a:moveTo>
                  <a:cubicBezTo>
                    <a:pt x="34" y="89"/>
                    <a:pt x="34" y="89"/>
                    <a:pt x="34" y="89"/>
                  </a:cubicBezTo>
                  <a:cubicBezTo>
                    <a:pt x="34" y="89"/>
                    <a:pt x="36" y="89"/>
                    <a:pt x="36" y="89"/>
                  </a:cubicBezTo>
                  <a:cubicBezTo>
                    <a:pt x="36" y="89"/>
                    <a:pt x="36" y="90"/>
                    <a:pt x="36" y="91"/>
                  </a:cubicBezTo>
                  <a:cubicBezTo>
                    <a:pt x="37" y="91"/>
                    <a:pt x="37" y="92"/>
                    <a:pt x="37" y="92"/>
                  </a:cubicBezTo>
                  <a:cubicBezTo>
                    <a:pt x="38" y="92"/>
                    <a:pt x="38" y="92"/>
                    <a:pt x="38" y="92"/>
                  </a:cubicBezTo>
                  <a:cubicBezTo>
                    <a:pt x="38" y="92"/>
                    <a:pt x="39" y="91"/>
                    <a:pt x="39" y="92"/>
                  </a:cubicBezTo>
                  <a:cubicBezTo>
                    <a:pt x="40" y="92"/>
                    <a:pt x="41" y="91"/>
                    <a:pt x="41" y="91"/>
                  </a:cubicBezTo>
                  <a:cubicBezTo>
                    <a:pt x="41" y="91"/>
                    <a:pt x="42" y="92"/>
                    <a:pt x="42" y="92"/>
                  </a:cubicBezTo>
                  <a:cubicBezTo>
                    <a:pt x="42" y="93"/>
                    <a:pt x="41" y="94"/>
                    <a:pt x="41" y="94"/>
                  </a:cubicBezTo>
                  <a:cubicBezTo>
                    <a:pt x="40" y="94"/>
                    <a:pt x="39" y="93"/>
                    <a:pt x="39" y="93"/>
                  </a:cubicBezTo>
                  <a:cubicBezTo>
                    <a:pt x="39" y="93"/>
                    <a:pt x="38" y="92"/>
                    <a:pt x="38" y="93"/>
                  </a:cubicBezTo>
                  <a:cubicBezTo>
                    <a:pt x="38" y="93"/>
                    <a:pt x="38" y="94"/>
                    <a:pt x="38" y="95"/>
                  </a:cubicBezTo>
                  <a:cubicBezTo>
                    <a:pt x="39" y="95"/>
                    <a:pt x="39" y="95"/>
                    <a:pt x="39" y="96"/>
                  </a:cubicBezTo>
                  <a:cubicBezTo>
                    <a:pt x="38" y="96"/>
                    <a:pt x="38" y="97"/>
                    <a:pt x="38" y="97"/>
                  </a:cubicBezTo>
                  <a:cubicBezTo>
                    <a:pt x="38" y="98"/>
                    <a:pt x="39" y="99"/>
                    <a:pt x="39" y="99"/>
                  </a:cubicBezTo>
                  <a:cubicBezTo>
                    <a:pt x="39" y="99"/>
                    <a:pt x="39" y="99"/>
                    <a:pt x="39" y="100"/>
                  </a:cubicBezTo>
                  <a:cubicBezTo>
                    <a:pt x="39" y="100"/>
                    <a:pt x="40" y="101"/>
                    <a:pt x="40" y="101"/>
                  </a:cubicBezTo>
                  <a:cubicBezTo>
                    <a:pt x="40" y="102"/>
                    <a:pt x="40" y="103"/>
                    <a:pt x="40" y="103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40" y="106"/>
                    <a:pt x="40" y="106"/>
                    <a:pt x="40" y="106"/>
                  </a:cubicBezTo>
                  <a:cubicBezTo>
                    <a:pt x="40" y="106"/>
                    <a:pt x="41" y="107"/>
                    <a:pt x="41" y="107"/>
                  </a:cubicBezTo>
                  <a:cubicBezTo>
                    <a:pt x="41" y="108"/>
                    <a:pt x="43" y="109"/>
                    <a:pt x="43" y="110"/>
                  </a:cubicBezTo>
                  <a:cubicBezTo>
                    <a:pt x="43" y="110"/>
                    <a:pt x="43" y="112"/>
                    <a:pt x="42" y="112"/>
                  </a:cubicBezTo>
                  <a:cubicBezTo>
                    <a:pt x="42" y="112"/>
                    <a:pt x="41" y="113"/>
                    <a:pt x="41" y="112"/>
                  </a:cubicBezTo>
                  <a:cubicBezTo>
                    <a:pt x="40" y="111"/>
                    <a:pt x="39" y="109"/>
                    <a:pt x="39" y="109"/>
                  </a:cubicBezTo>
                  <a:cubicBezTo>
                    <a:pt x="39" y="109"/>
                    <a:pt x="39" y="109"/>
                    <a:pt x="39" y="109"/>
                  </a:cubicBezTo>
                  <a:cubicBezTo>
                    <a:pt x="39" y="110"/>
                    <a:pt x="38" y="111"/>
                    <a:pt x="38" y="111"/>
                  </a:cubicBezTo>
                  <a:cubicBezTo>
                    <a:pt x="38" y="112"/>
                    <a:pt x="40" y="113"/>
                    <a:pt x="40" y="113"/>
                  </a:cubicBezTo>
                  <a:cubicBezTo>
                    <a:pt x="40" y="113"/>
                    <a:pt x="39" y="111"/>
                    <a:pt x="40" y="113"/>
                  </a:cubicBezTo>
                  <a:cubicBezTo>
                    <a:pt x="41" y="115"/>
                    <a:pt x="42" y="116"/>
                    <a:pt x="42" y="116"/>
                  </a:cubicBezTo>
                  <a:cubicBezTo>
                    <a:pt x="42" y="116"/>
                    <a:pt x="43" y="117"/>
                    <a:pt x="44" y="117"/>
                  </a:cubicBezTo>
                  <a:cubicBezTo>
                    <a:pt x="44" y="118"/>
                    <a:pt x="44" y="118"/>
                    <a:pt x="45" y="119"/>
                  </a:cubicBezTo>
                  <a:cubicBezTo>
                    <a:pt x="45" y="119"/>
                    <a:pt x="46" y="120"/>
                    <a:pt x="45" y="120"/>
                  </a:cubicBezTo>
                  <a:cubicBezTo>
                    <a:pt x="44" y="121"/>
                    <a:pt x="45" y="121"/>
                    <a:pt x="44" y="121"/>
                  </a:cubicBezTo>
                  <a:cubicBezTo>
                    <a:pt x="44" y="120"/>
                    <a:pt x="43" y="120"/>
                    <a:pt x="43" y="119"/>
                  </a:cubicBezTo>
                  <a:cubicBezTo>
                    <a:pt x="43" y="118"/>
                    <a:pt x="42" y="117"/>
                    <a:pt x="42" y="116"/>
                  </a:cubicBezTo>
                  <a:cubicBezTo>
                    <a:pt x="41" y="116"/>
                    <a:pt x="40" y="115"/>
                    <a:pt x="40" y="115"/>
                  </a:cubicBezTo>
                  <a:cubicBezTo>
                    <a:pt x="39" y="115"/>
                    <a:pt x="39" y="114"/>
                    <a:pt x="39" y="114"/>
                  </a:cubicBezTo>
                  <a:cubicBezTo>
                    <a:pt x="39" y="114"/>
                    <a:pt x="38" y="114"/>
                    <a:pt x="38" y="114"/>
                  </a:cubicBezTo>
                  <a:cubicBezTo>
                    <a:pt x="38" y="114"/>
                    <a:pt x="36" y="114"/>
                    <a:pt x="36" y="114"/>
                  </a:cubicBezTo>
                  <a:cubicBezTo>
                    <a:pt x="36" y="113"/>
                    <a:pt x="36" y="113"/>
                    <a:pt x="37" y="112"/>
                  </a:cubicBezTo>
                  <a:cubicBezTo>
                    <a:pt x="37" y="112"/>
                    <a:pt x="38" y="112"/>
                    <a:pt x="38" y="112"/>
                  </a:cubicBezTo>
                  <a:cubicBezTo>
                    <a:pt x="38" y="112"/>
                    <a:pt x="37" y="111"/>
                    <a:pt x="37" y="111"/>
                  </a:cubicBezTo>
                  <a:cubicBezTo>
                    <a:pt x="37" y="111"/>
                    <a:pt x="37" y="110"/>
                    <a:pt x="37" y="110"/>
                  </a:cubicBezTo>
                  <a:cubicBezTo>
                    <a:pt x="36" y="110"/>
                    <a:pt x="36" y="111"/>
                    <a:pt x="36" y="110"/>
                  </a:cubicBezTo>
                  <a:cubicBezTo>
                    <a:pt x="36" y="109"/>
                    <a:pt x="36" y="109"/>
                    <a:pt x="36" y="108"/>
                  </a:cubicBezTo>
                  <a:cubicBezTo>
                    <a:pt x="36" y="108"/>
                    <a:pt x="36" y="106"/>
                    <a:pt x="36" y="106"/>
                  </a:cubicBezTo>
                  <a:cubicBezTo>
                    <a:pt x="37" y="107"/>
                    <a:pt x="37" y="107"/>
                    <a:pt x="37" y="107"/>
                  </a:cubicBezTo>
                  <a:cubicBezTo>
                    <a:pt x="38" y="105"/>
                    <a:pt x="38" y="105"/>
                    <a:pt x="38" y="105"/>
                  </a:cubicBezTo>
                  <a:cubicBezTo>
                    <a:pt x="38" y="105"/>
                    <a:pt x="38" y="105"/>
                    <a:pt x="37" y="105"/>
                  </a:cubicBezTo>
                  <a:cubicBezTo>
                    <a:pt x="36" y="105"/>
                    <a:pt x="36" y="103"/>
                    <a:pt x="36" y="103"/>
                  </a:cubicBezTo>
                  <a:cubicBezTo>
                    <a:pt x="36" y="103"/>
                    <a:pt x="36" y="102"/>
                    <a:pt x="36" y="102"/>
                  </a:cubicBezTo>
                  <a:cubicBezTo>
                    <a:pt x="36" y="102"/>
                    <a:pt x="35" y="102"/>
                    <a:pt x="35" y="101"/>
                  </a:cubicBezTo>
                  <a:cubicBezTo>
                    <a:pt x="34" y="100"/>
                    <a:pt x="34" y="99"/>
                    <a:pt x="34" y="99"/>
                  </a:cubicBezTo>
                  <a:cubicBezTo>
                    <a:pt x="34" y="99"/>
                    <a:pt x="35" y="99"/>
                    <a:pt x="34" y="98"/>
                  </a:cubicBezTo>
                  <a:cubicBezTo>
                    <a:pt x="34" y="97"/>
                    <a:pt x="34" y="97"/>
                    <a:pt x="33" y="97"/>
                  </a:cubicBezTo>
                  <a:cubicBezTo>
                    <a:pt x="33" y="96"/>
                    <a:pt x="33" y="95"/>
                    <a:pt x="34" y="95"/>
                  </a:cubicBezTo>
                  <a:cubicBezTo>
                    <a:pt x="34" y="95"/>
                    <a:pt x="34" y="95"/>
                    <a:pt x="35" y="95"/>
                  </a:cubicBezTo>
                  <a:cubicBezTo>
                    <a:pt x="35" y="96"/>
                    <a:pt x="36" y="96"/>
                    <a:pt x="36" y="96"/>
                  </a:cubicBezTo>
                  <a:cubicBezTo>
                    <a:pt x="36" y="95"/>
                    <a:pt x="37" y="94"/>
                    <a:pt x="36" y="94"/>
                  </a:cubicBezTo>
                  <a:cubicBezTo>
                    <a:pt x="36" y="93"/>
                    <a:pt x="35" y="92"/>
                    <a:pt x="35" y="92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4" y="91"/>
                    <a:pt x="34" y="91"/>
                    <a:pt x="34" y="90"/>
                  </a:cubicBezTo>
                  <a:cubicBezTo>
                    <a:pt x="34" y="90"/>
                    <a:pt x="34" y="89"/>
                    <a:pt x="34" y="89"/>
                  </a:cubicBezTo>
                  <a:close/>
                  <a:moveTo>
                    <a:pt x="33" y="89"/>
                  </a:moveTo>
                  <a:cubicBezTo>
                    <a:pt x="33" y="89"/>
                    <a:pt x="33" y="89"/>
                    <a:pt x="33" y="89"/>
                  </a:cubicBezTo>
                  <a:cubicBezTo>
                    <a:pt x="33" y="89"/>
                    <a:pt x="32" y="88"/>
                    <a:pt x="32" y="87"/>
                  </a:cubicBezTo>
                  <a:cubicBezTo>
                    <a:pt x="32" y="87"/>
                    <a:pt x="32" y="87"/>
                    <a:pt x="32" y="86"/>
                  </a:cubicBezTo>
                  <a:cubicBezTo>
                    <a:pt x="32" y="85"/>
                    <a:pt x="31" y="85"/>
                    <a:pt x="31" y="84"/>
                  </a:cubicBezTo>
                  <a:cubicBezTo>
                    <a:pt x="32" y="84"/>
                    <a:pt x="32" y="83"/>
                    <a:pt x="32" y="83"/>
                  </a:cubicBezTo>
                  <a:cubicBezTo>
                    <a:pt x="33" y="82"/>
                    <a:pt x="34" y="82"/>
                    <a:pt x="34" y="83"/>
                  </a:cubicBezTo>
                  <a:cubicBezTo>
                    <a:pt x="34" y="83"/>
                    <a:pt x="34" y="84"/>
                    <a:pt x="34" y="85"/>
                  </a:cubicBezTo>
                  <a:cubicBezTo>
                    <a:pt x="34" y="85"/>
                    <a:pt x="34" y="86"/>
                    <a:pt x="34" y="86"/>
                  </a:cubicBezTo>
                  <a:cubicBezTo>
                    <a:pt x="34" y="87"/>
                    <a:pt x="35" y="87"/>
                    <a:pt x="35" y="87"/>
                  </a:cubicBezTo>
                  <a:cubicBezTo>
                    <a:pt x="35" y="88"/>
                    <a:pt x="35" y="89"/>
                    <a:pt x="35" y="89"/>
                  </a:cubicBezTo>
                  <a:lnTo>
                    <a:pt x="33" y="89"/>
                  </a:lnTo>
                  <a:close/>
                </a:path>
              </a:pathLst>
            </a:custGeom>
            <a:grpFill/>
            <a:ln w="19050" cap="rnd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48" name="Freeform 9"/>
            <p:cNvSpPr>
              <a:spLocks/>
            </p:cNvSpPr>
            <p:nvPr/>
          </p:nvSpPr>
          <p:spPr bwMode="auto">
            <a:xfrm>
              <a:off x="7316079" y="4213154"/>
              <a:ext cx="216588" cy="121458"/>
            </a:xfrm>
            <a:custGeom>
              <a:avLst/>
              <a:gdLst>
                <a:gd name="T0" fmla="*/ 2 w 95"/>
                <a:gd name="T1" fmla="*/ 39 h 55"/>
                <a:gd name="T2" fmla="*/ 2 w 95"/>
                <a:gd name="T3" fmla="*/ 36 h 55"/>
                <a:gd name="T4" fmla="*/ 0 w 95"/>
                <a:gd name="T5" fmla="*/ 31 h 55"/>
                <a:gd name="T6" fmla="*/ 2 w 95"/>
                <a:gd name="T7" fmla="*/ 31 h 55"/>
                <a:gd name="T8" fmla="*/ 7 w 95"/>
                <a:gd name="T9" fmla="*/ 32 h 55"/>
                <a:gd name="T10" fmla="*/ 9 w 95"/>
                <a:gd name="T11" fmla="*/ 31 h 55"/>
                <a:gd name="T12" fmla="*/ 12 w 95"/>
                <a:gd name="T13" fmla="*/ 27 h 55"/>
                <a:gd name="T14" fmla="*/ 15 w 95"/>
                <a:gd name="T15" fmla="*/ 27 h 55"/>
                <a:gd name="T16" fmla="*/ 16 w 95"/>
                <a:gd name="T17" fmla="*/ 26 h 55"/>
                <a:gd name="T18" fmla="*/ 18 w 95"/>
                <a:gd name="T19" fmla="*/ 27 h 55"/>
                <a:gd name="T20" fmla="*/ 20 w 95"/>
                <a:gd name="T21" fmla="*/ 27 h 55"/>
                <a:gd name="T22" fmla="*/ 23 w 95"/>
                <a:gd name="T23" fmla="*/ 28 h 55"/>
                <a:gd name="T24" fmla="*/ 26 w 95"/>
                <a:gd name="T25" fmla="*/ 26 h 55"/>
                <a:gd name="T26" fmla="*/ 28 w 95"/>
                <a:gd name="T27" fmla="*/ 20 h 55"/>
                <a:gd name="T28" fmla="*/ 28 w 95"/>
                <a:gd name="T29" fmla="*/ 16 h 55"/>
                <a:gd name="T30" fmla="*/ 33 w 95"/>
                <a:gd name="T31" fmla="*/ 18 h 55"/>
                <a:gd name="T32" fmla="*/ 36 w 95"/>
                <a:gd name="T33" fmla="*/ 18 h 55"/>
                <a:gd name="T34" fmla="*/ 44 w 95"/>
                <a:gd name="T35" fmla="*/ 19 h 55"/>
                <a:gd name="T36" fmla="*/ 58 w 95"/>
                <a:gd name="T37" fmla="*/ 18 h 55"/>
                <a:gd name="T38" fmla="*/ 61 w 95"/>
                <a:gd name="T39" fmla="*/ 16 h 55"/>
                <a:gd name="T40" fmla="*/ 66 w 95"/>
                <a:gd name="T41" fmla="*/ 15 h 55"/>
                <a:gd name="T42" fmla="*/ 70 w 95"/>
                <a:gd name="T43" fmla="*/ 13 h 55"/>
                <a:gd name="T44" fmla="*/ 76 w 95"/>
                <a:gd name="T45" fmla="*/ 10 h 55"/>
                <a:gd name="T46" fmla="*/ 78 w 95"/>
                <a:gd name="T47" fmla="*/ 8 h 55"/>
                <a:gd name="T48" fmla="*/ 80 w 95"/>
                <a:gd name="T49" fmla="*/ 8 h 55"/>
                <a:gd name="T50" fmla="*/ 83 w 95"/>
                <a:gd name="T51" fmla="*/ 7 h 55"/>
                <a:gd name="T52" fmla="*/ 89 w 95"/>
                <a:gd name="T53" fmla="*/ 3 h 55"/>
                <a:gd name="T54" fmla="*/ 94 w 95"/>
                <a:gd name="T55" fmla="*/ 2 h 55"/>
                <a:gd name="T56" fmla="*/ 89 w 95"/>
                <a:gd name="T57" fmla="*/ 6 h 55"/>
                <a:gd name="T58" fmla="*/ 83 w 95"/>
                <a:gd name="T59" fmla="*/ 11 h 55"/>
                <a:gd name="T60" fmla="*/ 76 w 95"/>
                <a:gd name="T61" fmla="*/ 15 h 55"/>
                <a:gd name="T62" fmla="*/ 73 w 95"/>
                <a:gd name="T63" fmla="*/ 19 h 55"/>
                <a:gd name="T64" fmla="*/ 68 w 95"/>
                <a:gd name="T65" fmla="*/ 20 h 55"/>
                <a:gd name="T66" fmla="*/ 67 w 95"/>
                <a:gd name="T67" fmla="*/ 27 h 55"/>
                <a:gd name="T68" fmla="*/ 73 w 95"/>
                <a:gd name="T69" fmla="*/ 34 h 55"/>
                <a:gd name="T70" fmla="*/ 74 w 95"/>
                <a:gd name="T71" fmla="*/ 38 h 55"/>
                <a:gd name="T72" fmla="*/ 70 w 95"/>
                <a:gd name="T73" fmla="*/ 36 h 55"/>
                <a:gd name="T74" fmla="*/ 63 w 95"/>
                <a:gd name="T75" fmla="*/ 37 h 55"/>
                <a:gd name="T76" fmla="*/ 59 w 95"/>
                <a:gd name="T77" fmla="*/ 36 h 55"/>
                <a:gd name="T78" fmla="*/ 55 w 95"/>
                <a:gd name="T79" fmla="*/ 43 h 55"/>
                <a:gd name="T80" fmla="*/ 52 w 95"/>
                <a:gd name="T81" fmla="*/ 46 h 55"/>
                <a:gd name="T82" fmla="*/ 47 w 95"/>
                <a:gd name="T83" fmla="*/ 47 h 55"/>
                <a:gd name="T84" fmla="*/ 43 w 95"/>
                <a:gd name="T85" fmla="*/ 49 h 55"/>
                <a:gd name="T86" fmla="*/ 36 w 95"/>
                <a:gd name="T87" fmla="*/ 50 h 55"/>
                <a:gd name="T88" fmla="*/ 29 w 95"/>
                <a:gd name="T89" fmla="*/ 53 h 55"/>
                <a:gd name="T90" fmla="*/ 24 w 95"/>
                <a:gd name="T91" fmla="*/ 50 h 55"/>
                <a:gd name="T92" fmla="*/ 19 w 95"/>
                <a:gd name="T93" fmla="*/ 53 h 55"/>
                <a:gd name="T94" fmla="*/ 12 w 95"/>
                <a:gd name="T95" fmla="*/ 50 h 55"/>
                <a:gd name="T96" fmla="*/ 8 w 95"/>
                <a:gd name="T97" fmla="*/ 50 h 55"/>
                <a:gd name="T98" fmla="*/ 5 w 95"/>
                <a:gd name="T99" fmla="*/ 45 h 55"/>
                <a:gd name="T100" fmla="*/ 2 w 95"/>
                <a:gd name="T101" fmla="*/ 3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5" h="55">
                  <a:moveTo>
                    <a:pt x="2" y="39"/>
                  </a:moveTo>
                  <a:cubicBezTo>
                    <a:pt x="2" y="39"/>
                    <a:pt x="2" y="38"/>
                    <a:pt x="2" y="36"/>
                  </a:cubicBezTo>
                  <a:cubicBezTo>
                    <a:pt x="1" y="34"/>
                    <a:pt x="0" y="31"/>
                    <a:pt x="0" y="31"/>
                  </a:cubicBezTo>
                  <a:cubicBezTo>
                    <a:pt x="0" y="31"/>
                    <a:pt x="1" y="30"/>
                    <a:pt x="2" y="31"/>
                  </a:cubicBezTo>
                  <a:cubicBezTo>
                    <a:pt x="3" y="32"/>
                    <a:pt x="4" y="34"/>
                    <a:pt x="7" y="32"/>
                  </a:cubicBezTo>
                  <a:cubicBezTo>
                    <a:pt x="8" y="32"/>
                    <a:pt x="9" y="32"/>
                    <a:pt x="9" y="31"/>
                  </a:cubicBezTo>
                  <a:cubicBezTo>
                    <a:pt x="11" y="29"/>
                    <a:pt x="11" y="27"/>
                    <a:pt x="12" y="27"/>
                  </a:cubicBezTo>
                  <a:cubicBezTo>
                    <a:pt x="13" y="26"/>
                    <a:pt x="13" y="27"/>
                    <a:pt x="15" y="27"/>
                  </a:cubicBezTo>
                  <a:cubicBezTo>
                    <a:pt x="15" y="27"/>
                    <a:pt x="16" y="26"/>
                    <a:pt x="16" y="26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9" y="27"/>
                    <a:pt x="19" y="26"/>
                    <a:pt x="20" y="27"/>
                  </a:cubicBezTo>
                  <a:cubicBezTo>
                    <a:pt x="21" y="27"/>
                    <a:pt x="22" y="28"/>
                    <a:pt x="23" y="28"/>
                  </a:cubicBezTo>
                  <a:cubicBezTo>
                    <a:pt x="24" y="28"/>
                    <a:pt x="26" y="28"/>
                    <a:pt x="26" y="26"/>
                  </a:cubicBezTo>
                  <a:cubicBezTo>
                    <a:pt x="27" y="25"/>
                    <a:pt x="28" y="23"/>
                    <a:pt x="28" y="20"/>
                  </a:cubicBezTo>
                  <a:cubicBezTo>
                    <a:pt x="28" y="17"/>
                    <a:pt x="27" y="15"/>
                    <a:pt x="28" y="16"/>
                  </a:cubicBezTo>
                  <a:cubicBezTo>
                    <a:pt x="28" y="16"/>
                    <a:pt x="31" y="17"/>
                    <a:pt x="33" y="18"/>
                  </a:cubicBezTo>
                  <a:cubicBezTo>
                    <a:pt x="35" y="18"/>
                    <a:pt x="34" y="17"/>
                    <a:pt x="36" y="18"/>
                  </a:cubicBezTo>
                  <a:cubicBezTo>
                    <a:pt x="38" y="18"/>
                    <a:pt x="42" y="19"/>
                    <a:pt x="44" y="19"/>
                  </a:cubicBezTo>
                  <a:cubicBezTo>
                    <a:pt x="48" y="19"/>
                    <a:pt x="53" y="19"/>
                    <a:pt x="58" y="18"/>
                  </a:cubicBezTo>
                  <a:cubicBezTo>
                    <a:pt x="58" y="17"/>
                    <a:pt x="60" y="16"/>
                    <a:pt x="61" y="16"/>
                  </a:cubicBezTo>
                  <a:cubicBezTo>
                    <a:pt x="62" y="15"/>
                    <a:pt x="64" y="16"/>
                    <a:pt x="66" y="15"/>
                  </a:cubicBezTo>
                  <a:cubicBezTo>
                    <a:pt x="67" y="15"/>
                    <a:pt x="69" y="14"/>
                    <a:pt x="70" y="13"/>
                  </a:cubicBezTo>
                  <a:cubicBezTo>
                    <a:pt x="72" y="12"/>
                    <a:pt x="74" y="11"/>
                    <a:pt x="76" y="10"/>
                  </a:cubicBezTo>
                  <a:cubicBezTo>
                    <a:pt x="77" y="10"/>
                    <a:pt x="77" y="9"/>
                    <a:pt x="78" y="8"/>
                  </a:cubicBezTo>
                  <a:cubicBezTo>
                    <a:pt x="79" y="8"/>
                    <a:pt x="79" y="8"/>
                    <a:pt x="80" y="8"/>
                  </a:cubicBezTo>
                  <a:cubicBezTo>
                    <a:pt x="81" y="8"/>
                    <a:pt x="82" y="7"/>
                    <a:pt x="83" y="7"/>
                  </a:cubicBezTo>
                  <a:cubicBezTo>
                    <a:pt x="85" y="6"/>
                    <a:pt x="86" y="5"/>
                    <a:pt x="89" y="3"/>
                  </a:cubicBezTo>
                  <a:cubicBezTo>
                    <a:pt x="92" y="0"/>
                    <a:pt x="95" y="0"/>
                    <a:pt x="94" y="2"/>
                  </a:cubicBezTo>
                  <a:cubicBezTo>
                    <a:pt x="94" y="3"/>
                    <a:pt x="90" y="5"/>
                    <a:pt x="89" y="6"/>
                  </a:cubicBezTo>
                  <a:cubicBezTo>
                    <a:pt x="87" y="8"/>
                    <a:pt x="85" y="10"/>
                    <a:pt x="83" y="11"/>
                  </a:cubicBezTo>
                  <a:cubicBezTo>
                    <a:pt x="81" y="11"/>
                    <a:pt x="78" y="13"/>
                    <a:pt x="76" y="15"/>
                  </a:cubicBezTo>
                  <a:cubicBezTo>
                    <a:pt x="74" y="16"/>
                    <a:pt x="74" y="18"/>
                    <a:pt x="73" y="19"/>
                  </a:cubicBezTo>
                  <a:cubicBezTo>
                    <a:pt x="70" y="21"/>
                    <a:pt x="69" y="19"/>
                    <a:pt x="68" y="20"/>
                  </a:cubicBezTo>
                  <a:cubicBezTo>
                    <a:pt x="68" y="22"/>
                    <a:pt x="67" y="25"/>
                    <a:pt x="67" y="27"/>
                  </a:cubicBezTo>
                  <a:cubicBezTo>
                    <a:pt x="68" y="30"/>
                    <a:pt x="71" y="32"/>
                    <a:pt x="73" y="34"/>
                  </a:cubicBezTo>
                  <a:cubicBezTo>
                    <a:pt x="73" y="34"/>
                    <a:pt x="76" y="37"/>
                    <a:pt x="74" y="38"/>
                  </a:cubicBezTo>
                  <a:cubicBezTo>
                    <a:pt x="73" y="38"/>
                    <a:pt x="72" y="36"/>
                    <a:pt x="70" y="36"/>
                  </a:cubicBezTo>
                  <a:cubicBezTo>
                    <a:pt x="68" y="36"/>
                    <a:pt x="65" y="36"/>
                    <a:pt x="63" y="37"/>
                  </a:cubicBezTo>
                  <a:cubicBezTo>
                    <a:pt x="62" y="37"/>
                    <a:pt x="61" y="36"/>
                    <a:pt x="59" y="36"/>
                  </a:cubicBezTo>
                  <a:cubicBezTo>
                    <a:pt x="57" y="37"/>
                    <a:pt x="55" y="41"/>
                    <a:pt x="55" y="43"/>
                  </a:cubicBezTo>
                  <a:cubicBezTo>
                    <a:pt x="55" y="44"/>
                    <a:pt x="53" y="44"/>
                    <a:pt x="52" y="46"/>
                  </a:cubicBezTo>
                  <a:cubicBezTo>
                    <a:pt x="50" y="47"/>
                    <a:pt x="49" y="46"/>
                    <a:pt x="47" y="47"/>
                  </a:cubicBezTo>
                  <a:cubicBezTo>
                    <a:pt x="45" y="48"/>
                    <a:pt x="45" y="49"/>
                    <a:pt x="43" y="49"/>
                  </a:cubicBezTo>
                  <a:cubicBezTo>
                    <a:pt x="40" y="49"/>
                    <a:pt x="37" y="50"/>
                    <a:pt x="36" y="50"/>
                  </a:cubicBezTo>
                  <a:cubicBezTo>
                    <a:pt x="30" y="50"/>
                    <a:pt x="33" y="55"/>
                    <a:pt x="29" y="53"/>
                  </a:cubicBezTo>
                  <a:cubicBezTo>
                    <a:pt x="27" y="53"/>
                    <a:pt x="26" y="51"/>
                    <a:pt x="24" y="50"/>
                  </a:cubicBezTo>
                  <a:cubicBezTo>
                    <a:pt x="23" y="50"/>
                    <a:pt x="21" y="52"/>
                    <a:pt x="19" y="53"/>
                  </a:cubicBezTo>
                  <a:cubicBezTo>
                    <a:pt x="17" y="54"/>
                    <a:pt x="14" y="51"/>
                    <a:pt x="12" y="50"/>
                  </a:cubicBezTo>
                  <a:cubicBezTo>
                    <a:pt x="10" y="49"/>
                    <a:pt x="9" y="51"/>
                    <a:pt x="8" y="50"/>
                  </a:cubicBezTo>
                  <a:cubicBezTo>
                    <a:pt x="6" y="48"/>
                    <a:pt x="7" y="46"/>
                    <a:pt x="5" y="45"/>
                  </a:cubicBezTo>
                  <a:cubicBezTo>
                    <a:pt x="4" y="43"/>
                    <a:pt x="2" y="41"/>
                    <a:pt x="2" y="39"/>
                  </a:cubicBezTo>
                  <a:close/>
                </a:path>
              </a:pathLst>
            </a:custGeom>
            <a:grpFill/>
            <a:ln w="19050" cap="rnd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5794468" y="3262801"/>
              <a:ext cx="424380" cy="437887"/>
            </a:xfrm>
            <a:custGeom>
              <a:avLst/>
              <a:gdLst>
                <a:gd name="T0" fmla="*/ 13 w 186"/>
                <a:gd name="T1" fmla="*/ 14 h 198"/>
                <a:gd name="T2" fmla="*/ 23 w 186"/>
                <a:gd name="T3" fmla="*/ 6 h 198"/>
                <a:gd name="T4" fmla="*/ 32 w 186"/>
                <a:gd name="T5" fmla="*/ 3 h 198"/>
                <a:gd name="T6" fmla="*/ 48 w 186"/>
                <a:gd name="T7" fmla="*/ 1 h 198"/>
                <a:gd name="T8" fmla="*/ 62 w 186"/>
                <a:gd name="T9" fmla="*/ 9 h 198"/>
                <a:gd name="T10" fmla="*/ 74 w 186"/>
                <a:gd name="T11" fmla="*/ 20 h 198"/>
                <a:gd name="T12" fmla="*/ 77 w 186"/>
                <a:gd name="T13" fmla="*/ 32 h 198"/>
                <a:gd name="T14" fmla="*/ 94 w 186"/>
                <a:gd name="T15" fmla="*/ 40 h 198"/>
                <a:gd name="T16" fmla="*/ 105 w 186"/>
                <a:gd name="T17" fmla="*/ 44 h 198"/>
                <a:gd name="T18" fmla="*/ 109 w 186"/>
                <a:gd name="T19" fmla="*/ 54 h 198"/>
                <a:gd name="T20" fmla="*/ 106 w 186"/>
                <a:gd name="T21" fmla="*/ 63 h 198"/>
                <a:gd name="T22" fmla="*/ 117 w 186"/>
                <a:gd name="T23" fmla="*/ 69 h 198"/>
                <a:gd name="T24" fmla="*/ 131 w 186"/>
                <a:gd name="T25" fmla="*/ 70 h 198"/>
                <a:gd name="T26" fmla="*/ 140 w 186"/>
                <a:gd name="T27" fmla="*/ 68 h 198"/>
                <a:gd name="T28" fmla="*/ 153 w 186"/>
                <a:gd name="T29" fmla="*/ 65 h 198"/>
                <a:gd name="T30" fmla="*/ 154 w 186"/>
                <a:gd name="T31" fmla="*/ 67 h 198"/>
                <a:gd name="T32" fmla="*/ 155 w 186"/>
                <a:gd name="T33" fmla="*/ 77 h 198"/>
                <a:gd name="T34" fmla="*/ 160 w 186"/>
                <a:gd name="T35" fmla="*/ 84 h 198"/>
                <a:gd name="T36" fmla="*/ 156 w 186"/>
                <a:gd name="T37" fmla="*/ 96 h 198"/>
                <a:gd name="T38" fmla="*/ 155 w 186"/>
                <a:gd name="T39" fmla="*/ 112 h 198"/>
                <a:gd name="T40" fmla="*/ 168 w 186"/>
                <a:gd name="T41" fmla="*/ 126 h 198"/>
                <a:gd name="T42" fmla="*/ 182 w 186"/>
                <a:gd name="T43" fmla="*/ 136 h 198"/>
                <a:gd name="T44" fmla="*/ 178 w 186"/>
                <a:gd name="T45" fmla="*/ 151 h 198"/>
                <a:gd name="T46" fmla="*/ 170 w 186"/>
                <a:gd name="T47" fmla="*/ 159 h 198"/>
                <a:gd name="T48" fmla="*/ 170 w 186"/>
                <a:gd name="T49" fmla="*/ 175 h 198"/>
                <a:gd name="T50" fmla="*/ 173 w 186"/>
                <a:gd name="T51" fmla="*/ 185 h 198"/>
                <a:gd name="T52" fmla="*/ 160 w 186"/>
                <a:gd name="T53" fmla="*/ 190 h 198"/>
                <a:gd name="T54" fmla="*/ 150 w 186"/>
                <a:gd name="T55" fmla="*/ 193 h 198"/>
                <a:gd name="T56" fmla="*/ 139 w 186"/>
                <a:gd name="T57" fmla="*/ 197 h 198"/>
                <a:gd name="T58" fmla="*/ 139 w 186"/>
                <a:gd name="T59" fmla="*/ 186 h 198"/>
                <a:gd name="T60" fmla="*/ 144 w 186"/>
                <a:gd name="T61" fmla="*/ 175 h 198"/>
                <a:gd name="T62" fmla="*/ 128 w 186"/>
                <a:gd name="T63" fmla="*/ 172 h 198"/>
                <a:gd name="T64" fmla="*/ 116 w 186"/>
                <a:gd name="T65" fmla="*/ 160 h 198"/>
                <a:gd name="T66" fmla="*/ 101 w 186"/>
                <a:gd name="T67" fmla="*/ 151 h 198"/>
                <a:gd name="T68" fmla="*/ 93 w 186"/>
                <a:gd name="T69" fmla="*/ 157 h 198"/>
                <a:gd name="T70" fmla="*/ 89 w 186"/>
                <a:gd name="T71" fmla="*/ 173 h 198"/>
                <a:gd name="T72" fmla="*/ 81 w 186"/>
                <a:gd name="T73" fmla="*/ 172 h 198"/>
                <a:gd name="T74" fmla="*/ 75 w 186"/>
                <a:gd name="T75" fmla="*/ 168 h 198"/>
                <a:gd name="T76" fmla="*/ 65 w 186"/>
                <a:gd name="T77" fmla="*/ 162 h 198"/>
                <a:gd name="T78" fmla="*/ 57 w 186"/>
                <a:gd name="T79" fmla="*/ 164 h 198"/>
                <a:gd name="T80" fmla="*/ 50 w 186"/>
                <a:gd name="T81" fmla="*/ 161 h 198"/>
                <a:gd name="T82" fmla="*/ 45 w 186"/>
                <a:gd name="T83" fmla="*/ 157 h 198"/>
                <a:gd name="T84" fmla="*/ 40 w 186"/>
                <a:gd name="T85" fmla="*/ 152 h 198"/>
                <a:gd name="T86" fmla="*/ 32 w 186"/>
                <a:gd name="T87" fmla="*/ 148 h 198"/>
                <a:gd name="T88" fmla="*/ 34 w 186"/>
                <a:gd name="T89" fmla="*/ 144 h 198"/>
                <a:gd name="T90" fmla="*/ 43 w 186"/>
                <a:gd name="T91" fmla="*/ 140 h 198"/>
                <a:gd name="T92" fmla="*/ 35 w 186"/>
                <a:gd name="T93" fmla="*/ 127 h 198"/>
                <a:gd name="T94" fmla="*/ 32 w 186"/>
                <a:gd name="T95" fmla="*/ 120 h 198"/>
                <a:gd name="T96" fmla="*/ 43 w 186"/>
                <a:gd name="T97" fmla="*/ 118 h 198"/>
                <a:gd name="T98" fmla="*/ 37 w 186"/>
                <a:gd name="T99" fmla="*/ 111 h 198"/>
                <a:gd name="T100" fmla="*/ 28 w 186"/>
                <a:gd name="T101" fmla="*/ 106 h 198"/>
                <a:gd name="T102" fmla="*/ 22 w 186"/>
                <a:gd name="T103" fmla="*/ 98 h 198"/>
                <a:gd name="T104" fmla="*/ 24 w 186"/>
                <a:gd name="T105" fmla="*/ 87 h 198"/>
                <a:gd name="T106" fmla="*/ 27 w 186"/>
                <a:gd name="T107" fmla="*/ 73 h 198"/>
                <a:gd name="T108" fmla="*/ 15 w 186"/>
                <a:gd name="T109" fmla="*/ 74 h 198"/>
                <a:gd name="T110" fmla="*/ 14 w 186"/>
                <a:gd name="T111" fmla="*/ 63 h 198"/>
                <a:gd name="T112" fmla="*/ 16 w 186"/>
                <a:gd name="T113" fmla="*/ 57 h 198"/>
                <a:gd name="T114" fmla="*/ 24 w 186"/>
                <a:gd name="T115" fmla="*/ 53 h 198"/>
                <a:gd name="T116" fmla="*/ 13 w 186"/>
                <a:gd name="T117" fmla="*/ 51 h 198"/>
                <a:gd name="T118" fmla="*/ 7 w 186"/>
                <a:gd name="T119" fmla="*/ 43 h 198"/>
                <a:gd name="T120" fmla="*/ 5 w 186"/>
                <a:gd name="T121" fmla="*/ 40 h 198"/>
                <a:gd name="T122" fmla="*/ 3 w 186"/>
                <a:gd name="T123" fmla="*/ 31 h 198"/>
                <a:gd name="T124" fmla="*/ 4 w 186"/>
                <a:gd name="T125" fmla="*/ 2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6" h="198">
                  <a:moveTo>
                    <a:pt x="11" y="14"/>
                  </a:move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3" y="14"/>
                  </a:cubicBezTo>
                  <a:cubicBezTo>
                    <a:pt x="15" y="14"/>
                    <a:pt x="16" y="14"/>
                    <a:pt x="16" y="14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22" y="6"/>
                    <a:pt x="23" y="6"/>
                  </a:cubicBezTo>
                  <a:cubicBezTo>
                    <a:pt x="25" y="6"/>
                    <a:pt x="23" y="4"/>
                    <a:pt x="23" y="4"/>
                  </a:cubicBezTo>
                  <a:cubicBezTo>
                    <a:pt x="23" y="4"/>
                    <a:pt x="28" y="2"/>
                    <a:pt x="30" y="2"/>
                  </a:cubicBezTo>
                  <a:cubicBezTo>
                    <a:pt x="30" y="2"/>
                    <a:pt x="30" y="2"/>
                    <a:pt x="31" y="2"/>
                  </a:cubicBezTo>
                  <a:cubicBezTo>
                    <a:pt x="32" y="2"/>
                    <a:pt x="32" y="3"/>
                    <a:pt x="32" y="3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1"/>
                    <a:pt x="42" y="0"/>
                    <a:pt x="43" y="0"/>
                  </a:cubicBezTo>
                  <a:cubicBezTo>
                    <a:pt x="44" y="0"/>
                    <a:pt x="46" y="1"/>
                    <a:pt x="46" y="1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8" y="1"/>
                    <a:pt x="49" y="2"/>
                    <a:pt x="50" y="2"/>
                  </a:cubicBezTo>
                  <a:cubicBezTo>
                    <a:pt x="52" y="3"/>
                    <a:pt x="53" y="6"/>
                    <a:pt x="54" y="6"/>
                  </a:cubicBezTo>
                  <a:cubicBezTo>
                    <a:pt x="56" y="7"/>
                    <a:pt x="58" y="7"/>
                    <a:pt x="59" y="7"/>
                  </a:cubicBezTo>
                  <a:cubicBezTo>
                    <a:pt x="60" y="8"/>
                    <a:pt x="62" y="9"/>
                    <a:pt x="62" y="9"/>
                  </a:cubicBezTo>
                  <a:cubicBezTo>
                    <a:pt x="62" y="9"/>
                    <a:pt x="67" y="14"/>
                    <a:pt x="68" y="14"/>
                  </a:cubicBezTo>
                  <a:cubicBezTo>
                    <a:pt x="69" y="14"/>
                    <a:pt x="69" y="14"/>
                    <a:pt x="70" y="16"/>
                  </a:cubicBezTo>
                  <a:cubicBezTo>
                    <a:pt x="71" y="17"/>
                    <a:pt x="74" y="16"/>
                    <a:pt x="74" y="16"/>
                  </a:cubicBezTo>
                  <a:cubicBezTo>
                    <a:pt x="74" y="16"/>
                    <a:pt x="75" y="19"/>
                    <a:pt x="74" y="20"/>
                  </a:cubicBezTo>
                  <a:cubicBezTo>
                    <a:pt x="74" y="21"/>
                    <a:pt x="74" y="24"/>
                    <a:pt x="74" y="24"/>
                  </a:cubicBezTo>
                  <a:cubicBezTo>
                    <a:pt x="74" y="24"/>
                    <a:pt x="74" y="25"/>
                    <a:pt x="74" y="26"/>
                  </a:cubicBezTo>
                  <a:cubicBezTo>
                    <a:pt x="75" y="28"/>
                    <a:pt x="76" y="28"/>
                    <a:pt x="76" y="30"/>
                  </a:cubicBezTo>
                  <a:cubicBezTo>
                    <a:pt x="77" y="31"/>
                    <a:pt x="76" y="31"/>
                    <a:pt x="77" y="32"/>
                  </a:cubicBezTo>
                  <a:cubicBezTo>
                    <a:pt x="78" y="33"/>
                    <a:pt x="79" y="35"/>
                    <a:pt x="80" y="35"/>
                  </a:cubicBezTo>
                  <a:cubicBezTo>
                    <a:pt x="81" y="35"/>
                    <a:pt x="82" y="35"/>
                    <a:pt x="85" y="36"/>
                  </a:cubicBezTo>
                  <a:cubicBezTo>
                    <a:pt x="88" y="38"/>
                    <a:pt x="89" y="38"/>
                    <a:pt x="90" y="39"/>
                  </a:cubicBezTo>
                  <a:cubicBezTo>
                    <a:pt x="92" y="40"/>
                    <a:pt x="91" y="39"/>
                    <a:pt x="94" y="40"/>
                  </a:cubicBezTo>
                  <a:cubicBezTo>
                    <a:pt x="98" y="41"/>
                    <a:pt x="97" y="40"/>
                    <a:pt x="98" y="41"/>
                  </a:cubicBezTo>
                  <a:cubicBezTo>
                    <a:pt x="99" y="41"/>
                    <a:pt x="98" y="40"/>
                    <a:pt x="100" y="41"/>
                  </a:cubicBezTo>
                  <a:cubicBezTo>
                    <a:pt x="103" y="41"/>
                    <a:pt x="105" y="42"/>
                    <a:pt x="105" y="42"/>
                  </a:cubicBezTo>
                  <a:cubicBezTo>
                    <a:pt x="105" y="44"/>
                    <a:pt x="105" y="44"/>
                    <a:pt x="105" y="44"/>
                  </a:cubicBezTo>
                  <a:cubicBezTo>
                    <a:pt x="103" y="48"/>
                    <a:pt x="103" y="48"/>
                    <a:pt x="103" y="48"/>
                  </a:cubicBezTo>
                  <a:cubicBezTo>
                    <a:pt x="103" y="51"/>
                    <a:pt x="103" y="51"/>
                    <a:pt x="103" y="51"/>
                  </a:cubicBezTo>
                  <a:cubicBezTo>
                    <a:pt x="103" y="51"/>
                    <a:pt x="101" y="51"/>
                    <a:pt x="103" y="52"/>
                  </a:cubicBezTo>
                  <a:cubicBezTo>
                    <a:pt x="105" y="53"/>
                    <a:pt x="109" y="54"/>
                    <a:pt x="109" y="54"/>
                  </a:cubicBezTo>
                  <a:cubicBezTo>
                    <a:pt x="112" y="56"/>
                    <a:pt x="112" y="56"/>
                    <a:pt x="112" y="56"/>
                  </a:cubicBezTo>
                  <a:cubicBezTo>
                    <a:pt x="112" y="56"/>
                    <a:pt x="110" y="59"/>
                    <a:pt x="109" y="60"/>
                  </a:cubicBezTo>
                  <a:cubicBezTo>
                    <a:pt x="108" y="60"/>
                    <a:pt x="105" y="60"/>
                    <a:pt x="105" y="60"/>
                  </a:cubicBezTo>
                  <a:cubicBezTo>
                    <a:pt x="105" y="60"/>
                    <a:pt x="104" y="63"/>
                    <a:pt x="106" y="63"/>
                  </a:cubicBezTo>
                  <a:cubicBezTo>
                    <a:pt x="107" y="64"/>
                    <a:pt x="109" y="64"/>
                    <a:pt x="110" y="64"/>
                  </a:cubicBezTo>
                  <a:cubicBezTo>
                    <a:pt x="111" y="64"/>
                    <a:pt x="113" y="65"/>
                    <a:pt x="113" y="65"/>
                  </a:cubicBezTo>
                  <a:cubicBezTo>
                    <a:pt x="113" y="65"/>
                    <a:pt x="114" y="65"/>
                    <a:pt x="115" y="66"/>
                  </a:cubicBezTo>
                  <a:cubicBezTo>
                    <a:pt x="115" y="68"/>
                    <a:pt x="116" y="69"/>
                    <a:pt x="117" y="69"/>
                  </a:cubicBezTo>
                  <a:cubicBezTo>
                    <a:pt x="118" y="69"/>
                    <a:pt x="120" y="69"/>
                    <a:pt x="121" y="69"/>
                  </a:cubicBezTo>
                  <a:cubicBezTo>
                    <a:pt x="122" y="69"/>
                    <a:pt x="122" y="68"/>
                    <a:pt x="123" y="68"/>
                  </a:cubicBezTo>
                  <a:cubicBezTo>
                    <a:pt x="124" y="69"/>
                    <a:pt x="130" y="68"/>
                    <a:pt x="130" y="68"/>
                  </a:cubicBezTo>
                  <a:cubicBezTo>
                    <a:pt x="130" y="68"/>
                    <a:pt x="130" y="68"/>
                    <a:pt x="131" y="70"/>
                  </a:cubicBezTo>
                  <a:cubicBezTo>
                    <a:pt x="133" y="73"/>
                    <a:pt x="136" y="74"/>
                    <a:pt x="136" y="74"/>
                  </a:cubicBezTo>
                  <a:cubicBezTo>
                    <a:pt x="136" y="74"/>
                    <a:pt x="137" y="75"/>
                    <a:pt x="137" y="74"/>
                  </a:cubicBezTo>
                  <a:cubicBezTo>
                    <a:pt x="137" y="73"/>
                    <a:pt x="138" y="72"/>
                    <a:pt x="138" y="72"/>
                  </a:cubicBezTo>
                  <a:cubicBezTo>
                    <a:pt x="138" y="72"/>
                    <a:pt x="140" y="69"/>
                    <a:pt x="140" y="68"/>
                  </a:cubicBezTo>
                  <a:cubicBezTo>
                    <a:pt x="141" y="67"/>
                    <a:pt x="142" y="64"/>
                    <a:pt x="143" y="64"/>
                  </a:cubicBezTo>
                  <a:cubicBezTo>
                    <a:pt x="144" y="63"/>
                    <a:pt x="147" y="61"/>
                    <a:pt x="147" y="61"/>
                  </a:cubicBezTo>
                  <a:cubicBezTo>
                    <a:pt x="147" y="61"/>
                    <a:pt x="147" y="60"/>
                    <a:pt x="149" y="61"/>
                  </a:cubicBezTo>
                  <a:cubicBezTo>
                    <a:pt x="150" y="63"/>
                    <a:pt x="153" y="65"/>
                    <a:pt x="153" y="65"/>
                  </a:cubicBezTo>
                  <a:cubicBezTo>
                    <a:pt x="158" y="65"/>
                    <a:pt x="158" y="65"/>
                    <a:pt x="158" y="65"/>
                  </a:cubicBezTo>
                  <a:cubicBezTo>
                    <a:pt x="158" y="65"/>
                    <a:pt x="161" y="66"/>
                    <a:pt x="161" y="67"/>
                  </a:cubicBezTo>
                  <a:cubicBezTo>
                    <a:pt x="161" y="68"/>
                    <a:pt x="160" y="68"/>
                    <a:pt x="158" y="69"/>
                  </a:cubicBezTo>
                  <a:cubicBezTo>
                    <a:pt x="157" y="69"/>
                    <a:pt x="154" y="66"/>
                    <a:pt x="154" y="67"/>
                  </a:cubicBezTo>
                  <a:cubicBezTo>
                    <a:pt x="153" y="68"/>
                    <a:pt x="153" y="70"/>
                    <a:pt x="153" y="70"/>
                  </a:cubicBezTo>
                  <a:cubicBezTo>
                    <a:pt x="149" y="72"/>
                    <a:pt x="149" y="72"/>
                    <a:pt x="149" y="72"/>
                  </a:cubicBezTo>
                  <a:cubicBezTo>
                    <a:pt x="150" y="74"/>
                    <a:pt x="150" y="74"/>
                    <a:pt x="150" y="74"/>
                  </a:cubicBezTo>
                  <a:cubicBezTo>
                    <a:pt x="150" y="74"/>
                    <a:pt x="155" y="76"/>
                    <a:pt x="155" y="77"/>
                  </a:cubicBezTo>
                  <a:cubicBezTo>
                    <a:pt x="155" y="78"/>
                    <a:pt x="155" y="80"/>
                    <a:pt x="155" y="80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60" y="80"/>
                    <a:pt x="160" y="80"/>
                    <a:pt x="160" y="80"/>
                  </a:cubicBezTo>
                  <a:cubicBezTo>
                    <a:pt x="160" y="84"/>
                    <a:pt x="160" y="84"/>
                    <a:pt x="160" y="84"/>
                  </a:cubicBezTo>
                  <a:cubicBezTo>
                    <a:pt x="160" y="88"/>
                    <a:pt x="160" y="88"/>
                    <a:pt x="160" y="88"/>
                  </a:cubicBezTo>
                  <a:cubicBezTo>
                    <a:pt x="160" y="91"/>
                    <a:pt x="160" y="91"/>
                    <a:pt x="160" y="91"/>
                  </a:cubicBezTo>
                  <a:cubicBezTo>
                    <a:pt x="160" y="91"/>
                    <a:pt x="161" y="94"/>
                    <a:pt x="160" y="94"/>
                  </a:cubicBezTo>
                  <a:cubicBezTo>
                    <a:pt x="159" y="94"/>
                    <a:pt x="156" y="96"/>
                    <a:pt x="156" y="96"/>
                  </a:cubicBezTo>
                  <a:cubicBezTo>
                    <a:pt x="154" y="99"/>
                    <a:pt x="154" y="99"/>
                    <a:pt x="154" y="99"/>
                  </a:cubicBezTo>
                  <a:cubicBezTo>
                    <a:pt x="154" y="99"/>
                    <a:pt x="154" y="103"/>
                    <a:pt x="154" y="104"/>
                  </a:cubicBezTo>
                  <a:cubicBezTo>
                    <a:pt x="155" y="106"/>
                    <a:pt x="154" y="109"/>
                    <a:pt x="154" y="109"/>
                  </a:cubicBezTo>
                  <a:cubicBezTo>
                    <a:pt x="154" y="109"/>
                    <a:pt x="154" y="111"/>
                    <a:pt x="155" y="112"/>
                  </a:cubicBezTo>
                  <a:cubicBezTo>
                    <a:pt x="156" y="113"/>
                    <a:pt x="157" y="115"/>
                    <a:pt x="157" y="115"/>
                  </a:cubicBezTo>
                  <a:cubicBezTo>
                    <a:pt x="157" y="115"/>
                    <a:pt x="158" y="116"/>
                    <a:pt x="159" y="118"/>
                  </a:cubicBezTo>
                  <a:cubicBezTo>
                    <a:pt x="160" y="120"/>
                    <a:pt x="164" y="125"/>
                    <a:pt x="164" y="125"/>
                  </a:cubicBezTo>
                  <a:cubicBezTo>
                    <a:pt x="164" y="125"/>
                    <a:pt x="167" y="126"/>
                    <a:pt x="168" y="126"/>
                  </a:cubicBezTo>
                  <a:cubicBezTo>
                    <a:pt x="168" y="126"/>
                    <a:pt x="172" y="128"/>
                    <a:pt x="172" y="128"/>
                  </a:cubicBezTo>
                  <a:cubicBezTo>
                    <a:pt x="172" y="128"/>
                    <a:pt x="174" y="128"/>
                    <a:pt x="174" y="129"/>
                  </a:cubicBezTo>
                  <a:cubicBezTo>
                    <a:pt x="174" y="129"/>
                    <a:pt x="178" y="135"/>
                    <a:pt x="178" y="135"/>
                  </a:cubicBezTo>
                  <a:cubicBezTo>
                    <a:pt x="182" y="136"/>
                    <a:pt x="182" y="136"/>
                    <a:pt x="182" y="136"/>
                  </a:cubicBezTo>
                  <a:cubicBezTo>
                    <a:pt x="186" y="136"/>
                    <a:pt x="186" y="136"/>
                    <a:pt x="186" y="136"/>
                  </a:cubicBezTo>
                  <a:cubicBezTo>
                    <a:pt x="186" y="136"/>
                    <a:pt x="185" y="141"/>
                    <a:pt x="184" y="142"/>
                  </a:cubicBezTo>
                  <a:cubicBezTo>
                    <a:pt x="183" y="143"/>
                    <a:pt x="180" y="147"/>
                    <a:pt x="180" y="147"/>
                  </a:cubicBezTo>
                  <a:cubicBezTo>
                    <a:pt x="180" y="147"/>
                    <a:pt x="178" y="149"/>
                    <a:pt x="178" y="151"/>
                  </a:cubicBezTo>
                  <a:cubicBezTo>
                    <a:pt x="179" y="152"/>
                    <a:pt x="179" y="155"/>
                    <a:pt x="179" y="155"/>
                  </a:cubicBezTo>
                  <a:cubicBezTo>
                    <a:pt x="179" y="155"/>
                    <a:pt x="177" y="157"/>
                    <a:pt x="176" y="157"/>
                  </a:cubicBezTo>
                  <a:cubicBezTo>
                    <a:pt x="175" y="157"/>
                    <a:pt x="173" y="157"/>
                    <a:pt x="172" y="158"/>
                  </a:cubicBezTo>
                  <a:cubicBezTo>
                    <a:pt x="171" y="158"/>
                    <a:pt x="170" y="159"/>
                    <a:pt x="170" y="159"/>
                  </a:cubicBezTo>
                  <a:cubicBezTo>
                    <a:pt x="169" y="160"/>
                    <a:pt x="167" y="162"/>
                    <a:pt x="167" y="162"/>
                  </a:cubicBezTo>
                  <a:cubicBezTo>
                    <a:pt x="169" y="165"/>
                    <a:pt x="169" y="165"/>
                    <a:pt x="169" y="165"/>
                  </a:cubicBezTo>
                  <a:cubicBezTo>
                    <a:pt x="170" y="170"/>
                    <a:pt x="170" y="170"/>
                    <a:pt x="170" y="170"/>
                  </a:cubicBezTo>
                  <a:cubicBezTo>
                    <a:pt x="170" y="175"/>
                    <a:pt x="170" y="175"/>
                    <a:pt x="170" y="175"/>
                  </a:cubicBezTo>
                  <a:cubicBezTo>
                    <a:pt x="170" y="175"/>
                    <a:pt x="173" y="176"/>
                    <a:pt x="173" y="177"/>
                  </a:cubicBezTo>
                  <a:cubicBezTo>
                    <a:pt x="174" y="177"/>
                    <a:pt x="175" y="180"/>
                    <a:pt x="175" y="180"/>
                  </a:cubicBezTo>
                  <a:cubicBezTo>
                    <a:pt x="174" y="182"/>
                    <a:pt x="174" y="182"/>
                    <a:pt x="174" y="182"/>
                  </a:cubicBezTo>
                  <a:cubicBezTo>
                    <a:pt x="173" y="185"/>
                    <a:pt x="173" y="185"/>
                    <a:pt x="173" y="185"/>
                  </a:cubicBezTo>
                  <a:cubicBezTo>
                    <a:pt x="173" y="185"/>
                    <a:pt x="172" y="187"/>
                    <a:pt x="171" y="188"/>
                  </a:cubicBezTo>
                  <a:cubicBezTo>
                    <a:pt x="169" y="188"/>
                    <a:pt x="166" y="188"/>
                    <a:pt x="166" y="188"/>
                  </a:cubicBezTo>
                  <a:cubicBezTo>
                    <a:pt x="166" y="188"/>
                    <a:pt x="166" y="187"/>
                    <a:pt x="164" y="188"/>
                  </a:cubicBezTo>
                  <a:cubicBezTo>
                    <a:pt x="162" y="188"/>
                    <a:pt x="160" y="190"/>
                    <a:pt x="160" y="190"/>
                  </a:cubicBezTo>
                  <a:cubicBezTo>
                    <a:pt x="160" y="190"/>
                    <a:pt x="160" y="190"/>
                    <a:pt x="159" y="191"/>
                  </a:cubicBezTo>
                  <a:cubicBezTo>
                    <a:pt x="157" y="191"/>
                    <a:pt x="156" y="191"/>
                    <a:pt x="155" y="191"/>
                  </a:cubicBezTo>
                  <a:cubicBezTo>
                    <a:pt x="154" y="191"/>
                    <a:pt x="152" y="190"/>
                    <a:pt x="152" y="190"/>
                  </a:cubicBezTo>
                  <a:cubicBezTo>
                    <a:pt x="150" y="193"/>
                    <a:pt x="150" y="193"/>
                    <a:pt x="150" y="193"/>
                  </a:cubicBezTo>
                  <a:cubicBezTo>
                    <a:pt x="150" y="193"/>
                    <a:pt x="148" y="194"/>
                    <a:pt x="147" y="194"/>
                  </a:cubicBezTo>
                  <a:cubicBezTo>
                    <a:pt x="147" y="194"/>
                    <a:pt x="144" y="198"/>
                    <a:pt x="144" y="198"/>
                  </a:cubicBezTo>
                  <a:cubicBezTo>
                    <a:pt x="144" y="198"/>
                    <a:pt x="144" y="198"/>
                    <a:pt x="143" y="198"/>
                  </a:cubicBezTo>
                  <a:cubicBezTo>
                    <a:pt x="141" y="198"/>
                    <a:pt x="139" y="197"/>
                    <a:pt x="139" y="197"/>
                  </a:cubicBezTo>
                  <a:cubicBezTo>
                    <a:pt x="136" y="194"/>
                    <a:pt x="136" y="194"/>
                    <a:pt x="136" y="194"/>
                  </a:cubicBezTo>
                  <a:cubicBezTo>
                    <a:pt x="136" y="194"/>
                    <a:pt x="137" y="194"/>
                    <a:pt x="139" y="192"/>
                  </a:cubicBezTo>
                  <a:cubicBezTo>
                    <a:pt x="140" y="191"/>
                    <a:pt x="140" y="191"/>
                    <a:pt x="140" y="190"/>
                  </a:cubicBezTo>
                  <a:cubicBezTo>
                    <a:pt x="139" y="188"/>
                    <a:pt x="138" y="186"/>
                    <a:pt x="139" y="186"/>
                  </a:cubicBezTo>
                  <a:cubicBezTo>
                    <a:pt x="140" y="185"/>
                    <a:pt x="141" y="186"/>
                    <a:pt x="142" y="184"/>
                  </a:cubicBezTo>
                  <a:cubicBezTo>
                    <a:pt x="142" y="183"/>
                    <a:pt x="142" y="182"/>
                    <a:pt x="142" y="180"/>
                  </a:cubicBezTo>
                  <a:cubicBezTo>
                    <a:pt x="142" y="179"/>
                    <a:pt x="142" y="177"/>
                    <a:pt x="143" y="177"/>
                  </a:cubicBezTo>
                  <a:cubicBezTo>
                    <a:pt x="144" y="176"/>
                    <a:pt x="144" y="175"/>
                    <a:pt x="144" y="175"/>
                  </a:cubicBezTo>
                  <a:cubicBezTo>
                    <a:pt x="139" y="174"/>
                    <a:pt x="139" y="174"/>
                    <a:pt x="139" y="174"/>
                  </a:cubicBezTo>
                  <a:cubicBezTo>
                    <a:pt x="136" y="175"/>
                    <a:pt x="136" y="175"/>
                    <a:pt x="136" y="175"/>
                  </a:cubicBezTo>
                  <a:cubicBezTo>
                    <a:pt x="136" y="175"/>
                    <a:pt x="136" y="173"/>
                    <a:pt x="134" y="173"/>
                  </a:cubicBezTo>
                  <a:cubicBezTo>
                    <a:pt x="132" y="172"/>
                    <a:pt x="128" y="172"/>
                    <a:pt x="128" y="172"/>
                  </a:cubicBezTo>
                  <a:cubicBezTo>
                    <a:pt x="127" y="168"/>
                    <a:pt x="127" y="168"/>
                    <a:pt x="127" y="168"/>
                  </a:cubicBezTo>
                  <a:cubicBezTo>
                    <a:pt x="119" y="166"/>
                    <a:pt x="119" y="166"/>
                    <a:pt x="119" y="166"/>
                  </a:cubicBezTo>
                  <a:cubicBezTo>
                    <a:pt x="119" y="166"/>
                    <a:pt x="118" y="162"/>
                    <a:pt x="117" y="161"/>
                  </a:cubicBezTo>
                  <a:cubicBezTo>
                    <a:pt x="116" y="160"/>
                    <a:pt x="116" y="160"/>
                    <a:pt x="116" y="160"/>
                  </a:cubicBezTo>
                  <a:cubicBezTo>
                    <a:pt x="111" y="156"/>
                    <a:pt x="111" y="156"/>
                    <a:pt x="111" y="156"/>
                  </a:cubicBezTo>
                  <a:cubicBezTo>
                    <a:pt x="108" y="156"/>
                    <a:pt x="108" y="156"/>
                    <a:pt x="108" y="156"/>
                  </a:cubicBezTo>
                  <a:cubicBezTo>
                    <a:pt x="108" y="156"/>
                    <a:pt x="107" y="156"/>
                    <a:pt x="105" y="155"/>
                  </a:cubicBezTo>
                  <a:cubicBezTo>
                    <a:pt x="102" y="154"/>
                    <a:pt x="101" y="151"/>
                    <a:pt x="101" y="151"/>
                  </a:cubicBezTo>
                  <a:cubicBezTo>
                    <a:pt x="101" y="151"/>
                    <a:pt x="101" y="149"/>
                    <a:pt x="99" y="150"/>
                  </a:cubicBezTo>
                  <a:cubicBezTo>
                    <a:pt x="97" y="152"/>
                    <a:pt x="95" y="152"/>
                    <a:pt x="94" y="153"/>
                  </a:cubicBezTo>
                  <a:cubicBezTo>
                    <a:pt x="94" y="153"/>
                    <a:pt x="93" y="153"/>
                    <a:pt x="92" y="154"/>
                  </a:cubicBezTo>
                  <a:cubicBezTo>
                    <a:pt x="92" y="155"/>
                    <a:pt x="91" y="155"/>
                    <a:pt x="93" y="157"/>
                  </a:cubicBezTo>
                  <a:cubicBezTo>
                    <a:pt x="94" y="158"/>
                    <a:pt x="95" y="159"/>
                    <a:pt x="95" y="159"/>
                  </a:cubicBezTo>
                  <a:cubicBezTo>
                    <a:pt x="94" y="164"/>
                    <a:pt x="94" y="164"/>
                    <a:pt x="94" y="164"/>
                  </a:cubicBezTo>
                  <a:cubicBezTo>
                    <a:pt x="88" y="170"/>
                    <a:pt x="88" y="170"/>
                    <a:pt x="88" y="170"/>
                  </a:cubicBezTo>
                  <a:cubicBezTo>
                    <a:pt x="89" y="173"/>
                    <a:pt x="89" y="173"/>
                    <a:pt x="89" y="173"/>
                  </a:cubicBezTo>
                  <a:cubicBezTo>
                    <a:pt x="89" y="173"/>
                    <a:pt x="91" y="173"/>
                    <a:pt x="88" y="174"/>
                  </a:cubicBezTo>
                  <a:cubicBezTo>
                    <a:pt x="86" y="175"/>
                    <a:pt x="86" y="176"/>
                    <a:pt x="85" y="176"/>
                  </a:cubicBezTo>
                  <a:cubicBezTo>
                    <a:pt x="85" y="175"/>
                    <a:pt x="84" y="174"/>
                    <a:pt x="82" y="173"/>
                  </a:cubicBezTo>
                  <a:cubicBezTo>
                    <a:pt x="81" y="172"/>
                    <a:pt x="81" y="172"/>
                    <a:pt x="81" y="172"/>
                  </a:cubicBezTo>
                  <a:cubicBezTo>
                    <a:pt x="81" y="172"/>
                    <a:pt x="81" y="172"/>
                    <a:pt x="80" y="171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80" y="171"/>
                    <a:pt x="80" y="170"/>
                    <a:pt x="78" y="170"/>
                  </a:cubicBezTo>
                  <a:cubicBezTo>
                    <a:pt x="77" y="170"/>
                    <a:pt x="75" y="168"/>
                    <a:pt x="75" y="168"/>
                  </a:cubicBezTo>
                  <a:cubicBezTo>
                    <a:pt x="72" y="168"/>
                    <a:pt x="72" y="168"/>
                    <a:pt x="72" y="168"/>
                  </a:cubicBezTo>
                  <a:cubicBezTo>
                    <a:pt x="72" y="168"/>
                    <a:pt x="69" y="165"/>
                    <a:pt x="69" y="165"/>
                  </a:cubicBezTo>
                  <a:cubicBezTo>
                    <a:pt x="68" y="165"/>
                    <a:pt x="65" y="164"/>
                    <a:pt x="65" y="164"/>
                  </a:cubicBezTo>
                  <a:cubicBezTo>
                    <a:pt x="65" y="162"/>
                    <a:pt x="65" y="162"/>
                    <a:pt x="65" y="162"/>
                  </a:cubicBezTo>
                  <a:cubicBezTo>
                    <a:pt x="65" y="162"/>
                    <a:pt x="64" y="162"/>
                    <a:pt x="64" y="162"/>
                  </a:cubicBezTo>
                  <a:cubicBezTo>
                    <a:pt x="63" y="162"/>
                    <a:pt x="62" y="163"/>
                    <a:pt x="62" y="163"/>
                  </a:cubicBezTo>
                  <a:cubicBezTo>
                    <a:pt x="59" y="164"/>
                    <a:pt x="59" y="164"/>
                    <a:pt x="59" y="164"/>
                  </a:cubicBezTo>
                  <a:cubicBezTo>
                    <a:pt x="59" y="164"/>
                    <a:pt x="57" y="164"/>
                    <a:pt x="57" y="164"/>
                  </a:cubicBezTo>
                  <a:cubicBezTo>
                    <a:pt x="56" y="163"/>
                    <a:pt x="55" y="161"/>
                    <a:pt x="55" y="161"/>
                  </a:cubicBezTo>
                  <a:cubicBezTo>
                    <a:pt x="55" y="161"/>
                    <a:pt x="55" y="161"/>
                    <a:pt x="54" y="161"/>
                  </a:cubicBezTo>
                  <a:cubicBezTo>
                    <a:pt x="53" y="162"/>
                    <a:pt x="55" y="163"/>
                    <a:pt x="53" y="162"/>
                  </a:cubicBezTo>
                  <a:cubicBezTo>
                    <a:pt x="50" y="161"/>
                    <a:pt x="50" y="161"/>
                    <a:pt x="50" y="161"/>
                  </a:cubicBezTo>
                  <a:cubicBezTo>
                    <a:pt x="48" y="159"/>
                    <a:pt x="48" y="159"/>
                    <a:pt x="48" y="159"/>
                  </a:cubicBezTo>
                  <a:cubicBezTo>
                    <a:pt x="47" y="159"/>
                    <a:pt x="47" y="159"/>
                    <a:pt x="47" y="159"/>
                  </a:cubicBezTo>
                  <a:cubicBezTo>
                    <a:pt x="46" y="159"/>
                    <a:pt x="46" y="159"/>
                    <a:pt x="46" y="159"/>
                  </a:cubicBezTo>
                  <a:cubicBezTo>
                    <a:pt x="46" y="159"/>
                    <a:pt x="45" y="157"/>
                    <a:pt x="45" y="157"/>
                  </a:cubicBezTo>
                  <a:cubicBezTo>
                    <a:pt x="45" y="157"/>
                    <a:pt x="45" y="155"/>
                    <a:pt x="45" y="155"/>
                  </a:cubicBezTo>
                  <a:cubicBezTo>
                    <a:pt x="44" y="155"/>
                    <a:pt x="41" y="154"/>
                    <a:pt x="41" y="154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39" y="152"/>
                    <a:pt x="37" y="151"/>
                    <a:pt x="37" y="151"/>
                  </a:cubicBezTo>
                  <a:cubicBezTo>
                    <a:pt x="36" y="150"/>
                    <a:pt x="36" y="150"/>
                    <a:pt x="36" y="150"/>
                  </a:cubicBezTo>
                  <a:cubicBezTo>
                    <a:pt x="33" y="150"/>
                    <a:pt x="33" y="150"/>
                    <a:pt x="33" y="150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48"/>
                    <a:pt x="31" y="147"/>
                    <a:pt x="31" y="147"/>
                  </a:cubicBezTo>
                  <a:cubicBezTo>
                    <a:pt x="32" y="147"/>
                    <a:pt x="32" y="145"/>
                    <a:pt x="32" y="145"/>
                  </a:cubicBezTo>
                  <a:cubicBezTo>
                    <a:pt x="31" y="145"/>
                    <a:pt x="31" y="145"/>
                    <a:pt x="31" y="145"/>
                  </a:cubicBezTo>
                  <a:cubicBezTo>
                    <a:pt x="32" y="144"/>
                    <a:pt x="34" y="144"/>
                    <a:pt x="34" y="144"/>
                  </a:cubicBezTo>
                  <a:cubicBezTo>
                    <a:pt x="36" y="141"/>
                    <a:pt x="36" y="141"/>
                    <a:pt x="36" y="141"/>
                  </a:cubicBezTo>
                  <a:cubicBezTo>
                    <a:pt x="36" y="141"/>
                    <a:pt x="36" y="141"/>
                    <a:pt x="37" y="141"/>
                  </a:cubicBezTo>
                  <a:cubicBezTo>
                    <a:pt x="39" y="142"/>
                    <a:pt x="40" y="142"/>
                    <a:pt x="41" y="142"/>
                  </a:cubicBezTo>
                  <a:cubicBezTo>
                    <a:pt x="42" y="142"/>
                    <a:pt x="43" y="144"/>
                    <a:pt x="43" y="140"/>
                  </a:cubicBezTo>
                  <a:cubicBezTo>
                    <a:pt x="43" y="137"/>
                    <a:pt x="43" y="136"/>
                    <a:pt x="43" y="136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2"/>
                    <a:pt x="38" y="131"/>
                    <a:pt x="37" y="129"/>
                  </a:cubicBezTo>
                  <a:cubicBezTo>
                    <a:pt x="36" y="128"/>
                    <a:pt x="35" y="127"/>
                    <a:pt x="35" y="127"/>
                  </a:cubicBezTo>
                  <a:cubicBezTo>
                    <a:pt x="34" y="127"/>
                    <a:pt x="32" y="125"/>
                    <a:pt x="32" y="125"/>
                  </a:cubicBezTo>
                  <a:cubicBezTo>
                    <a:pt x="31" y="124"/>
                    <a:pt x="30" y="123"/>
                    <a:pt x="30" y="123"/>
                  </a:cubicBezTo>
                  <a:cubicBezTo>
                    <a:pt x="30" y="123"/>
                    <a:pt x="30" y="121"/>
                    <a:pt x="30" y="120"/>
                  </a:cubicBezTo>
                  <a:cubicBezTo>
                    <a:pt x="31" y="120"/>
                    <a:pt x="31" y="120"/>
                    <a:pt x="32" y="120"/>
                  </a:cubicBezTo>
                  <a:cubicBezTo>
                    <a:pt x="33" y="121"/>
                    <a:pt x="34" y="121"/>
                    <a:pt x="35" y="121"/>
                  </a:cubicBezTo>
                  <a:cubicBezTo>
                    <a:pt x="36" y="121"/>
                    <a:pt x="37" y="121"/>
                    <a:pt x="38" y="121"/>
                  </a:cubicBezTo>
                  <a:cubicBezTo>
                    <a:pt x="38" y="121"/>
                    <a:pt x="41" y="120"/>
                    <a:pt x="41" y="120"/>
                  </a:cubicBezTo>
                  <a:cubicBezTo>
                    <a:pt x="42" y="120"/>
                    <a:pt x="42" y="118"/>
                    <a:pt x="43" y="118"/>
                  </a:cubicBezTo>
                  <a:cubicBezTo>
                    <a:pt x="43" y="118"/>
                    <a:pt x="44" y="117"/>
                    <a:pt x="43" y="116"/>
                  </a:cubicBezTo>
                  <a:cubicBezTo>
                    <a:pt x="43" y="116"/>
                    <a:pt x="41" y="115"/>
                    <a:pt x="41" y="115"/>
                  </a:cubicBezTo>
                  <a:cubicBezTo>
                    <a:pt x="40" y="115"/>
                    <a:pt x="39" y="114"/>
                    <a:pt x="39" y="113"/>
                  </a:cubicBezTo>
                  <a:cubicBezTo>
                    <a:pt x="38" y="113"/>
                    <a:pt x="37" y="112"/>
                    <a:pt x="37" y="111"/>
                  </a:cubicBezTo>
                  <a:cubicBezTo>
                    <a:pt x="36" y="111"/>
                    <a:pt x="36" y="112"/>
                    <a:pt x="35" y="112"/>
                  </a:cubicBezTo>
                  <a:cubicBezTo>
                    <a:pt x="34" y="111"/>
                    <a:pt x="33" y="110"/>
                    <a:pt x="32" y="109"/>
                  </a:cubicBezTo>
                  <a:cubicBezTo>
                    <a:pt x="32" y="108"/>
                    <a:pt x="32" y="108"/>
                    <a:pt x="31" y="107"/>
                  </a:cubicBezTo>
                  <a:cubicBezTo>
                    <a:pt x="30" y="107"/>
                    <a:pt x="29" y="106"/>
                    <a:pt x="28" y="106"/>
                  </a:cubicBezTo>
                  <a:cubicBezTo>
                    <a:pt x="27" y="106"/>
                    <a:pt x="27" y="107"/>
                    <a:pt x="25" y="106"/>
                  </a:cubicBezTo>
                  <a:cubicBezTo>
                    <a:pt x="23" y="106"/>
                    <a:pt x="21" y="105"/>
                    <a:pt x="21" y="104"/>
                  </a:cubicBezTo>
                  <a:cubicBezTo>
                    <a:pt x="22" y="103"/>
                    <a:pt x="21" y="103"/>
                    <a:pt x="22" y="102"/>
                  </a:cubicBezTo>
                  <a:cubicBezTo>
                    <a:pt x="22" y="101"/>
                    <a:pt x="22" y="99"/>
                    <a:pt x="22" y="98"/>
                  </a:cubicBezTo>
                  <a:cubicBezTo>
                    <a:pt x="22" y="97"/>
                    <a:pt x="21" y="98"/>
                    <a:pt x="21" y="95"/>
                  </a:cubicBezTo>
                  <a:cubicBezTo>
                    <a:pt x="20" y="92"/>
                    <a:pt x="22" y="93"/>
                    <a:pt x="22" y="93"/>
                  </a:cubicBezTo>
                  <a:cubicBezTo>
                    <a:pt x="22" y="93"/>
                    <a:pt x="23" y="91"/>
                    <a:pt x="23" y="90"/>
                  </a:cubicBezTo>
                  <a:cubicBezTo>
                    <a:pt x="23" y="90"/>
                    <a:pt x="24" y="87"/>
                    <a:pt x="24" y="87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18" y="71"/>
                    <a:pt x="18" y="73"/>
                    <a:pt x="17" y="73"/>
                  </a:cubicBezTo>
                  <a:cubicBezTo>
                    <a:pt x="17" y="73"/>
                    <a:pt x="16" y="74"/>
                    <a:pt x="15" y="74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6" y="67"/>
                    <a:pt x="15" y="65"/>
                    <a:pt x="14" y="63"/>
                  </a:cubicBezTo>
                  <a:cubicBezTo>
                    <a:pt x="13" y="62"/>
                    <a:pt x="12" y="61"/>
                    <a:pt x="12" y="61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6" y="57"/>
                    <a:pt x="18" y="59"/>
                    <a:pt x="20" y="59"/>
                  </a:cubicBezTo>
                  <a:cubicBezTo>
                    <a:pt x="21" y="59"/>
                    <a:pt x="20" y="59"/>
                    <a:pt x="22" y="58"/>
                  </a:cubicBezTo>
                  <a:cubicBezTo>
                    <a:pt x="24" y="58"/>
                    <a:pt x="27" y="55"/>
                    <a:pt x="27" y="55"/>
                  </a:cubicBezTo>
                  <a:cubicBezTo>
                    <a:pt x="27" y="55"/>
                    <a:pt x="25" y="53"/>
                    <a:pt x="24" y="53"/>
                  </a:cubicBezTo>
                  <a:cubicBezTo>
                    <a:pt x="23" y="54"/>
                    <a:pt x="24" y="54"/>
                    <a:pt x="21" y="54"/>
                  </a:cubicBezTo>
                  <a:cubicBezTo>
                    <a:pt x="18" y="53"/>
                    <a:pt x="17" y="52"/>
                    <a:pt x="17" y="52"/>
                  </a:cubicBezTo>
                  <a:cubicBezTo>
                    <a:pt x="17" y="52"/>
                    <a:pt x="16" y="52"/>
                    <a:pt x="15" y="52"/>
                  </a:cubicBezTo>
                  <a:cubicBezTo>
                    <a:pt x="14" y="52"/>
                    <a:pt x="14" y="52"/>
                    <a:pt x="13" y="51"/>
                  </a:cubicBezTo>
                  <a:cubicBezTo>
                    <a:pt x="11" y="49"/>
                    <a:pt x="9" y="47"/>
                    <a:pt x="9" y="47"/>
                  </a:cubicBezTo>
                  <a:cubicBezTo>
                    <a:pt x="9" y="47"/>
                    <a:pt x="7" y="48"/>
                    <a:pt x="7" y="47"/>
                  </a:cubicBezTo>
                  <a:cubicBezTo>
                    <a:pt x="7" y="46"/>
                    <a:pt x="8" y="45"/>
                    <a:pt x="8" y="45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9" y="43"/>
                    <a:pt x="10" y="42"/>
                  </a:cubicBezTo>
                  <a:cubicBezTo>
                    <a:pt x="11" y="42"/>
                    <a:pt x="11" y="39"/>
                    <a:pt x="10" y="39"/>
                  </a:cubicBezTo>
                  <a:cubicBezTo>
                    <a:pt x="9" y="39"/>
                    <a:pt x="8" y="38"/>
                    <a:pt x="7" y="39"/>
                  </a:cubicBezTo>
                  <a:cubicBezTo>
                    <a:pt x="6" y="39"/>
                    <a:pt x="5" y="40"/>
                    <a:pt x="5" y="40"/>
                  </a:cubicBezTo>
                  <a:cubicBezTo>
                    <a:pt x="4" y="40"/>
                    <a:pt x="2" y="39"/>
                    <a:pt x="2" y="38"/>
                  </a:cubicBezTo>
                  <a:cubicBezTo>
                    <a:pt x="2" y="37"/>
                    <a:pt x="1" y="37"/>
                    <a:pt x="3" y="36"/>
                  </a:cubicBezTo>
                  <a:cubicBezTo>
                    <a:pt x="4" y="36"/>
                    <a:pt x="5" y="34"/>
                    <a:pt x="5" y="34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10" y="15"/>
                    <a:pt x="11" y="14"/>
                  </a:cubicBezTo>
                  <a:close/>
                </a:path>
              </a:pathLst>
            </a:custGeom>
            <a:grpFill/>
            <a:ln w="19050" cap="rnd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50" name="Freeform 25"/>
            <p:cNvSpPr>
              <a:spLocks/>
            </p:cNvSpPr>
            <p:nvPr/>
          </p:nvSpPr>
          <p:spPr bwMode="auto">
            <a:xfrm>
              <a:off x="4681844" y="3129624"/>
              <a:ext cx="394695" cy="240785"/>
            </a:xfrm>
            <a:custGeom>
              <a:avLst/>
              <a:gdLst>
                <a:gd name="T0" fmla="*/ 33 w 173"/>
                <a:gd name="T1" fmla="*/ 82 h 109"/>
                <a:gd name="T2" fmla="*/ 34 w 173"/>
                <a:gd name="T3" fmla="*/ 96 h 109"/>
                <a:gd name="T4" fmla="*/ 43 w 173"/>
                <a:gd name="T5" fmla="*/ 106 h 109"/>
                <a:gd name="T6" fmla="*/ 57 w 173"/>
                <a:gd name="T7" fmla="*/ 101 h 109"/>
                <a:gd name="T8" fmla="*/ 68 w 173"/>
                <a:gd name="T9" fmla="*/ 103 h 109"/>
                <a:gd name="T10" fmla="*/ 78 w 173"/>
                <a:gd name="T11" fmla="*/ 97 h 109"/>
                <a:gd name="T12" fmla="*/ 81 w 173"/>
                <a:gd name="T13" fmla="*/ 85 h 109"/>
                <a:gd name="T14" fmla="*/ 88 w 173"/>
                <a:gd name="T15" fmla="*/ 77 h 109"/>
                <a:gd name="T16" fmla="*/ 94 w 173"/>
                <a:gd name="T17" fmla="*/ 85 h 109"/>
                <a:gd name="T18" fmla="*/ 103 w 173"/>
                <a:gd name="T19" fmla="*/ 92 h 109"/>
                <a:gd name="T20" fmla="*/ 110 w 173"/>
                <a:gd name="T21" fmla="*/ 96 h 109"/>
                <a:gd name="T22" fmla="*/ 113 w 173"/>
                <a:gd name="T23" fmla="*/ 108 h 109"/>
                <a:gd name="T24" fmla="*/ 117 w 173"/>
                <a:gd name="T25" fmla="*/ 101 h 109"/>
                <a:gd name="T26" fmla="*/ 121 w 173"/>
                <a:gd name="T27" fmla="*/ 89 h 109"/>
                <a:gd name="T28" fmla="*/ 126 w 173"/>
                <a:gd name="T29" fmla="*/ 80 h 109"/>
                <a:gd name="T30" fmla="*/ 130 w 173"/>
                <a:gd name="T31" fmla="*/ 72 h 109"/>
                <a:gd name="T32" fmla="*/ 136 w 173"/>
                <a:gd name="T33" fmla="*/ 81 h 109"/>
                <a:gd name="T34" fmla="*/ 147 w 173"/>
                <a:gd name="T35" fmla="*/ 78 h 109"/>
                <a:gd name="T36" fmla="*/ 156 w 173"/>
                <a:gd name="T37" fmla="*/ 84 h 109"/>
                <a:gd name="T38" fmla="*/ 158 w 173"/>
                <a:gd name="T39" fmla="*/ 79 h 109"/>
                <a:gd name="T40" fmla="*/ 156 w 173"/>
                <a:gd name="T41" fmla="*/ 71 h 109"/>
                <a:gd name="T42" fmla="*/ 161 w 173"/>
                <a:gd name="T43" fmla="*/ 64 h 109"/>
                <a:gd name="T44" fmla="*/ 170 w 173"/>
                <a:gd name="T45" fmla="*/ 67 h 109"/>
                <a:gd name="T46" fmla="*/ 170 w 173"/>
                <a:gd name="T47" fmla="*/ 58 h 109"/>
                <a:gd name="T48" fmla="*/ 170 w 173"/>
                <a:gd name="T49" fmla="*/ 45 h 109"/>
                <a:gd name="T50" fmla="*/ 163 w 173"/>
                <a:gd name="T51" fmla="*/ 46 h 109"/>
                <a:gd name="T52" fmla="*/ 152 w 173"/>
                <a:gd name="T53" fmla="*/ 48 h 109"/>
                <a:gd name="T54" fmla="*/ 138 w 173"/>
                <a:gd name="T55" fmla="*/ 40 h 109"/>
                <a:gd name="T56" fmla="*/ 133 w 173"/>
                <a:gd name="T57" fmla="*/ 40 h 109"/>
                <a:gd name="T58" fmla="*/ 133 w 173"/>
                <a:gd name="T59" fmla="*/ 35 h 109"/>
                <a:gd name="T60" fmla="*/ 137 w 173"/>
                <a:gd name="T61" fmla="*/ 24 h 109"/>
                <a:gd name="T62" fmla="*/ 136 w 173"/>
                <a:gd name="T63" fmla="*/ 15 h 109"/>
                <a:gd name="T64" fmla="*/ 125 w 173"/>
                <a:gd name="T65" fmla="*/ 8 h 109"/>
                <a:gd name="T66" fmla="*/ 110 w 173"/>
                <a:gd name="T67" fmla="*/ 7 h 109"/>
                <a:gd name="T68" fmla="*/ 102 w 173"/>
                <a:gd name="T69" fmla="*/ 6 h 109"/>
                <a:gd name="T70" fmla="*/ 103 w 173"/>
                <a:gd name="T71" fmla="*/ 1 h 109"/>
                <a:gd name="T72" fmla="*/ 95 w 173"/>
                <a:gd name="T73" fmla="*/ 2 h 109"/>
                <a:gd name="T74" fmla="*/ 100 w 173"/>
                <a:gd name="T75" fmla="*/ 8 h 109"/>
                <a:gd name="T76" fmla="*/ 92 w 173"/>
                <a:gd name="T77" fmla="*/ 12 h 109"/>
                <a:gd name="T78" fmla="*/ 76 w 173"/>
                <a:gd name="T79" fmla="*/ 13 h 109"/>
                <a:gd name="T80" fmla="*/ 65 w 173"/>
                <a:gd name="T81" fmla="*/ 13 h 109"/>
                <a:gd name="T82" fmla="*/ 59 w 173"/>
                <a:gd name="T83" fmla="*/ 14 h 109"/>
                <a:gd name="T84" fmla="*/ 56 w 173"/>
                <a:gd name="T85" fmla="*/ 20 h 109"/>
                <a:gd name="T86" fmla="*/ 46 w 173"/>
                <a:gd name="T87" fmla="*/ 16 h 109"/>
                <a:gd name="T88" fmla="*/ 39 w 173"/>
                <a:gd name="T89" fmla="*/ 20 h 109"/>
                <a:gd name="T90" fmla="*/ 42 w 173"/>
                <a:gd name="T91" fmla="*/ 23 h 109"/>
                <a:gd name="T92" fmla="*/ 37 w 173"/>
                <a:gd name="T93" fmla="*/ 33 h 109"/>
                <a:gd name="T94" fmla="*/ 29 w 173"/>
                <a:gd name="T95" fmla="*/ 41 h 109"/>
                <a:gd name="T96" fmla="*/ 19 w 173"/>
                <a:gd name="T97" fmla="*/ 47 h 109"/>
                <a:gd name="T98" fmla="*/ 19 w 173"/>
                <a:gd name="T99" fmla="*/ 56 h 109"/>
                <a:gd name="T100" fmla="*/ 7 w 173"/>
                <a:gd name="T101" fmla="*/ 67 h 109"/>
                <a:gd name="T102" fmla="*/ 7 w 173"/>
                <a:gd name="T103" fmla="*/ 77 h 109"/>
                <a:gd name="T104" fmla="*/ 0 w 173"/>
                <a:gd name="T105" fmla="*/ 87 h 109"/>
                <a:gd name="T106" fmla="*/ 10 w 173"/>
                <a:gd name="T107" fmla="*/ 87 h 109"/>
                <a:gd name="T108" fmla="*/ 12 w 173"/>
                <a:gd name="T109" fmla="*/ 77 h 109"/>
                <a:gd name="T110" fmla="*/ 31 w 173"/>
                <a:gd name="T111" fmla="*/ 7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73" h="109">
                  <a:moveTo>
                    <a:pt x="31" y="75"/>
                  </a:moveTo>
                  <a:cubicBezTo>
                    <a:pt x="33" y="76"/>
                    <a:pt x="33" y="76"/>
                    <a:pt x="33" y="76"/>
                  </a:cubicBezTo>
                  <a:cubicBezTo>
                    <a:pt x="33" y="78"/>
                    <a:pt x="33" y="78"/>
                    <a:pt x="33" y="78"/>
                  </a:cubicBezTo>
                  <a:cubicBezTo>
                    <a:pt x="33" y="78"/>
                    <a:pt x="33" y="77"/>
                    <a:pt x="32" y="79"/>
                  </a:cubicBezTo>
                  <a:cubicBezTo>
                    <a:pt x="31" y="80"/>
                    <a:pt x="31" y="80"/>
                    <a:pt x="31" y="80"/>
                  </a:cubicBezTo>
                  <a:cubicBezTo>
                    <a:pt x="32" y="80"/>
                    <a:pt x="33" y="81"/>
                    <a:pt x="33" y="81"/>
                  </a:cubicBezTo>
                  <a:cubicBezTo>
                    <a:pt x="33" y="81"/>
                    <a:pt x="34" y="81"/>
                    <a:pt x="33" y="82"/>
                  </a:cubicBezTo>
                  <a:cubicBezTo>
                    <a:pt x="33" y="84"/>
                    <a:pt x="33" y="85"/>
                    <a:pt x="33" y="85"/>
                  </a:cubicBezTo>
                  <a:cubicBezTo>
                    <a:pt x="33" y="85"/>
                    <a:pt x="33" y="86"/>
                    <a:pt x="33" y="87"/>
                  </a:cubicBezTo>
                  <a:cubicBezTo>
                    <a:pt x="32" y="87"/>
                    <a:pt x="31" y="90"/>
                    <a:pt x="31" y="90"/>
                  </a:cubicBezTo>
                  <a:cubicBezTo>
                    <a:pt x="31" y="90"/>
                    <a:pt x="31" y="90"/>
                    <a:pt x="31" y="91"/>
                  </a:cubicBezTo>
                  <a:cubicBezTo>
                    <a:pt x="32" y="91"/>
                    <a:pt x="35" y="91"/>
                    <a:pt x="35" y="91"/>
                  </a:cubicBezTo>
                  <a:cubicBezTo>
                    <a:pt x="35" y="91"/>
                    <a:pt x="35" y="93"/>
                    <a:pt x="35" y="94"/>
                  </a:cubicBezTo>
                  <a:cubicBezTo>
                    <a:pt x="34" y="94"/>
                    <a:pt x="33" y="96"/>
                    <a:pt x="34" y="96"/>
                  </a:cubicBezTo>
                  <a:cubicBezTo>
                    <a:pt x="35" y="96"/>
                    <a:pt x="36" y="97"/>
                    <a:pt x="36" y="97"/>
                  </a:cubicBezTo>
                  <a:cubicBezTo>
                    <a:pt x="36" y="97"/>
                    <a:pt x="37" y="98"/>
                    <a:pt x="37" y="98"/>
                  </a:cubicBezTo>
                  <a:cubicBezTo>
                    <a:pt x="38" y="98"/>
                    <a:pt x="39" y="99"/>
                    <a:pt x="39" y="99"/>
                  </a:cubicBezTo>
                  <a:cubicBezTo>
                    <a:pt x="39" y="99"/>
                    <a:pt x="41" y="101"/>
                    <a:pt x="41" y="101"/>
                  </a:cubicBezTo>
                  <a:cubicBezTo>
                    <a:pt x="41" y="102"/>
                    <a:pt x="40" y="103"/>
                    <a:pt x="40" y="103"/>
                  </a:cubicBezTo>
                  <a:cubicBezTo>
                    <a:pt x="40" y="103"/>
                    <a:pt x="42" y="105"/>
                    <a:pt x="42" y="105"/>
                  </a:cubicBezTo>
                  <a:cubicBezTo>
                    <a:pt x="42" y="105"/>
                    <a:pt x="42" y="106"/>
                    <a:pt x="43" y="106"/>
                  </a:cubicBezTo>
                  <a:cubicBezTo>
                    <a:pt x="44" y="106"/>
                    <a:pt x="45" y="105"/>
                    <a:pt x="45" y="105"/>
                  </a:cubicBezTo>
                  <a:cubicBezTo>
                    <a:pt x="45" y="105"/>
                    <a:pt x="47" y="104"/>
                    <a:pt x="47" y="104"/>
                  </a:cubicBezTo>
                  <a:cubicBezTo>
                    <a:pt x="47" y="104"/>
                    <a:pt x="48" y="103"/>
                    <a:pt x="49" y="103"/>
                  </a:cubicBezTo>
                  <a:cubicBezTo>
                    <a:pt x="50" y="103"/>
                    <a:pt x="51" y="104"/>
                    <a:pt x="52" y="104"/>
                  </a:cubicBezTo>
                  <a:cubicBezTo>
                    <a:pt x="53" y="104"/>
                    <a:pt x="56" y="104"/>
                    <a:pt x="56" y="104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102"/>
                    <a:pt x="56" y="101"/>
                    <a:pt x="57" y="101"/>
                  </a:cubicBezTo>
                  <a:cubicBezTo>
                    <a:pt x="58" y="101"/>
                    <a:pt x="59" y="101"/>
                    <a:pt x="59" y="101"/>
                  </a:cubicBezTo>
                  <a:cubicBezTo>
                    <a:pt x="59" y="101"/>
                    <a:pt x="58" y="100"/>
                    <a:pt x="59" y="100"/>
                  </a:cubicBezTo>
                  <a:cubicBezTo>
                    <a:pt x="59" y="100"/>
                    <a:pt x="61" y="100"/>
                    <a:pt x="62" y="101"/>
                  </a:cubicBezTo>
                  <a:cubicBezTo>
                    <a:pt x="62" y="101"/>
                    <a:pt x="64" y="100"/>
                    <a:pt x="64" y="101"/>
                  </a:cubicBezTo>
                  <a:cubicBezTo>
                    <a:pt x="64" y="101"/>
                    <a:pt x="65" y="102"/>
                    <a:pt x="65" y="102"/>
                  </a:cubicBezTo>
                  <a:cubicBezTo>
                    <a:pt x="65" y="102"/>
                    <a:pt x="66" y="104"/>
                    <a:pt x="66" y="103"/>
                  </a:cubicBezTo>
                  <a:cubicBezTo>
                    <a:pt x="67" y="103"/>
                    <a:pt x="67" y="103"/>
                    <a:pt x="68" y="103"/>
                  </a:cubicBezTo>
                  <a:cubicBezTo>
                    <a:pt x="68" y="104"/>
                    <a:pt x="70" y="104"/>
                    <a:pt x="71" y="104"/>
                  </a:cubicBezTo>
                  <a:cubicBezTo>
                    <a:pt x="71" y="103"/>
                    <a:pt x="71" y="103"/>
                    <a:pt x="71" y="103"/>
                  </a:cubicBezTo>
                  <a:cubicBezTo>
                    <a:pt x="71" y="102"/>
                    <a:pt x="70" y="101"/>
                    <a:pt x="72" y="101"/>
                  </a:cubicBezTo>
                  <a:cubicBezTo>
                    <a:pt x="73" y="101"/>
                    <a:pt x="73" y="100"/>
                    <a:pt x="74" y="100"/>
                  </a:cubicBezTo>
                  <a:cubicBezTo>
                    <a:pt x="75" y="100"/>
                    <a:pt x="76" y="100"/>
                    <a:pt x="76" y="100"/>
                  </a:cubicBezTo>
                  <a:cubicBezTo>
                    <a:pt x="76" y="100"/>
                    <a:pt x="76" y="100"/>
                    <a:pt x="77" y="99"/>
                  </a:cubicBezTo>
                  <a:cubicBezTo>
                    <a:pt x="78" y="98"/>
                    <a:pt x="78" y="97"/>
                    <a:pt x="78" y="97"/>
                  </a:cubicBezTo>
                  <a:cubicBezTo>
                    <a:pt x="78" y="96"/>
                    <a:pt x="78" y="95"/>
                    <a:pt x="78" y="95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0" y="93"/>
                    <a:pt x="80" y="93"/>
                    <a:pt x="81" y="91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2" y="88"/>
                    <a:pt x="82" y="88"/>
                    <a:pt x="82" y="88"/>
                  </a:cubicBezTo>
                  <a:cubicBezTo>
                    <a:pt x="81" y="85"/>
                    <a:pt x="81" y="85"/>
                    <a:pt x="81" y="85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81" y="83"/>
                    <a:pt x="81" y="83"/>
                    <a:pt x="81" y="83"/>
                  </a:cubicBezTo>
                  <a:cubicBezTo>
                    <a:pt x="81" y="83"/>
                    <a:pt x="82" y="82"/>
                    <a:pt x="83" y="82"/>
                  </a:cubicBezTo>
                  <a:cubicBezTo>
                    <a:pt x="84" y="82"/>
                    <a:pt x="84" y="82"/>
                    <a:pt x="84" y="81"/>
                  </a:cubicBezTo>
                  <a:cubicBezTo>
                    <a:pt x="85" y="81"/>
                    <a:pt x="87" y="79"/>
                    <a:pt x="87" y="79"/>
                  </a:cubicBezTo>
                  <a:cubicBezTo>
                    <a:pt x="87" y="79"/>
                    <a:pt x="87" y="79"/>
                    <a:pt x="88" y="79"/>
                  </a:cubicBezTo>
                  <a:cubicBezTo>
                    <a:pt x="88" y="78"/>
                    <a:pt x="88" y="77"/>
                    <a:pt x="88" y="77"/>
                  </a:cubicBezTo>
                  <a:cubicBezTo>
                    <a:pt x="88" y="77"/>
                    <a:pt x="88" y="76"/>
                    <a:pt x="89" y="76"/>
                  </a:cubicBezTo>
                  <a:cubicBezTo>
                    <a:pt x="90" y="75"/>
                    <a:pt x="94" y="74"/>
                    <a:pt x="94" y="74"/>
                  </a:cubicBezTo>
                  <a:cubicBezTo>
                    <a:pt x="94" y="74"/>
                    <a:pt x="93" y="76"/>
                    <a:pt x="93" y="77"/>
                  </a:cubicBezTo>
                  <a:cubicBezTo>
                    <a:pt x="93" y="78"/>
                    <a:pt x="94" y="80"/>
                    <a:pt x="94" y="80"/>
                  </a:cubicBezTo>
                  <a:cubicBezTo>
                    <a:pt x="94" y="80"/>
                    <a:pt x="93" y="82"/>
                    <a:pt x="93" y="82"/>
                  </a:cubicBezTo>
                  <a:cubicBezTo>
                    <a:pt x="93" y="83"/>
                    <a:pt x="93" y="84"/>
                    <a:pt x="93" y="84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4" y="85"/>
                    <a:pt x="94" y="86"/>
                    <a:pt x="94" y="86"/>
                  </a:cubicBezTo>
                  <a:cubicBezTo>
                    <a:pt x="95" y="86"/>
                    <a:pt x="96" y="88"/>
                    <a:pt x="96" y="88"/>
                  </a:cubicBezTo>
                  <a:cubicBezTo>
                    <a:pt x="97" y="88"/>
                    <a:pt x="97" y="88"/>
                    <a:pt x="97" y="88"/>
                  </a:cubicBezTo>
                  <a:cubicBezTo>
                    <a:pt x="97" y="88"/>
                    <a:pt x="98" y="89"/>
                    <a:pt x="98" y="90"/>
                  </a:cubicBezTo>
                  <a:cubicBezTo>
                    <a:pt x="98" y="90"/>
                    <a:pt x="99" y="91"/>
                    <a:pt x="100" y="92"/>
                  </a:cubicBezTo>
                  <a:cubicBezTo>
                    <a:pt x="100" y="92"/>
                    <a:pt x="101" y="92"/>
                    <a:pt x="101" y="92"/>
                  </a:cubicBezTo>
                  <a:cubicBezTo>
                    <a:pt x="102" y="92"/>
                    <a:pt x="103" y="92"/>
                    <a:pt x="103" y="92"/>
                  </a:cubicBezTo>
                  <a:cubicBezTo>
                    <a:pt x="103" y="93"/>
                    <a:pt x="105" y="93"/>
                    <a:pt x="106" y="93"/>
                  </a:cubicBezTo>
                  <a:cubicBezTo>
                    <a:pt x="106" y="94"/>
                    <a:pt x="108" y="93"/>
                    <a:pt x="108" y="93"/>
                  </a:cubicBezTo>
                  <a:cubicBezTo>
                    <a:pt x="109" y="94"/>
                    <a:pt x="109" y="94"/>
                    <a:pt x="109" y="94"/>
                  </a:cubicBezTo>
                  <a:cubicBezTo>
                    <a:pt x="110" y="94"/>
                    <a:pt x="110" y="94"/>
                    <a:pt x="110" y="94"/>
                  </a:cubicBezTo>
                  <a:cubicBezTo>
                    <a:pt x="110" y="94"/>
                    <a:pt x="111" y="94"/>
                    <a:pt x="111" y="95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09" y="97"/>
                    <a:pt x="108" y="99"/>
                    <a:pt x="108" y="99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1" y="101"/>
                    <a:pt x="112" y="101"/>
                    <a:pt x="112" y="102"/>
                  </a:cubicBezTo>
                  <a:cubicBezTo>
                    <a:pt x="113" y="103"/>
                    <a:pt x="113" y="104"/>
                    <a:pt x="113" y="104"/>
                  </a:cubicBezTo>
                  <a:cubicBezTo>
                    <a:pt x="113" y="104"/>
                    <a:pt x="113" y="104"/>
                    <a:pt x="113" y="104"/>
                  </a:cubicBezTo>
                  <a:cubicBezTo>
                    <a:pt x="113" y="105"/>
                    <a:pt x="113" y="107"/>
                    <a:pt x="113" y="107"/>
                  </a:cubicBezTo>
                  <a:cubicBezTo>
                    <a:pt x="113" y="107"/>
                    <a:pt x="111" y="108"/>
                    <a:pt x="113" y="108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6" y="108"/>
                    <a:pt x="117" y="109"/>
                    <a:pt x="117" y="109"/>
                  </a:cubicBezTo>
                  <a:cubicBezTo>
                    <a:pt x="118" y="108"/>
                    <a:pt x="118" y="108"/>
                    <a:pt x="118" y="108"/>
                  </a:cubicBezTo>
                  <a:cubicBezTo>
                    <a:pt x="118" y="108"/>
                    <a:pt x="117" y="106"/>
                    <a:pt x="119" y="105"/>
                  </a:cubicBezTo>
                  <a:cubicBezTo>
                    <a:pt x="120" y="104"/>
                    <a:pt x="120" y="104"/>
                    <a:pt x="120" y="104"/>
                  </a:cubicBezTo>
                  <a:cubicBezTo>
                    <a:pt x="120" y="104"/>
                    <a:pt x="117" y="103"/>
                    <a:pt x="117" y="102"/>
                  </a:cubicBezTo>
                  <a:cubicBezTo>
                    <a:pt x="117" y="102"/>
                    <a:pt x="116" y="102"/>
                    <a:pt x="117" y="101"/>
                  </a:cubicBezTo>
                  <a:cubicBezTo>
                    <a:pt x="117" y="100"/>
                    <a:pt x="116" y="100"/>
                    <a:pt x="117" y="99"/>
                  </a:cubicBezTo>
                  <a:cubicBezTo>
                    <a:pt x="117" y="99"/>
                    <a:pt x="118" y="99"/>
                    <a:pt x="118" y="98"/>
                  </a:cubicBezTo>
                  <a:cubicBezTo>
                    <a:pt x="118" y="98"/>
                    <a:pt x="117" y="96"/>
                    <a:pt x="117" y="96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119" y="95"/>
                    <a:pt x="119" y="94"/>
                    <a:pt x="119" y="94"/>
                  </a:cubicBezTo>
                  <a:cubicBezTo>
                    <a:pt x="119" y="93"/>
                    <a:pt x="119" y="91"/>
                    <a:pt x="119" y="91"/>
                  </a:cubicBezTo>
                  <a:cubicBezTo>
                    <a:pt x="120" y="91"/>
                    <a:pt x="121" y="89"/>
                    <a:pt x="121" y="89"/>
                  </a:cubicBezTo>
                  <a:cubicBezTo>
                    <a:pt x="121" y="89"/>
                    <a:pt x="123" y="89"/>
                    <a:pt x="123" y="89"/>
                  </a:cubicBezTo>
                  <a:cubicBezTo>
                    <a:pt x="123" y="88"/>
                    <a:pt x="124" y="87"/>
                    <a:pt x="124" y="87"/>
                  </a:cubicBezTo>
                  <a:cubicBezTo>
                    <a:pt x="124" y="87"/>
                    <a:pt x="124" y="87"/>
                    <a:pt x="125" y="86"/>
                  </a:cubicBezTo>
                  <a:cubicBezTo>
                    <a:pt x="125" y="85"/>
                    <a:pt x="125" y="84"/>
                    <a:pt x="125" y="84"/>
                  </a:cubicBezTo>
                  <a:cubicBezTo>
                    <a:pt x="125" y="83"/>
                    <a:pt x="126" y="82"/>
                    <a:pt x="126" y="82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0"/>
                    <a:pt x="126" y="80"/>
                  </a:cubicBezTo>
                  <a:cubicBezTo>
                    <a:pt x="126" y="79"/>
                    <a:pt x="126" y="78"/>
                    <a:pt x="126" y="78"/>
                  </a:cubicBezTo>
                  <a:cubicBezTo>
                    <a:pt x="126" y="76"/>
                    <a:pt x="126" y="76"/>
                    <a:pt x="126" y="76"/>
                  </a:cubicBezTo>
                  <a:cubicBezTo>
                    <a:pt x="125" y="74"/>
                    <a:pt x="125" y="74"/>
                    <a:pt x="125" y="74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7" y="71"/>
                    <a:pt x="127" y="71"/>
                    <a:pt x="127" y="71"/>
                  </a:cubicBezTo>
                  <a:cubicBezTo>
                    <a:pt x="127" y="71"/>
                    <a:pt x="128" y="70"/>
                    <a:pt x="128" y="71"/>
                  </a:cubicBezTo>
                  <a:cubicBezTo>
                    <a:pt x="129" y="71"/>
                    <a:pt x="130" y="72"/>
                    <a:pt x="130" y="72"/>
                  </a:cubicBezTo>
                  <a:cubicBezTo>
                    <a:pt x="131" y="72"/>
                    <a:pt x="131" y="72"/>
                    <a:pt x="131" y="72"/>
                  </a:cubicBezTo>
                  <a:cubicBezTo>
                    <a:pt x="133" y="71"/>
                    <a:pt x="133" y="71"/>
                    <a:pt x="133" y="71"/>
                  </a:cubicBezTo>
                  <a:cubicBezTo>
                    <a:pt x="133" y="71"/>
                    <a:pt x="134" y="71"/>
                    <a:pt x="134" y="72"/>
                  </a:cubicBezTo>
                  <a:cubicBezTo>
                    <a:pt x="133" y="72"/>
                    <a:pt x="132" y="73"/>
                    <a:pt x="133" y="74"/>
                  </a:cubicBezTo>
                  <a:cubicBezTo>
                    <a:pt x="133" y="74"/>
                    <a:pt x="134" y="75"/>
                    <a:pt x="134" y="76"/>
                  </a:cubicBezTo>
                  <a:cubicBezTo>
                    <a:pt x="134" y="77"/>
                    <a:pt x="134" y="77"/>
                    <a:pt x="134" y="79"/>
                  </a:cubicBezTo>
                  <a:cubicBezTo>
                    <a:pt x="134" y="80"/>
                    <a:pt x="136" y="80"/>
                    <a:pt x="136" y="81"/>
                  </a:cubicBezTo>
                  <a:cubicBezTo>
                    <a:pt x="137" y="81"/>
                    <a:pt x="135" y="82"/>
                    <a:pt x="138" y="82"/>
                  </a:cubicBezTo>
                  <a:cubicBezTo>
                    <a:pt x="140" y="82"/>
                    <a:pt x="142" y="83"/>
                    <a:pt x="142" y="82"/>
                  </a:cubicBezTo>
                  <a:cubicBezTo>
                    <a:pt x="143" y="82"/>
                    <a:pt x="143" y="82"/>
                    <a:pt x="143" y="81"/>
                  </a:cubicBezTo>
                  <a:cubicBezTo>
                    <a:pt x="142" y="80"/>
                    <a:pt x="143" y="79"/>
                    <a:pt x="143" y="79"/>
                  </a:cubicBezTo>
                  <a:cubicBezTo>
                    <a:pt x="143" y="79"/>
                    <a:pt x="144" y="79"/>
                    <a:pt x="144" y="79"/>
                  </a:cubicBezTo>
                  <a:cubicBezTo>
                    <a:pt x="145" y="79"/>
                    <a:pt x="145" y="80"/>
                    <a:pt x="146" y="79"/>
                  </a:cubicBezTo>
                  <a:cubicBezTo>
                    <a:pt x="146" y="79"/>
                    <a:pt x="147" y="78"/>
                    <a:pt x="147" y="78"/>
                  </a:cubicBezTo>
                  <a:cubicBezTo>
                    <a:pt x="149" y="78"/>
                    <a:pt x="149" y="78"/>
                    <a:pt x="149" y="78"/>
                  </a:cubicBezTo>
                  <a:cubicBezTo>
                    <a:pt x="149" y="78"/>
                    <a:pt x="148" y="77"/>
                    <a:pt x="150" y="77"/>
                  </a:cubicBezTo>
                  <a:cubicBezTo>
                    <a:pt x="151" y="77"/>
                    <a:pt x="153" y="77"/>
                    <a:pt x="153" y="77"/>
                  </a:cubicBezTo>
                  <a:cubicBezTo>
                    <a:pt x="153" y="77"/>
                    <a:pt x="153" y="78"/>
                    <a:pt x="153" y="79"/>
                  </a:cubicBezTo>
                  <a:cubicBezTo>
                    <a:pt x="154" y="80"/>
                    <a:pt x="154" y="80"/>
                    <a:pt x="154" y="80"/>
                  </a:cubicBezTo>
                  <a:cubicBezTo>
                    <a:pt x="154" y="80"/>
                    <a:pt x="153" y="80"/>
                    <a:pt x="154" y="82"/>
                  </a:cubicBezTo>
                  <a:cubicBezTo>
                    <a:pt x="155" y="83"/>
                    <a:pt x="156" y="83"/>
                    <a:pt x="156" y="84"/>
                  </a:cubicBezTo>
                  <a:cubicBezTo>
                    <a:pt x="157" y="84"/>
                    <a:pt x="156" y="86"/>
                    <a:pt x="156" y="86"/>
                  </a:cubicBezTo>
                  <a:cubicBezTo>
                    <a:pt x="156" y="86"/>
                    <a:pt x="158" y="86"/>
                    <a:pt x="158" y="86"/>
                  </a:cubicBezTo>
                  <a:cubicBezTo>
                    <a:pt x="158" y="85"/>
                    <a:pt x="158" y="85"/>
                    <a:pt x="159" y="85"/>
                  </a:cubicBezTo>
                  <a:cubicBezTo>
                    <a:pt x="159" y="85"/>
                    <a:pt x="159" y="85"/>
                    <a:pt x="159" y="85"/>
                  </a:cubicBezTo>
                  <a:cubicBezTo>
                    <a:pt x="159" y="85"/>
                    <a:pt x="160" y="84"/>
                    <a:pt x="160" y="83"/>
                  </a:cubicBezTo>
                  <a:cubicBezTo>
                    <a:pt x="160" y="83"/>
                    <a:pt x="160" y="80"/>
                    <a:pt x="159" y="80"/>
                  </a:cubicBezTo>
                  <a:cubicBezTo>
                    <a:pt x="159" y="80"/>
                    <a:pt x="158" y="80"/>
                    <a:pt x="158" y="79"/>
                  </a:cubicBezTo>
                  <a:cubicBezTo>
                    <a:pt x="157" y="78"/>
                    <a:pt x="157" y="78"/>
                    <a:pt x="158" y="78"/>
                  </a:cubicBezTo>
                  <a:cubicBezTo>
                    <a:pt x="158" y="78"/>
                    <a:pt x="159" y="77"/>
                    <a:pt x="159" y="77"/>
                  </a:cubicBezTo>
                  <a:cubicBezTo>
                    <a:pt x="159" y="77"/>
                    <a:pt x="160" y="76"/>
                    <a:pt x="159" y="76"/>
                  </a:cubicBezTo>
                  <a:cubicBezTo>
                    <a:pt x="159" y="75"/>
                    <a:pt x="158" y="74"/>
                    <a:pt x="158" y="74"/>
                  </a:cubicBezTo>
                  <a:cubicBezTo>
                    <a:pt x="158" y="74"/>
                    <a:pt x="157" y="75"/>
                    <a:pt x="156" y="74"/>
                  </a:cubicBezTo>
                  <a:cubicBezTo>
                    <a:pt x="156" y="74"/>
                    <a:pt x="156" y="74"/>
                    <a:pt x="156" y="73"/>
                  </a:cubicBezTo>
                  <a:cubicBezTo>
                    <a:pt x="156" y="73"/>
                    <a:pt x="156" y="71"/>
                    <a:pt x="156" y="71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6" y="68"/>
                    <a:pt x="156" y="68"/>
                    <a:pt x="156" y="68"/>
                  </a:cubicBezTo>
                  <a:cubicBezTo>
                    <a:pt x="156" y="68"/>
                    <a:pt x="156" y="67"/>
                    <a:pt x="157" y="67"/>
                  </a:cubicBezTo>
                  <a:cubicBezTo>
                    <a:pt x="157" y="66"/>
                    <a:pt x="157" y="66"/>
                    <a:pt x="157" y="65"/>
                  </a:cubicBezTo>
                  <a:cubicBezTo>
                    <a:pt x="158" y="65"/>
                    <a:pt x="158" y="64"/>
                    <a:pt x="158" y="64"/>
                  </a:cubicBezTo>
                  <a:cubicBezTo>
                    <a:pt x="159" y="64"/>
                    <a:pt x="160" y="64"/>
                    <a:pt x="161" y="64"/>
                  </a:cubicBezTo>
                  <a:cubicBezTo>
                    <a:pt x="161" y="64"/>
                    <a:pt x="161" y="63"/>
                    <a:pt x="162" y="63"/>
                  </a:cubicBezTo>
                  <a:cubicBezTo>
                    <a:pt x="162" y="63"/>
                    <a:pt x="163" y="64"/>
                    <a:pt x="163" y="64"/>
                  </a:cubicBezTo>
                  <a:cubicBezTo>
                    <a:pt x="163" y="64"/>
                    <a:pt x="163" y="64"/>
                    <a:pt x="163" y="65"/>
                  </a:cubicBezTo>
                  <a:cubicBezTo>
                    <a:pt x="163" y="65"/>
                    <a:pt x="166" y="67"/>
                    <a:pt x="166" y="67"/>
                  </a:cubicBezTo>
                  <a:cubicBezTo>
                    <a:pt x="166" y="67"/>
                    <a:pt x="166" y="67"/>
                    <a:pt x="167" y="67"/>
                  </a:cubicBezTo>
                  <a:cubicBezTo>
                    <a:pt x="167" y="67"/>
                    <a:pt x="166" y="67"/>
                    <a:pt x="167" y="67"/>
                  </a:cubicBezTo>
                  <a:cubicBezTo>
                    <a:pt x="167" y="68"/>
                    <a:pt x="170" y="67"/>
                    <a:pt x="170" y="67"/>
                  </a:cubicBezTo>
                  <a:cubicBezTo>
                    <a:pt x="171" y="67"/>
                    <a:pt x="171" y="67"/>
                    <a:pt x="171" y="67"/>
                  </a:cubicBezTo>
                  <a:cubicBezTo>
                    <a:pt x="171" y="67"/>
                    <a:pt x="171" y="67"/>
                    <a:pt x="171" y="66"/>
                  </a:cubicBezTo>
                  <a:cubicBezTo>
                    <a:pt x="172" y="66"/>
                    <a:pt x="172" y="65"/>
                    <a:pt x="172" y="64"/>
                  </a:cubicBezTo>
                  <a:cubicBezTo>
                    <a:pt x="172" y="64"/>
                    <a:pt x="173" y="64"/>
                    <a:pt x="172" y="63"/>
                  </a:cubicBezTo>
                  <a:cubicBezTo>
                    <a:pt x="170" y="62"/>
                    <a:pt x="169" y="62"/>
                    <a:pt x="169" y="62"/>
                  </a:cubicBezTo>
                  <a:cubicBezTo>
                    <a:pt x="169" y="62"/>
                    <a:pt x="167" y="60"/>
                    <a:pt x="168" y="60"/>
                  </a:cubicBezTo>
                  <a:cubicBezTo>
                    <a:pt x="169" y="59"/>
                    <a:pt x="170" y="58"/>
                    <a:pt x="170" y="58"/>
                  </a:cubicBezTo>
                  <a:cubicBezTo>
                    <a:pt x="169" y="56"/>
                    <a:pt x="169" y="56"/>
                    <a:pt x="169" y="56"/>
                  </a:cubicBezTo>
                  <a:cubicBezTo>
                    <a:pt x="170" y="55"/>
                    <a:pt x="170" y="55"/>
                    <a:pt x="170" y="55"/>
                  </a:cubicBezTo>
                  <a:cubicBezTo>
                    <a:pt x="169" y="53"/>
                    <a:pt x="169" y="53"/>
                    <a:pt x="169" y="53"/>
                  </a:cubicBezTo>
                  <a:cubicBezTo>
                    <a:pt x="169" y="53"/>
                    <a:pt x="170" y="52"/>
                    <a:pt x="170" y="52"/>
                  </a:cubicBezTo>
                  <a:cubicBezTo>
                    <a:pt x="170" y="51"/>
                    <a:pt x="171" y="48"/>
                    <a:pt x="171" y="48"/>
                  </a:cubicBezTo>
                  <a:cubicBezTo>
                    <a:pt x="171" y="48"/>
                    <a:pt x="171" y="47"/>
                    <a:pt x="171" y="46"/>
                  </a:cubicBezTo>
                  <a:cubicBezTo>
                    <a:pt x="171" y="46"/>
                    <a:pt x="170" y="45"/>
                    <a:pt x="170" y="45"/>
                  </a:cubicBezTo>
                  <a:cubicBezTo>
                    <a:pt x="169" y="44"/>
                    <a:pt x="169" y="44"/>
                    <a:pt x="169" y="44"/>
                  </a:cubicBezTo>
                  <a:cubicBezTo>
                    <a:pt x="169" y="44"/>
                    <a:pt x="168" y="42"/>
                    <a:pt x="168" y="42"/>
                  </a:cubicBezTo>
                  <a:cubicBezTo>
                    <a:pt x="167" y="43"/>
                    <a:pt x="166" y="43"/>
                    <a:pt x="166" y="43"/>
                  </a:cubicBezTo>
                  <a:cubicBezTo>
                    <a:pt x="166" y="43"/>
                    <a:pt x="166" y="45"/>
                    <a:pt x="166" y="45"/>
                  </a:cubicBezTo>
                  <a:cubicBezTo>
                    <a:pt x="165" y="46"/>
                    <a:pt x="164" y="46"/>
                    <a:pt x="164" y="46"/>
                  </a:cubicBezTo>
                  <a:cubicBezTo>
                    <a:pt x="164" y="46"/>
                    <a:pt x="164" y="46"/>
                    <a:pt x="164" y="46"/>
                  </a:cubicBezTo>
                  <a:cubicBezTo>
                    <a:pt x="163" y="46"/>
                    <a:pt x="163" y="46"/>
                    <a:pt x="163" y="46"/>
                  </a:cubicBezTo>
                  <a:cubicBezTo>
                    <a:pt x="162" y="48"/>
                    <a:pt x="162" y="48"/>
                    <a:pt x="162" y="48"/>
                  </a:cubicBezTo>
                  <a:cubicBezTo>
                    <a:pt x="161" y="49"/>
                    <a:pt x="161" y="49"/>
                    <a:pt x="161" y="49"/>
                  </a:cubicBezTo>
                  <a:cubicBezTo>
                    <a:pt x="161" y="49"/>
                    <a:pt x="159" y="50"/>
                    <a:pt x="158" y="50"/>
                  </a:cubicBezTo>
                  <a:cubicBezTo>
                    <a:pt x="158" y="50"/>
                    <a:pt x="156" y="50"/>
                    <a:pt x="156" y="50"/>
                  </a:cubicBezTo>
                  <a:cubicBezTo>
                    <a:pt x="155" y="49"/>
                    <a:pt x="155" y="49"/>
                    <a:pt x="155" y="49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50" y="47"/>
                    <a:pt x="150" y="47"/>
                    <a:pt x="150" y="47"/>
                  </a:cubicBezTo>
                  <a:cubicBezTo>
                    <a:pt x="149" y="46"/>
                    <a:pt x="149" y="46"/>
                    <a:pt x="149" y="46"/>
                  </a:cubicBezTo>
                  <a:cubicBezTo>
                    <a:pt x="149" y="44"/>
                    <a:pt x="149" y="44"/>
                    <a:pt x="149" y="44"/>
                  </a:cubicBezTo>
                  <a:cubicBezTo>
                    <a:pt x="147" y="42"/>
                    <a:pt x="147" y="42"/>
                    <a:pt x="147" y="42"/>
                  </a:cubicBezTo>
                  <a:cubicBezTo>
                    <a:pt x="143" y="41"/>
                    <a:pt x="143" y="41"/>
                    <a:pt x="143" y="41"/>
                  </a:cubicBezTo>
                  <a:cubicBezTo>
                    <a:pt x="140" y="40"/>
                    <a:pt x="140" y="40"/>
                    <a:pt x="140" y="40"/>
                  </a:cubicBezTo>
                  <a:cubicBezTo>
                    <a:pt x="138" y="40"/>
                    <a:pt x="138" y="40"/>
                    <a:pt x="138" y="40"/>
                  </a:cubicBezTo>
                  <a:cubicBezTo>
                    <a:pt x="138" y="40"/>
                    <a:pt x="134" y="40"/>
                    <a:pt x="134" y="40"/>
                  </a:cubicBezTo>
                  <a:cubicBezTo>
                    <a:pt x="134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2" y="40"/>
                    <a:pt x="132" y="40"/>
                    <a:pt x="132" y="40"/>
                  </a:cubicBezTo>
                  <a:cubicBezTo>
                    <a:pt x="133" y="38"/>
                    <a:pt x="133" y="38"/>
                    <a:pt x="133" y="38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4" y="37"/>
                    <a:pt x="134" y="37"/>
                    <a:pt x="134" y="37"/>
                  </a:cubicBezTo>
                  <a:cubicBezTo>
                    <a:pt x="134" y="37"/>
                    <a:pt x="133" y="36"/>
                    <a:pt x="133" y="36"/>
                  </a:cubicBezTo>
                  <a:cubicBezTo>
                    <a:pt x="133" y="36"/>
                    <a:pt x="133" y="35"/>
                    <a:pt x="133" y="35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33" y="35"/>
                    <a:pt x="133" y="34"/>
                    <a:pt x="133" y="34"/>
                  </a:cubicBezTo>
                  <a:cubicBezTo>
                    <a:pt x="133" y="34"/>
                    <a:pt x="133" y="34"/>
                    <a:pt x="133" y="34"/>
                  </a:cubicBezTo>
                  <a:cubicBezTo>
                    <a:pt x="133" y="33"/>
                    <a:pt x="133" y="33"/>
                    <a:pt x="133" y="33"/>
                  </a:cubicBezTo>
                  <a:cubicBezTo>
                    <a:pt x="134" y="30"/>
                    <a:pt x="134" y="30"/>
                    <a:pt x="134" y="30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136" y="28"/>
                    <a:pt x="136" y="26"/>
                    <a:pt x="137" y="26"/>
                  </a:cubicBezTo>
                  <a:cubicBezTo>
                    <a:pt x="137" y="25"/>
                    <a:pt x="137" y="24"/>
                    <a:pt x="137" y="24"/>
                  </a:cubicBezTo>
                  <a:cubicBezTo>
                    <a:pt x="139" y="23"/>
                    <a:pt x="139" y="23"/>
                    <a:pt x="139" y="23"/>
                  </a:cubicBezTo>
                  <a:cubicBezTo>
                    <a:pt x="139" y="23"/>
                    <a:pt x="140" y="22"/>
                    <a:pt x="140" y="22"/>
                  </a:cubicBezTo>
                  <a:cubicBezTo>
                    <a:pt x="140" y="21"/>
                    <a:pt x="139" y="20"/>
                    <a:pt x="139" y="20"/>
                  </a:cubicBezTo>
                  <a:cubicBezTo>
                    <a:pt x="139" y="19"/>
                    <a:pt x="140" y="18"/>
                    <a:pt x="140" y="18"/>
                  </a:cubicBezTo>
                  <a:cubicBezTo>
                    <a:pt x="139" y="18"/>
                    <a:pt x="139" y="17"/>
                    <a:pt x="138" y="17"/>
                  </a:cubicBezTo>
                  <a:cubicBezTo>
                    <a:pt x="138" y="17"/>
                    <a:pt x="137" y="17"/>
                    <a:pt x="137" y="16"/>
                  </a:cubicBezTo>
                  <a:cubicBezTo>
                    <a:pt x="137" y="16"/>
                    <a:pt x="136" y="15"/>
                    <a:pt x="136" y="15"/>
                  </a:cubicBezTo>
                  <a:cubicBezTo>
                    <a:pt x="136" y="15"/>
                    <a:pt x="136" y="13"/>
                    <a:pt x="135" y="13"/>
                  </a:cubicBezTo>
                  <a:cubicBezTo>
                    <a:pt x="135" y="13"/>
                    <a:pt x="134" y="13"/>
                    <a:pt x="133" y="12"/>
                  </a:cubicBezTo>
                  <a:cubicBezTo>
                    <a:pt x="132" y="12"/>
                    <a:pt x="131" y="11"/>
                    <a:pt x="131" y="11"/>
                  </a:cubicBezTo>
                  <a:cubicBezTo>
                    <a:pt x="130" y="11"/>
                    <a:pt x="128" y="9"/>
                    <a:pt x="128" y="9"/>
                  </a:cubicBezTo>
                  <a:cubicBezTo>
                    <a:pt x="128" y="9"/>
                    <a:pt x="128" y="9"/>
                    <a:pt x="127" y="9"/>
                  </a:cubicBezTo>
                  <a:cubicBezTo>
                    <a:pt x="127" y="9"/>
                    <a:pt x="126" y="8"/>
                    <a:pt x="126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4" y="8"/>
                    <a:pt x="124" y="8"/>
                    <a:pt x="123" y="7"/>
                  </a:cubicBezTo>
                  <a:cubicBezTo>
                    <a:pt x="121" y="7"/>
                    <a:pt x="122" y="7"/>
                    <a:pt x="120" y="7"/>
                  </a:cubicBezTo>
                  <a:cubicBezTo>
                    <a:pt x="119" y="7"/>
                    <a:pt x="118" y="7"/>
                    <a:pt x="118" y="7"/>
                  </a:cubicBezTo>
                  <a:cubicBezTo>
                    <a:pt x="118" y="7"/>
                    <a:pt x="117" y="6"/>
                    <a:pt x="115" y="6"/>
                  </a:cubicBezTo>
                  <a:cubicBezTo>
                    <a:pt x="114" y="7"/>
                    <a:pt x="112" y="8"/>
                    <a:pt x="111" y="8"/>
                  </a:cubicBezTo>
                  <a:cubicBezTo>
                    <a:pt x="111" y="8"/>
                    <a:pt x="110" y="7"/>
                    <a:pt x="110" y="7"/>
                  </a:cubicBezTo>
                  <a:cubicBezTo>
                    <a:pt x="110" y="7"/>
                    <a:pt x="110" y="6"/>
                    <a:pt x="110" y="6"/>
                  </a:cubicBezTo>
                  <a:cubicBezTo>
                    <a:pt x="110" y="6"/>
                    <a:pt x="109" y="5"/>
                    <a:pt x="108" y="4"/>
                  </a:cubicBezTo>
                  <a:cubicBezTo>
                    <a:pt x="108" y="4"/>
                    <a:pt x="107" y="4"/>
                    <a:pt x="107" y="4"/>
                  </a:cubicBezTo>
                  <a:cubicBezTo>
                    <a:pt x="107" y="4"/>
                    <a:pt x="107" y="4"/>
                    <a:pt x="107" y="5"/>
                  </a:cubicBezTo>
                  <a:cubicBezTo>
                    <a:pt x="107" y="6"/>
                    <a:pt x="109" y="6"/>
                    <a:pt x="107" y="6"/>
                  </a:cubicBezTo>
                  <a:cubicBezTo>
                    <a:pt x="106" y="5"/>
                    <a:pt x="105" y="5"/>
                    <a:pt x="105" y="5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3" y="5"/>
                    <a:pt x="104" y="5"/>
                    <a:pt x="104" y="5"/>
                  </a:cubicBezTo>
                  <a:cubicBezTo>
                    <a:pt x="104" y="4"/>
                    <a:pt x="104" y="4"/>
                    <a:pt x="104" y="4"/>
                  </a:cubicBezTo>
                  <a:cubicBezTo>
                    <a:pt x="104" y="4"/>
                    <a:pt x="104" y="3"/>
                    <a:pt x="104" y="3"/>
                  </a:cubicBezTo>
                  <a:cubicBezTo>
                    <a:pt x="105" y="3"/>
                    <a:pt x="106" y="2"/>
                    <a:pt x="105" y="2"/>
                  </a:cubicBezTo>
                  <a:cubicBezTo>
                    <a:pt x="104" y="2"/>
                    <a:pt x="103" y="2"/>
                    <a:pt x="103" y="2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03" y="1"/>
                    <a:pt x="102" y="0"/>
                    <a:pt x="102" y="0"/>
                  </a:cubicBezTo>
                  <a:cubicBezTo>
                    <a:pt x="102" y="1"/>
                    <a:pt x="102" y="2"/>
                    <a:pt x="102" y="2"/>
                  </a:cubicBezTo>
                  <a:cubicBezTo>
                    <a:pt x="101" y="2"/>
                    <a:pt x="101" y="2"/>
                    <a:pt x="101" y="1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0" y="0"/>
                    <a:pt x="99" y="0"/>
                    <a:pt x="99" y="0"/>
                  </a:cubicBezTo>
                  <a:cubicBezTo>
                    <a:pt x="99" y="0"/>
                    <a:pt x="100" y="1"/>
                    <a:pt x="98" y="1"/>
                  </a:cubicBezTo>
                  <a:cubicBezTo>
                    <a:pt x="97" y="1"/>
                    <a:pt x="96" y="2"/>
                    <a:pt x="95" y="2"/>
                  </a:cubicBezTo>
                  <a:cubicBezTo>
                    <a:pt x="94" y="3"/>
                    <a:pt x="94" y="4"/>
                    <a:pt x="94" y="4"/>
                  </a:cubicBezTo>
                  <a:cubicBezTo>
                    <a:pt x="94" y="5"/>
                    <a:pt x="92" y="5"/>
                    <a:pt x="92" y="6"/>
                  </a:cubicBezTo>
                  <a:cubicBezTo>
                    <a:pt x="93" y="6"/>
                    <a:pt x="92" y="6"/>
                    <a:pt x="94" y="7"/>
                  </a:cubicBezTo>
                  <a:cubicBezTo>
                    <a:pt x="95" y="7"/>
                    <a:pt x="95" y="7"/>
                    <a:pt x="96" y="7"/>
                  </a:cubicBezTo>
                  <a:cubicBezTo>
                    <a:pt x="97" y="8"/>
                    <a:pt x="98" y="7"/>
                    <a:pt x="98" y="7"/>
                  </a:cubicBezTo>
                  <a:cubicBezTo>
                    <a:pt x="98" y="7"/>
                    <a:pt x="98" y="7"/>
                    <a:pt x="99" y="8"/>
                  </a:cubicBezTo>
                  <a:cubicBezTo>
                    <a:pt x="99" y="8"/>
                    <a:pt x="100" y="7"/>
                    <a:pt x="100" y="8"/>
                  </a:cubicBezTo>
                  <a:cubicBezTo>
                    <a:pt x="100" y="9"/>
                    <a:pt x="101" y="10"/>
                    <a:pt x="100" y="10"/>
                  </a:cubicBezTo>
                  <a:cubicBezTo>
                    <a:pt x="99" y="10"/>
                    <a:pt x="98" y="11"/>
                    <a:pt x="98" y="10"/>
                  </a:cubicBezTo>
                  <a:cubicBezTo>
                    <a:pt x="98" y="10"/>
                    <a:pt x="98" y="9"/>
                    <a:pt x="97" y="9"/>
                  </a:cubicBezTo>
                  <a:cubicBezTo>
                    <a:pt x="97" y="9"/>
                    <a:pt x="96" y="9"/>
                    <a:pt x="96" y="9"/>
                  </a:cubicBezTo>
                  <a:cubicBezTo>
                    <a:pt x="95" y="11"/>
                    <a:pt x="95" y="11"/>
                    <a:pt x="95" y="11"/>
                  </a:cubicBezTo>
                  <a:cubicBezTo>
                    <a:pt x="95" y="11"/>
                    <a:pt x="95" y="12"/>
                    <a:pt x="94" y="12"/>
                  </a:cubicBezTo>
                  <a:cubicBezTo>
                    <a:pt x="93" y="12"/>
                    <a:pt x="94" y="12"/>
                    <a:pt x="92" y="12"/>
                  </a:cubicBezTo>
                  <a:cubicBezTo>
                    <a:pt x="90" y="12"/>
                    <a:pt x="90" y="11"/>
                    <a:pt x="89" y="11"/>
                  </a:cubicBezTo>
                  <a:cubicBezTo>
                    <a:pt x="89" y="11"/>
                    <a:pt x="89" y="11"/>
                    <a:pt x="88" y="11"/>
                  </a:cubicBezTo>
                  <a:cubicBezTo>
                    <a:pt x="88" y="11"/>
                    <a:pt x="86" y="9"/>
                    <a:pt x="85" y="11"/>
                  </a:cubicBezTo>
                  <a:cubicBezTo>
                    <a:pt x="84" y="12"/>
                    <a:pt x="83" y="13"/>
                    <a:pt x="83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3"/>
                    <a:pt x="79" y="13"/>
                    <a:pt x="78" y="13"/>
                  </a:cubicBezTo>
                  <a:cubicBezTo>
                    <a:pt x="77" y="13"/>
                    <a:pt x="76" y="13"/>
                    <a:pt x="76" y="13"/>
                  </a:cubicBezTo>
                  <a:cubicBezTo>
                    <a:pt x="75" y="14"/>
                    <a:pt x="74" y="11"/>
                    <a:pt x="74" y="11"/>
                  </a:cubicBezTo>
                  <a:cubicBezTo>
                    <a:pt x="74" y="11"/>
                    <a:pt x="75" y="9"/>
                    <a:pt x="72" y="11"/>
                  </a:cubicBezTo>
                  <a:cubicBezTo>
                    <a:pt x="69" y="13"/>
                    <a:pt x="68" y="13"/>
                    <a:pt x="68" y="13"/>
                  </a:cubicBezTo>
                  <a:cubicBezTo>
                    <a:pt x="67" y="13"/>
                    <a:pt x="66" y="14"/>
                    <a:pt x="66" y="14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6" y="13"/>
                    <a:pt x="66" y="12"/>
                    <a:pt x="66" y="12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62" y="12"/>
                    <a:pt x="63" y="12"/>
                    <a:pt x="62" y="12"/>
                  </a:cubicBezTo>
                  <a:cubicBezTo>
                    <a:pt x="62" y="12"/>
                    <a:pt x="60" y="12"/>
                    <a:pt x="60" y="12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4"/>
                    <a:pt x="59" y="14"/>
                    <a:pt x="59" y="14"/>
                  </a:cubicBezTo>
                  <a:cubicBezTo>
                    <a:pt x="59" y="14"/>
                    <a:pt x="59" y="15"/>
                    <a:pt x="59" y="15"/>
                  </a:cubicBezTo>
                  <a:cubicBezTo>
                    <a:pt x="59" y="15"/>
                    <a:pt x="59" y="16"/>
                    <a:pt x="59" y="16"/>
                  </a:cubicBezTo>
                  <a:cubicBezTo>
                    <a:pt x="59" y="16"/>
                    <a:pt x="58" y="16"/>
                    <a:pt x="58" y="16"/>
                  </a:cubicBezTo>
                  <a:cubicBezTo>
                    <a:pt x="58" y="16"/>
                    <a:pt x="57" y="16"/>
                    <a:pt x="57" y="16"/>
                  </a:cubicBezTo>
                  <a:cubicBezTo>
                    <a:pt x="57" y="16"/>
                    <a:pt x="56" y="18"/>
                    <a:pt x="56" y="18"/>
                  </a:cubicBezTo>
                  <a:cubicBezTo>
                    <a:pt x="56" y="18"/>
                    <a:pt x="56" y="19"/>
                    <a:pt x="56" y="19"/>
                  </a:cubicBezTo>
                  <a:cubicBezTo>
                    <a:pt x="56" y="19"/>
                    <a:pt x="56" y="19"/>
                    <a:pt x="56" y="20"/>
                  </a:cubicBezTo>
                  <a:cubicBezTo>
                    <a:pt x="55" y="20"/>
                    <a:pt x="54" y="20"/>
                    <a:pt x="54" y="20"/>
                  </a:cubicBezTo>
                  <a:cubicBezTo>
                    <a:pt x="54" y="20"/>
                    <a:pt x="53" y="20"/>
                    <a:pt x="52" y="20"/>
                  </a:cubicBezTo>
                  <a:cubicBezTo>
                    <a:pt x="52" y="20"/>
                    <a:pt x="51" y="20"/>
                    <a:pt x="51" y="20"/>
                  </a:cubicBezTo>
                  <a:cubicBezTo>
                    <a:pt x="50" y="20"/>
                    <a:pt x="50" y="21"/>
                    <a:pt x="50" y="21"/>
                  </a:cubicBezTo>
                  <a:cubicBezTo>
                    <a:pt x="50" y="21"/>
                    <a:pt x="48" y="20"/>
                    <a:pt x="48" y="20"/>
                  </a:cubicBezTo>
                  <a:cubicBezTo>
                    <a:pt x="47" y="20"/>
                    <a:pt x="47" y="19"/>
                    <a:pt x="47" y="18"/>
                  </a:cubicBezTo>
                  <a:cubicBezTo>
                    <a:pt x="47" y="18"/>
                    <a:pt x="46" y="16"/>
                    <a:pt x="46" y="16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0" y="18"/>
                    <a:pt x="41" y="19"/>
                    <a:pt x="41" y="19"/>
                  </a:cubicBezTo>
                  <a:cubicBezTo>
                    <a:pt x="41" y="19"/>
                    <a:pt x="40" y="19"/>
                    <a:pt x="40" y="1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7" y="22"/>
                    <a:pt x="37" y="22"/>
                  </a:cubicBezTo>
                  <a:cubicBezTo>
                    <a:pt x="37" y="23"/>
                    <a:pt x="36" y="23"/>
                    <a:pt x="36" y="23"/>
                  </a:cubicBezTo>
                  <a:cubicBezTo>
                    <a:pt x="36" y="23"/>
                    <a:pt x="35" y="23"/>
                    <a:pt x="36" y="24"/>
                  </a:cubicBezTo>
                  <a:cubicBezTo>
                    <a:pt x="37" y="24"/>
                    <a:pt x="38" y="24"/>
                    <a:pt x="38" y="24"/>
                  </a:cubicBezTo>
                  <a:cubicBezTo>
                    <a:pt x="39" y="24"/>
                    <a:pt x="40" y="24"/>
                    <a:pt x="40" y="24"/>
                  </a:cubicBezTo>
                  <a:cubicBezTo>
                    <a:pt x="40" y="24"/>
                    <a:pt x="42" y="23"/>
                    <a:pt x="42" y="23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6"/>
                    <a:pt x="41" y="27"/>
                    <a:pt x="41" y="27"/>
                  </a:cubicBezTo>
                  <a:cubicBezTo>
                    <a:pt x="40" y="28"/>
                    <a:pt x="39" y="28"/>
                    <a:pt x="39" y="28"/>
                  </a:cubicBezTo>
                  <a:cubicBezTo>
                    <a:pt x="38" y="29"/>
                    <a:pt x="38" y="29"/>
                    <a:pt x="38" y="30"/>
                  </a:cubicBezTo>
                  <a:cubicBezTo>
                    <a:pt x="38" y="31"/>
                    <a:pt x="37" y="33"/>
                    <a:pt x="37" y="33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6" y="44"/>
                    <a:pt x="25" y="45"/>
                    <a:pt x="25" y="45"/>
                  </a:cubicBezTo>
                  <a:cubicBezTo>
                    <a:pt x="24" y="45"/>
                    <a:pt x="23" y="46"/>
                    <a:pt x="23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0" y="46"/>
                    <a:pt x="19" y="47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9"/>
                    <a:pt x="20" y="50"/>
                    <a:pt x="20" y="50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0" y="52"/>
                    <a:pt x="19" y="52"/>
                    <a:pt x="19" y="53"/>
                  </a:cubicBezTo>
                  <a:cubicBezTo>
                    <a:pt x="19" y="53"/>
                    <a:pt x="19" y="54"/>
                    <a:pt x="19" y="54"/>
                  </a:cubicBezTo>
                  <a:cubicBezTo>
                    <a:pt x="19" y="54"/>
                    <a:pt x="19" y="55"/>
                    <a:pt x="19" y="55"/>
                  </a:cubicBezTo>
                  <a:cubicBezTo>
                    <a:pt x="19" y="55"/>
                    <a:pt x="19" y="56"/>
                    <a:pt x="19" y="56"/>
                  </a:cubicBezTo>
                  <a:cubicBezTo>
                    <a:pt x="19" y="56"/>
                    <a:pt x="19" y="57"/>
                    <a:pt x="18" y="58"/>
                  </a:cubicBezTo>
                  <a:cubicBezTo>
                    <a:pt x="18" y="58"/>
                    <a:pt x="17" y="59"/>
                    <a:pt x="17" y="59"/>
                  </a:cubicBezTo>
                  <a:cubicBezTo>
                    <a:pt x="17" y="59"/>
                    <a:pt x="15" y="59"/>
                    <a:pt x="15" y="59"/>
                  </a:cubicBezTo>
                  <a:cubicBezTo>
                    <a:pt x="15" y="60"/>
                    <a:pt x="13" y="60"/>
                    <a:pt x="13" y="60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66"/>
                    <a:pt x="7" y="67"/>
                    <a:pt x="7" y="67"/>
                  </a:cubicBezTo>
                  <a:cubicBezTo>
                    <a:pt x="7" y="67"/>
                    <a:pt x="7" y="69"/>
                    <a:pt x="7" y="69"/>
                  </a:cubicBezTo>
                  <a:cubicBezTo>
                    <a:pt x="7" y="70"/>
                    <a:pt x="6" y="71"/>
                    <a:pt x="6" y="71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4" y="84"/>
                    <a:pt x="3" y="85"/>
                    <a:pt x="2" y="85"/>
                  </a:cubicBezTo>
                  <a:cubicBezTo>
                    <a:pt x="2" y="85"/>
                    <a:pt x="1" y="86"/>
                    <a:pt x="1" y="86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4" y="89"/>
                    <a:pt x="4" y="89"/>
                    <a:pt x="4" y="89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9" y="89"/>
                    <a:pt x="9" y="89"/>
                    <a:pt x="9" y="89"/>
                  </a:cubicBezTo>
                  <a:cubicBezTo>
                    <a:pt x="9" y="89"/>
                    <a:pt x="9" y="88"/>
                    <a:pt x="10" y="87"/>
                  </a:cubicBezTo>
                  <a:cubicBezTo>
                    <a:pt x="11" y="86"/>
                    <a:pt x="12" y="86"/>
                    <a:pt x="12" y="86"/>
                  </a:cubicBezTo>
                  <a:cubicBezTo>
                    <a:pt x="13" y="84"/>
                    <a:pt x="13" y="84"/>
                    <a:pt x="13" y="84"/>
                  </a:cubicBezTo>
                  <a:cubicBezTo>
                    <a:pt x="12" y="84"/>
                    <a:pt x="12" y="84"/>
                    <a:pt x="12" y="84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0" y="81"/>
                    <a:pt x="10" y="81"/>
                    <a:pt x="10" y="81"/>
                  </a:cubicBezTo>
                  <a:cubicBezTo>
                    <a:pt x="10" y="81"/>
                    <a:pt x="10" y="80"/>
                    <a:pt x="10" y="80"/>
                  </a:cubicBezTo>
                  <a:cubicBezTo>
                    <a:pt x="11" y="79"/>
                    <a:pt x="12" y="77"/>
                    <a:pt x="12" y="77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19" y="74"/>
                    <a:pt x="19" y="74"/>
                    <a:pt x="19" y="74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21" y="73"/>
                    <a:pt x="24" y="73"/>
                    <a:pt x="24" y="73"/>
                  </a:cubicBezTo>
                  <a:cubicBezTo>
                    <a:pt x="24" y="73"/>
                    <a:pt x="28" y="73"/>
                    <a:pt x="28" y="73"/>
                  </a:cubicBezTo>
                  <a:lnTo>
                    <a:pt x="31" y="75"/>
                  </a:lnTo>
                  <a:close/>
                </a:path>
              </a:pathLst>
            </a:custGeom>
            <a:grpFill/>
            <a:ln w="19050" cap="rnd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51" name="Freeform 51"/>
            <p:cNvSpPr>
              <a:spLocks/>
            </p:cNvSpPr>
            <p:nvPr/>
          </p:nvSpPr>
          <p:spPr bwMode="auto">
            <a:xfrm>
              <a:off x="5753789" y="1798916"/>
              <a:ext cx="494744" cy="296186"/>
            </a:xfrm>
            <a:custGeom>
              <a:avLst/>
              <a:gdLst>
                <a:gd name="T0" fmla="*/ 31 w 217"/>
                <a:gd name="T1" fmla="*/ 35 h 134"/>
                <a:gd name="T2" fmla="*/ 42 w 217"/>
                <a:gd name="T3" fmla="*/ 43 h 134"/>
                <a:gd name="T4" fmla="*/ 55 w 217"/>
                <a:gd name="T5" fmla="*/ 53 h 134"/>
                <a:gd name="T6" fmla="*/ 66 w 217"/>
                <a:gd name="T7" fmla="*/ 68 h 134"/>
                <a:gd name="T8" fmla="*/ 83 w 217"/>
                <a:gd name="T9" fmla="*/ 64 h 134"/>
                <a:gd name="T10" fmla="*/ 87 w 217"/>
                <a:gd name="T11" fmla="*/ 37 h 134"/>
                <a:gd name="T12" fmla="*/ 83 w 217"/>
                <a:gd name="T13" fmla="*/ 16 h 134"/>
                <a:gd name="T14" fmla="*/ 99 w 217"/>
                <a:gd name="T15" fmla="*/ 3 h 134"/>
                <a:gd name="T16" fmla="*/ 112 w 217"/>
                <a:gd name="T17" fmla="*/ 2 h 134"/>
                <a:gd name="T18" fmla="*/ 125 w 217"/>
                <a:gd name="T19" fmla="*/ 5 h 134"/>
                <a:gd name="T20" fmla="*/ 142 w 217"/>
                <a:gd name="T21" fmla="*/ 17 h 134"/>
                <a:gd name="T22" fmla="*/ 152 w 217"/>
                <a:gd name="T23" fmla="*/ 17 h 134"/>
                <a:gd name="T24" fmla="*/ 159 w 217"/>
                <a:gd name="T25" fmla="*/ 11 h 134"/>
                <a:gd name="T26" fmla="*/ 177 w 217"/>
                <a:gd name="T27" fmla="*/ 11 h 134"/>
                <a:gd name="T28" fmla="*/ 184 w 217"/>
                <a:gd name="T29" fmla="*/ 18 h 134"/>
                <a:gd name="T30" fmla="*/ 192 w 217"/>
                <a:gd name="T31" fmla="*/ 31 h 134"/>
                <a:gd name="T32" fmla="*/ 192 w 217"/>
                <a:gd name="T33" fmla="*/ 46 h 134"/>
                <a:gd name="T34" fmla="*/ 198 w 217"/>
                <a:gd name="T35" fmla="*/ 49 h 134"/>
                <a:gd name="T36" fmla="*/ 206 w 217"/>
                <a:gd name="T37" fmla="*/ 58 h 134"/>
                <a:gd name="T38" fmla="*/ 212 w 217"/>
                <a:gd name="T39" fmla="*/ 66 h 134"/>
                <a:gd name="T40" fmla="*/ 216 w 217"/>
                <a:gd name="T41" fmla="*/ 78 h 134"/>
                <a:gd name="T42" fmla="*/ 211 w 217"/>
                <a:gd name="T43" fmla="*/ 83 h 134"/>
                <a:gd name="T44" fmla="*/ 207 w 217"/>
                <a:gd name="T45" fmla="*/ 100 h 134"/>
                <a:gd name="T46" fmla="*/ 192 w 217"/>
                <a:gd name="T47" fmla="*/ 103 h 134"/>
                <a:gd name="T48" fmla="*/ 185 w 217"/>
                <a:gd name="T49" fmla="*/ 112 h 134"/>
                <a:gd name="T50" fmla="*/ 177 w 217"/>
                <a:gd name="T51" fmla="*/ 115 h 134"/>
                <a:gd name="T52" fmla="*/ 165 w 217"/>
                <a:gd name="T53" fmla="*/ 114 h 134"/>
                <a:gd name="T54" fmla="*/ 157 w 217"/>
                <a:gd name="T55" fmla="*/ 105 h 134"/>
                <a:gd name="T56" fmla="*/ 146 w 217"/>
                <a:gd name="T57" fmla="*/ 101 h 134"/>
                <a:gd name="T58" fmla="*/ 139 w 217"/>
                <a:gd name="T59" fmla="*/ 97 h 134"/>
                <a:gd name="T60" fmla="*/ 124 w 217"/>
                <a:gd name="T61" fmla="*/ 97 h 134"/>
                <a:gd name="T62" fmla="*/ 117 w 217"/>
                <a:gd name="T63" fmla="*/ 87 h 134"/>
                <a:gd name="T64" fmla="*/ 108 w 217"/>
                <a:gd name="T65" fmla="*/ 99 h 134"/>
                <a:gd name="T66" fmla="*/ 94 w 217"/>
                <a:gd name="T67" fmla="*/ 100 h 134"/>
                <a:gd name="T68" fmla="*/ 80 w 217"/>
                <a:gd name="T69" fmla="*/ 100 h 134"/>
                <a:gd name="T70" fmla="*/ 67 w 217"/>
                <a:gd name="T71" fmla="*/ 107 h 134"/>
                <a:gd name="T72" fmla="*/ 55 w 217"/>
                <a:gd name="T73" fmla="*/ 104 h 134"/>
                <a:gd name="T74" fmla="*/ 34 w 217"/>
                <a:gd name="T75" fmla="*/ 106 h 134"/>
                <a:gd name="T76" fmla="*/ 21 w 217"/>
                <a:gd name="T77" fmla="*/ 113 h 134"/>
                <a:gd name="T78" fmla="*/ 14 w 217"/>
                <a:gd name="T79" fmla="*/ 122 h 134"/>
                <a:gd name="T80" fmla="*/ 9 w 217"/>
                <a:gd name="T81" fmla="*/ 131 h 134"/>
                <a:gd name="T82" fmla="*/ 5 w 217"/>
                <a:gd name="T83" fmla="*/ 128 h 134"/>
                <a:gd name="T84" fmla="*/ 3 w 217"/>
                <a:gd name="T85" fmla="*/ 108 h 134"/>
                <a:gd name="T86" fmla="*/ 7 w 217"/>
                <a:gd name="T87" fmla="*/ 83 h 134"/>
                <a:gd name="T88" fmla="*/ 8 w 217"/>
                <a:gd name="T89" fmla="*/ 60 h 134"/>
                <a:gd name="T90" fmla="*/ 19 w 217"/>
                <a:gd name="T91" fmla="*/ 4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7" h="134">
                  <a:moveTo>
                    <a:pt x="19" y="45"/>
                  </a:moveTo>
                  <a:cubicBezTo>
                    <a:pt x="24" y="40"/>
                    <a:pt x="24" y="40"/>
                    <a:pt x="24" y="40"/>
                  </a:cubicBezTo>
                  <a:cubicBezTo>
                    <a:pt x="24" y="40"/>
                    <a:pt x="30" y="35"/>
                    <a:pt x="31" y="35"/>
                  </a:cubicBezTo>
                  <a:cubicBezTo>
                    <a:pt x="33" y="34"/>
                    <a:pt x="36" y="32"/>
                    <a:pt x="36" y="33"/>
                  </a:cubicBezTo>
                  <a:cubicBezTo>
                    <a:pt x="36" y="34"/>
                    <a:pt x="37" y="41"/>
                    <a:pt x="37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3"/>
                    <a:pt x="54" y="55"/>
                    <a:pt x="56" y="58"/>
                  </a:cubicBezTo>
                  <a:cubicBezTo>
                    <a:pt x="59" y="61"/>
                    <a:pt x="60" y="61"/>
                    <a:pt x="61" y="64"/>
                  </a:cubicBezTo>
                  <a:cubicBezTo>
                    <a:pt x="62" y="66"/>
                    <a:pt x="66" y="68"/>
                    <a:pt x="66" y="68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71" y="69"/>
                    <a:pt x="76" y="71"/>
                    <a:pt x="77" y="70"/>
                  </a:cubicBezTo>
                  <a:cubicBezTo>
                    <a:pt x="78" y="69"/>
                    <a:pt x="83" y="65"/>
                    <a:pt x="83" y="64"/>
                  </a:cubicBezTo>
                  <a:cubicBezTo>
                    <a:pt x="84" y="63"/>
                    <a:pt x="87" y="59"/>
                    <a:pt x="88" y="58"/>
                  </a:cubicBezTo>
                  <a:cubicBezTo>
                    <a:pt x="89" y="57"/>
                    <a:pt x="92" y="50"/>
                    <a:pt x="92" y="49"/>
                  </a:cubicBezTo>
                  <a:cubicBezTo>
                    <a:pt x="92" y="47"/>
                    <a:pt x="88" y="39"/>
                    <a:pt x="87" y="37"/>
                  </a:cubicBezTo>
                  <a:cubicBezTo>
                    <a:pt x="87" y="35"/>
                    <a:pt x="86" y="29"/>
                    <a:pt x="86" y="29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1"/>
                    <a:pt x="82" y="16"/>
                    <a:pt x="83" y="16"/>
                  </a:cubicBezTo>
                  <a:cubicBezTo>
                    <a:pt x="84" y="15"/>
                    <a:pt x="89" y="11"/>
                    <a:pt x="89" y="11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9" y="3"/>
                    <a:pt x="99" y="3"/>
                    <a:pt x="99" y="3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8" y="2"/>
                    <a:pt x="108" y="2"/>
                    <a:pt x="108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6" y="4"/>
                    <a:pt x="116" y="4"/>
                    <a:pt x="116" y="4"/>
                  </a:cubicBezTo>
                  <a:cubicBezTo>
                    <a:pt x="121" y="4"/>
                    <a:pt x="121" y="4"/>
                    <a:pt x="121" y="4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5" y="18"/>
                    <a:pt x="147" y="20"/>
                    <a:pt x="149" y="19"/>
                  </a:cubicBezTo>
                  <a:cubicBezTo>
                    <a:pt x="150" y="19"/>
                    <a:pt x="151" y="18"/>
                    <a:pt x="152" y="17"/>
                  </a:cubicBezTo>
                  <a:cubicBezTo>
                    <a:pt x="154" y="16"/>
                    <a:pt x="155" y="14"/>
                    <a:pt x="155" y="14"/>
                  </a:cubicBezTo>
                  <a:cubicBezTo>
                    <a:pt x="157" y="14"/>
                    <a:pt x="157" y="14"/>
                    <a:pt x="157" y="14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67" y="13"/>
                    <a:pt x="167" y="13"/>
                    <a:pt x="167" y="13"/>
                  </a:cubicBezTo>
                  <a:cubicBezTo>
                    <a:pt x="171" y="13"/>
                    <a:pt x="171" y="13"/>
                    <a:pt x="171" y="13"/>
                  </a:cubicBezTo>
                  <a:cubicBezTo>
                    <a:pt x="177" y="11"/>
                    <a:pt x="177" y="11"/>
                    <a:pt x="177" y="11"/>
                  </a:cubicBezTo>
                  <a:cubicBezTo>
                    <a:pt x="180" y="14"/>
                    <a:pt x="180" y="14"/>
                    <a:pt x="180" y="14"/>
                  </a:cubicBezTo>
                  <a:cubicBezTo>
                    <a:pt x="180" y="17"/>
                    <a:pt x="180" y="17"/>
                    <a:pt x="180" y="17"/>
                  </a:cubicBezTo>
                  <a:cubicBezTo>
                    <a:pt x="184" y="18"/>
                    <a:pt x="184" y="18"/>
                    <a:pt x="184" y="18"/>
                  </a:cubicBezTo>
                  <a:cubicBezTo>
                    <a:pt x="184" y="18"/>
                    <a:pt x="187" y="20"/>
                    <a:pt x="188" y="20"/>
                  </a:cubicBezTo>
                  <a:cubicBezTo>
                    <a:pt x="189" y="20"/>
                    <a:pt x="191" y="21"/>
                    <a:pt x="191" y="21"/>
                  </a:cubicBezTo>
                  <a:cubicBezTo>
                    <a:pt x="192" y="31"/>
                    <a:pt x="192" y="31"/>
                    <a:pt x="192" y="31"/>
                  </a:cubicBezTo>
                  <a:cubicBezTo>
                    <a:pt x="190" y="34"/>
                    <a:pt x="190" y="34"/>
                    <a:pt x="190" y="34"/>
                  </a:cubicBezTo>
                  <a:cubicBezTo>
                    <a:pt x="192" y="42"/>
                    <a:pt x="192" y="42"/>
                    <a:pt x="192" y="42"/>
                  </a:cubicBezTo>
                  <a:cubicBezTo>
                    <a:pt x="192" y="46"/>
                    <a:pt x="192" y="46"/>
                    <a:pt x="192" y="46"/>
                  </a:cubicBezTo>
                  <a:cubicBezTo>
                    <a:pt x="196" y="43"/>
                    <a:pt x="196" y="43"/>
                    <a:pt x="196" y="43"/>
                  </a:cubicBezTo>
                  <a:cubicBezTo>
                    <a:pt x="200" y="46"/>
                    <a:pt x="200" y="46"/>
                    <a:pt x="200" y="46"/>
                  </a:cubicBezTo>
                  <a:cubicBezTo>
                    <a:pt x="198" y="49"/>
                    <a:pt x="198" y="49"/>
                    <a:pt x="198" y="49"/>
                  </a:cubicBezTo>
                  <a:cubicBezTo>
                    <a:pt x="203" y="53"/>
                    <a:pt x="203" y="53"/>
                    <a:pt x="203" y="53"/>
                  </a:cubicBezTo>
                  <a:cubicBezTo>
                    <a:pt x="207" y="55"/>
                    <a:pt x="207" y="55"/>
                    <a:pt x="207" y="55"/>
                  </a:cubicBezTo>
                  <a:cubicBezTo>
                    <a:pt x="206" y="58"/>
                    <a:pt x="206" y="58"/>
                    <a:pt x="206" y="58"/>
                  </a:cubicBezTo>
                  <a:cubicBezTo>
                    <a:pt x="206" y="58"/>
                    <a:pt x="207" y="59"/>
                    <a:pt x="208" y="59"/>
                  </a:cubicBezTo>
                  <a:cubicBezTo>
                    <a:pt x="209" y="60"/>
                    <a:pt x="211" y="61"/>
                    <a:pt x="211" y="61"/>
                  </a:cubicBezTo>
                  <a:cubicBezTo>
                    <a:pt x="211" y="61"/>
                    <a:pt x="212" y="64"/>
                    <a:pt x="212" y="66"/>
                  </a:cubicBezTo>
                  <a:cubicBezTo>
                    <a:pt x="213" y="67"/>
                    <a:pt x="217" y="70"/>
                    <a:pt x="217" y="70"/>
                  </a:cubicBezTo>
                  <a:cubicBezTo>
                    <a:pt x="216" y="75"/>
                    <a:pt x="216" y="75"/>
                    <a:pt x="216" y="75"/>
                  </a:cubicBezTo>
                  <a:cubicBezTo>
                    <a:pt x="216" y="75"/>
                    <a:pt x="216" y="77"/>
                    <a:pt x="216" y="78"/>
                  </a:cubicBezTo>
                  <a:cubicBezTo>
                    <a:pt x="216" y="79"/>
                    <a:pt x="216" y="80"/>
                    <a:pt x="216" y="81"/>
                  </a:cubicBezTo>
                  <a:cubicBezTo>
                    <a:pt x="216" y="80"/>
                    <a:pt x="216" y="80"/>
                    <a:pt x="216" y="80"/>
                  </a:cubicBezTo>
                  <a:cubicBezTo>
                    <a:pt x="211" y="83"/>
                    <a:pt x="211" y="83"/>
                    <a:pt x="211" y="83"/>
                  </a:cubicBezTo>
                  <a:cubicBezTo>
                    <a:pt x="210" y="90"/>
                    <a:pt x="210" y="90"/>
                    <a:pt x="210" y="90"/>
                  </a:cubicBezTo>
                  <a:cubicBezTo>
                    <a:pt x="205" y="95"/>
                    <a:pt x="205" y="95"/>
                    <a:pt x="205" y="95"/>
                  </a:cubicBezTo>
                  <a:cubicBezTo>
                    <a:pt x="207" y="100"/>
                    <a:pt x="207" y="100"/>
                    <a:pt x="207" y="100"/>
                  </a:cubicBezTo>
                  <a:cubicBezTo>
                    <a:pt x="205" y="103"/>
                    <a:pt x="205" y="103"/>
                    <a:pt x="205" y="103"/>
                  </a:cubicBezTo>
                  <a:cubicBezTo>
                    <a:pt x="197" y="103"/>
                    <a:pt x="197" y="103"/>
                    <a:pt x="197" y="103"/>
                  </a:cubicBezTo>
                  <a:cubicBezTo>
                    <a:pt x="197" y="103"/>
                    <a:pt x="196" y="103"/>
                    <a:pt x="192" y="103"/>
                  </a:cubicBezTo>
                  <a:cubicBezTo>
                    <a:pt x="188" y="103"/>
                    <a:pt x="189" y="103"/>
                    <a:pt x="189" y="103"/>
                  </a:cubicBezTo>
                  <a:cubicBezTo>
                    <a:pt x="186" y="106"/>
                    <a:pt x="186" y="106"/>
                    <a:pt x="186" y="106"/>
                  </a:cubicBezTo>
                  <a:cubicBezTo>
                    <a:pt x="185" y="112"/>
                    <a:pt x="185" y="112"/>
                    <a:pt x="185" y="112"/>
                  </a:cubicBezTo>
                  <a:cubicBezTo>
                    <a:pt x="185" y="112"/>
                    <a:pt x="183" y="112"/>
                    <a:pt x="179" y="113"/>
                  </a:cubicBezTo>
                  <a:cubicBezTo>
                    <a:pt x="177" y="114"/>
                    <a:pt x="177" y="115"/>
                    <a:pt x="177" y="115"/>
                  </a:cubicBezTo>
                  <a:cubicBezTo>
                    <a:pt x="177" y="115"/>
                    <a:pt x="177" y="115"/>
                    <a:pt x="177" y="115"/>
                  </a:cubicBezTo>
                  <a:cubicBezTo>
                    <a:pt x="174" y="115"/>
                    <a:pt x="174" y="115"/>
                    <a:pt x="174" y="115"/>
                  </a:cubicBezTo>
                  <a:cubicBezTo>
                    <a:pt x="169" y="114"/>
                    <a:pt x="169" y="114"/>
                    <a:pt x="169" y="114"/>
                  </a:cubicBezTo>
                  <a:cubicBezTo>
                    <a:pt x="165" y="114"/>
                    <a:pt x="165" y="114"/>
                    <a:pt x="165" y="114"/>
                  </a:cubicBezTo>
                  <a:cubicBezTo>
                    <a:pt x="163" y="110"/>
                    <a:pt x="163" y="110"/>
                    <a:pt x="163" y="110"/>
                  </a:cubicBezTo>
                  <a:cubicBezTo>
                    <a:pt x="160" y="109"/>
                    <a:pt x="160" y="109"/>
                    <a:pt x="160" y="109"/>
                  </a:cubicBezTo>
                  <a:cubicBezTo>
                    <a:pt x="157" y="105"/>
                    <a:pt x="157" y="105"/>
                    <a:pt x="157" y="105"/>
                  </a:cubicBezTo>
                  <a:cubicBezTo>
                    <a:pt x="153" y="104"/>
                    <a:pt x="153" y="104"/>
                    <a:pt x="153" y="104"/>
                  </a:cubicBezTo>
                  <a:cubicBezTo>
                    <a:pt x="151" y="101"/>
                    <a:pt x="151" y="101"/>
                    <a:pt x="151" y="101"/>
                  </a:cubicBezTo>
                  <a:cubicBezTo>
                    <a:pt x="146" y="101"/>
                    <a:pt x="146" y="101"/>
                    <a:pt x="146" y="101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42" y="97"/>
                    <a:pt x="142" y="97"/>
                    <a:pt x="142" y="97"/>
                  </a:cubicBezTo>
                  <a:cubicBezTo>
                    <a:pt x="139" y="97"/>
                    <a:pt x="139" y="97"/>
                    <a:pt x="139" y="97"/>
                  </a:cubicBezTo>
                  <a:cubicBezTo>
                    <a:pt x="135" y="98"/>
                    <a:pt x="135" y="98"/>
                    <a:pt x="135" y="98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96"/>
                    <a:pt x="123" y="96"/>
                    <a:pt x="123" y="96"/>
                  </a:cubicBezTo>
                  <a:cubicBezTo>
                    <a:pt x="119" y="93"/>
                    <a:pt x="119" y="93"/>
                    <a:pt x="119" y="93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17" y="87"/>
                    <a:pt x="113" y="90"/>
                    <a:pt x="112" y="90"/>
                  </a:cubicBezTo>
                  <a:cubicBezTo>
                    <a:pt x="112" y="90"/>
                    <a:pt x="109" y="95"/>
                    <a:pt x="109" y="95"/>
                  </a:cubicBezTo>
                  <a:cubicBezTo>
                    <a:pt x="108" y="99"/>
                    <a:pt x="108" y="99"/>
                    <a:pt x="108" y="99"/>
                  </a:cubicBezTo>
                  <a:cubicBezTo>
                    <a:pt x="102" y="97"/>
                    <a:pt x="102" y="97"/>
                    <a:pt x="102" y="97"/>
                  </a:cubicBezTo>
                  <a:cubicBezTo>
                    <a:pt x="102" y="97"/>
                    <a:pt x="99" y="101"/>
                    <a:pt x="99" y="102"/>
                  </a:cubicBezTo>
                  <a:cubicBezTo>
                    <a:pt x="98" y="102"/>
                    <a:pt x="94" y="100"/>
                    <a:pt x="94" y="100"/>
                  </a:cubicBezTo>
                  <a:cubicBezTo>
                    <a:pt x="88" y="100"/>
                    <a:pt x="88" y="100"/>
                    <a:pt x="88" y="100"/>
                  </a:cubicBezTo>
                  <a:cubicBezTo>
                    <a:pt x="88" y="100"/>
                    <a:pt x="82" y="100"/>
                    <a:pt x="81" y="99"/>
                  </a:cubicBezTo>
                  <a:cubicBezTo>
                    <a:pt x="80" y="99"/>
                    <a:pt x="80" y="100"/>
                    <a:pt x="80" y="100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69" y="102"/>
                    <a:pt x="69" y="102"/>
                    <a:pt x="69" y="102"/>
                  </a:cubicBezTo>
                  <a:cubicBezTo>
                    <a:pt x="69" y="102"/>
                    <a:pt x="68" y="106"/>
                    <a:pt x="67" y="107"/>
                  </a:cubicBezTo>
                  <a:cubicBezTo>
                    <a:pt x="66" y="107"/>
                    <a:pt x="63" y="104"/>
                    <a:pt x="62" y="103"/>
                  </a:cubicBezTo>
                  <a:cubicBezTo>
                    <a:pt x="62" y="102"/>
                    <a:pt x="59" y="101"/>
                    <a:pt x="59" y="101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48" y="105"/>
                    <a:pt x="47" y="105"/>
                  </a:cubicBezTo>
                  <a:cubicBezTo>
                    <a:pt x="46" y="105"/>
                    <a:pt x="41" y="107"/>
                    <a:pt x="41" y="107"/>
                  </a:cubicBezTo>
                  <a:cubicBezTo>
                    <a:pt x="34" y="106"/>
                    <a:pt x="34" y="106"/>
                    <a:pt x="34" y="106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25" y="113"/>
                    <a:pt x="25" y="113"/>
                    <a:pt x="25" y="113"/>
                  </a:cubicBezTo>
                  <a:cubicBezTo>
                    <a:pt x="21" y="113"/>
                    <a:pt x="21" y="113"/>
                    <a:pt x="21" y="113"/>
                  </a:cubicBezTo>
                  <a:cubicBezTo>
                    <a:pt x="19" y="118"/>
                    <a:pt x="19" y="118"/>
                    <a:pt x="19" y="118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4" y="122"/>
                    <a:pt x="14" y="122"/>
                    <a:pt x="14" y="122"/>
                  </a:cubicBezTo>
                  <a:cubicBezTo>
                    <a:pt x="13" y="128"/>
                    <a:pt x="13" y="128"/>
                    <a:pt x="13" y="128"/>
                  </a:cubicBezTo>
                  <a:cubicBezTo>
                    <a:pt x="13" y="128"/>
                    <a:pt x="10" y="129"/>
                    <a:pt x="8" y="129"/>
                  </a:cubicBezTo>
                  <a:cubicBezTo>
                    <a:pt x="7" y="130"/>
                    <a:pt x="9" y="131"/>
                    <a:pt x="9" y="131"/>
                  </a:cubicBezTo>
                  <a:cubicBezTo>
                    <a:pt x="8" y="134"/>
                    <a:pt x="8" y="134"/>
                    <a:pt x="8" y="134"/>
                  </a:cubicBezTo>
                  <a:cubicBezTo>
                    <a:pt x="8" y="134"/>
                    <a:pt x="7" y="133"/>
                    <a:pt x="7" y="133"/>
                  </a:cubicBezTo>
                  <a:cubicBezTo>
                    <a:pt x="7" y="133"/>
                    <a:pt x="6" y="130"/>
                    <a:pt x="5" y="128"/>
                  </a:cubicBezTo>
                  <a:cubicBezTo>
                    <a:pt x="3" y="126"/>
                    <a:pt x="1" y="117"/>
                    <a:pt x="1" y="117"/>
                  </a:cubicBezTo>
                  <a:cubicBezTo>
                    <a:pt x="3" y="113"/>
                    <a:pt x="3" y="113"/>
                    <a:pt x="3" y="113"/>
                  </a:cubicBezTo>
                  <a:cubicBezTo>
                    <a:pt x="3" y="113"/>
                    <a:pt x="3" y="109"/>
                    <a:pt x="3" y="108"/>
                  </a:cubicBezTo>
                  <a:cubicBezTo>
                    <a:pt x="2" y="106"/>
                    <a:pt x="1" y="97"/>
                    <a:pt x="1" y="97"/>
                  </a:cubicBezTo>
                  <a:cubicBezTo>
                    <a:pt x="1" y="97"/>
                    <a:pt x="0" y="93"/>
                    <a:pt x="0" y="92"/>
                  </a:cubicBezTo>
                  <a:cubicBezTo>
                    <a:pt x="0" y="91"/>
                    <a:pt x="7" y="83"/>
                    <a:pt x="7" y="83"/>
                  </a:cubicBezTo>
                  <a:cubicBezTo>
                    <a:pt x="7" y="82"/>
                    <a:pt x="8" y="74"/>
                    <a:pt x="8" y="74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11" y="47"/>
                    <a:pt x="12" y="47"/>
                  </a:cubicBezTo>
                  <a:cubicBezTo>
                    <a:pt x="13" y="46"/>
                    <a:pt x="19" y="45"/>
                    <a:pt x="19" y="45"/>
                  </a:cubicBezTo>
                  <a:close/>
                </a:path>
              </a:pathLst>
            </a:custGeom>
            <a:grpFill/>
            <a:ln w="19050" cap="rnd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52" name="Freeform 61"/>
            <p:cNvSpPr>
              <a:spLocks noEditPoints="1"/>
            </p:cNvSpPr>
            <p:nvPr/>
          </p:nvSpPr>
          <p:spPr bwMode="auto">
            <a:xfrm>
              <a:off x="5535002" y="3399175"/>
              <a:ext cx="359514" cy="307906"/>
            </a:xfrm>
            <a:custGeom>
              <a:avLst/>
              <a:gdLst>
                <a:gd name="T0" fmla="*/ 132 w 158"/>
                <a:gd name="T1" fmla="*/ 9 h 139"/>
                <a:gd name="T2" fmla="*/ 138 w 158"/>
                <a:gd name="T3" fmla="*/ 25 h 139"/>
                <a:gd name="T4" fmla="*/ 135 w 158"/>
                <a:gd name="T5" fmla="*/ 42 h 139"/>
                <a:gd name="T6" fmla="*/ 151 w 158"/>
                <a:gd name="T7" fmla="*/ 49 h 139"/>
                <a:gd name="T8" fmla="*/ 152 w 158"/>
                <a:gd name="T9" fmla="*/ 59 h 139"/>
                <a:gd name="T10" fmla="*/ 149 w 158"/>
                <a:gd name="T11" fmla="*/ 65 h 139"/>
                <a:gd name="T12" fmla="*/ 151 w 158"/>
                <a:gd name="T13" fmla="*/ 79 h 139"/>
                <a:gd name="T14" fmla="*/ 141 w 158"/>
                <a:gd name="T15" fmla="*/ 85 h 139"/>
                <a:gd name="T16" fmla="*/ 135 w 158"/>
                <a:gd name="T17" fmla="*/ 87 h 139"/>
                <a:gd name="T18" fmla="*/ 140 w 158"/>
                <a:gd name="T19" fmla="*/ 93 h 139"/>
                <a:gd name="T20" fmla="*/ 138 w 158"/>
                <a:gd name="T21" fmla="*/ 97 h 139"/>
                <a:gd name="T22" fmla="*/ 129 w 158"/>
                <a:gd name="T23" fmla="*/ 103 h 139"/>
                <a:gd name="T24" fmla="*/ 121 w 158"/>
                <a:gd name="T25" fmla="*/ 115 h 139"/>
                <a:gd name="T26" fmla="*/ 125 w 158"/>
                <a:gd name="T27" fmla="*/ 129 h 139"/>
                <a:gd name="T28" fmla="*/ 126 w 158"/>
                <a:gd name="T29" fmla="*/ 137 h 139"/>
                <a:gd name="T30" fmla="*/ 118 w 158"/>
                <a:gd name="T31" fmla="*/ 139 h 139"/>
                <a:gd name="T32" fmla="*/ 114 w 158"/>
                <a:gd name="T33" fmla="*/ 138 h 139"/>
                <a:gd name="T34" fmla="*/ 113 w 158"/>
                <a:gd name="T35" fmla="*/ 137 h 139"/>
                <a:gd name="T36" fmla="*/ 113 w 158"/>
                <a:gd name="T37" fmla="*/ 137 h 139"/>
                <a:gd name="T38" fmla="*/ 113 w 158"/>
                <a:gd name="T39" fmla="*/ 137 h 139"/>
                <a:gd name="T40" fmla="*/ 112 w 158"/>
                <a:gd name="T41" fmla="*/ 137 h 139"/>
                <a:gd name="T42" fmla="*/ 99 w 158"/>
                <a:gd name="T43" fmla="*/ 129 h 139"/>
                <a:gd name="T44" fmla="*/ 87 w 158"/>
                <a:gd name="T45" fmla="*/ 116 h 139"/>
                <a:gd name="T46" fmla="*/ 68 w 158"/>
                <a:gd name="T47" fmla="*/ 100 h 139"/>
                <a:gd name="T48" fmla="*/ 56 w 158"/>
                <a:gd name="T49" fmla="*/ 89 h 139"/>
                <a:gd name="T50" fmla="*/ 43 w 158"/>
                <a:gd name="T51" fmla="*/ 79 h 139"/>
                <a:gd name="T52" fmla="*/ 31 w 158"/>
                <a:gd name="T53" fmla="*/ 68 h 139"/>
                <a:gd name="T54" fmla="*/ 23 w 158"/>
                <a:gd name="T55" fmla="*/ 54 h 139"/>
                <a:gd name="T56" fmla="*/ 14 w 158"/>
                <a:gd name="T57" fmla="*/ 43 h 139"/>
                <a:gd name="T58" fmla="*/ 5 w 158"/>
                <a:gd name="T59" fmla="*/ 36 h 139"/>
                <a:gd name="T60" fmla="*/ 1 w 158"/>
                <a:gd name="T61" fmla="*/ 20 h 139"/>
                <a:gd name="T62" fmla="*/ 2 w 158"/>
                <a:gd name="T63" fmla="*/ 10 h 139"/>
                <a:gd name="T64" fmla="*/ 8 w 158"/>
                <a:gd name="T65" fmla="*/ 7 h 139"/>
                <a:gd name="T66" fmla="*/ 23 w 158"/>
                <a:gd name="T67" fmla="*/ 13 h 139"/>
                <a:gd name="T68" fmla="*/ 35 w 158"/>
                <a:gd name="T69" fmla="*/ 4 h 139"/>
                <a:gd name="T70" fmla="*/ 48 w 158"/>
                <a:gd name="T71" fmla="*/ 2 h 139"/>
                <a:gd name="T72" fmla="*/ 61 w 158"/>
                <a:gd name="T73" fmla="*/ 4 h 139"/>
                <a:gd name="T74" fmla="*/ 80 w 158"/>
                <a:gd name="T75" fmla="*/ 6 h 139"/>
                <a:gd name="T76" fmla="*/ 90 w 158"/>
                <a:gd name="T77" fmla="*/ 3 h 139"/>
                <a:gd name="T78" fmla="*/ 97 w 158"/>
                <a:gd name="T79" fmla="*/ 2 h 139"/>
                <a:gd name="T80" fmla="*/ 98 w 158"/>
                <a:gd name="T81" fmla="*/ 2 h 139"/>
                <a:gd name="T82" fmla="*/ 98 w 158"/>
                <a:gd name="T83" fmla="*/ 2 h 139"/>
                <a:gd name="T84" fmla="*/ 99 w 158"/>
                <a:gd name="T85" fmla="*/ 2 h 139"/>
                <a:gd name="T86" fmla="*/ 99 w 158"/>
                <a:gd name="T87" fmla="*/ 2 h 139"/>
                <a:gd name="T88" fmla="*/ 99 w 158"/>
                <a:gd name="T89" fmla="*/ 2 h 139"/>
                <a:gd name="T90" fmla="*/ 100 w 158"/>
                <a:gd name="T91" fmla="*/ 1 h 139"/>
                <a:gd name="T92" fmla="*/ 100 w 158"/>
                <a:gd name="T93" fmla="*/ 1 h 139"/>
                <a:gd name="T94" fmla="*/ 100 w 158"/>
                <a:gd name="T95" fmla="*/ 1 h 139"/>
                <a:gd name="T96" fmla="*/ 100 w 158"/>
                <a:gd name="T97" fmla="*/ 1 h 139"/>
                <a:gd name="T98" fmla="*/ 100 w 158"/>
                <a:gd name="T99" fmla="*/ 1 h 139"/>
                <a:gd name="T100" fmla="*/ 103 w 158"/>
                <a:gd name="T101" fmla="*/ 4 h 139"/>
                <a:gd name="T102" fmla="*/ 117 w 158"/>
                <a:gd name="T103" fmla="*/ 8 h 139"/>
                <a:gd name="T104" fmla="*/ 130 w 158"/>
                <a:gd name="T105" fmla="*/ 1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8" h="139">
                  <a:moveTo>
                    <a:pt x="145" y="83"/>
                  </a:moveTo>
                  <a:cubicBezTo>
                    <a:pt x="146" y="83"/>
                    <a:pt x="146" y="83"/>
                    <a:pt x="146" y="83"/>
                  </a:cubicBezTo>
                  <a:cubicBezTo>
                    <a:pt x="146" y="83"/>
                    <a:pt x="146" y="83"/>
                    <a:pt x="146" y="83"/>
                  </a:cubicBezTo>
                  <a:cubicBezTo>
                    <a:pt x="145" y="83"/>
                    <a:pt x="145" y="83"/>
                    <a:pt x="145" y="83"/>
                  </a:cubicBezTo>
                  <a:close/>
                  <a:moveTo>
                    <a:pt x="132" y="9"/>
                  </a:moveTo>
                  <a:cubicBezTo>
                    <a:pt x="132" y="9"/>
                    <a:pt x="132" y="9"/>
                    <a:pt x="132" y="9"/>
                  </a:cubicBezTo>
                  <a:cubicBezTo>
                    <a:pt x="138" y="10"/>
                    <a:pt x="138" y="10"/>
                    <a:pt x="138" y="10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4"/>
                    <a:pt x="141" y="14"/>
                    <a:pt x="141" y="14"/>
                  </a:cubicBezTo>
                  <a:cubicBezTo>
                    <a:pt x="141" y="18"/>
                    <a:pt x="141" y="18"/>
                    <a:pt x="141" y="18"/>
                  </a:cubicBezTo>
                  <a:cubicBezTo>
                    <a:pt x="141" y="21"/>
                    <a:pt x="141" y="21"/>
                    <a:pt x="141" y="21"/>
                  </a:cubicBezTo>
                  <a:cubicBezTo>
                    <a:pt x="138" y="25"/>
                    <a:pt x="138" y="25"/>
                    <a:pt x="138" y="25"/>
                  </a:cubicBezTo>
                  <a:cubicBezTo>
                    <a:pt x="138" y="25"/>
                    <a:pt x="137" y="28"/>
                    <a:pt x="137" y="28"/>
                  </a:cubicBezTo>
                  <a:cubicBezTo>
                    <a:pt x="137" y="29"/>
                    <a:pt x="136" y="31"/>
                    <a:pt x="136" y="31"/>
                  </a:cubicBezTo>
                  <a:cubicBezTo>
                    <a:pt x="136" y="31"/>
                    <a:pt x="134" y="30"/>
                    <a:pt x="135" y="33"/>
                  </a:cubicBezTo>
                  <a:cubicBezTo>
                    <a:pt x="135" y="36"/>
                    <a:pt x="136" y="35"/>
                    <a:pt x="136" y="36"/>
                  </a:cubicBezTo>
                  <a:cubicBezTo>
                    <a:pt x="136" y="37"/>
                    <a:pt x="136" y="39"/>
                    <a:pt x="136" y="40"/>
                  </a:cubicBezTo>
                  <a:cubicBezTo>
                    <a:pt x="135" y="41"/>
                    <a:pt x="136" y="41"/>
                    <a:pt x="135" y="42"/>
                  </a:cubicBezTo>
                  <a:cubicBezTo>
                    <a:pt x="135" y="43"/>
                    <a:pt x="137" y="44"/>
                    <a:pt x="139" y="44"/>
                  </a:cubicBezTo>
                  <a:cubicBezTo>
                    <a:pt x="141" y="45"/>
                    <a:pt x="141" y="44"/>
                    <a:pt x="142" y="44"/>
                  </a:cubicBezTo>
                  <a:cubicBezTo>
                    <a:pt x="143" y="44"/>
                    <a:pt x="144" y="45"/>
                    <a:pt x="145" y="45"/>
                  </a:cubicBezTo>
                  <a:cubicBezTo>
                    <a:pt x="146" y="46"/>
                    <a:pt x="146" y="46"/>
                    <a:pt x="146" y="47"/>
                  </a:cubicBezTo>
                  <a:cubicBezTo>
                    <a:pt x="147" y="48"/>
                    <a:pt x="148" y="49"/>
                    <a:pt x="149" y="50"/>
                  </a:cubicBezTo>
                  <a:cubicBezTo>
                    <a:pt x="150" y="50"/>
                    <a:pt x="150" y="49"/>
                    <a:pt x="151" y="49"/>
                  </a:cubicBezTo>
                  <a:cubicBezTo>
                    <a:pt x="151" y="50"/>
                    <a:pt x="152" y="51"/>
                    <a:pt x="153" y="51"/>
                  </a:cubicBezTo>
                  <a:cubicBezTo>
                    <a:pt x="153" y="52"/>
                    <a:pt x="154" y="53"/>
                    <a:pt x="155" y="53"/>
                  </a:cubicBezTo>
                  <a:cubicBezTo>
                    <a:pt x="155" y="53"/>
                    <a:pt x="157" y="54"/>
                    <a:pt x="157" y="54"/>
                  </a:cubicBezTo>
                  <a:cubicBezTo>
                    <a:pt x="158" y="55"/>
                    <a:pt x="157" y="56"/>
                    <a:pt x="157" y="56"/>
                  </a:cubicBezTo>
                  <a:cubicBezTo>
                    <a:pt x="156" y="56"/>
                    <a:pt x="156" y="58"/>
                    <a:pt x="155" y="58"/>
                  </a:cubicBezTo>
                  <a:cubicBezTo>
                    <a:pt x="155" y="58"/>
                    <a:pt x="152" y="59"/>
                    <a:pt x="152" y="59"/>
                  </a:cubicBezTo>
                  <a:cubicBezTo>
                    <a:pt x="151" y="59"/>
                    <a:pt x="150" y="59"/>
                    <a:pt x="149" y="59"/>
                  </a:cubicBezTo>
                  <a:cubicBezTo>
                    <a:pt x="148" y="59"/>
                    <a:pt x="147" y="59"/>
                    <a:pt x="146" y="58"/>
                  </a:cubicBezTo>
                  <a:cubicBezTo>
                    <a:pt x="145" y="58"/>
                    <a:pt x="145" y="58"/>
                    <a:pt x="144" y="58"/>
                  </a:cubicBezTo>
                  <a:cubicBezTo>
                    <a:pt x="144" y="59"/>
                    <a:pt x="144" y="61"/>
                    <a:pt x="144" y="61"/>
                  </a:cubicBezTo>
                  <a:cubicBezTo>
                    <a:pt x="144" y="61"/>
                    <a:pt x="145" y="62"/>
                    <a:pt x="146" y="63"/>
                  </a:cubicBezTo>
                  <a:cubicBezTo>
                    <a:pt x="146" y="63"/>
                    <a:pt x="148" y="65"/>
                    <a:pt x="149" y="65"/>
                  </a:cubicBezTo>
                  <a:cubicBezTo>
                    <a:pt x="149" y="65"/>
                    <a:pt x="150" y="66"/>
                    <a:pt x="151" y="67"/>
                  </a:cubicBezTo>
                  <a:cubicBezTo>
                    <a:pt x="152" y="69"/>
                    <a:pt x="152" y="70"/>
                    <a:pt x="152" y="70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7" y="74"/>
                    <a:pt x="157" y="75"/>
                    <a:pt x="157" y="78"/>
                  </a:cubicBezTo>
                  <a:cubicBezTo>
                    <a:pt x="157" y="82"/>
                    <a:pt x="156" y="80"/>
                    <a:pt x="155" y="80"/>
                  </a:cubicBezTo>
                  <a:cubicBezTo>
                    <a:pt x="154" y="80"/>
                    <a:pt x="153" y="80"/>
                    <a:pt x="151" y="79"/>
                  </a:cubicBezTo>
                  <a:cubicBezTo>
                    <a:pt x="150" y="79"/>
                    <a:pt x="150" y="79"/>
                    <a:pt x="150" y="79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8" y="82"/>
                    <a:pt x="146" y="82"/>
                    <a:pt x="145" y="83"/>
                  </a:cubicBezTo>
                  <a:cubicBezTo>
                    <a:pt x="144" y="83"/>
                    <a:pt x="144" y="83"/>
                    <a:pt x="144" y="83"/>
                  </a:cubicBezTo>
                  <a:cubicBezTo>
                    <a:pt x="144" y="83"/>
                    <a:pt x="142" y="84"/>
                    <a:pt x="142" y="84"/>
                  </a:cubicBezTo>
                  <a:cubicBezTo>
                    <a:pt x="142" y="84"/>
                    <a:pt x="141" y="85"/>
                    <a:pt x="141" y="85"/>
                  </a:cubicBezTo>
                  <a:cubicBezTo>
                    <a:pt x="140" y="85"/>
                    <a:pt x="140" y="85"/>
                    <a:pt x="140" y="85"/>
                  </a:cubicBezTo>
                  <a:cubicBezTo>
                    <a:pt x="139" y="84"/>
                    <a:pt x="139" y="84"/>
                    <a:pt x="139" y="84"/>
                  </a:cubicBezTo>
                  <a:cubicBezTo>
                    <a:pt x="138" y="83"/>
                    <a:pt x="138" y="83"/>
                    <a:pt x="138" y="83"/>
                  </a:cubicBezTo>
                  <a:cubicBezTo>
                    <a:pt x="136" y="85"/>
                    <a:pt x="136" y="85"/>
                    <a:pt x="136" y="85"/>
                  </a:cubicBezTo>
                  <a:cubicBezTo>
                    <a:pt x="135" y="86"/>
                    <a:pt x="135" y="86"/>
                    <a:pt x="135" y="86"/>
                  </a:cubicBezTo>
                  <a:cubicBezTo>
                    <a:pt x="135" y="86"/>
                    <a:pt x="135" y="87"/>
                    <a:pt x="135" y="87"/>
                  </a:cubicBezTo>
                  <a:cubicBezTo>
                    <a:pt x="135" y="87"/>
                    <a:pt x="137" y="87"/>
                    <a:pt x="137" y="87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9"/>
                    <a:pt x="137" y="89"/>
                    <a:pt x="138" y="89"/>
                  </a:cubicBezTo>
                  <a:cubicBezTo>
                    <a:pt x="138" y="89"/>
                    <a:pt x="139" y="90"/>
                    <a:pt x="139" y="90"/>
                  </a:cubicBezTo>
                  <a:cubicBezTo>
                    <a:pt x="140" y="91"/>
                    <a:pt x="140" y="91"/>
                    <a:pt x="140" y="91"/>
                  </a:cubicBezTo>
                  <a:cubicBezTo>
                    <a:pt x="140" y="93"/>
                    <a:pt x="140" y="93"/>
                    <a:pt x="140" y="93"/>
                  </a:cubicBezTo>
                  <a:cubicBezTo>
                    <a:pt x="142" y="94"/>
                    <a:pt x="142" y="94"/>
                    <a:pt x="142" y="94"/>
                  </a:cubicBezTo>
                  <a:cubicBezTo>
                    <a:pt x="142" y="96"/>
                    <a:pt x="142" y="96"/>
                    <a:pt x="142" y="96"/>
                  </a:cubicBezTo>
                  <a:cubicBezTo>
                    <a:pt x="141" y="97"/>
                    <a:pt x="141" y="97"/>
                    <a:pt x="141" y="97"/>
                  </a:cubicBezTo>
                  <a:cubicBezTo>
                    <a:pt x="140" y="98"/>
                    <a:pt x="140" y="98"/>
                    <a:pt x="140" y="98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8" y="97"/>
                    <a:pt x="138" y="97"/>
                    <a:pt x="138" y="97"/>
                  </a:cubicBezTo>
                  <a:cubicBezTo>
                    <a:pt x="137" y="95"/>
                    <a:pt x="137" y="95"/>
                    <a:pt x="137" y="95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33" y="95"/>
                    <a:pt x="133" y="95"/>
                    <a:pt x="133" y="95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28" y="101"/>
                    <a:pt x="128" y="101"/>
                    <a:pt x="128" y="101"/>
                  </a:cubicBezTo>
                  <a:cubicBezTo>
                    <a:pt x="129" y="103"/>
                    <a:pt x="129" y="103"/>
                    <a:pt x="129" y="103"/>
                  </a:cubicBezTo>
                  <a:cubicBezTo>
                    <a:pt x="127" y="105"/>
                    <a:pt x="127" y="105"/>
                    <a:pt x="127" y="105"/>
                  </a:cubicBezTo>
                  <a:cubicBezTo>
                    <a:pt x="127" y="108"/>
                    <a:pt x="127" y="108"/>
                    <a:pt x="127" y="108"/>
                  </a:cubicBezTo>
                  <a:cubicBezTo>
                    <a:pt x="128" y="111"/>
                    <a:pt x="128" y="111"/>
                    <a:pt x="128" y="111"/>
                  </a:cubicBezTo>
                  <a:cubicBezTo>
                    <a:pt x="128" y="113"/>
                    <a:pt x="128" y="113"/>
                    <a:pt x="128" y="113"/>
                  </a:cubicBezTo>
                  <a:cubicBezTo>
                    <a:pt x="124" y="114"/>
                    <a:pt x="124" y="114"/>
                    <a:pt x="124" y="114"/>
                  </a:cubicBezTo>
                  <a:cubicBezTo>
                    <a:pt x="121" y="115"/>
                    <a:pt x="121" y="115"/>
                    <a:pt x="121" y="115"/>
                  </a:cubicBezTo>
                  <a:cubicBezTo>
                    <a:pt x="121" y="118"/>
                    <a:pt x="121" y="118"/>
                    <a:pt x="121" y="118"/>
                  </a:cubicBezTo>
                  <a:cubicBezTo>
                    <a:pt x="121" y="119"/>
                    <a:pt x="121" y="119"/>
                    <a:pt x="121" y="119"/>
                  </a:cubicBezTo>
                  <a:cubicBezTo>
                    <a:pt x="124" y="123"/>
                    <a:pt x="124" y="123"/>
                    <a:pt x="124" y="123"/>
                  </a:cubicBezTo>
                  <a:cubicBezTo>
                    <a:pt x="123" y="124"/>
                    <a:pt x="123" y="124"/>
                    <a:pt x="123" y="124"/>
                  </a:cubicBezTo>
                  <a:cubicBezTo>
                    <a:pt x="122" y="125"/>
                    <a:pt x="122" y="125"/>
                    <a:pt x="122" y="125"/>
                  </a:cubicBezTo>
                  <a:cubicBezTo>
                    <a:pt x="125" y="129"/>
                    <a:pt x="125" y="129"/>
                    <a:pt x="125" y="129"/>
                  </a:cubicBezTo>
                  <a:cubicBezTo>
                    <a:pt x="126" y="130"/>
                    <a:pt x="126" y="130"/>
                    <a:pt x="126" y="130"/>
                  </a:cubicBezTo>
                  <a:cubicBezTo>
                    <a:pt x="128" y="130"/>
                    <a:pt x="128" y="130"/>
                    <a:pt x="128" y="130"/>
                  </a:cubicBezTo>
                  <a:cubicBezTo>
                    <a:pt x="128" y="132"/>
                    <a:pt x="128" y="132"/>
                    <a:pt x="128" y="132"/>
                  </a:cubicBezTo>
                  <a:cubicBezTo>
                    <a:pt x="128" y="133"/>
                    <a:pt x="128" y="133"/>
                    <a:pt x="128" y="133"/>
                  </a:cubicBezTo>
                  <a:cubicBezTo>
                    <a:pt x="128" y="135"/>
                    <a:pt x="128" y="135"/>
                    <a:pt x="128" y="135"/>
                  </a:cubicBezTo>
                  <a:cubicBezTo>
                    <a:pt x="126" y="137"/>
                    <a:pt x="126" y="137"/>
                    <a:pt x="126" y="137"/>
                  </a:cubicBezTo>
                  <a:cubicBezTo>
                    <a:pt x="127" y="139"/>
                    <a:pt x="127" y="139"/>
                    <a:pt x="127" y="139"/>
                  </a:cubicBezTo>
                  <a:cubicBezTo>
                    <a:pt x="125" y="138"/>
                    <a:pt x="125" y="138"/>
                    <a:pt x="125" y="138"/>
                  </a:cubicBezTo>
                  <a:cubicBezTo>
                    <a:pt x="124" y="139"/>
                    <a:pt x="124" y="139"/>
                    <a:pt x="124" y="139"/>
                  </a:cubicBezTo>
                  <a:cubicBezTo>
                    <a:pt x="124" y="139"/>
                    <a:pt x="124" y="139"/>
                    <a:pt x="124" y="139"/>
                  </a:cubicBezTo>
                  <a:cubicBezTo>
                    <a:pt x="121" y="138"/>
                    <a:pt x="121" y="138"/>
                    <a:pt x="121" y="138"/>
                  </a:cubicBezTo>
                  <a:cubicBezTo>
                    <a:pt x="121" y="138"/>
                    <a:pt x="119" y="139"/>
                    <a:pt x="118" y="139"/>
                  </a:cubicBezTo>
                  <a:cubicBezTo>
                    <a:pt x="118" y="139"/>
                    <a:pt x="117" y="139"/>
                    <a:pt x="117" y="139"/>
                  </a:cubicBezTo>
                  <a:cubicBezTo>
                    <a:pt x="117" y="139"/>
                    <a:pt x="115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06" y="134"/>
                    <a:pt x="106" y="134"/>
                    <a:pt x="106" y="134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99" y="129"/>
                    <a:pt x="99" y="129"/>
                    <a:pt x="99" y="129"/>
                  </a:cubicBezTo>
                  <a:cubicBezTo>
                    <a:pt x="98" y="125"/>
                    <a:pt x="98" y="125"/>
                    <a:pt x="98" y="125"/>
                  </a:cubicBezTo>
                  <a:cubicBezTo>
                    <a:pt x="93" y="124"/>
                    <a:pt x="93" y="124"/>
                    <a:pt x="93" y="124"/>
                  </a:cubicBezTo>
                  <a:cubicBezTo>
                    <a:pt x="93" y="121"/>
                    <a:pt x="87" y="126"/>
                    <a:pt x="89" y="120"/>
                  </a:cubicBezTo>
                  <a:cubicBezTo>
                    <a:pt x="89" y="120"/>
                    <a:pt x="89" y="119"/>
                    <a:pt x="89" y="119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89" y="118"/>
                    <a:pt x="87" y="116"/>
                    <a:pt x="87" y="116"/>
                  </a:cubicBezTo>
                  <a:cubicBezTo>
                    <a:pt x="81" y="113"/>
                    <a:pt x="80" y="110"/>
                    <a:pt x="77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3" y="95"/>
                    <a:pt x="61" y="94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57" y="90"/>
                    <a:pt x="57" y="90"/>
                    <a:pt x="57" y="90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3" y="86"/>
                    <a:pt x="53" y="86"/>
                    <a:pt x="53" y="86"/>
                  </a:cubicBezTo>
                  <a:cubicBezTo>
                    <a:pt x="52" y="86"/>
                    <a:pt x="52" y="86"/>
                    <a:pt x="52" y="86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39" y="76"/>
                    <a:pt x="39" y="76"/>
                    <a:pt x="39" y="7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5" y="71"/>
                    <a:pt x="35" y="71"/>
                    <a:pt x="35" y="71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2" y="53"/>
                    <a:pt x="21" y="53"/>
                    <a:pt x="21" y="52"/>
                  </a:cubicBezTo>
                  <a:cubicBezTo>
                    <a:pt x="20" y="52"/>
                    <a:pt x="18" y="51"/>
                    <a:pt x="19" y="50"/>
                  </a:cubicBezTo>
                  <a:cubicBezTo>
                    <a:pt x="19" y="49"/>
                    <a:pt x="18" y="48"/>
                    <a:pt x="18" y="46"/>
                  </a:cubicBezTo>
                  <a:cubicBezTo>
                    <a:pt x="18" y="45"/>
                    <a:pt x="18" y="44"/>
                    <a:pt x="17" y="44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5" y="43"/>
                    <a:pt x="14" y="43"/>
                    <a:pt x="14" y="43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3"/>
                    <a:pt x="14" y="41"/>
                    <a:pt x="14" y="39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5"/>
                    <a:pt x="8" y="34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5" y="35"/>
                    <a:pt x="5" y="36"/>
                    <a:pt x="5" y="36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2"/>
                    <a:pt x="1" y="31"/>
                    <a:pt x="2" y="29"/>
                  </a:cubicBezTo>
                  <a:cubicBezTo>
                    <a:pt x="4" y="27"/>
                    <a:pt x="2" y="26"/>
                    <a:pt x="2" y="26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1" y="13"/>
                    <a:pt x="1" y="11"/>
                  </a:cubicBezTo>
                  <a:cubicBezTo>
                    <a:pt x="1" y="11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8" y="7"/>
                    <a:pt x="8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2" y="16"/>
                    <a:pt x="23" y="16"/>
                  </a:cubicBezTo>
                  <a:cubicBezTo>
                    <a:pt x="23" y="15"/>
                    <a:pt x="23" y="13"/>
                    <a:pt x="23" y="13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8" y="5"/>
                    <a:pt x="39" y="5"/>
                  </a:cubicBezTo>
                  <a:cubicBezTo>
                    <a:pt x="39" y="5"/>
                    <a:pt x="40" y="5"/>
                    <a:pt x="40" y="5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9" y="7"/>
                    <a:pt x="79" y="7"/>
                    <a:pt x="80" y="6"/>
                  </a:cubicBezTo>
                  <a:cubicBezTo>
                    <a:pt x="80" y="6"/>
                    <a:pt x="83" y="6"/>
                    <a:pt x="83" y="6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6" y="5"/>
                    <a:pt x="88" y="5"/>
                    <a:pt x="88" y="5"/>
                  </a:cubicBezTo>
                  <a:cubicBezTo>
                    <a:pt x="89" y="2"/>
                    <a:pt x="89" y="2"/>
                    <a:pt x="89" y="2"/>
                  </a:cubicBezTo>
                  <a:cubicBezTo>
                    <a:pt x="90" y="3"/>
                    <a:pt x="90" y="3"/>
                    <a:pt x="90" y="3"/>
                  </a:cubicBezTo>
                  <a:cubicBezTo>
                    <a:pt x="91" y="3"/>
                    <a:pt x="91" y="3"/>
                    <a:pt x="92" y="3"/>
                  </a:cubicBezTo>
                  <a:cubicBezTo>
                    <a:pt x="93" y="3"/>
                    <a:pt x="94" y="2"/>
                    <a:pt x="94" y="2"/>
                  </a:cubicBezTo>
                  <a:cubicBezTo>
                    <a:pt x="94" y="2"/>
                    <a:pt x="95" y="3"/>
                    <a:pt x="95" y="3"/>
                  </a:cubicBezTo>
                  <a:cubicBezTo>
                    <a:pt x="95" y="3"/>
                    <a:pt x="96" y="2"/>
                    <a:pt x="97" y="2"/>
                  </a:cubicBezTo>
                  <a:cubicBezTo>
                    <a:pt x="97" y="2"/>
                    <a:pt x="97" y="2"/>
                    <a:pt x="97" y="2"/>
                  </a:cubicBezTo>
                  <a:cubicBezTo>
                    <a:pt x="97" y="2"/>
                    <a:pt x="97" y="2"/>
                    <a:pt x="97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1" y="3"/>
                    <a:pt x="103" y="4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5" y="4"/>
                    <a:pt x="106" y="3"/>
                    <a:pt x="107" y="3"/>
                  </a:cubicBezTo>
                  <a:cubicBezTo>
                    <a:pt x="109" y="3"/>
                    <a:pt x="110" y="3"/>
                    <a:pt x="111" y="3"/>
                  </a:cubicBezTo>
                  <a:cubicBezTo>
                    <a:pt x="113" y="3"/>
                    <a:pt x="114" y="5"/>
                    <a:pt x="114" y="5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7" y="8"/>
                    <a:pt x="118" y="10"/>
                    <a:pt x="118" y="11"/>
                  </a:cubicBezTo>
                  <a:cubicBezTo>
                    <a:pt x="119" y="12"/>
                    <a:pt x="119" y="13"/>
                    <a:pt x="119" y="13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120" y="13"/>
                    <a:pt x="127" y="16"/>
                    <a:pt x="128" y="16"/>
                  </a:cubicBezTo>
                  <a:cubicBezTo>
                    <a:pt x="128" y="16"/>
                    <a:pt x="129" y="16"/>
                    <a:pt x="129" y="16"/>
                  </a:cubicBezTo>
                  <a:cubicBezTo>
                    <a:pt x="129" y="14"/>
                    <a:pt x="128" y="13"/>
                    <a:pt x="130" y="12"/>
                  </a:cubicBezTo>
                  <a:cubicBezTo>
                    <a:pt x="131" y="12"/>
                    <a:pt x="132" y="14"/>
                    <a:pt x="132" y="12"/>
                  </a:cubicBezTo>
                  <a:cubicBezTo>
                    <a:pt x="132" y="10"/>
                    <a:pt x="133" y="11"/>
                    <a:pt x="132" y="9"/>
                  </a:cubicBezTo>
                  <a:close/>
                </a:path>
              </a:pathLst>
            </a:custGeom>
            <a:grpFill/>
            <a:ln w="19050" cap="rnd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53" name="Freeform 63"/>
            <p:cNvSpPr>
              <a:spLocks noEditPoints="1"/>
            </p:cNvSpPr>
            <p:nvPr/>
          </p:nvSpPr>
          <p:spPr bwMode="auto">
            <a:xfrm>
              <a:off x="4877543" y="1947010"/>
              <a:ext cx="322133" cy="369700"/>
            </a:xfrm>
            <a:custGeom>
              <a:avLst/>
              <a:gdLst>
                <a:gd name="T0" fmla="*/ 71 w 141"/>
                <a:gd name="T1" fmla="*/ 5 h 167"/>
                <a:gd name="T2" fmla="*/ 67 w 141"/>
                <a:gd name="T3" fmla="*/ 47 h 167"/>
                <a:gd name="T4" fmla="*/ 87 w 141"/>
                <a:gd name="T5" fmla="*/ 73 h 167"/>
                <a:gd name="T6" fmla="*/ 76 w 141"/>
                <a:gd name="T7" fmla="*/ 89 h 167"/>
                <a:gd name="T8" fmla="*/ 66 w 141"/>
                <a:gd name="T9" fmla="*/ 95 h 167"/>
                <a:gd name="T10" fmla="*/ 60 w 141"/>
                <a:gd name="T11" fmla="*/ 106 h 167"/>
                <a:gd name="T12" fmla="*/ 51 w 141"/>
                <a:gd name="T13" fmla="*/ 115 h 167"/>
                <a:gd name="T14" fmla="*/ 47 w 141"/>
                <a:gd name="T15" fmla="*/ 129 h 167"/>
                <a:gd name="T16" fmla="*/ 44 w 141"/>
                <a:gd name="T17" fmla="*/ 146 h 167"/>
                <a:gd name="T18" fmla="*/ 36 w 141"/>
                <a:gd name="T19" fmla="*/ 157 h 167"/>
                <a:gd name="T20" fmla="*/ 17 w 141"/>
                <a:gd name="T21" fmla="*/ 140 h 167"/>
                <a:gd name="T22" fmla="*/ 4 w 141"/>
                <a:gd name="T23" fmla="*/ 120 h 167"/>
                <a:gd name="T24" fmla="*/ 8 w 141"/>
                <a:gd name="T25" fmla="*/ 95 h 167"/>
                <a:gd name="T26" fmla="*/ 6 w 141"/>
                <a:gd name="T27" fmla="*/ 60 h 167"/>
                <a:gd name="T28" fmla="*/ 18 w 141"/>
                <a:gd name="T29" fmla="*/ 62 h 167"/>
                <a:gd name="T30" fmla="*/ 24 w 141"/>
                <a:gd name="T31" fmla="*/ 44 h 167"/>
                <a:gd name="T32" fmla="*/ 25 w 141"/>
                <a:gd name="T33" fmla="*/ 54 h 167"/>
                <a:gd name="T34" fmla="*/ 33 w 141"/>
                <a:gd name="T35" fmla="*/ 60 h 167"/>
                <a:gd name="T36" fmla="*/ 36 w 141"/>
                <a:gd name="T37" fmla="*/ 56 h 167"/>
                <a:gd name="T38" fmla="*/ 47 w 141"/>
                <a:gd name="T39" fmla="*/ 40 h 167"/>
                <a:gd name="T40" fmla="*/ 34 w 141"/>
                <a:gd name="T41" fmla="*/ 40 h 167"/>
                <a:gd name="T42" fmla="*/ 18 w 141"/>
                <a:gd name="T43" fmla="*/ 46 h 167"/>
                <a:gd name="T44" fmla="*/ 17 w 141"/>
                <a:gd name="T45" fmla="*/ 59 h 167"/>
                <a:gd name="T46" fmla="*/ 5 w 141"/>
                <a:gd name="T47" fmla="*/ 51 h 167"/>
                <a:gd name="T48" fmla="*/ 24 w 141"/>
                <a:gd name="T49" fmla="*/ 33 h 167"/>
                <a:gd name="T50" fmla="*/ 11 w 141"/>
                <a:gd name="T51" fmla="*/ 144 h 167"/>
                <a:gd name="T52" fmla="*/ 68 w 141"/>
                <a:gd name="T53" fmla="*/ 112 h 167"/>
                <a:gd name="T54" fmla="*/ 68 w 141"/>
                <a:gd name="T55" fmla="*/ 112 h 167"/>
                <a:gd name="T56" fmla="*/ 107 w 141"/>
                <a:gd name="T57" fmla="*/ 153 h 167"/>
                <a:gd name="T58" fmla="*/ 105 w 141"/>
                <a:gd name="T59" fmla="*/ 151 h 167"/>
                <a:gd name="T60" fmla="*/ 128 w 141"/>
                <a:gd name="T61" fmla="*/ 143 h 167"/>
                <a:gd name="T62" fmla="*/ 124 w 141"/>
                <a:gd name="T63" fmla="*/ 138 h 167"/>
                <a:gd name="T64" fmla="*/ 132 w 141"/>
                <a:gd name="T65" fmla="*/ 124 h 167"/>
                <a:gd name="T66" fmla="*/ 139 w 141"/>
                <a:gd name="T67" fmla="*/ 110 h 167"/>
                <a:gd name="T68" fmla="*/ 133 w 141"/>
                <a:gd name="T69" fmla="*/ 87 h 167"/>
                <a:gd name="T70" fmla="*/ 119 w 141"/>
                <a:gd name="T71" fmla="*/ 97 h 167"/>
                <a:gd name="T72" fmla="*/ 111 w 141"/>
                <a:gd name="T73" fmla="*/ 108 h 167"/>
                <a:gd name="T74" fmla="*/ 113 w 141"/>
                <a:gd name="T75" fmla="*/ 95 h 167"/>
                <a:gd name="T76" fmla="*/ 105 w 141"/>
                <a:gd name="T77" fmla="*/ 99 h 167"/>
                <a:gd name="T78" fmla="*/ 88 w 141"/>
                <a:gd name="T79" fmla="*/ 108 h 167"/>
                <a:gd name="T80" fmla="*/ 96 w 141"/>
                <a:gd name="T81" fmla="*/ 127 h 167"/>
                <a:gd name="T82" fmla="*/ 112 w 141"/>
                <a:gd name="T83" fmla="*/ 136 h 167"/>
                <a:gd name="T84" fmla="*/ 125 w 141"/>
                <a:gd name="T85" fmla="*/ 147 h 167"/>
                <a:gd name="T86" fmla="*/ 132 w 141"/>
                <a:gd name="T87" fmla="*/ 149 h 167"/>
                <a:gd name="T88" fmla="*/ 128 w 141"/>
                <a:gd name="T89" fmla="*/ 147 h 167"/>
                <a:gd name="T90" fmla="*/ 111 w 141"/>
                <a:gd name="T91" fmla="*/ 154 h 167"/>
                <a:gd name="T92" fmla="*/ 93 w 141"/>
                <a:gd name="T93" fmla="*/ 154 h 167"/>
                <a:gd name="T94" fmla="*/ 106 w 141"/>
                <a:gd name="T95" fmla="*/ 167 h 167"/>
                <a:gd name="T96" fmla="*/ 77 w 141"/>
                <a:gd name="T97" fmla="*/ 121 h 167"/>
                <a:gd name="T98" fmla="*/ 52 w 141"/>
                <a:gd name="T99" fmla="*/ 119 h 167"/>
                <a:gd name="T100" fmla="*/ 61 w 141"/>
                <a:gd name="T101" fmla="*/ 139 h 167"/>
                <a:gd name="T102" fmla="*/ 83 w 141"/>
                <a:gd name="T103" fmla="*/ 143 h 167"/>
                <a:gd name="T104" fmla="*/ 84 w 141"/>
                <a:gd name="T105" fmla="*/ 120 h 167"/>
                <a:gd name="T106" fmla="*/ 74 w 141"/>
                <a:gd name="T107" fmla="*/ 115 h 167"/>
                <a:gd name="T108" fmla="*/ 78 w 141"/>
                <a:gd name="T109" fmla="*/ 99 h 167"/>
                <a:gd name="T110" fmla="*/ 75 w 141"/>
                <a:gd name="T111" fmla="*/ 107 h 167"/>
                <a:gd name="T112" fmla="*/ 89 w 141"/>
                <a:gd name="T113" fmla="*/ 142 h 167"/>
                <a:gd name="T114" fmla="*/ 80 w 141"/>
                <a:gd name="T115" fmla="*/ 157 h 167"/>
                <a:gd name="T116" fmla="*/ 66 w 141"/>
                <a:gd name="T117" fmla="*/ 150 h 167"/>
                <a:gd name="T118" fmla="*/ 67 w 141"/>
                <a:gd name="T119" fmla="*/ 150 h 167"/>
                <a:gd name="T120" fmla="*/ 61 w 141"/>
                <a:gd name="T121" fmla="*/ 155 h 167"/>
                <a:gd name="T122" fmla="*/ 83 w 141"/>
                <a:gd name="T123" fmla="*/ 25 h 167"/>
                <a:gd name="T124" fmla="*/ 85 w 141"/>
                <a:gd name="T125" fmla="*/ 2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1" h="167">
                  <a:moveTo>
                    <a:pt x="38" y="33"/>
                  </a:moveTo>
                  <a:cubicBezTo>
                    <a:pt x="44" y="30"/>
                    <a:pt x="44" y="30"/>
                    <a:pt x="44" y="30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61" y="7"/>
                    <a:pt x="65" y="6"/>
                    <a:pt x="66" y="6"/>
                  </a:cubicBezTo>
                  <a:cubicBezTo>
                    <a:pt x="67" y="5"/>
                    <a:pt x="73" y="0"/>
                    <a:pt x="73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9"/>
                    <a:pt x="73" y="19"/>
                    <a:pt x="73" y="19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3"/>
                    <a:pt x="76" y="25"/>
                    <a:pt x="75" y="26"/>
                  </a:cubicBezTo>
                  <a:cubicBezTo>
                    <a:pt x="73" y="27"/>
                    <a:pt x="71" y="30"/>
                    <a:pt x="71" y="30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7" y="47"/>
                    <a:pt x="67" y="47"/>
                    <a:pt x="67" y="47"/>
                  </a:cubicBezTo>
                  <a:cubicBezTo>
                    <a:pt x="68" y="52"/>
                    <a:pt x="68" y="52"/>
                    <a:pt x="68" y="52"/>
                  </a:cubicBezTo>
                  <a:cubicBezTo>
                    <a:pt x="67" y="56"/>
                    <a:pt x="67" y="56"/>
                    <a:pt x="67" y="56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73" y="66"/>
                    <a:pt x="75" y="66"/>
                    <a:pt x="76" y="66"/>
                  </a:cubicBezTo>
                  <a:cubicBezTo>
                    <a:pt x="77" y="66"/>
                    <a:pt x="80" y="65"/>
                    <a:pt x="81" y="65"/>
                  </a:cubicBezTo>
                  <a:cubicBezTo>
                    <a:pt x="82" y="65"/>
                    <a:pt x="84" y="66"/>
                    <a:pt x="84" y="66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3"/>
                    <a:pt x="87" y="73"/>
                    <a:pt x="87" y="73"/>
                  </a:cubicBezTo>
                  <a:cubicBezTo>
                    <a:pt x="87" y="73"/>
                    <a:pt x="86" y="75"/>
                    <a:pt x="86" y="76"/>
                  </a:cubicBezTo>
                  <a:cubicBezTo>
                    <a:pt x="85" y="77"/>
                    <a:pt x="84" y="79"/>
                    <a:pt x="84" y="79"/>
                  </a:cubicBezTo>
                  <a:cubicBezTo>
                    <a:pt x="82" y="81"/>
                    <a:pt x="82" y="81"/>
                    <a:pt x="82" y="81"/>
                  </a:cubicBezTo>
                  <a:cubicBezTo>
                    <a:pt x="81" y="84"/>
                    <a:pt x="81" y="84"/>
                    <a:pt x="81" y="84"/>
                  </a:cubicBezTo>
                  <a:cubicBezTo>
                    <a:pt x="80" y="86"/>
                    <a:pt x="80" y="86"/>
                    <a:pt x="80" y="86"/>
                  </a:cubicBezTo>
                  <a:cubicBezTo>
                    <a:pt x="80" y="86"/>
                    <a:pt x="80" y="86"/>
                    <a:pt x="80" y="86"/>
                  </a:cubicBezTo>
                  <a:cubicBezTo>
                    <a:pt x="78" y="84"/>
                    <a:pt x="78" y="84"/>
                    <a:pt x="78" y="84"/>
                  </a:cubicBezTo>
                  <a:cubicBezTo>
                    <a:pt x="78" y="84"/>
                    <a:pt x="78" y="81"/>
                    <a:pt x="77" y="82"/>
                  </a:cubicBezTo>
                  <a:cubicBezTo>
                    <a:pt x="76" y="82"/>
                    <a:pt x="75" y="84"/>
                    <a:pt x="75" y="84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7" y="89"/>
                    <a:pt x="76" y="89"/>
                  </a:cubicBezTo>
                  <a:cubicBezTo>
                    <a:pt x="75" y="89"/>
                    <a:pt x="74" y="89"/>
                    <a:pt x="74" y="89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0" y="84"/>
                    <a:pt x="70" y="84"/>
                    <a:pt x="70" y="84"/>
                  </a:cubicBezTo>
                  <a:cubicBezTo>
                    <a:pt x="72" y="80"/>
                    <a:pt x="72" y="80"/>
                    <a:pt x="72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0" y="79"/>
                    <a:pt x="69" y="79"/>
                    <a:pt x="68" y="80"/>
                  </a:cubicBezTo>
                  <a:cubicBezTo>
                    <a:pt x="68" y="81"/>
                    <a:pt x="67" y="85"/>
                    <a:pt x="67" y="85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6" y="89"/>
                    <a:pt x="67" y="90"/>
                    <a:pt x="67" y="91"/>
                  </a:cubicBezTo>
                  <a:cubicBezTo>
                    <a:pt x="67" y="92"/>
                    <a:pt x="66" y="93"/>
                    <a:pt x="66" y="93"/>
                  </a:cubicBezTo>
                  <a:cubicBezTo>
                    <a:pt x="66" y="93"/>
                    <a:pt x="66" y="94"/>
                    <a:pt x="66" y="95"/>
                  </a:cubicBezTo>
                  <a:cubicBezTo>
                    <a:pt x="66" y="95"/>
                    <a:pt x="67" y="97"/>
                    <a:pt x="67" y="98"/>
                  </a:cubicBezTo>
                  <a:cubicBezTo>
                    <a:pt x="67" y="98"/>
                    <a:pt x="67" y="99"/>
                    <a:pt x="66" y="99"/>
                  </a:cubicBezTo>
                  <a:cubicBezTo>
                    <a:pt x="66" y="100"/>
                    <a:pt x="66" y="100"/>
                    <a:pt x="66" y="101"/>
                  </a:cubicBezTo>
                  <a:cubicBezTo>
                    <a:pt x="65" y="101"/>
                    <a:pt x="64" y="102"/>
                    <a:pt x="64" y="102"/>
                  </a:cubicBezTo>
                  <a:cubicBezTo>
                    <a:pt x="64" y="102"/>
                    <a:pt x="62" y="103"/>
                    <a:pt x="62" y="103"/>
                  </a:cubicBezTo>
                  <a:cubicBezTo>
                    <a:pt x="62" y="103"/>
                    <a:pt x="61" y="102"/>
                    <a:pt x="60" y="102"/>
                  </a:cubicBezTo>
                  <a:cubicBezTo>
                    <a:pt x="59" y="102"/>
                    <a:pt x="59" y="101"/>
                    <a:pt x="58" y="102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8" y="104"/>
                    <a:pt x="58" y="104"/>
                    <a:pt x="58" y="104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1" y="106"/>
                    <a:pt x="61" y="107"/>
                  </a:cubicBezTo>
                  <a:cubicBezTo>
                    <a:pt x="60" y="108"/>
                    <a:pt x="59" y="109"/>
                    <a:pt x="59" y="109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5" y="112"/>
                    <a:pt x="55" y="112"/>
                    <a:pt x="55" y="112"/>
                  </a:cubicBezTo>
                  <a:cubicBezTo>
                    <a:pt x="55" y="112"/>
                    <a:pt x="53" y="111"/>
                    <a:pt x="53" y="112"/>
                  </a:cubicBezTo>
                  <a:cubicBezTo>
                    <a:pt x="52" y="112"/>
                    <a:pt x="51" y="112"/>
                    <a:pt x="51" y="112"/>
                  </a:cubicBezTo>
                  <a:cubicBezTo>
                    <a:pt x="51" y="113"/>
                    <a:pt x="53" y="115"/>
                    <a:pt x="53" y="115"/>
                  </a:cubicBezTo>
                  <a:cubicBezTo>
                    <a:pt x="49" y="111"/>
                    <a:pt x="49" y="111"/>
                    <a:pt x="49" y="111"/>
                  </a:cubicBezTo>
                  <a:cubicBezTo>
                    <a:pt x="47" y="111"/>
                    <a:pt x="47" y="111"/>
                    <a:pt x="47" y="111"/>
                  </a:cubicBezTo>
                  <a:cubicBezTo>
                    <a:pt x="50" y="113"/>
                    <a:pt x="50" y="113"/>
                    <a:pt x="50" y="113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2" y="117"/>
                    <a:pt x="52" y="117"/>
                    <a:pt x="52" y="117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8" y="121"/>
                    <a:pt x="47" y="121"/>
                  </a:cubicBezTo>
                  <a:cubicBezTo>
                    <a:pt x="47" y="121"/>
                    <a:pt x="44" y="121"/>
                    <a:pt x="44" y="121"/>
                  </a:cubicBezTo>
                  <a:cubicBezTo>
                    <a:pt x="45" y="122"/>
                    <a:pt x="45" y="122"/>
                    <a:pt x="45" y="122"/>
                  </a:cubicBezTo>
                  <a:cubicBezTo>
                    <a:pt x="47" y="123"/>
                    <a:pt x="47" y="123"/>
                    <a:pt x="47" y="123"/>
                  </a:cubicBezTo>
                  <a:cubicBezTo>
                    <a:pt x="47" y="123"/>
                    <a:pt x="48" y="122"/>
                    <a:pt x="48" y="123"/>
                  </a:cubicBezTo>
                  <a:cubicBezTo>
                    <a:pt x="47" y="123"/>
                    <a:pt x="47" y="123"/>
                    <a:pt x="47" y="124"/>
                  </a:cubicBezTo>
                  <a:cubicBezTo>
                    <a:pt x="47" y="126"/>
                    <a:pt x="47" y="129"/>
                    <a:pt x="47" y="129"/>
                  </a:cubicBezTo>
                  <a:cubicBezTo>
                    <a:pt x="49" y="132"/>
                    <a:pt x="49" y="132"/>
                    <a:pt x="49" y="132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50" y="133"/>
                    <a:pt x="50" y="133"/>
                    <a:pt x="50" y="134"/>
                  </a:cubicBezTo>
                  <a:cubicBezTo>
                    <a:pt x="50" y="134"/>
                    <a:pt x="50" y="135"/>
                    <a:pt x="50" y="135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7"/>
                    <a:pt x="49" y="138"/>
                    <a:pt x="48" y="138"/>
                  </a:cubicBezTo>
                  <a:cubicBezTo>
                    <a:pt x="48" y="138"/>
                    <a:pt x="44" y="139"/>
                    <a:pt x="44" y="139"/>
                  </a:cubicBezTo>
                  <a:cubicBezTo>
                    <a:pt x="43" y="141"/>
                    <a:pt x="43" y="141"/>
                    <a:pt x="43" y="141"/>
                  </a:cubicBezTo>
                  <a:cubicBezTo>
                    <a:pt x="45" y="142"/>
                    <a:pt x="45" y="142"/>
                    <a:pt x="45" y="142"/>
                  </a:cubicBezTo>
                  <a:cubicBezTo>
                    <a:pt x="45" y="142"/>
                    <a:pt x="45" y="144"/>
                    <a:pt x="45" y="144"/>
                  </a:cubicBezTo>
                  <a:cubicBezTo>
                    <a:pt x="45" y="145"/>
                    <a:pt x="44" y="146"/>
                    <a:pt x="44" y="146"/>
                  </a:cubicBezTo>
                  <a:cubicBezTo>
                    <a:pt x="46" y="146"/>
                    <a:pt x="46" y="146"/>
                    <a:pt x="46" y="146"/>
                  </a:cubicBezTo>
                  <a:cubicBezTo>
                    <a:pt x="49" y="147"/>
                    <a:pt x="49" y="147"/>
                    <a:pt x="49" y="147"/>
                  </a:cubicBezTo>
                  <a:cubicBezTo>
                    <a:pt x="53" y="152"/>
                    <a:pt x="53" y="152"/>
                    <a:pt x="53" y="152"/>
                  </a:cubicBezTo>
                  <a:cubicBezTo>
                    <a:pt x="52" y="156"/>
                    <a:pt x="52" y="156"/>
                    <a:pt x="52" y="156"/>
                  </a:cubicBezTo>
                  <a:cubicBezTo>
                    <a:pt x="50" y="158"/>
                    <a:pt x="50" y="158"/>
                    <a:pt x="50" y="158"/>
                  </a:cubicBezTo>
                  <a:cubicBezTo>
                    <a:pt x="48" y="154"/>
                    <a:pt x="48" y="154"/>
                    <a:pt x="48" y="154"/>
                  </a:cubicBezTo>
                  <a:cubicBezTo>
                    <a:pt x="48" y="154"/>
                    <a:pt x="47" y="154"/>
                    <a:pt x="47" y="155"/>
                  </a:cubicBezTo>
                  <a:cubicBezTo>
                    <a:pt x="46" y="155"/>
                    <a:pt x="43" y="157"/>
                    <a:pt x="43" y="157"/>
                  </a:cubicBezTo>
                  <a:cubicBezTo>
                    <a:pt x="43" y="157"/>
                    <a:pt x="41" y="158"/>
                    <a:pt x="40" y="158"/>
                  </a:cubicBezTo>
                  <a:cubicBezTo>
                    <a:pt x="40" y="158"/>
                    <a:pt x="39" y="158"/>
                    <a:pt x="39" y="158"/>
                  </a:cubicBezTo>
                  <a:cubicBezTo>
                    <a:pt x="36" y="157"/>
                    <a:pt x="36" y="157"/>
                    <a:pt x="36" y="157"/>
                  </a:cubicBezTo>
                  <a:cubicBezTo>
                    <a:pt x="32" y="155"/>
                    <a:pt x="32" y="155"/>
                    <a:pt x="32" y="155"/>
                  </a:cubicBezTo>
                  <a:cubicBezTo>
                    <a:pt x="32" y="155"/>
                    <a:pt x="30" y="154"/>
                    <a:pt x="29" y="154"/>
                  </a:cubicBezTo>
                  <a:cubicBezTo>
                    <a:pt x="28" y="154"/>
                    <a:pt x="23" y="152"/>
                    <a:pt x="23" y="152"/>
                  </a:cubicBezTo>
                  <a:cubicBezTo>
                    <a:pt x="21" y="153"/>
                    <a:pt x="21" y="153"/>
                    <a:pt x="21" y="153"/>
                  </a:cubicBezTo>
                  <a:cubicBezTo>
                    <a:pt x="18" y="153"/>
                    <a:pt x="18" y="153"/>
                    <a:pt x="18" y="153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4" y="149"/>
                    <a:pt x="14" y="149"/>
                    <a:pt x="14" y="149"/>
                  </a:cubicBezTo>
                  <a:cubicBezTo>
                    <a:pt x="14" y="149"/>
                    <a:pt x="13" y="147"/>
                    <a:pt x="13" y="147"/>
                  </a:cubicBezTo>
                  <a:cubicBezTo>
                    <a:pt x="13" y="147"/>
                    <a:pt x="16" y="145"/>
                    <a:pt x="16" y="145"/>
                  </a:cubicBezTo>
                  <a:cubicBezTo>
                    <a:pt x="17" y="145"/>
                    <a:pt x="17" y="144"/>
                    <a:pt x="17" y="144"/>
                  </a:cubicBezTo>
                  <a:cubicBezTo>
                    <a:pt x="17" y="140"/>
                    <a:pt x="17" y="140"/>
                    <a:pt x="17" y="140"/>
                  </a:cubicBezTo>
                  <a:cubicBezTo>
                    <a:pt x="17" y="140"/>
                    <a:pt x="17" y="138"/>
                    <a:pt x="17" y="138"/>
                  </a:cubicBezTo>
                  <a:cubicBezTo>
                    <a:pt x="17" y="137"/>
                    <a:pt x="18" y="136"/>
                    <a:pt x="18" y="136"/>
                  </a:cubicBezTo>
                  <a:cubicBezTo>
                    <a:pt x="18" y="136"/>
                    <a:pt x="18" y="133"/>
                    <a:pt x="17" y="132"/>
                  </a:cubicBezTo>
                  <a:cubicBezTo>
                    <a:pt x="17" y="130"/>
                    <a:pt x="17" y="128"/>
                    <a:pt x="17" y="128"/>
                  </a:cubicBezTo>
                  <a:cubicBezTo>
                    <a:pt x="15" y="125"/>
                    <a:pt x="15" y="125"/>
                    <a:pt x="15" y="125"/>
                  </a:cubicBezTo>
                  <a:cubicBezTo>
                    <a:pt x="15" y="125"/>
                    <a:pt x="14" y="125"/>
                    <a:pt x="12" y="124"/>
                  </a:cubicBezTo>
                  <a:cubicBezTo>
                    <a:pt x="10" y="123"/>
                    <a:pt x="7" y="122"/>
                    <a:pt x="7" y="122"/>
                  </a:cubicBezTo>
                  <a:cubicBezTo>
                    <a:pt x="7" y="119"/>
                    <a:pt x="7" y="119"/>
                    <a:pt x="7" y="119"/>
                  </a:cubicBezTo>
                  <a:cubicBezTo>
                    <a:pt x="6" y="118"/>
                    <a:pt x="6" y="118"/>
                    <a:pt x="6" y="118"/>
                  </a:cubicBezTo>
                  <a:cubicBezTo>
                    <a:pt x="6" y="118"/>
                    <a:pt x="4" y="118"/>
                    <a:pt x="4" y="119"/>
                  </a:cubicBezTo>
                  <a:cubicBezTo>
                    <a:pt x="4" y="119"/>
                    <a:pt x="4" y="120"/>
                    <a:pt x="4" y="120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2" y="119"/>
                    <a:pt x="0" y="116"/>
                    <a:pt x="0" y="115"/>
                  </a:cubicBezTo>
                  <a:cubicBezTo>
                    <a:pt x="1" y="115"/>
                    <a:pt x="2" y="114"/>
                    <a:pt x="2" y="113"/>
                  </a:cubicBezTo>
                  <a:cubicBezTo>
                    <a:pt x="3" y="112"/>
                    <a:pt x="4" y="110"/>
                    <a:pt x="4" y="109"/>
                  </a:cubicBezTo>
                  <a:cubicBezTo>
                    <a:pt x="4" y="109"/>
                    <a:pt x="4" y="105"/>
                    <a:pt x="4" y="105"/>
                  </a:cubicBezTo>
                  <a:cubicBezTo>
                    <a:pt x="4" y="105"/>
                    <a:pt x="3" y="104"/>
                    <a:pt x="4" y="104"/>
                  </a:cubicBezTo>
                  <a:cubicBezTo>
                    <a:pt x="5" y="104"/>
                    <a:pt x="4" y="104"/>
                    <a:pt x="5" y="104"/>
                  </a:cubicBezTo>
                  <a:cubicBezTo>
                    <a:pt x="6" y="103"/>
                    <a:pt x="9" y="101"/>
                    <a:pt x="9" y="101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9" y="99"/>
                    <a:pt x="8" y="97"/>
                    <a:pt x="8" y="96"/>
                  </a:cubicBezTo>
                  <a:cubicBezTo>
                    <a:pt x="8" y="96"/>
                    <a:pt x="8" y="96"/>
                    <a:pt x="8" y="95"/>
                  </a:cubicBezTo>
                  <a:cubicBezTo>
                    <a:pt x="8" y="93"/>
                    <a:pt x="4" y="89"/>
                    <a:pt x="4" y="89"/>
                  </a:cubicBezTo>
                  <a:cubicBezTo>
                    <a:pt x="2" y="89"/>
                    <a:pt x="2" y="89"/>
                    <a:pt x="2" y="89"/>
                  </a:cubicBezTo>
                  <a:cubicBezTo>
                    <a:pt x="2" y="89"/>
                    <a:pt x="2" y="88"/>
                    <a:pt x="2" y="87"/>
                  </a:cubicBezTo>
                  <a:cubicBezTo>
                    <a:pt x="2" y="87"/>
                    <a:pt x="2" y="84"/>
                    <a:pt x="2" y="84"/>
                  </a:cubicBezTo>
                  <a:cubicBezTo>
                    <a:pt x="3" y="80"/>
                    <a:pt x="3" y="80"/>
                    <a:pt x="3" y="80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4"/>
                    <a:pt x="2" y="63"/>
                  </a:cubicBezTo>
                  <a:cubicBezTo>
                    <a:pt x="2" y="63"/>
                    <a:pt x="4" y="59"/>
                    <a:pt x="4" y="59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6" y="60"/>
                    <a:pt x="5" y="61"/>
                    <a:pt x="6" y="62"/>
                  </a:cubicBezTo>
                  <a:cubicBezTo>
                    <a:pt x="7" y="62"/>
                    <a:pt x="8" y="62"/>
                    <a:pt x="9" y="62"/>
                  </a:cubicBezTo>
                  <a:cubicBezTo>
                    <a:pt x="9" y="62"/>
                    <a:pt x="10" y="63"/>
                    <a:pt x="10" y="63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0" y="67"/>
                    <a:pt x="20" y="66"/>
                    <a:pt x="20" y="66"/>
                  </a:cubicBezTo>
                  <a:cubicBezTo>
                    <a:pt x="20" y="66"/>
                    <a:pt x="19" y="64"/>
                    <a:pt x="19" y="64"/>
                  </a:cubicBezTo>
                  <a:cubicBezTo>
                    <a:pt x="19" y="63"/>
                    <a:pt x="18" y="62"/>
                    <a:pt x="18" y="62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22" y="58"/>
                    <a:pt x="22" y="57"/>
                    <a:pt x="21" y="57"/>
                  </a:cubicBezTo>
                  <a:cubicBezTo>
                    <a:pt x="20" y="57"/>
                    <a:pt x="18" y="57"/>
                    <a:pt x="18" y="57"/>
                  </a:cubicBezTo>
                  <a:cubicBezTo>
                    <a:pt x="18" y="57"/>
                    <a:pt x="17" y="56"/>
                    <a:pt x="17" y="56"/>
                  </a:cubicBezTo>
                  <a:cubicBezTo>
                    <a:pt x="17" y="56"/>
                    <a:pt x="16" y="54"/>
                    <a:pt x="16" y="54"/>
                  </a:cubicBezTo>
                  <a:cubicBezTo>
                    <a:pt x="16" y="54"/>
                    <a:pt x="16" y="52"/>
                    <a:pt x="17" y="52"/>
                  </a:cubicBezTo>
                  <a:cubicBezTo>
                    <a:pt x="17" y="51"/>
                    <a:pt x="18" y="48"/>
                    <a:pt x="18" y="48"/>
                  </a:cubicBezTo>
                  <a:cubicBezTo>
                    <a:pt x="18" y="48"/>
                    <a:pt x="17" y="46"/>
                    <a:pt x="19" y="46"/>
                  </a:cubicBezTo>
                  <a:cubicBezTo>
                    <a:pt x="21" y="46"/>
                    <a:pt x="22" y="46"/>
                    <a:pt x="22" y="46"/>
                  </a:cubicBezTo>
                  <a:cubicBezTo>
                    <a:pt x="22" y="46"/>
                    <a:pt x="23" y="44"/>
                    <a:pt x="24" y="44"/>
                  </a:cubicBezTo>
                  <a:cubicBezTo>
                    <a:pt x="24" y="44"/>
                    <a:pt x="25" y="43"/>
                    <a:pt x="25" y="44"/>
                  </a:cubicBezTo>
                  <a:cubicBezTo>
                    <a:pt x="26" y="44"/>
                    <a:pt x="25" y="47"/>
                    <a:pt x="25" y="47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50"/>
                    <a:pt x="24" y="51"/>
                  </a:cubicBezTo>
                  <a:cubicBezTo>
                    <a:pt x="24" y="52"/>
                    <a:pt x="24" y="53"/>
                    <a:pt x="24" y="53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2" y="56"/>
                    <a:pt x="23" y="56"/>
                    <a:pt x="23" y="56"/>
                  </a:cubicBezTo>
                  <a:cubicBezTo>
                    <a:pt x="23" y="57"/>
                    <a:pt x="23" y="58"/>
                    <a:pt x="23" y="58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6" y="57"/>
                    <a:pt x="25" y="56"/>
                    <a:pt x="25" y="56"/>
                  </a:cubicBezTo>
                  <a:cubicBezTo>
                    <a:pt x="25" y="56"/>
                    <a:pt x="24" y="55"/>
                    <a:pt x="25" y="54"/>
                  </a:cubicBezTo>
                  <a:cubicBezTo>
                    <a:pt x="26" y="53"/>
                    <a:pt x="26" y="52"/>
                    <a:pt x="27" y="52"/>
                  </a:cubicBezTo>
                  <a:cubicBezTo>
                    <a:pt x="27" y="51"/>
                    <a:pt x="27" y="51"/>
                    <a:pt x="29" y="51"/>
                  </a:cubicBezTo>
                  <a:cubicBezTo>
                    <a:pt x="30" y="51"/>
                    <a:pt x="32" y="53"/>
                    <a:pt x="32" y="53"/>
                  </a:cubicBezTo>
                  <a:cubicBezTo>
                    <a:pt x="32" y="53"/>
                    <a:pt x="33" y="54"/>
                    <a:pt x="32" y="54"/>
                  </a:cubicBezTo>
                  <a:cubicBezTo>
                    <a:pt x="32" y="55"/>
                    <a:pt x="31" y="56"/>
                    <a:pt x="31" y="56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33" y="59"/>
                    <a:pt x="32" y="59"/>
                    <a:pt x="31" y="60"/>
                  </a:cubicBezTo>
                  <a:cubicBezTo>
                    <a:pt x="31" y="60"/>
                    <a:pt x="31" y="61"/>
                    <a:pt x="31" y="61"/>
                  </a:cubicBezTo>
                  <a:cubicBezTo>
                    <a:pt x="31" y="62"/>
                    <a:pt x="28" y="63"/>
                    <a:pt x="31" y="63"/>
                  </a:cubicBezTo>
                  <a:cubicBezTo>
                    <a:pt x="33" y="63"/>
                    <a:pt x="33" y="63"/>
                    <a:pt x="33" y="62"/>
                  </a:cubicBezTo>
                  <a:cubicBezTo>
                    <a:pt x="33" y="62"/>
                    <a:pt x="33" y="60"/>
                    <a:pt x="33" y="60"/>
                  </a:cubicBezTo>
                  <a:cubicBezTo>
                    <a:pt x="33" y="60"/>
                    <a:pt x="34" y="60"/>
                    <a:pt x="34" y="60"/>
                  </a:cubicBezTo>
                  <a:cubicBezTo>
                    <a:pt x="35" y="60"/>
                    <a:pt x="36" y="60"/>
                    <a:pt x="36" y="60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37" y="61"/>
                    <a:pt x="37" y="62"/>
                    <a:pt x="37" y="63"/>
                  </a:cubicBezTo>
                  <a:cubicBezTo>
                    <a:pt x="37" y="63"/>
                    <a:pt x="37" y="64"/>
                    <a:pt x="37" y="64"/>
                  </a:cubicBezTo>
                  <a:cubicBezTo>
                    <a:pt x="37" y="64"/>
                    <a:pt x="39" y="66"/>
                    <a:pt x="39" y="65"/>
                  </a:cubicBezTo>
                  <a:cubicBezTo>
                    <a:pt x="39" y="64"/>
                    <a:pt x="40" y="65"/>
                    <a:pt x="39" y="63"/>
                  </a:cubicBezTo>
                  <a:cubicBezTo>
                    <a:pt x="38" y="62"/>
                    <a:pt x="38" y="60"/>
                    <a:pt x="38" y="60"/>
                  </a:cubicBezTo>
                  <a:cubicBezTo>
                    <a:pt x="38" y="60"/>
                    <a:pt x="38" y="60"/>
                    <a:pt x="38" y="59"/>
                  </a:cubicBezTo>
                  <a:cubicBezTo>
                    <a:pt x="38" y="59"/>
                    <a:pt x="38" y="58"/>
                    <a:pt x="38" y="58"/>
                  </a:cubicBezTo>
                  <a:cubicBezTo>
                    <a:pt x="37" y="57"/>
                    <a:pt x="36" y="57"/>
                    <a:pt x="36" y="56"/>
                  </a:cubicBezTo>
                  <a:cubicBezTo>
                    <a:pt x="36" y="56"/>
                    <a:pt x="33" y="53"/>
                    <a:pt x="33" y="53"/>
                  </a:cubicBezTo>
                  <a:cubicBezTo>
                    <a:pt x="33" y="53"/>
                    <a:pt x="33" y="52"/>
                    <a:pt x="33" y="51"/>
                  </a:cubicBezTo>
                  <a:cubicBezTo>
                    <a:pt x="33" y="49"/>
                    <a:pt x="33" y="48"/>
                    <a:pt x="33" y="47"/>
                  </a:cubicBezTo>
                  <a:cubicBezTo>
                    <a:pt x="33" y="47"/>
                    <a:pt x="34" y="45"/>
                    <a:pt x="34" y="45"/>
                  </a:cubicBezTo>
                  <a:cubicBezTo>
                    <a:pt x="34" y="45"/>
                    <a:pt x="34" y="43"/>
                    <a:pt x="35" y="42"/>
                  </a:cubicBezTo>
                  <a:cubicBezTo>
                    <a:pt x="36" y="42"/>
                    <a:pt x="35" y="41"/>
                    <a:pt x="36" y="41"/>
                  </a:cubicBezTo>
                  <a:cubicBezTo>
                    <a:pt x="38" y="40"/>
                    <a:pt x="37" y="40"/>
                    <a:pt x="39" y="40"/>
                  </a:cubicBezTo>
                  <a:cubicBezTo>
                    <a:pt x="40" y="40"/>
                    <a:pt x="42" y="41"/>
                    <a:pt x="43" y="41"/>
                  </a:cubicBezTo>
                  <a:cubicBezTo>
                    <a:pt x="43" y="41"/>
                    <a:pt x="46" y="42"/>
                    <a:pt x="46" y="42"/>
                  </a:cubicBezTo>
                  <a:cubicBezTo>
                    <a:pt x="46" y="42"/>
                    <a:pt x="46" y="41"/>
                    <a:pt x="46" y="41"/>
                  </a:cubicBezTo>
                  <a:cubicBezTo>
                    <a:pt x="47" y="41"/>
                    <a:pt x="47" y="39"/>
                    <a:pt x="47" y="40"/>
                  </a:cubicBezTo>
                  <a:cubicBezTo>
                    <a:pt x="48" y="40"/>
                    <a:pt x="48" y="41"/>
                    <a:pt x="49" y="40"/>
                  </a:cubicBezTo>
                  <a:cubicBezTo>
                    <a:pt x="50" y="39"/>
                    <a:pt x="50" y="38"/>
                    <a:pt x="50" y="38"/>
                  </a:cubicBezTo>
                  <a:cubicBezTo>
                    <a:pt x="50" y="38"/>
                    <a:pt x="51" y="38"/>
                    <a:pt x="52" y="37"/>
                  </a:cubicBezTo>
                  <a:cubicBezTo>
                    <a:pt x="52" y="37"/>
                    <a:pt x="51" y="36"/>
                    <a:pt x="50" y="36"/>
                  </a:cubicBezTo>
                  <a:cubicBezTo>
                    <a:pt x="50" y="36"/>
                    <a:pt x="48" y="36"/>
                    <a:pt x="47" y="37"/>
                  </a:cubicBezTo>
                  <a:cubicBezTo>
                    <a:pt x="46" y="37"/>
                    <a:pt x="47" y="37"/>
                    <a:pt x="45" y="37"/>
                  </a:cubicBezTo>
                  <a:cubicBezTo>
                    <a:pt x="44" y="38"/>
                    <a:pt x="44" y="38"/>
                    <a:pt x="42" y="38"/>
                  </a:cubicBezTo>
                  <a:cubicBezTo>
                    <a:pt x="40" y="38"/>
                    <a:pt x="40" y="38"/>
                    <a:pt x="39" y="39"/>
                  </a:cubicBezTo>
                  <a:cubicBezTo>
                    <a:pt x="38" y="40"/>
                    <a:pt x="37" y="40"/>
                    <a:pt x="37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40"/>
                    <a:pt x="35" y="40"/>
                    <a:pt x="34" y="40"/>
                  </a:cubicBezTo>
                  <a:cubicBezTo>
                    <a:pt x="34" y="40"/>
                    <a:pt x="33" y="39"/>
                    <a:pt x="33" y="39"/>
                  </a:cubicBezTo>
                  <a:cubicBezTo>
                    <a:pt x="33" y="39"/>
                    <a:pt x="33" y="39"/>
                    <a:pt x="32" y="39"/>
                  </a:cubicBezTo>
                  <a:cubicBezTo>
                    <a:pt x="31" y="39"/>
                    <a:pt x="30" y="40"/>
                    <a:pt x="30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8" y="40"/>
                    <a:pt x="27" y="40"/>
                    <a:pt x="26" y="40"/>
                  </a:cubicBezTo>
                  <a:cubicBezTo>
                    <a:pt x="26" y="41"/>
                    <a:pt x="24" y="41"/>
                    <a:pt x="24" y="41"/>
                  </a:cubicBezTo>
                  <a:cubicBezTo>
                    <a:pt x="24" y="41"/>
                    <a:pt x="24" y="41"/>
                    <a:pt x="23" y="41"/>
                  </a:cubicBezTo>
                  <a:cubicBezTo>
                    <a:pt x="23" y="42"/>
                    <a:pt x="24" y="42"/>
                    <a:pt x="23" y="43"/>
                  </a:cubicBezTo>
                  <a:cubicBezTo>
                    <a:pt x="22" y="43"/>
                    <a:pt x="20" y="43"/>
                    <a:pt x="20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3"/>
                  </a:cubicBezTo>
                  <a:cubicBezTo>
                    <a:pt x="13" y="53"/>
                    <a:pt x="13" y="53"/>
                    <a:pt x="14" y="54"/>
                  </a:cubicBezTo>
                  <a:cubicBezTo>
                    <a:pt x="14" y="54"/>
                    <a:pt x="14" y="55"/>
                    <a:pt x="14" y="55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6" y="61"/>
                    <a:pt x="15" y="62"/>
                    <a:pt x="14" y="62"/>
                  </a:cubicBezTo>
                  <a:cubicBezTo>
                    <a:pt x="14" y="62"/>
                    <a:pt x="13" y="61"/>
                    <a:pt x="13" y="61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9" y="57"/>
                    <a:pt x="8" y="56"/>
                    <a:pt x="8" y="56"/>
                  </a:cubicBezTo>
                  <a:cubicBezTo>
                    <a:pt x="8" y="55"/>
                    <a:pt x="7" y="54"/>
                    <a:pt x="7" y="54"/>
                  </a:cubicBezTo>
                  <a:cubicBezTo>
                    <a:pt x="5" y="51"/>
                    <a:pt x="5" y="51"/>
                    <a:pt x="5" y="51"/>
                  </a:cubicBezTo>
                  <a:cubicBezTo>
                    <a:pt x="5" y="51"/>
                    <a:pt x="5" y="51"/>
                    <a:pt x="6" y="51"/>
                  </a:cubicBezTo>
                  <a:cubicBezTo>
                    <a:pt x="6" y="50"/>
                    <a:pt x="6" y="50"/>
                    <a:pt x="7" y="49"/>
                  </a:cubicBezTo>
                  <a:cubicBezTo>
                    <a:pt x="7" y="48"/>
                    <a:pt x="9" y="46"/>
                    <a:pt x="9" y="46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4"/>
                    <a:pt x="22" y="35"/>
                    <a:pt x="22" y="35"/>
                  </a:cubicBezTo>
                  <a:cubicBezTo>
                    <a:pt x="23" y="34"/>
                    <a:pt x="24" y="33"/>
                    <a:pt x="24" y="33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8" y="33"/>
                    <a:pt x="38" y="33"/>
                    <a:pt x="38" y="33"/>
                  </a:cubicBezTo>
                  <a:close/>
                  <a:moveTo>
                    <a:pt x="16" y="139"/>
                  </a:moveTo>
                  <a:cubicBezTo>
                    <a:pt x="16" y="139"/>
                    <a:pt x="16" y="139"/>
                    <a:pt x="16" y="139"/>
                  </a:cubicBezTo>
                  <a:cubicBezTo>
                    <a:pt x="16" y="139"/>
                    <a:pt x="14" y="138"/>
                    <a:pt x="14" y="138"/>
                  </a:cubicBezTo>
                  <a:cubicBezTo>
                    <a:pt x="14" y="139"/>
                    <a:pt x="13" y="140"/>
                    <a:pt x="13" y="140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11" y="144"/>
                    <a:pt x="11" y="144"/>
                    <a:pt x="11" y="144"/>
                  </a:cubicBezTo>
                  <a:cubicBezTo>
                    <a:pt x="11" y="146"/>
                    <a:pt x="11" y="146"/>
                    <a:pt x="11" y="146"/>
                  </a:cubicBezTo>
                  <a:cubicBezTo>
                    <a:pt x="8" y="147"/>
                    <a:pt x="8" y="147"/>
                    <a:pt x="8" y="147"/>
                  </a:cubicBezTo>
                  <a:cubicBezTo>
                    <a:pt x="8" y="147"/>
                    <a:pt x="8" y="148"/>
                    <a:pt x="9" y="148"/>
                  </a:cubicBezTo>
                  <a:cubicBezTo>
                    <a:pt x="10" y="148"/>
                    <a:pt x="11" y="148"/>
                    <a:pt x="11" y="148"/>
                  </a:cubicBezTo>
                  <a:cubicBezTo>
                    <a:pt x="11" y="147"/>
                    <a:pt x="12" y="146"/>
                    <a:pt x="12" y="146"/>
                  </a:cubicBezTo>
                  <a:cubicBezTo>
                    <a:pt x="12" y="146"/>
                    <a:pt x="13" y="145"/>
                    <a:pt x="13" y="145"/>
                  </a:cubicBezTo>
                  <a:cubicBezTo>
                    <a:pt x="14" y="145"/>
                    <a:pt x="16" y="145"/>
                    <a:pt x="16" y="144"/>
                  </a:cubicBezTo>
                  <a:cubicBezTo>
                    <a:pt x="16" y="143"/>
                    <a:pt x="16" y="142"/>
                    <a:pt x="16" y="142"/>
                  </a:cubicBezTo>
                  <a:cubicBezTo>
                    <a:pt x="16" y="141"/>
                    <a:pt x="16" y="141"/>
                    <a:pt x="16" y="141"/>
                  </a:cubicBezTo>
                  <a:cubicBezTo>
                    <a:pt x="16" y="139"/>
                    <a:pt x="16" y="139"/>
                    <a:pt x="16" y="139"/>
                  </a:cubicBezTo>
                  <a:close/>
                  <a:moveTo>
                    <a:pt x="68" y="112"/>
                  </a:moveTo>
                  <a:cubicBezTo>
                    <a:pt x="68" y="112"/>
                    <a:pt x="68" y="112"/>
                    <a:pt x="68" y="112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8" y="112"/>
                    <a:pt x="69" y="111"/>
                    <a:pt x="69" y="111"/>
                  </a:cubicBezTo>
                  <a:cubicBezTo>
                    <a:pt x="69" y="110"/>
                    <a:pt x="68" y="109"/>
                    <a:pt x="68" y="109"/>
                  </a:cubicBezTo>
                  <a:cubicBezTo>
                    <a:pt x="68" y="108"/>
                    <a:pt x="69" y="108"/>
                    <a:pt x="69" y="108"/>
                  </a:cubicBezTo>
                  <a:cubicBezTo>
                    <a:pt x="69" y="108"/>
                    <a:pt x="69" y="107"/>
                    <a:pt x="69" y="107"/>
                  </a:cubicBezTo>
                  <a:cubicBezTo>
                    <a:pt x="69" y="107"/>
                    <a:pt x="68" y="107"/>
                    <a:pt x="68" y="107"/>
                  </a:cubicBezTo>
                  <a:cubicBezTo>
                    <a:pt x="67" y="107"/>
                    <a:pt x="67" y="108"/>
                    <a:pt x="67" y="108"/>
                  </a:cubicBezTo>
                  <a:cubicBezTo>
                    <a:pt x="67" y="108"/>
                    <a:pt x="67" y="109"/>
                    <a:pt x="67" y="109"/>
                  </a:cubicBezTo>
                  <a:cubicBezTo>
                    <a:pt x="67" y="109"/>
                    <a:pt x="67" y="110"/>
                    <a:pt x="67" y="110"/>
                  </a:cubicBezTo>
                  <a:cubicBezTo>
                    <a:pt x="67" y="110"/>
                    <a:pt x="68" y="112"/>
                    <a:pt x="68" y="112"/>
                  </a:cubicBezTo>
                  <a:close/>
                  <a:moveTo>
                    <a:pt x="95" y="139"/>
                  </a:moveTo>
                  <a:cubicBezTo>
                    <a:pt x="95" y="139"/>
                    <a:pt x="95" y="139"/>
                    <a:pt x="95" y="139"/>
                  </a:cubicBezTo>
                  <a:cubicBezTo>
                    <a:pt x="96" y="138"/>
                    <a:pt x="96" y="138"/>
                    <a:pt x="96" y="138"/>
                  </a:cubicBezTo>
                  <a:cubicBezTo>
                    <a:pt x="97" y="139"/>
                    <a:pt x="97" y="139"/>
                    <a:pt x="97" y="139"/>
                  </a:cubicBezTo>
                  <a:cubicBezTo>
                    <a:pt x="97" y="139"/>
                    <a:pt x="96" y="140"/>
                    <a:pt x="96" y="140"/>
                  </a:cubicBezTo>
                  <a:cubicBezTo>
                    <a:pt x="96" y="140"/>
                    <a:pt x="95" y="139"/>
                    <a:pt x="95" y="139"/>
                  </a:cubicBezTo>
                  <a:cubicBezTo>
                    <a:pt x="95" y="139"/>
                    <a:pt x="95" y="139"/>
                    <a:pt x="95" y="139"/>
                  </a:cubicBezTo>
                  <a:close/>
                  <a:moveTo>
                    <a:pt x="106" y="152"/>
                  </a:moveTo>
                  <a:cubicBezTo>
                    <a:pt x="106" y="152"/>
                    <a:pt x="106" y="152"/>
                    <a:pt x="106" y="152"/>
                  </a:cubicBezTo>
                  <a:cubicBezTo>
                    <a:pt x="107" y="152"/>
                    <a:pt x="107" y="152"/>
                    <a:pt x="107" y="152"/>
                  </a:cubicBezTo>
                  <a:cubicBezTo>
                    <a:pt x="107" y="153"/>
                    <a:pt x="107" y="153"/>
                    <a:pt x="107" y="153"/>
                  </a:cubicBezTo>
                  <a:cubicBezTo>
                    <a:pt x="106" y="154"/>
                    <a:pt x="106" y="154"/>
                    <a:pt x="106" y="154"/>
                  </a:cubicBezTo>
                  <a:cubicBezTo>
                    <a:pt x="106" y="153"/>
                    <a:pt x="106" y="153"/>
                    <a:pt x="106" y="153"/>
                  </a:cubicBezTo>
                  <a:cubicBezTo>
                    <a:pt x="106" y="152"/>
                    <a:pt x="106" y="152"/>
                    <a:pt x="106" y="152"/>
                  </a:cubicBezTo>
                  <a:close/>
                  <a:moveTo>
                    <a:pt x="103" y="150"/>
                  </a:moveTo>
                  <a:cubicBezTo>
                    <a:pt x="103" y="150"/>
                    <a:pt x="103" y="150"/>
                    <a:pt x="103" y="150"/>
                  </a:cubicBezTo>
                  <a:cubicBezTo>
                    <a:pt x="102" y="149"/>
                    <a:pt x="102" y="149"/>
                    <a:pt x="102" y="149"/>
                  </a:cubicBezTo>
                  <a:cubicBezTo>
                    <a:pt x="104" y="149"/>
                    <a:pt x="104" y="149"/>
                    <a:pt x="104" y="149"/>
                  </a:cubicBezTo>
                  <a:cubicBezTo>
                    <a:pt x="104" y="149"/>
                    <a:pt x="104" y="149"/>
                    <a:pt x="105" y="149"/>
                  </a:cubicBezTo>
                  <a:cubicBezTo>
                    <a:pt x="105" y="149"/>
                    <a:pt x="106" y="150"/>
                    <a:pt x="106" y="150"/>
                  </a:cubicBezTo>
                  <a:cubicBezTo>
                    <a:pt x="106" y="150"/>
                    <a:pt x="106" y="150"/>
                    <a:pt x="106" y="150"/>
                  </a:cubicBezTo>
                  <a:cubicBezTo>
                    <a:pt x="105" y="150"/>
                    <a:pt x="105" y="151"/>
                    <a:pt x="105" y="151"/>
                  </a:cubicBezTo>
                  <a:cubicBezTo>
                    <a:pt x="104" y="151"/>
                    <a:pt x="103" y="150"/>
                    <a:pt x="103" y="150"/>
                  </a:cubicBezTo>
                  <a:close/>
                  <a:moveTo>
                    <a:pt x="108" y="150"/>
                  </a:moveTo>
                  <a:cubicBezTo>
                    <a:pt x="108" y="150"/>
                    <a:pt x="108" y="150"/>
                    <a:pt x="108" y="150"/>
                  </a:cubicBezTo>
                  <a:cubicBezTo>
                    <a:pt x="107" y="148"/>
                    <a:pt x="107" y="148"/>
                    <a:pt x="107" y="148"/>
                  </a:cubicBezTo>
                  <a:cubicBezTo>
                    <a:pt x="108" y="147"/>
                    <a:pt x="108" y="147"/>
                    <a:pt x="108" y="147"/>
                  </a:cubicBezTo>
                  <a:cubicBezTo>
                    <a:pt x="108" y="147"/>
                    <a:pt x="109" y="148"/>
                    <a:pt x="109" y="148"/>
                  </a:cubicBezTo>
                  <a:cubicBezTo>
                    <a:pt x="109" y="148"/>
                    <a:pt x="108" y="149"/>
                    <a:pt x="108" y="149"/>
                  </a:cubicBezTo>
                  <a:cubicBezTo>
                    <a:pt x="108" y="150"/>
                    <a:pt x="108" y="150"/>
                    <a:pt x="108" y="150"/>
                  </a:cubicBezTo>
                  <a:close/>
                  <a:moveTo>
                    <a:pt x="129" y="144"/>
                  </a:moveTo>
                  <a:cubicBezTo>
                    <a:pt x="129" y="144"/>
                    <a:pt x="129" y="144"/>
                    <a:pt x="129" y="144"/>
                  </a:cubicBezTo>
                  <a:cubicBezTo>
                    <a:pt x="128" y="143"/>
                    <a:pt x="128" y="143"/>
                    <a:pt x="128" y="143"/>
                  </a:cubicBezTo>
                  <a:cubicBezTo>
                    <a:pt x="128" y="143"/>
                    <a:pt x="129" y="142"/>
                    <a:pt x="129" y="142"/>
                  </a:cubicBezTo>
                  <a:cubicBezTo>
                    <a:pt x="130" y="142"/>
                    <a:pt x="131" y="142"/>
                    <a:pt x="131" y="142"/>
                  </a:cubicBezTo>
                  <a:cubicBezTo>
                    <a:pt x="129" y="144"/>
                    <a:pt x="129" y="144"/>
                    <a:pt x="129" y="144"/>
                  </a:cubicBezTo>
                  <a:close/>
                  <a:moveTo>
                    <a:pt x="127" y="145"/>
                  </a:moveTo>
                  <a:cubicBezTo>
                    <a:pt x="127" y="145"/>
                    <a:pt x="127" y="145"/>
                    <a:pt x="127" y="145"/>
                  </a:cubicBezTo>
                  <a:cubicBezTo>
                    <a:pt x="127" y="142"/>
                    <a:pt x="127" y="142"/>
                    <a:pt x="127" y="142"/>
                  </a:cubicBezTo>
                  <a:cubicBezTo>
                    <a:pt x="128" y="141"/>
                    <a:pt x="128" y="141"/>
                    <a:pt x="128" y="141"/>
                  </a:cubicBezTo>
                  <a:cubicBezTo>
                    <a:pt x="127" y="140"/>
                    <a:pt x="127" y="140"/>
                    <a:pt x="127" y="140"/>
                  </a:cubicBezTo>
                  <a:cubicBezTo>
                    <a:pt x="126" y="140"/>
                    <a:pt x="126" y="140"/>
                    <a:pt x="126" y="140"/>
                  </a:cubicBezTo>
                  <a:cubicBezTo>
                    <a:pt x="126" y="140"/>
                    <a:pt x="125" y="138"/>
                    <a:pt x="125" y="138"/>
                  </a:cubicBezTo>
                  <a:cubicBezTo>
                    <a:pt x="125" y="138"/>
                    <a:pt x="124" y="138"/>
                    <a:pt x="124" y="138"/>
                  </a:cubicBezTo>
                  <a:cubicBezTo>
                    <a:pt x="124" y="138"/>
                    <a:pt x="123" y="138"/>
                    <a:pt x="123" y="138"/>
                  </a:cubicBezTo>
                  <a:cubicBezTo>
                    <a:pt x="123" y="138"/>
                    <a:pt x="124" y="137"/>
                    <a:pt x="124" y="137"/>
                  </a:cubicBezTo>
                  <a:cubicBezTo>
                    <a:pt x="124" y="137"/>
                    <a:pt x="124" y="137"/>
                    <a:pt x="125" y="137"/>
                  </a:cubicBezTo>
                  <a:cubicBezTo>
                    <a:pt x="126" y="136"/>
                    <a:pt x="126" y="136"/>
                    <a:pt x="126" y="136"/>
                  </a:cubicBezTo>
                  <a:cubicBezTo>
                    <a:pt x="126" y="136"/>
                    <a:pt x="128" y="133"/>
                    <a:pt x="130" y="133"/>
                  </a:cubicBezTo>
                  <a:cubicBezTo>
                    <a:pt x="131" y="133"/>
                    <a:pt x="133" y="133"/>
                    <a:pt x="133" y="133"/>
                  </a:cubicBezTo>
                  <a:cubicBezTo>
                    <a:pt x="135" y="131"/>
                    <a:pt x="135" y="131"/>
                    <a:pt x="135" y="131"/>
                  </a:cubicBezTo>
                  <a:cubicBezTo>
                    <a:pt x="135" y="131"/>
                    <a:pt x="135" y="130"/>
                    <a:pt x="135" y="130"/>
                  </a:cubicBezTo>
                  <a:cubicBezTo>
                    <a:pt x="136" y="130"/>
                    <a:pt x="135" y="128"/>
                    <a:pt x="135" y="128"/>
                  </a:cubicBezTo>
                  <a:cubicBezTo>
                    <a:pt x="135" y="126"/>
                    <a:pt x="135" y="126"/>
                    <a:pt x="135" y="126"/>
                  </a:cubicBezTo>
                  <a:cubicBezTo>
                    <a:pt x="135" y="126"/>
                    <a:pt x="132" y="124"/>
                    <a:pt x="132" y="124"/>
                  </a:cubicBezTo>
                  <a:cubicBezTo>
                    <a:pt x="132" y="124"/>
                    <a:pt x="128" y="122"/>
                    <a:pt x="128" y="122"/>
                  </a:cubicBezTo>
                  <a:cubicBezTo>
                    <a:pt x="128" y="122"/>
                    <a:pt x="128" y="120"/>
                    <a:pt x="127" y="120"/>
                  </a:cubicBezTo>
                  <a:cubicBezTo>
                    <a:pt x="127" y="120"/>
                    <a:pt x="128" y="118"/>
                    <a:pt x="128" y="118"/>
                  </a:cubicBezTo>
                  <a:cubicBezTo>
                    <a:pt x="128" y="118"/>
                    <a:pt x="130" y="115"/>
                    <a:pt x="132" y="114"/>
                  </a:cubicBezTo>
                  <a:cubicBezTo>
                    <a:pt x="133" y="113"/>
                    <a:pt x="134" y="113"/>
                    <a:pt x="134" y="113"/>
                  </a:cubicBezTo>
                  <a:cubicBezTo>
                    <a:pt x="135" y="113"/>
                    <a:pt x="136" y="114"/>
                    <a:pt x="137" y="115"/>
                  </a:cubicBezTo>
                  <a:cubicBezTo>
                    <a:pt x="137" y="115"/>
                    <a:pt x="138" y="115"/>
                    <a:pt x="139" y="115"/>
                  </a:cubicBezTo>
                  <a:cubicBezTo>
                    <a:pt x="140" y="115"/>
                    <a:pt x="141" y="115"/>
                    <a:pt x="141" y="115"/>
                  </a:cubicBezTo>
                  <a:cubicBezTo>
                    <a:pt x="141" y="115"/>
                    <a:pt x="141" y="113"/>
                    <a:pt x="141" y="112"/>
                  </a:cubicBezTo>
                  <a:cubicBezTo>
                    <a:pt x="141" y="111"/>
                    <a:pt x="141" y="112"/>
                    <a:pt x="140" y="111"/>
                  </a:cubicBezTo>
                  <a:cubicBezTo>
                    <a:pt x="140" y="111"/>
                    <a:pt x="139" y="110"/>
                    <a:pt x="139" y="110"/>
                  </a:cubicBezTo>
                  <a:cubicBezTo>
                    <a:pt x="139" y="110"/>
                    <a:pt x="139" y="109"/>
                    <a:pt x="139" y="109"/>
                  </a:cubicBezTo>
                  <a:cubicBezTo>
                    <a:pt x="139" y="109"/>
                    <a:pt x="139" y="108"/>
                    <a:pt x="139" y="107"/>
                  </a:cubicBezTo>
                  <a:cubicBezTo>
                    <a:pt x="139" y="107"/>
                    <a:pt x="139" y="104"/>
                    <a:pt x="139" y="104"/>
                  </a:cubicBezTo>
                  <a:cubicBezTo>
                    <a:pt x="139" y="103"/>
                    <a:pt x="138" y="101"/>
                    <a:pt x="138" y="101"/>
                  </a:cubicBezTo>
                  <a:cubicBezTo>
                    <a:pt x="138" y="100"/>
                    <a:pt x="137" y="99"/>
                    <a:pt x="137" y="99"/>
                  </a:cubicBezTo>
                  <a:cubicBezTo>
                    <a:pt x="136" y="97"/>
                    <a:pt x="136" y="97"/>
                    <a:pt x="136" y="97"/>
                  </a:cubicBezTo>
                  <a:cubicBezTo>
                    <a:pt x="136" y="97"/>
                    <a:pt x="136" y="97"/>
                    <a:pt x="136" y="96"/>
                  </a:cubicBezTo>
                  <a:cubicBezTo>
                    <a:pt x="136" y="94"/>
                    <a:pt x="137" y="92"/>
                    <a:pt x="137" y="92"/>
                  </a:cubicBezTo>
                  <a:cubicBezTo>
                    <a:pt x="138" y="91"/>
                    <a:pt x="138" y="89"/>
                    <a:pt x="138" y="89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3" y="87"/>
                    <a:pt x="133" y="87"/>
                  </a:cubicBezTo>
                  <a:cubicBezTo>
                    <a:pt x="133" y="87"/>
                    <a:pt x="132" y="86"/>
                    <a:pt x="132" y="86"/>
                  </a:cubicBezTo>
                  <a:cubicBezTo>
                    <a:pt x="132" y="85"/>
                    <a:pt x="131" y="85"/>
                    <a:pt x="131" y="85"/>
                  </a:cubicBezTo>
                  <a:cubicBezTo>
                    <a:pt x="131" y="85"/>
                    <a:pt x="127" y="86"/>
                    <a:pt x="127" y="86"/>
                  </a:cubicBezTo>
                  <a:cubicBezTo>
                    <a:pt x="127" y="86"/>
                    <a:pt x="125" y="87"/>
                    <a:pt x="124" y="88"/>
                  </a:cubicBezTo>
                  <a:cubicBezTo>
                    <a:pt x="122" y="88"/>
                    <a:pt x="122" y="88"/>
                    <a:pt x="121" y="89"/>
                  </a:cubicBezTo>
                  <a:cubicBezTo>
                    <a:pt x="119" y="90"/>
                    <a:pt x="119" y="91"/>
                    <a:pt x="118" y="92"/>
                  </a:cubicBezTo>
                  <a:cubicBezTo>
                    <a:pt x="117" y="92"/>
                    <a:pt x="116" y="94"/>
                    <a:pt x="116" y="94"/>
                  </a:cubicBezTo>
                  <a:cubicBezTo>
                    <a:pt x="115" y="95"/>
                    <a:pt x="115" y="95"/>
                    <a:pt x="116" y="96"/>
                  </a:cubicBezTo>
                  <a:cubicBezTo>
                    <a:pt x="116" y="97"/>
                    <a:pt x="117" y="96"/>
                    <a:pt x="117" y="96"/>
                  </a:cubicBezTo>
                  <a:cubicBezTo>
                    <a:pt x="117" y="96"/>
                    <a:pt x="118" y="96"/>
                    <a:pt x="119" y="96"/>
                  </a:cubicBezTo>
                  <a:cubicBezTo>
                    <a:pt x="120" y="96"/>
                    <a:pt x="120" y="97"/>
                    <a:pt x="119" y="97"/>
                  </a:cubicBezTo>
                  <a:cubicBezTo>
                    <a:pt x="119" y="97"/>
                    <a:pt x="119" y="98"/>
                    <a:pt x="119" y="98"/>
                  </a:cubicBezTo>
                  <a:cubicBezTo>
                    <a:pt x="119" y="98"/>
                    <a:pt x="119" y="98"/>
                    <a:pt x="118" y="99"/>
                  </a:cubicBezTo>
                  <a:cubicBezTo>
                    <a:pt x="118" y="99"/>
                    <a:pt x="118" y="100"/>
                    <a:pt x="118" y="101"/>
                  </a:cubicBezTo>
                  <a:cubicBezTo>
                    <a:pt x="118" y="102"/>
                    <a:pt x="117" y="102"/>
                    <a:pt x="117" y="102"/>
                  </a:cubicBezTo>
                  <a:cubicBezTo>
                    <a:pt x="116" y="103"/>
                    <a:pt x="116" y="103"/>
                    <a:pt x="115" y="104"/>
                  </a:cubicBezTo>
                  <a:cubicBezTo>
                    <a:pt x="114" y="104"/>
                    <a:pt x="114" y="105"/>
                    <a:pt x="114" y="105"/>
                  </a:cubicBezTo>
                  <a:cubicBezTo>
                    <a:pt x="114" y="106"/>
                    <a:pt x="114" y="106"/>
                    <a:pt x="115" y="107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5" y="109"/>
                    <a:pt x="114" y="110"/>
                    <a:pt x="114" y="109"/>
                  </a:cubicBezTo>
                  <a:cubicBezTo>
                    <a:pt x="114" y="109"/>
                    <a:pt x="114" y="108"/>
                    <a:pt x="114" y="108"/>
                  </a:cubicBezTo>
                  <a:cubicBezTo>
                    <a:pt x="111" y="108"/>
                    <a:pt x="111" y="108"/>
                    <a:pt x="111" y="108"/>
                  </a:cubicBezTo>
                  <a:cubicBezTo>
                    <a:pt x="111" y="108"/>
                    <a:pt x="111" y="108"/>
                    <a:pt x="110" y="108"/>
                  </a:cubicBezTo>
                  <a:cubicBezTo>
                    <a:pt x="110" y="108"/>
                    <a:pt x="112" y="106"/>
                    <a:pt x="112" y="106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3" y="104"/>
                    <a:pt x="113" y="104"/>
                    <a:pt x="113" y="104"/>
                  </a:cubicBezTo>
                  <a:cubicBezTo>
                    <a:pt x="110" y="104"/>
                    <a:pt x="110" y="104"/>
                    <a:pt x="110" y="104"/>
                  </a:cubicBezTo>
                  <a:cubicBezTo>
                    <a:pt x="109" y="104"/>
                    <a:pt x="109" y="104"/>
                    <a:pt x="109" y="104"/>
                  </a:cubicBezTo>
                  <a:cubicBezTo>
                    <a:pt x="110" y="103"/>
                    <a:pt x="110" y="103"/>
                    <a:pt x="110" y="103"/>
                  </a:cubicBezTo>
                  <a:cubicBezTo>
                    <a:pt x="110" y="101"/>
                    <a:pt x="110" y="101"/>
                    <a:pt x="110" y="101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97"/>
                    <a:pt x="112" y="97"/>
                  </a:cubicBezTo>
                  <a:cubicBezTo>
                    <a:pt x="112" y="97"/>
                    <a:pt x="113" y="96"/>
                    <a:pt x="113" y="95"/>
                  </a:cubicBezTo>
                  <a:cubicBezTo>
                    <a:pt x="114" y="95"/>
                    <a:pt x="113" y="94"/>
                    <a:pt x="113" y="94"/>
                  </a:cubicBezTo>
                  <a:cubicBezTo>
                    <a:pt x="111" y="94"/>
                    <a:pt x="111" y="94"/>
                    <a:pt x="111" y="94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09" y="95"/>
                    <a:pt x="106" y="96"/>
                    <a:pt x="105" y="96"/>
                  </a:cubicBezTo>
                  <a:cubicBezTo>
                    <a:pt x="104" y="96"/>
                    <a:pt x="105" y="96"/>
                    <a:pt x="104" y="96"/>
                  </a:cubicBezTo>
                  <a:cubicBezTo>
                    <a:pt x="104" y="95"/>
                    <a:pt x="103" y="95"/>
                    <a:pt x="103" y="95"/>
                  </a:cubicBezTo>
                  <a:cubicBezTo>
                    <a:pt x="103" y="95"/>
                    <a:pt x="101" y="95"/>
                    <a:pt x="101" y="95"/>
                  </a:cubicBezTo>
                  <a:cubicBezTo>
                    <a:pt x="100" y="95"/>
                    <a:pt x="100" y="96"/>
                    <a:pt x="100" y="96"/>
                  </a:cubicBezTo>
                  <a:cubicBezTo>
                    <a:pt x="100" y="96"/>
                    <a:pt x="103" y="97"/>
                    <a:pt x="104" y="98"/>
                  </a:cubicBezTo>
                  <a:cubicBezTo>
                    <a:pt x="104" y="98"/>
                    <a:pt x="105" y="98"/>
                    <a:pt x="105" y="98"/>
                  </a:cubicBezTo>
                  <a:cubicBezTo>
                    <a:pt x="105" y="99"/>
                    <a:pt x="105" y="99"/>
                    <a:pt x="105" y="99"/>
                  </a:cubicBezTo>
                  <a:cubicBezTo>
                    <a:pt x="105" y="99"/>
                    <a:pt x="104" y="101"/>
                    <a:pt x="103" y="101"/>
                  </a:cubicBezTo>
                  <a:cubicBezTo>
                    <a:pt x="103" y="102"/>
                    <a:pt x="102" y="102"/>
                    <a:pt x="102" y="102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100" y="103"/>
                    <a:pt x="101" y="105"/>
                    <a:pt x="101" y="105"/>
                  </a:cubicBezTo>
                  <a:cubicBezTo>
                    <a:pt x="101" y="105"/>
                    <a:pt x="101" y="107"/>
                    <a:pt x="101" y="107"/>
                  </a:cubicBezTo>
                  <a:cubicBezTo>
                    <a:pt x="99" y="106"/>
                    <a:pt x="99" y="106"/>
                    <a:pt x="99" y="106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6" y="108"/>
                    <a:pt x="95" y="108"/>
                    <a:pt x="95" y="108"/>
                  </a:cubicBezTo>
                  <a:cubicBezTo>
                    <a:pt x="94" y="108"/>
                    <a:pt x="94" y="107"/>
                    <a:pt x="94" y="107"/>
                  </a:cubicBezTo>
                  <a:cubicBezTo>
                    <a:pt x="93" y="109"/>
                    <a:pt x="93" y="109"/>
                    <a:pt x="93" y="109"/>
                  </a:cubicBezTo>
                  <a:cubicBezTo>
                    <a:pt x="93" y="109"/>
                    <a:pt x="89" y="108"/>
                    <a:pt x="88" y="108"/>
                  </a:cubicBezTo>
                  <a:cubicBezTo>
                    <a:pt x="88" y="108"/>
                    <a:pt x="88" y="110"/>
                    <a:pt x="88" y="110"/>
                  </a:cubicBezTo>
                  <a:cubicBezTo>
                    <a:pt x="90" y="111"/>
                    <a:pt x="90" y="111"/>
                    <a:pt x="90" y="111"/>
                  </a:cubicBezTo>
                  <a:cubicBezTo>
                    <a:pt x="88" y="112"/>
                    <a:pt x="88" y="112"/>
                    <a:pt x="88" y="112"/>
                  </a:cubicBezTo>
                  <a:cubicBezTo>
                    <a:pt x="92" y="114"/>
                    <a:pt x="92" y="114"/>
                    <a:pt x="92" y="114"/>
                  </a:cubicBezTo>
                  <a:cubicBezTo>
                    <a:pt x="93" y="115"/>
                    <a:pt x="93" y="115"/>
                    <a:pt x="93" y="115"/>
                  </a:cubicBezTo>
                  <a:cubicBezTo>
                    <a:pt x="94" y="118"/>
                    <a:pt x="94" y="118"/>
                    <a:pt x="94" y="118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95" y="121"/>
                    <a:pt x="95" y="121"/>
                    <a:pt x="95" y="121"/>
                  </a:cubicBezTo>
                  <a:cubicBezTo>
                    <a:pt x="95" y="121"/>
                    <a:pt x="95" y="122"/>
                    <a:pt x="96" y="123"/>
                  </a:cubicBezTo>
                  <a:cubicBezTo>
                    <a:pt x="96" y="123"/>
                    <a:pt x="96" y="125"/>
                    <a:pt x="96" y="125"/>
                  </a:cubicBezTo>
                  <a:cubicBezTo>
                    <a:pt x="96" y="127"/>
                    <a:pt x="96" y="127"/>
                    <a:pt x="96" y="127"/>
                  </a:cubicBezTo>
                  <a:cubicBezTo>
                    <a:pt x="96" y="128"/>
                    <a:pt x="96" y="128"/>
                    <a:pt x="96" y="128"/>
                  </a:cubicBezTo>
                  <a:cubicBezTo>
                    <a:pt x="96" y="128"/>
                    <a:pt x="94" y="129"/>
                    <a:pt x="94" y="130"/>
                  </a:cubicBezTo>
                  <a:cubicBezTo>
                    <a:pt x="94" y="130"/>
                    <a:pt x="95" y="130"/>
                    <a:pt x="95" y="130"/>
                  </a:cubicBezTo>
                  <a:cubicBezTo>
                    <a:pt x="97" y="132"/>
                    <a:pt x="97" y="132"/>
                    <a:pt x="97" y="132"/>
                  </a:cubicBezTo>
                  <a:cubicBezTo>
                    <a:pt x="98" y="134"/>
                    <a:pt x="98" y="134"/>
                    <a:pt x="98" y="134"/>
                  </a:cubicBezTo>
                  <a:cubicBezTo>
                    <a:pt x="98" y="134"/>
                    <a:pt x="97" y="135"/>
                    <a:pt x="97" y="136"/>
                  </a:cubicBezTo>
                  <a:cubicBezTo>
                    <a:pt x="97" y="136"/>
                    <a:pt x="99" y="137"/>
                    <a:pt x="99" y="137"/>
                  </a:cubicBezTo>
                  <a:cubicBezTo>
                    <a:pt x="103" y="137"/>
                    <a:pt x="103" y="137"/>
                    <a:pt x="103" y="137"/>
                  </a:cubicBezTo>
                  <a:cubicBezTo>
                    <a:pt x="105" y="137"/>
                    <a:pt x="105" y="137"/>
                    <a:pt x="105" y="137"/>
                  </a:cubicBezTo>
                  <a:cubicBezTo>
                    <a:pt x="105" y="137"/>
                    <a:pt x="108" y="137"/>
                    <a:pt x="109" y="137"/>
                  </a:cubicBezTo>
                  <a:cubicBezTo>
                    <a:pt x="109" y="137"/>
                    <a:pt x="112" y="136"/>
                    <a:pt x="112" y="136"/>
                  </a:cubicBezTo>
                  <a:cubicBezTo>
                    <a:pt x="112" y="136"/>
                    <a:pt x="114" y="138"/>
                    <a:pt x="115" y="138"/>
                  </a:cubicBezTo>
                  <a:cubicBezTo>
                    <a:pt x="116" y="139"/>
                    <a:pt x="115" y="140"/>
                    <a:pt x="115" y="140"/>
                  </a:cubicBezTo>
                  <a:cubicBezTo>
                    <a:pt x="115" y="141"/>
                    <a:pt x="114" y="141"/>
                    <a:pt x="114" y="141"/>
                  </a:cubicBezTo>
                  <a:cubicBezTo>
                    <a:pt x="114" y="141"/>
                    <a:pt x="115" y="144"/>
                    <a:pt x="115" y="144"/>
                  </a:cubicBezTo>
                  <a:cubicBezTo>
                    <a:pt x="116" y="145"/>
                    <a:pt x="116" y="144"/>
                    <a:pt x="116" y="144"/>
                  </a:cubicBezTo>
                  <a:cubicBezTo>
                    <a:pt x="116" y="144"/>
                    <a:pt x="117" y="145"/>
                    <a:pt x="118" y="146"/>
                  </a:cubicBezTo>
                  <a:cubicBezTo>
                    <a:pt x="118" y="147"/>
                    <a:pt x="119" y="147"/>
                    <a:pt x="119" y="147"/>
                  </a:cubicBezTo>
                  <a:cubicBezTo>
                    <a:pt x="120" y="147"/>
                    <a:pt x="120" y="147"/>
                    <a:pt x="120" y="147"/>
                  </a:cubicBezTo>
                  <a:cubicBezTo>
                    <a:pt x="120" y="147"/>
                    <a:pt x="121" y="147"/>
                    <a:pt x="121" y="148"/>
                  </a:cubicBezTo>
                  <a:cubicBezTo>
                    <a:pt x="122" y="148"/>
                    <a:pt x="123" y="148"/>
                    <a:pt x="124" y="148"/>
                  </a:cubicBezTo>
                  <a:cubicBezTo>
                    <a:pt x="124" y="148"/>
                    <a:pt x="125" y="148"/>
                    <a:pt x="125" y="147"/>
                  </a:cubicBezTo>
                  <a:cubicBezTo>
                    <a:pt x="125" y="147"/>
                    <a:pt x="126" y="147"/>
                    <a:pt x="127" y="147"/>
                  </a:cubicBezTo>
                  <a:cubicBezTo>
                    <a:pt x="127" y="146"/>
                    <a:pt x="127" y="145"/>
                    <a:pt x="127" y="145"/>
                  </a:cubicBezTo>
                  <a:cubicBezTo>
                    <a:pt x="127" y="145"/>
                    <a:pt x="127" y="145"/>
                    <a:pt x="127" y="145"/>
                  </a:cubicBezTo>
                  <a:close/>
                  <a:moveTo>
                    <a:pt x="127" y="150"/>
                  </a:moveTo>
                  <a:cubicBezTo>
                    <a:pt x="127" y="150"/>
                    <a:pt x="127" y="150"/>
                    <a:pt x="127" y="150"/>
                  </a:cubicBezTo>
                  <a:cubicBezTo>
                    <a:pt x="126" y="151"/>
                    <a:pt x="126" y="151"/>
                    <a:pt x="126" y="151"/>
                  </a:cubicBezTo>
                  <a:cubicBezTo>
                    <a:pt x="127" y="151"/>
                    <a:pt x="127" y="151"/>
                    <a:pt x="127" y="151"/>
                  </a:cubicBezTo>
                  <a:cubicBezTo>
                    <a:pt x="127" y="151"/>
                    <a:pt x="129" y="152"/>
                    <a:pt x="129" y="152"/>
                  </a:cubicBezTo>
                  <a:cubicBezTo>
                    <a:pt x="130" y="152"/>
                    <a:pt x="130" y="152"/>
                    <a:pt x="130" y="152"/>
                  </a:cubicBezTo>
                  <a:cubicBezTo>
                    <a:pt x="131" y="151"/>
                    <a:pt x="131" y="151"/>
                    <a:pt x="131" y="151"/>
                  </a:cubicBezTo>
                  <a:cubicBezTo>
                    <a:pt x="132" y="149"/>
                    <a:pt x="132" y="149"/>
                    <a:pt x="132" y="149"/>
                  </a:cubicBezTo>
                  <a:cubicBezTo>
                    <a:pt x="135" y="148"/>
                    <a:pt x="135" y="148"/>
                    <a:pt x="135" y="148"/>
                  </a:cubicBezTo>
                  <a:cubicBezTo>
                    <a:pt x="135" y="148"/>
                    <a:pt x="138" y="148"/>
                    <a:pt x="138" y="148"/>
                  </a:cubicBezTo>
                  <a:cubicBezTo>
                    <a:pt x="138" y="148"/>
                    <a:pt x="139" y="147"/>
                    <a:pt x="139" y="147"/>
                  </a:cubicBezTo>
                  <a:cubicBezTo>
                    <a:pt x="139" y="146"/>
                    <a:pt x="139" y="146"/>
                    <a:pt x="139" y="14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5" y="144"/>
                    <a:pt x="135" y="144"/>
                    <a:pt x="135" y="144"/>
                  </a:cubicBezTo>
                  <a:cubicBezTo>
                    <a:pt x="135" y="144"/>
                    <a:pt x="133" y="144"/>
                    <a:pt x="132" y="144"/>
                  </a:cubicBezTo>
                  <a:cubicBezTo>
                    <a:pt x="132" y="144"/>
                    <a:pt x="131" y="144"/>
                    <a:pt x="131" y="144"/>
                  </a:cubicBezTo>
                  <a:cubicBezTo>
                    <a:pt x="131" y="144"/>
                    <a:pt x="131" y="145"/>
                    <a:pt x="131" y="146"/>
                  </a:cubicBezTo>
                  <a:cubicBezTo>
                    <a:pt x="130" y="147"/>
                    <a:pt x="130" y="147"/>
                    <a:pt x="129" y="147"/>
                  </a:cubicBezTo>
                  <a:cubicBezTo>
                    <a:pt x="129" y="147"/>
                    <a:pt x="128" y="147"/>
                    <a:pt x="128" y="147"/>
                  </a:cubicBezTo>
                  <a:cubicBezTo>
                    <a:pt x="127" y="150"/>
                    <a:pt x="127" y="150"/>
                    <a:pt x="127" y="150"/>
                  </a:cubicBezTo>
                  <a:close/>
                  <a:moveTo>
                    <a:pt x="116" y="162"/>
                  </a:moveTo>
                  <a:cubicBezTo>
                    <a:pt x="116" y="162"/>
                    <a:pt x="116" y="162"/>
                    <a:pt x="116" y="162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118" y="161"/>
                    <a:pt x="118" y="161"/>
                    <a:pt x="118" y="161"/>
                  </a:cubicBezTo>
                  <a:cubicBezTo>
                    <a:pt x="117" y="159"/>
                    <a:pt x="117" y="159"/>
                    <a:pt x="117" y="159"/>
                  </a:cubicBezTo>
                  <a:cubicBezTo>
                    <a:pt x="116" y="158"/>
                    <a:pt x="116" y="158"/>
                    <a:pt x="116" y="158"/>
                  </a:cubicBezTo>
                  <a:cubicBezTo>
                    <a:pt x="115" y="155"/>
                    <a:pt x="115" y="155"/>
                    <a:pt x="115" y="155"/>
                  </a:cubicBezTo>
                  <a:cubicBezTo>
                    <a:pt x="113" y="153"/>
                    <a:pt x="113" y="153"/>
                    <a:pt x="113" y="153"/>
                  </a:cubicBezTo>
                  <a:cubicBezTo>
                    <a:pt x="112" y="152"/>
                    <a:pt x="112" y="152"/>
                    <a:pt x="112" y="152"/>
                  </a:cubicBezTo>
                  <a:cubicBezTo>
                    <a:pt x="111" y="154"/>
                    <a:pt x="111" y="154"/>
                    <a:pt x="111" y="154"/>
                  </a:cubicBezTo>
                  <a:cubicBezTo>
                    <a:pt x="110" y="155"/>
                    <a:pt x="110" y="155"/>
                    <a:pt x="110" y="155"/>
                  </a:cubicBezTo>
                  <a:cubicBezTo>
                    <a:pt x="109" y="156"/>
                    <a:pt x="109" y="156"/>
                    <a:pt x="109" y="156"/>
                  </a:cubicBezTo>
                  <a:cubicBezTo>
                    <a:pt x="109" y="156"/>
                    <a:pt x="106" y="155"/>
                    <a:pt x="105" y="154"/>
                  </a:cubicBezTo>
                  <a:cubicBezTo>
                    <a:pt x="103" y="153"/>
                    <a:pt x="103" y="153"/>
                    <a:pt x="103" y="153"/>
                  </a:cubicBezTo>
                  <a:cubicBezTo>
                    <a:pt x="103" y="153"/>
                    <a:pt x="102" y="153"/>
                    <a:pt x="101" y="152"/>
                  </a:cubicBezTo>
                  <a:cubicBezTo>
                    <a:pt x="101" y="152"/>
                    <a:pt x="100" y="151"/>
                    <a:pt x="100" y="151"/>
                  </a:cubicBezTo>
                  <a:cubicBezTo>
                    <a:pt x="100" y="151"/>
                    <a:pt x="100" y="150"/>
                    <a:pt x="99" y="150"/>
                  </a:cubicBezTo>
                  <a:cubicBezTo>
                    <a:pt x="99" y="149"/>
                    <a:pt x="98" y="150"/>
                    <a:pt x="97" y="150"/>
                  </a:cubicBezTo>
                  <a:cubicBezTo>
                    <a:pt x="95" y="150"/>
                    <a:pt x="95" y="150"/>
                    <a:pt x="94" y="150"/>
                  </a:cubicBezTo>
                  <a:cubicBezTo>
                    <a:pt x="94" y="151"/>
                    <a:pt x="93" y="151"/>
                    <a:pt x="93" y="151"/>
                  </a:cubicBezTo>
                  <a:cubicBezTo>
                    <a:pt x="92" y="152"/>
                    <a:pt x="93" y="154"/>
                    <a:pt x="93" y="154"/>
                  </a:cubicBezTo>
                  <a:cubicBezTo>
                    <a:pt x="93" y="155"/>
                    <a:pt x="93" y="155"/>
                    <a:pt x="93" y="155"/>
                  </a:cubicBezTo>
                  <a:cubicBezTo>
                    <a:pt x="94" y="157"/>
                    <a:pt x="94" y="157"/>
                    <a:pt x="94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1" y="157"/>
                    <a:pt x="91" y="157"/>
                    <a:pt x="91" y="157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92" y="159"/>
                    <a:pt x="92" y="160"/>
                    <a:pt x="93" y="161"/>
                  </a:cubicBezTo>
                  <a:cubicBezTo>
                    <a:pt x="93" y="161"/>
                    <a:pt x="94" y="162"/>
                    <a:pt x="94" y="162"/>
                  </a:cubicBezTo>
                  <a:cubicBezTo>
                    <a:pt x="94" y="162"/>
                    <a:pt x="99" y="163"/>
                    <a:pt x="99" y="163"/>
                  </a:cubicBezTo>
                  <a:cubicBezTo>
                    <a:pt x="100" y="163"/>
                    <a:pt x="100" y="163"/>
                    <a:pt x="100" y="163"/>
                  </a:cubicBezTo>
                  <a:cubicBezTo>
                    <a:pt x="100" y="163"/>
                    <a:pt x="102" y="164"/>
                    <a:pt x="104" y="165"/>
                  </a:cubicBezTo>
                  <a:cubicBezTo>
                    <a:pt x="105" y="166"/>
                    <a:pt x="106" y="167"/>
                    <a:pt x="106" y="167"/>
                  </a:cubicBezTo>
                  <a:cubicBezTo>
                    <a:pt x="106" y="167"/>
                    <a:pt x="108" y="167"/>
                    <a:pt x="108" y="167"/>
                  </a:cubicBezTo>
                  <a:cubicBezTo>
                    <a:pt x="109" y="166"/>
                    <a:pt x="109" y="166"/>
                    <a:pt x="109" y="166"/>
                  </a:cubicBezTo>
                  <a:cubicBezTo>
                    <a:pt x="112" y="165"/>
                    <a:pt x="112" y="165"/>
                    <a:pt x="112" y="165"/>
                  </a:cubicBezTo>
                  <a:cubicBezTo>
                    <a:pt x="114" y="165"/>
                    <a:pt x="114" y="165"/>
                    <a:pt x="114" y="165"/>
                  </a:cubicBezTo>
                  <a:cubicBezTo>
                    <a:pt x="117" y="166"/>
                    <a:pt x="117" y="166"/>
                    <a:pt x="117" y="166"/>
                  </a:cubicBezTo>
                  <a:cubicBezTo>
                    <a:pt x="118" y="166"/>
                    <a:pt x="118" y="166"/>
                    <a:pt x="118" y="166"/>
                  </a:cubicBezTo>
                  <a:cubicBezTo>
                    <a:pt x="118" y="164"/>
                    <a:pt x="118" y="164"/>
                    <a:pt x="118" y="164"/>
                  </a:cubicBezTo>
                  <a:cubicBezTo>
                    <a:pt x="118" y="163"/>
                    <a:pt x="118" y="163"/>
                    <a:pt x="118" y="163"/>
                  </a:cubicBezTo>
                  <a:cubicBezTo>
                    <a:pt x="116" y="162"/>
                    <a:pt x="116" y="162"/>
                    <a:pt x="116" y="162"/>
                  </a:cubicBezTo>
                  <a:close/>
                  <a:moveTo>
                    <a:pt x="77" y="121"/>
                  </a:moveTo>
                  <a:cubicBezTo>
                    <a:pt x="77" y="121"/>
                    <a:pt x="77" y="121"/>
                    <a:pt x="77" y="121"/>
                  </a:cubicBezTo>
                  <a:cubicBezTo>
                    <a:pt x="75" y="120"/>
                    <a:pt x="75" y="120"/>
                    <a:pt x="75" y="120"/>
                  </a:cubicBezTo>
                  <a:cubicBezTo>
                    <a:pt x="73" y="117"/>
                    <a:pt x="73" y="117"/>
                    <a:pt x="73" y="117"/>
                  </a:cubicBezTo>
                  <a:cubicBezTo>
                    <a:pt x="70" y="116"/>
                    <a:pt x="70" y="116"/>
                    <a:pt x="70" y="116"/>
                  </a:cubicBezTo>
                  <a:cubicBezTo>
                    <a:pt x="70" y="116"/>
                    <a:pt x="69" y="113"/>
                    <a:pt x="69" y="113"/>
                  </a:cubicBezTo>
                  <a:cubicBezTo>
                    <a:pt x="68" y="112"/>
                    <a:pt x="68" y="113"/>
                    <a:pt x="68" y="113"/>
                  </a:cubicBezTo>
                  <a:cubicBezTo>
                    <a:pt x="68" y="113"/>
                    <a:pt x="68" y="115"/>
                    <a:pt x="67" y="116"/>
                  </a:cubicBezTo>
                  <a:cubicBezTo>
                    <a:pt x="66" y="116"/>
                    <a:pt x="65" y="116"/>
                    <a:pt x="65" y="116"/>
                  </a:cubicBezTo>
                  <a:cubicBezTo>
                    <a:pt x="63" y="118"/>
                    <a:pt x="63" y="118"/>
                    <a:pt x="63" y="118"/>
                  </a:cubicBezTo>
                  <a:cubicBezTo>
                    <a:pt x="63" y="118"/>
                    <a:pt x="60" y="119"/>
                    <a:pt x="59" y="119"/>
                  </a:cubicBezTo>
                  <a:cubicBezTo>
                    <a:pt x="59" y="119"/>
                    <a:pt x="58" y="120"/>
                    <a:pt x="58" y="120"/>
                  </a:cubicBezTo>
                  <a:cubicBezTo>
                    <a:pt x="52" y="119"/>
                    <a:pt x="52" y="119"/>
                    <a:pt x="52" y="119"/>
                  </a:cubicBezTo>
                  <a:cubicBezTo>
                    <a:pt x="50" y="121"/>
                    <a:pt x="50" y="121"/>
                    <a:pt x="50" y="121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51" y="124"/>
                    <a:pt x="51" y="124"/>
                    <a:pt x="51" y="124"/>
                  </a:cubicBezTo>
                  <a:cubicBezTo>
                    <a:pt x="52" y="125"/>
                    <a:pt x="52" y="125"/>
                    <a:pt x="52" y="125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53" y="127"/>
                    <a:pt x="53" y="127"/>
                    <a:pt x="53" y="127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4" y="129"/>
                    <a:pt x="55" y="130"/>
                    <a:pt x="56" y="132"/>
                  </a:cubicBezTo>
                  <a:cubicBezTo>
                    <a:pt x="57" y="134"/>
                    <a:pt x="56" y="135"/>
                    <a:pt x="56" y="135"/>
                  </a:cubicBezTo>
                  <a:cubicBezTo>
                    <a:pt x="59" y="138"/>
                    <a:pt x="59" y="138"/>
                    <a:pt x="59" y="138"/>
                  </a:cubicBezTo>
                  <a:cubicBezTo>
                    <a:pt x="61" y="139"/>
                    <a:pt x="61" y="139"/>
                    <a:pt x="61" y="139"/>
                  </a:cubicBezTo>
                  <a:cubicBezTo>
                    <a:pt x="61" y="139"/>
                    <a:pt x="62" y="140"/>
                    <a:pt x="63" y="140"/>
                  </a:cubicBezTo>
                  <a:cubicBezTo>
                    <a:pt x="63" y="140"/>
                    <a:pt x="63" y="141"/>
                    <a:pt x="63" y="141"/>
                  </a:cubicBezTo>
                  <a:cubicBezTo>
                    <a:pt x="63" y="143"/>
                    <a:pt x="63" y="143"/>
                    <a:pt x="63" y="143"/>
                  </a:cubicBezTo>
                  <a:cubicBezTo>
                    <a:pt x="64" y="145"/>
                    <a:pt x="64" y="145"/>
                    <a:pt x="64" y="145"/>
                  </a:cubicBezTo>
                  <a:cubicBezTo>
                    <a:pt x="65" y="144"/>
                    <a:pt x="65" y="144"/>
                    <a:pt x="65" y="144"/>
                  </a:cubicBezTo>
                  <a:cubicBezTo>
                    <a:pt x="66" y="143"/>
                    <a:pt x="66" y="143"/>
                    <a:pt x="66" y="143"/>
                  </a:cubicBezTo>
                  <a:cubicBezTo>
                    <a:pt x="71" y="145"/>
                    <a:pt x="71" y="145"/>
                    <a:pt x="71" y="145"/>
                  </a:cubicBezTo>
                  <a:cubicBezTo>
                    <a:pt x="71" y="145"/>
                    <a:pt x="75" y="147"/>
                    <a:pt x="76" y="147"/>
                  </a:cubicBezTo>
                  <a:cubicBezTo>
                    <a:pt x="76" y="147"/>
                    <a:pt x="78" y="145"/>
                    <a:pt x="78" y="145"/>
                  </a:cubicBezTo>
                  <a:cubicBezTo>
                    <a:pt x="79" y="144"/>
                    <a:pt x="82" y="144"/>
                    <a:pt x="82" y="144"/>
                  </a:cubicBezTo>
                  <a:cubicBezTo>
                    <a:pt x="83" y="144"/>
                    <a:pt x="83" y="143"/>
                    <a:pt x="83" y="143"/>
                  </a:cubicBezTo>
                  <a:cubicBezTo>
                    <a:pt x="83" y="142"/>
                    <a:pt x="84" y="141"/>
                    <a:pt x="84" y="140"/>
                  </a:cubicBezTo>
                  <a:cubicBezTo>
                    <a:pt x="84" y="139"/>
                    <a:pt x="85" y="138"/>
                    <a:pt x="85" y="138"/>
                  </a:cubicBezTo>
                  <a:cubicBezTo>
                    <a:pt x="85" y="136"/>
                    <a:pt x="85" y="136"/>
                    <a:pt x="85" y="136"/>
                  </a:cubicBezTo>
                  <a:cubicBezTo>
                    <a:pt x="84" y="133"/>
                    <a:pt x="84" y="133"/>
                    <a:pt x="84" y="133"/>
                  </a:cubicBezTo>
                  <a:cubicBezTo>
                    <a:pt x="85" y="129"/>
                    <a:pt x="85" y="129"/>
                    <a:pt x="85" y="129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82" y="126"/>
                    <a:pt x="82" y="126"/>
                    <a:pt x="82" y="126"/>
                  </a:cubicBezTo>
                  <a:cubicBezTo>
                    <a:pt x="82" y="125"/>
                    <a:pt x="82" y="125"/>
                    <a:pt x="82" y="125"/>
                  </a:cubicBezTo>
                  <a:cubicBezTo>
                    <a:pt x="82" y="124"/>
                    <a:pt x="82" y="124"/>
                    <a:pt x="82" y="124"/>
                  </a:cubicBezTo>
                  <a:cubicBezTo>
                    <a:pt x="84" y="123"/>
                    <a:pt x="84" y="123"/>
                    <a:pt x="84" y="123"/>
                  </a:cubicBezTo>
                  <a:cubicBezTo>
                    <a:pt x="84" y="120"/>
                    <a:pt x="84" y="120"/>
                    <a:pt x="84" y="120"/>
                  </a:cubicBezTo>
                  <a:cubicBezTo>
                    <a:pt x="87" y="118"/>
                    <a:pt x="87" y="118"/>
                    <a:pt x="87" y="118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88" y="115"/>
                    <a:pt x="84" y="114"/>
                    <a:pt x="83" y="114"/>
                  </a:cubicBezTo>
                  <a:cubicBezTo>
                    <a:pt x="81" y="114"/>
                    <a:pt x="82" y="114"/>
                    <a:pt x="82" y="113"/>
                  </a:cubicBezTo>
                  <a:cubicBezTo>
                    <a:pt x="82" y="113"/>
                    <a:pt x="81" y="112"/>
                    <a:pt x="81" y="112"/>
                  </a:cubicBezTo>
                  <a:cubicBezTo>
                    <a:pt x="81" y="112"/>
                    <a:pt x="79" y="113"/>
                    <a:pt x="79" y="113"/>
                  </a:cubicBezTo>
                  <a:cubicBezTo>
                    <a:pt x="78" y="113"/>
                    <a:pt x="78" y="111"/>
                    <a:pt x="78" y="111"/>
                  </a:cubicBezTo>
                  <a:cubicBezTo>
                    <a:pt x="78" y="111"/>
                    <a:pt x="76" y="112"/>
                    <a:pt x="76" y="112"/>
                  </a:cubicBezTo>
                  <a:cubicBezTo>
                    <a:pt x="75" y="112"/>
                    <a:pt x="73" y="112"/>
                    <a:pt x="73" y="112"/>
                  </a:cubicBezTo>
                  <a:cubicBezTo>
                    <a:pt x="73" y="112"/>
                    <a:pt x="73" y="113"/>
                    <a:pt x="73" y="113"/>
                  </a:cubicBezTo>
                  <a:cubicBezTo>
                    <a:pt x="72" y="114"/>
                    <a:pt x="73" y="115"/>
                    <a:pt x="74" y="115"/>
                  </a:cubicBezTo>
                  <a:cubicBezTo>
                    <a:pt x="74" y="116"/>
                    <a:pt x="75" y="118"/>
                    <a:pt x="75" y="118"/>
                  </a:cubicBezTo>
                  <a:cubicBezTo>
                    <a:pt x="76" y="120"/>
                    <a:pt x="76" y="120"/>
                    <a:pt x="76" y="120"/>
                  </a:cubicBezTo>
                  <a:cubicBezTo>
                    <a:pt x="77" y="121"/>
                    <a:pt x="77" y="121"/>
                    <a:pt x="77" y="121"/>
                  </a:cubicBezTo>
                  <a:close/>
                  <a:moveTo>
                    <a:pt x="75" y="107"/>
                  </a:moveTo>
                  <a:cubicBezTo>
                    <a:pt x="75" y="107"/>
                    <a:pt x="75" y="107"/>
                    <a:pt x="75" y="107"/>
                  </a:cubicBezTo>
                  <a:cubicBezTo>
                    <a:pt x="77" y="107"/>
                    <a:pt x="77" y="107"/>
                    <a:pt x="77" y="107"/>
                  </a:cubicBezTo>
                  <a:cubicBezTo>
                    <a:pt x="78" y="105"/>
                    <a:pt x="78" y="105"/>
                    <a:pt x="78" y="105"/>
                  </a:cubicBezTo>
                  <a:cubicBezTo>
                    <a:pt x="78" y="105"/>
                    <a:pt x="79" y="104"/>
                    <a:pt x="79" y="103"/>
                  </a:cubicBezTo>
                  <a:cubicBezTo>
                    <a:pt x="79" y="103"/>
                    <a:pt x="79" y="102"/>
                    <a:pt x="79" y="102"/>
                  </a:cubicBezTo>
                  <a:cubicBezTo>
                    <a:pt x="79" y="100"/>
                    <a:pt x="79" y="100"/>
                    <a:pt x="79" y="100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7" y="97"/>
                    <a:pt x="77" y="97"/>
                    <a:pt x="77" y="97"/>
                  </a:cubicBezTo>
                  <a:cubicBezTo>
                    <a:pt x="76" y="94"/>
                    <a:pt x="76" y="94"/>
                    <a:pt x="76" y="94"/>
                  </a:cubicBezTo>
                  <a:cubicBezTo>
                    <a:pt x="74" y="94"/>
                    <a:pt x="74" y="94"/>
                    <a:pt x="74" y="94"/>
                  </a:cubicBezTo>
                  <a:cubicBezTo>
                    <a:pt x="74" y="94"/>
                    <a:pt x="74" y="96"/>
                    <a:pt x="74" y="96"/>
                  </a:cubicBezTo>
                  <a:cubicBezTo>
                    <a:pt x="74" y="97"/>
                    <a:pt x="75" y="98"/>
                    <a:pt x="75" y="98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76" y="100"/>
                    <a:pt x="76" y="100"/>
                    <a:pt x="76" y="100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4" y="103"/>
                    <a:pt x="74" y="103"/>
                    <a:pt x="74" y="103"/>
                  </a:cubicBezTo>
                  <a:cubicBezTo>
                    <a:pt x="75" y="105"/>
                    <a:pt x="75" y="105"/>
                    <a:pt x="75" y="105"/>
                  </a:cubicBezTo>
                  <a:cubicBezTo>
                    <a:pt x="75" y="107"/>
                    <a:pt x="75" y="107"/>
                    <a:pt x="75" y="107"/>
                  </a:cubicBezTo>
                  <a:close/>
                  <a:moveTo>
                    <a:pt x="80" y="157"/>
                  </a:moveTo>
                  <a:cubicBezTo>
                    <a:pt x="80" y="157"/>
                    <a:pt x="80" y="157"/>
                    <a:pt x="80" y="157"/>
                  </a:cubicBezTo>
                  <a:cubicBezTo>
                    <a:pt x="81" y="160"/>
                    <a:pt x="81" y="160"/>
                    <a:pt x="81" y="160"/>
                  </a:cubicBezTo>
                  <a:cubicBezTo>
                    <a:pt x="82" y="162"/>
                    <a:pt x="82" y="162"/>
                    <a:pt x="82" y="162"/>
                  </a:cubicBezTo>
                  <a:cubicBezTo>
                    <a:pt x="82" y="162"/>
                    <a:pt x="84" y="163"/>
                    <a:pt x="84" y="162"/>
                  </a:cubicBezTo>
                  <a:cubicBezTo>
                    <a:pt x="84" y="161"/>
                    <a:pt x="83" y="160"/>
                    <a:pt x="84" y="159"/>
                  </a:cubicBezTo>
                  <a:cubicBezTo>
                    <a:pt x="84" y="158"/>
                    <a:pt x="85" y="156"/>
                    <a:pt x="85" y="155"/>
                  </a:cubicBezTo>
                  <a:cubicBezTo>
                    <a:pt x="85" y="154"/>
                    <a:pt x="86" y="153"/>
                    <a:pt x="86" y="152"/>
                  </a:cubicBezTo>
                  <a:cubicBezTo>
                    <a:pt x="87" y="151"/>
                    <a:pt x="88" y="149"/>
                    <a:pt x="88" y="148"/>
                  </a:cubicBezTo>
                  <a:cubicBezTo>
                    <a:pt x="88" y="148"/>
                    <a:pt x="89" y="146"/>
                    <a:pt x="89" y="145"/>
                  </a:cubicBezTo>
                  <a:cubicBezTo>
                    <a:pt x="89" y="145"/>
                    <a:pt x="89" y="142"/>
                    <a:pt x="89" y="142"/>
                  </a:cubicBezTo>
                  <a:cubicBezTo>
                    <a:pt x="89" y="142"/>
                    <a:pt x="88" y="139"/>
                    <a:pt x="88" y="139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3"/>
                    <a:pt x="87" y="143"/>
                    <a:pt x="87" y="143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4" y="149"/>
                    <a:pt x="84" y="149"/>
                    <a:pt x="84" y="149"/>
                  </a:cubicBezTo>
                  <a:cubicBezTo>
                    <a:pt x="82" y="151"/>
                    <a:pt x="82" y="151"/>
                    <a:pt x="82" y="151"/>
                  </a:cubicBezTo>
                  <a:cubicBezTo>
                    <a:pt x="82" y="152"/>
                    <a:pt x="82" y="152"/>
                    <a:pt x="82" y="152"/>
                  </a:cubicBezTo>
                  <a:cubicBezTo>
                    <a:pt x="82" y="154"/>
                    <a:pt x="82" y="154"/>
                    <a:pt x="82" y="154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0" y="157"/>
                    <a:pt x="80" y="157"/>
                    <a:pt x="80" y="157"/>
                  </a:cubicBezTo>
                  <a:close/>
                  <a:moveTo>
                    <a:pt x="75" y="148"/>
                  </a:moveTo>
                  <a:cubicBezTo>
                    <a:pt x="75" y="148"/>
                    <a:pt x="75" y="148"/>
                    <a:pt x="75" y="148"/>
                  </a:cubicBezTo>
                  <a:cubicBezTo>
                    <a:pt x="76" y="149"/>
                    <a:pt x="76" y="149"/>
                    <a:pt x="76" y="149"/>
                  </a:cubicBezTo>
                  <a:cubicBezTo>
                    <a:pt x="76" y="149"/>
                    <a:pt x="77" y="152"/>
                    <a:pt x="78" y="152"/>
                  </a:cubicBezTo>
                  <a:cubicBezTo>
                    <a:pt x="78" y="152"/>
                    <a:pt x="81" y="149"/>
                    <a:pt x="81" y="149"/>
                  </a:cubicBezTo>
                  <a:cubicBezTo>
                    <a:pt x="81" y="147"/>
                    <a:pt x="81" y="147"/>
                    <a:pt x="81" y="147"/>
                  </a:cubicBezTo>
                  <a:cubicBezTo>
                    <a:pt x="82" y="145"/>
                    <a:pt x="82" y="145"/>
                    <a:pt x="82" y="145"/>
                  </a:cubicBezTo>
                  <a:cubicBezTo>
                    <a:pt x="79" y="146"/>
                    <a:pt x="79" y="146"/>
                    <a:pt x="79" y="146"/>
                  </a:cubicBezTo>
                  <a:cubicBezTo>
                    <a:pt x="77" y="148"/>
                    <a:pt x="77" y="148"/>
                    <a:pt x="77" y="148"/>
                  </a:cubicBezTo>
                  <a:cubicBezTo>
                    <a:pt x="75" y="148"/>
                    <a:pt x="75" y="148"/>
                    <a:pt x="75" y="148"/>
                  </a:cubicBezTo>
                  <a:close/>
                  <a:moveTo>
                    <a:pt x="66" y="150"/>
                  </a:moveTo>
                  <a:cubicBezTo>
                    <a:pt x="66" y="150"/>
                    <a:pt x="66" y="150"/>
                    <a:pt x="66" y="150"/>
                  </a:cubicBezTo>
                  <a:cubicBezTo>
                    <a:pt x="66" y="150"/>
                    <a:pt x="67" y="153"/>
                    <a:pt x="67" y="153"/>
                  </a:cubicBezTo>
                  <a:cubicBezTo>
                    <a:pt x="68" y="153"/>
                    <a:pt x="69" y="154"/>
                    <a:pt x="69" y="154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71" y="156"/>
                    <a:pt x="71" y="157"/>
                    <a:pt x="72" y="157"/>
                  </a:cubicBezTo>
                  <a:cubicBezTo>
                    <a:pt x="72" y="157"/>
                    <a:pt x="74" y="156"/>
                    <a:pt x="74" y="156"/>
                  </a:cubicBezTo>
                  <a:cubicBezTo>
                    <a:pt x="75" y="154"/>
                    <a:pt x="75" y="154"/>
                    <a:pt x="75" y="154"/>
                  </a:cubicBezTo>
                  <a:cubicBezTo>
                    <a:pt x="75" y="154"/>
                    <a:pt x="73" y="154"/>
                    <a:pt x="73" y="154"/>
                  </a:cubicBezTo>
                  <a:cubicBezTo>
                    <a:pt x="72" y="154"/>
                    <a:pt x="71" y="152"/>
                    <a:pt x="71" y="152"/>
                  </a:cubicBezTo>
                  <a:cubicBezTo>
                    <a:pt x="71" y="152"/>
                    <a:pt x="70" y="152"/>
                    <a:pt x="70" y="152"/>
                  </a:cubicBezTo>
                  <a:cubicBezTo>
                    <a:pt x="69" y="152"/>
                    <a:pt x="67" y="150"/>
                    <a:pt x="67" y="150"/>
                  </a:cubicBezTo>
                  <a:cubicBezTo>
                    <a:pt x="66" y="150"/>
                    <a:pt x="66" y="150"/>
                    <a:pt x="66" y="150"/>
                  </a:cubicBezTo>
                  <a:close/>
                  <a:moveTo>
                    <a:pt x="50" y="147"/>
                  </a:moveTo>
                  <a:cubicBezTo>
                    <a:pt x="50" y="147"/>
                    <a:pt x="50" y="147"/>
                    <a:pt x="50" y="147"/>
                  </a:cubicBezTo>
                  <a:cubicBezTo>
                    <a:pt x="52" y="148"/>
                    <a:pt x="52" y="148"/>
                    <a:pt x="52" y="148"/>
                  </a:cubicBezTo>
                  <a:cubicBezTo>
                    <a:pt x="53" y="149"/>
                    <a:pt x="53" y="149"/>
                    <a:pt x="53" y="149"/>
                  </a:cubicBezTo>
                  <a:cubicBezTo>
                    <a:pt x="55" y="150"/>
                    <a:pt x="55" y="150"/>
                    <a:pt x="55" y="150"/>
                  </a:cubicBezTo>
                  <a:cubicBezTo>
                    <a:pt x="53" y="152"/>
                    <a:pt x="53" y="152"/>
                    <a:pt x="53" y="152"/>
                  </a:cubicBezTo>
                  <a:cubicBezTo>
                    <a:pt x="53" y="152"/>
                    <a:pt x="54" y="154"/>
                    <a:pt x="55" y="153"/>
                  </a:cubicBezTo>
                  <a:cubicBezTo>
                    <a:pt x="56" y="153"/>
                    <a:pt x="56" y="153"/>
                    <a:pt x="56" y="153"/>
                  </a:cubicBezTo>
                  <a:cubicBezTo>
                    <a:pt x="56" y="153"/>
                    <a:pt x="58" y="154"/>
                    <a:pt x="58" y="154"/>
                  </a:cubicBezTo>
                  <a:cubicBezTo>
                    <a:pt x="59" y="155"/>
                    <a:pt x="60" y="155"/>
                    <a:pt x="61" y="155"/>
                  </a:cubicBezTo>
                  <a:cubicBezTo>
                    <a:pt x="62" y="155"/>
                    <a:pt x="62" y="154"/>
                    <a:pt x="62" y="154"/>
                  </a:cubicBezTo>
                  <a:cubicBezTo>
                    <a:pt x="62" y="153"/>
                    <a:pt x="62" y="152"/>
                    <a:pt x="62" y="152"/>
                  </a:cubicBezTo>
                  <a:cubicBezTo>
                    <a:pt x="61" y="150"/>
                    <a:pt x="61" y="150"/>
                    <a:pt x="61" y="150"/>
                  </a:cubicBezTo>
                  <a:cubicBezTo>
                    <a:pt x="60" y="148"/>
                    <a:pt x="60" y="148"/>
                    <a:pt x="60" y="148"/>
                  </a:cubicBezTo>
                  <a:cubicBezTo>
                    <a:pt x="56" y="147"/>
                    <a:pt x="56" y="147"/>
                    <a:pt x="56" y="147"/>
                  </a:cubicBezTo>
                  <a:cubicBezTo>
                    <a:pt x="54" y="145"/>
                    <a:pt x="54" y="145"/>
                    <a:pt x="54" y="145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0" y="144"/>
                    <a:pt x="50" y="144"/>
                    <a:pt x="50" y="144"/>
                  </a:cubicBezTo>
                  <a:cubicBezTo>
                    <a:pt x="50" y="147"/>
                    <a:pt x="50" y="147"/>
                    <a:pt x="50" y="147"/>
                  </a:cubicBezTo>
                  <a:close/>
                  <a:moveTo>
                    <a:pt x="83" y="25"/>
                  </a:moveTo>
                  <a:cubicBezTo>
                    <a:pt x="83" y="25"/>
                    <a:pt x="83" y="25"/>
                    <a:pt x="83" y="25"/>
                  </a:cubicBezTo>
                  <a:cubicBezTo>
                    <a:pt x="83" y="26"/>
                    <a:pt x="83" y="26"/>
                    <a:pt x="83" y="26"/>
                  </a:cubicBezTo>
                  <a:cubicBezTo>
                    <a:pt x="83" y="26"/>
                    <a:pt x="84" y="26"/>
                    <a:pt x="84" y="26"/>
                  </a:cubicBezTo>
                  <a:cubicBezTo>
                    <a:pt x="84" y="26"/>
                    <a:pt x="85" y="26"/>
                    <a:pt x="85" y="26"/>
                  </a:cubicBezTo>
                  <a:cubicBezTo>
                    <a:pt x="85" y="26"/>
                    <a:pt x="87" y="27"/>
                    <a:pt x="87" y="27"/>
                  </a:cubicBezTo>
                  <a:cubicBezTo>
                    <a:pt x="87" y="28"/>
                    <a:pt x="88" y="27"/>
                    <a:pt x="88" y="27"/>
                  </a:cubicBezTo>
                  <a:cubicBezTo>
                    <a:pt x="89" y="27"/>
                    <a:pt x="89" y="26"/>
                    <a:pt x="89" y="25"/>
                  </a:cubicBezTo>
                  <a:cubicBezTo>
                    <a:pt x="89" y="25"/>
                    <a:pt x="90" y="24"/>
                    <a:pt x="90" y="24"/>
                  </a:cubicBezTo>
                  <a:cubicBezTo>
                    <a:pt x="90" y="24"/>
                    <a:pt x="93" y="22"/>
                    <a:pt x="93" y="22"/>
                  </a:cubicBezTo>
                  <a:cubicBezTo>
                    <a:pt x="93" y="21"/>
                    <a:pt x="91" y="21"/>
                    <a:pt x="91" y="21"/>
                  </a:cubicBezTo>
                  <a:cubicBezTo>
                    <a:pt x="91" y="21"/>
                    <a:pt x="88" y="22"/>
                    <a:pt x="88" y="22"/>
                  </a:cubicBezTo>
                  <a:cubicBezTo>
                    <a:pt x="88" y="22"/>
                    <a:pt x="85" y="23"/>
                    <a:pt x="85" y="23"/>
                  </a:cubicBezTo>
                  <a:lnTo>
                    <a:pt x="83" y="25"/>
                  </a:lnTo>
                  <a:close/>
                </a:path>
              </a:pathLst>
            </a:custGeom>
            <a:grpFill/>
            <a:ln w="19050" cap="rnd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54" name="Freeform 144"/>
            <p:cNvSpPr>
              <a:spLocks noEditPoints="1"/>
            </p:cNvSpPr>
            <p:nvPr/>
          </p:nvSpPr>
          <p:spPr bwMode="auto">
            <a:xfrm>
              <a:off x="4518029" y="2422186"/>
              <a:ext cx="310039" cy="351588"/>
            </a:xfrm>
            <a:custGeom>
              <a:avLst/>
              <a:gdLst>
                <a:gd name="T0" fmla="*/ 75 w 136"/>
                <a:gd name="T1" fmla="*/ 25 h 159"/>
                <a:gd name="T2" fmla="*/ 117 w 136"/>
                <a:gd name="T3" fmla="*/ 17 h 159"/>
                <a:gd name="T4" fmla="*/ 125 w 136"/>
                <a:gd name="T5" fmla="*/ 49 h 159"/>
                <a:gd name="T6" fmla="*/ 112 w 136"/>
                <a:gd name="T7" fmla="*/ 67 h 159"/>
                <a:gd name="T8" fmla="*/ 121 w 136"/>
                <a:gd name="T9" fmla="*/ 84 h 159"/>
                <a:gd name="T10" fmla="*/ 114 w 136"/>
                <a:gd name="T11" fmla="*/ 97 h 159"/>
                <a:gd name="T12" fmla="*/ 96 w 136"/>
                <a:gd name="T13" fmla="*/ 100 h 159"/>
                <a:gd name="T14" fmla="*/ 90 w 136"/>
                <a:gd name="T15" fmla="*/ 108 h 159"/>
                <a:gd name="T16" fmla="*/ 92 w 136"/>
                <a:gd name="T17" fmla="*/ 130 h 159"/>
                <a:gd name="T18" fmla="*/ 85 w 136"/>
                <a:gd name="T19" fmla="*/ 141 h 159"/>
                <a:gd name="T20" fmla="*/ 88 w 136"/>
                <a:gd name="T21" fmla="*/ 149 h 159"/>
                <a:gd name="T22" fmla="*/ 85 w 136"/>
                <a:gd name="T23" fmla="*/ 159 h 159"/>
                <a:gd name="T24" fmla="*/ 76 w 136"/>
                <a:gd name="T25" fmla="*/ 148 h 159"/>
                <a:gd name="T26" fmla="*/ 69 w 136"/>
                <a:gd name="T27" fmla="*/ 128 h 159"/>
                <a:gd name="T28" fmla="*/ 56 w 136"/>
                <a:gd name="T29" fmla="*/ 121 h 159"/>
                <a:gd name="T30" fmla="*/ 42 w 136"/>
                <a:gd name="T31" fmla="*/ 119 h 159"/>
                <a:gd name="T32" fmla="*/ 27 w 136"/>
                <a:gd name="T33" fmla="*/ 121 h 159"/>
                <a:gd name="T34" fmla="*/ 13 w 136"/>
                <a:gd name="T35" fmla="*/ 121 h 159"/>
                <a:gd name="T36" fmla="*/ 6 w 136"/>
                <a:gd name="T37" fmla="*/ 112 h 159"/>
                <a:gd name="T38" fmla="*/ 22 w 136"/>
                <a:gd name="T39" fmla="*/ 114 h 159"/>
                <a:gd name="T40" fmla="*/ 27 w 136"/>
                <a:gd name="T41" fmla="*/ 116 h 159"/>
                <a:gd name="T42" fmla="*/ 9 w 136"/>
                <a:gd name="T43" fmla="*/ 111 h 159"/>
                <a:gd name="T44" fmla="*/ 15 w 136"/>
                <a:gd name="T45" fmla="*/ 103 h 159"/>
                <a:gd name="T46" fmla="*/ 25 w 136"/>
                <a:gd name="T47" fmla="*/ 111 h 159"/>
                <a:gd name="T48" fmla="*/ 22 w 136"/>
                <a:gd name="T49" fmla="*/ 105 h 159"/>
                <a:gd name="T50" fmla="*/ 20 w 136"/>
                <a:gd name="T51" fmla="*/ 102 h 159"/>
                <a:gd name="T52" fmla="*/ 20 w 136"/>
                <a:gd name="T53" fmla="*/ 96 h 159"/>
                <a:gd name="T54" fmla="*/ 32 w 136"/>
                <a:gd name="T55" fmla="*/ 104 h 159"/>
                <a:gd name="T56" fmla="*/ 48 w 136"/>
                <a:gd name="T57" fmla="*/ 100 h 159"/>
                <a:gd name="T58" fmla="*/ 30 w 136"/>
                <a:gd name="T59" fmla="*/ 95 h 159"/>
                <a:gd name="T60" fmla="*/ 37 w 136"/>
                <a:gd name="T61" fmla="*/ 73 h 159"/>
                <a:gd name="T62" fmla="*/ 58 w 136"/>
                <a:gd name="T63" fmla="*/ 37 h 159"/>
                <a:gd name="T64" fmla="*/ 67 w 136"/>
                <a:gd name="T65" fmla="*/ 52 h 159"/>
                <a:gd name="T66" fmla="*/ 61 w 136"/>
                <a:gd name="T67" fmla="*/ 64 h 159"/>
                <a:gd name="T68" fmla="*/ 67 w 136"/>
                <a:gd name="T69" fmla="*/ 74 h 159"/>
                <a:gd name="T70" fmla="*/ 66 w 136"/>
                <a:gd name="T71" fmla="*/ 66 h 159"/>
                <a:gd name="T72" fmla="*/ 85 w 136"/>
                <a:gd name="T73" fmla="*/ 65 h 159"/>
                <a:gd name="T74" fmla="*/ 77 w 136"/>
                <a:gd name="T75" fmla="*/ 51 h 159"/>
                <a:gd name="T76" fmla="*/ 71 w 136"/>
                <a:gd name="T77" fmla="*/ 41 h 159"/>
                <a:gd name="T78" fmla="*/ 134 w 136"/>
                <a:gd name="T79" fmla="*/ 0 h 159"/>
                <a:gd name="T80" fmla="*/ 118 w 136"/>
                <a:gd name="T81" fmla="*/ 6 h 159"/>
                <a:gd name="T82" fmla="*/ 111 w 136"/>
                <a:gd name="T83" fmla="*/ 8 h 159"/>
                <a:gd name="T84" fmla="*/ 112 w 136"/>
                <a:gd name="T85" fmla="*/ 9 h 159"/>
                <a:gd name="T86" fmla="*/ 96 w 136"/>
                <a:gd name="T87" fmla="*/ 12 h 159"/>
                <a:gd name="T88" fmla="*/ 98 w 136"/>
                <a:gd name="T89" fmla="*/ 13 h 159"/>
                <a:gd name="T90" fmla="*/ 93 w 136"/>
                <a:gd name="T91" fmla="*/ 13 h 159"/>
                <a:gd name="T92" fmla="*/ 91 w 136"/>
                <a:gd name="T93" fmla="*/ 13 h 159"/>
                <a:gd name="T94" fmla="*/ 81 w 136"/>
                <a:gd name="T95" fmla="*/ 14 h 159"/>
                <a:gd name="T96" fmla="*/ 78 w 136"/>
                <a:gd name="T97" fmla="*/ 14 h 159"/>
                <a:gd name="T98" fmla="*/ 56 w 136"/>
                <a:gd name="T99" fmla="*/ 22 h 159"/>
                <a:gd name="T100" fmla="*/ 60 w 136"/>
                <a:gd name="T101" fmla="*/ 18 h 159"/>
                <a:gd name="T102" fmla="*/ 54 w 136"/>
                <a:gd name="T103" fmla="*/ 25 h 159"/>
                <a:gd name="T104" fmla="*/ 22 w 136"/>
                <a:gd name="T105" fmla="*/ 94 h 159"/>
                <a:gd name="T106" fmla="*/ 29 w 136"/>
                <a:gd name="T107" fmla="*/ 101 h 159"/>
                <a:gd name="T108" fmla="*/ 30 w 136"/>
                <a:gd name="T109" fmla="*/ 97 h 159"/>
                <a:gd name="T110" fmla="*/ 20 w 136"/>
                <a:gd name="T111" fmla="*/ 94 h 159"/>
                <a:gd name="T112" fmla="*/ 76 w 136"/>
                <a:gd name="T113" fmla="*/ 74 h 159"/>
                <a:gd name="T114" fmla="*/ 74 w 136"/>
                <a:gd name="T115" fmla="*/ 7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6" h="159">
                  <a:moveTo>
                    <a:pt x="72" y="35"/>
                  </a:moveTo>
                  <a:cubicBezTo>
                    <a:pt x="71" y="33"/>
                    <a:pt x="71" y="33"/>
                    <a:pt x="71" y="33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70" y="31"/>
                    <a:pt x="70" y="31"/>
                    <a:pt x="70" y="31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5" y="25"/>
                    <a:pt x="75" y="25"/>
                    <a:pt x="75" y="25"/>
                  </a:cubicBezTo>
                  <a:cubicBezTo>
                    <a:pt x="75" y="25"/>
                    <a:pt x="77" y="23"/>
                    <a:pt x="78" y="22"/>
                  </a:cubicBezTo>
                  <a:cubicBezTo>
                    <a:pt x="79" y="22"/>
                    <a:pt x="83" y="20"/>
                    <a:pt x="83" y="20"/>
                  </a:cubicBezTo>
                  <a:cubicBezTo>
                    <a:pt x="83" y="20"/>
                    <a:pt x="87" y="18"/>
                    <a:pt x="88" y="18"/>
                  </a:cubicBezTo>
                  <a:cubicBezTo>
                    <a:pt x="89" y="18"/>
                    <a:pt x="96" y="17"/>
                    <a:pt x="96" y="17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5" y="17"/>
                    <a:pt x="107" y="17"/>
                  </a:cubicBezTo>
                  <a:cubicBezTo>
                    <a:pt x="107" y="17"/>
                    <a:pt x="109" y="18"/>
                    <a:pt x="110" y="18"/>
                  </a:cubicBezTo>
                  <a:cubicBezTo>
                    <a:pt x="111" y="18"/>
                    <a:pt x="113" y="17"/>
                    <a:pt x="113" y="17"/>
                  </a:cubicBezTo>
                  <a:cubicBezTo>
                    <a:pt x="117" y="17"/>
                    <a:pt x="117" y="17"/>
                    <a:pt x="117" y="17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1" y="25"/>
                    <a:pt x="121" y="25"/>
                    <a:pt x="121" y="25"/>
                  </a:cubicBezTo>
                  <a:cubicBezTo>
                    <a:pt x="126" y="26"/>
                    <a:pt x="126" y="26"/>
                    <a:pt x="126" y="26"/>
                  </a:cubicBezTo>
                  <a:cubicBezTo>
                    <a:pt x="126" y="26"/>
                    <a:pt x="125" y="28"/>
                    <a:pt x="125" y="29"/>
                  </a:cubicBezTo>
                  <a:cubicBezTo>
                    <a:pt x="126" y="29"/>
                    <a:pt x="129" y="30"/>
                    <a:pt x="129" y="30"/>
                  </a:cubicBezTo>
                  <a:cubicBezTo>
                    <a:pt x="129" y="31"/>
                    <a:pt x="129" y="31"/>
                    <a:pt x="129" y="31"/>
                  </a:cubicBezTo>
                  <a:cubicBezTo>
                    <a:pt x="129" y="31"/>
                    <a:pt x="129" y="35"/>
                    <a:pt x="129" y="36"/>
                  </a:cubicBezTo>
                  <a:cubicBezTo>
                    <a:pt x="129" y="37"/>
                    <a:pt x="129" y="43"/>
                    <a:pt x="129" y="43"/>
                  </a:cubicBezTo>
                  <a:cubicBezTo>
                    <a:pt x="129" y="43"/>
                    <a:pt x="126" y="49"/>
                    <a:pt x="125" y="49"/>
                  </a:cubicBezTo>
                  <a:cubicBezTo>
                    <a:pt x="124" y="50"/>
                    <a:pt x="125" y="54"/>
                    <a:pt x="125" y="54"/>
                  </a:cubicBezTo>
                  <a:cubicBezTo>
                    <a:pt x="124" y="59"/>
                    <a:pt x="124" y="59"/>
                    <a:pt x="124" y="59"/>
                  </a:cubicBezTo>
                  <a:cubicBezTo>
                    <a:pt x="124" y="59"/>
                    <a:pt x="124" y="63"/>
                    <a:pt x="123" y="62"/>
                  </a:cubicBezTo>
                  <a:cubicBezTo>
                    <a:pt x="122" y="62"/>
                    <a:pt x="117" y="60"/>
                    <a:pt x="117" y="60"/>
                  </a:cubicBezTo>
                  <a:cubicBezTo>
                    <a:pt x="113" y="61"/>
                    <a:pt x="113" y="61"/>
                    <a:pt x="113" y="61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5" y="65"/>
                    <a:pt x="115" y="65"/>
                    <a:pt x="115" y="65"/>
                  </a:cubicBezTo>
                  <a:cubicBezTo>
                    <a:pt x="112" y="65"/>
                    <a:pt x="112" y="65"/>
                    <a:pt x="112" y="65"/>
                  </a:cubicBezTo>
                  <a:cubicBezTo>
                    <a:pt x="112" y="67"/>
                    <a:pt x="112" y="67"/>
                    <a:pt x="112" y="67"/>
                  </a:cubicBezTo>
                  <a:cubicBezTo>
                    <a:pt x="112" y="67"/>
                    <a:pt x="113" y="69"/>
                    <a:pt x="114" y="70"/>
                  </a:cubicBezTo>
                  <a:cubicBezTo>
                    <a:pt x="114" y="71"/>
                    <a:pt x="117" y="71"/>
                    <a:pt x="117" y="71"/>
                  </a:cubicBezTo>
                  <a:cubicBezTo>
                    <a:pt x="119" y="73"/>
                    <a:pt x="119" y="73"/>
                    <a:pt x="119" y="73"/>
                  </a:cubicBezTo>
                  <a:cubicBezTo>
                    <a:pt x="122" y="72"/>
                    <a:pt x="122" y="72"/>
                    <a:pt x="122" y="72"/>
                  </a:cubicBezTo>
                  <a:cubicBezTo>
                    <a:pt x="124" y="76"/>
                    <a:pt x="124" y="76"/>
                    <a:pt x="124" y="76"/>
                  </a:cubicBezTo>
                  <a:cubicBezTo>
                    <a:pt x="123" y="78"/>
                    <a:pt x="123" y="78"/>
                    <a:pt x="123" y="78"/>
                  </a:cubicBezTo>
                  <a:cubicBezTo>
                    <a:pt x="123" y="78"/>
                    <a:pt x="123" y="80"/>
                    <a:pt x="123" y="81"/>
                  </a:cubicBezTo>
                  <a:cubicBezTo>
                    <a:pt x="123" y="82"/>
                    <a:pt x="124" y="83"/>
                    <a:pt x="123" y="83"/>
                  </a:cubicBezTo>
                  <a:cubicBezTo>
                    <a:pt x="123" y="83"/>
                    <a:pt x="121" y="84"/>
                    <a:pt x="121" y="84"/>
                  </a:cubicBezTo>
                  <a:cubicBezTo>
                    <a:pt x="120" y="86"/>
                    <a:pt x="120" y="86"/>
                    <a:pt x="120" y="86"/>
                  </a:cubicBezTo>
                  <a:cubicBezTo>
                    <a:pt x="120" y="86"/>
                    <a:pt x="118" y="87"/>
                    <a:pt x="117" y="87"/>
                  </a:cubicBezTo>
                  <a:cubicBezTo>
                    <a:pt x="116" y="88"/>
                    <a:pt x="116" y="88"/>
                    <a:pt x="116" y="89"/>
                  </a:cubicBezTo>
                  <a:cubicBezTo>
                    <a:pt x="116" y="89"/>
                    <a:pt x="112" y="88"/>
                    <a:pt x="112" y="88"/>
                  </a:cubicBezTo>
                  <a:cubicBezTo>
                    <a:pt x="112" y="91"/>
                    <a:pt x="112" y="91"/>
                    <a:pt x="112" y="91"/>
                  </a:cubicBezTo>
                  <a:cubicBezTo>
                    <a:pt x="110" y="91"/>
                    <a:pt x="110" y="91"/>
                    <a:pt x="110" y="91"/>
                  </a:cubicBezTo>
                  <a:cubicBezTo>
                    <a:pt x="112" y="94"/>
                    <a:pt x="112" y="94"/>
                    <a:pt x="112" y="94"/>
                  </a:cubicBezTo>
                  <a:cubicBezTo>
                    <a:pt x="115" y="96"/>
                    <a:pt x="115" y="96"/>
                    <a:pt x="115" y="96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2" y="98"/>
                    <a:pt x="112" y="98"/>
                    <a:pt x="112" y="98"/>
                  </a:cubicBezTo>
                  <a:cubicBezTo>
                    <a:pt x="111" y="100"/>
                    <a:pt x="111" y="100"/>
                    <a:pt x="111" y="100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105" y="101"/>
                    <a:pt x="105" y="101"/>
                    <a:pt x="105" y="101"/>
                  </a:cubicBezTo>
                  <a:cubicBezTo>
                    <a:pt x="104" y="101"/>
                    <a:pt x="104" y="101"/>
                    <a:pt x="104" y="101"/>
                  </a:cubicBezTo>
                  <a:cubicBezTo>
                    <a:pt x="101" y="101"/>
                    <a:pt x="101" y="101"/>
                    <a:pt x="101" y="101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99" y="101"/>
                    <a:pt x="99" y="101"/>
                    <a:pt x="99" y="101"/>
                  </a:cubicBezTo>
                  <a:cubicBezTo>
                    <a:pt x="96" y="100"/>
                    <a:pt x="96" y="100"/>
                    <a:pt x="96" y="100"/>
                  </a:cubicBezTo>
                  <a:cubicBezTo>
                    <a:pt x="94" y="98"/>
                    <a:pt x="94" y="98"/>
                    <a:pt x="94" y="98"/>
                  </a:cubicBezTo>
                  <a:cubicBezTo>
                    <a:pt x="91" y="99"/>
                    <a:pt x="91" y="99"/>
                    <a:pt x="91" y="99"/>
                  </a:cubicBezTo>
                  <a:cubicBezTo>
                    <a:pt x="94" y="101"/>
                    <a:pt x="94" y="101"/>
                    <a:pt x="94" y="101"/>
                  </a:cubicBezTo>
                  <a:cubicBezTo>
                    <a:pt x="92" y="101"/>
                    <a:pt x="92" y="101"/>
                    <a:pt x="92" y="101"/>
                  </a:cubicBezTo>
                  <a:cubicBezTo>
                    <a:pt x="87" y="100"/>
                    <a:pt x="87" y="100"/>
                    <a:pt x="87" y="100"/>
                  </a:cubicBezTo>
                  <a:cubicBezTo>
                    <a:pt x="87" y="103"/>
                    <a:pt x="87" y="103"/>
                    <a:pt x="87" y="103"/>
                  </a:cubicBezTo>
                  <a:cubicBezTo>
                    <a:pt x="87" y="105"/>
                    <a:pt x="87" y="105"/>
                    <a:pt x="87" y="105"/>
                  </a:cubicBezTo>
                  <a:cubicBezTo>
                    <a:pt x="87" y="105"/>
                    <a:pt x="86" y="106"/>
                    <a:pt x="87" y="106"/>
                  </a:cubicBezTo>
                  <a:cubicBezTo>
                    <a:pt x="88" y="106"/>
                    <a:pt x="90" y="108"/>
                    <a:pt x="90" y="108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1" y="112"/>
                    <a:pt x="91" y="112"/>
                    <a:pt x="91" y="112"/>
                  </a:cubicBezTo>
                  <a:cubicBezTo>
                    <a:pt x="91" y="113"/>
                    <a:pt x="91" y="113"/>
                    <a:pt x="91" y="113"/>
                  </a:cubicBezTo>
                  <a:cubicBezTo>
                    <a:pt x="93" y="116"/>
                    <a:pt x="93" y="116"/>
                    <a:pt x="93" y="116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95" y="122"/>
                    <a:pt x="95" y="122"/>
                    <a:pt x="95" y="122"/>
                  </a:cubicBezTo>
                  <a:cubicBezTo>
                    <a:pt x="94" y="125"/>
                    <a:pt x="94" y="125"/>
                    <a:pt x="94" y="125"/>
                  </a:cubicBezTo>
                  <a:cubicBezTo>
                    <a:pt x="94" y="125"/>
                    <a:pt x="95" y="127"/>
                    <a:pt x="94" y="128"/>
                  </a:cubicBezTo>
                  <a:cubicBezTo>
                    <a:pt x="94" y="128"/>
                    <a:pt x="92" y="130"/>
                    <a:pt x="92" y="130"/>
                  </a:cubicBezTo>
                  <a:cubicBezTo>
                    <a:pt x="91" y="132"/>
                    <a:pt x="91" y="132"/>
                    <a:pt x="91" y="132"/>
                  </a:cubicBezTo>
                  <a:cubicBezTo>
                    <a:pt x="89" y="133"/>
                    <a:pt x="89" y="133"/>
                    <a:pt x="89" y="133"/>
                  </a:cubicBezTo>
                  <a:cubicBezTo>
                    <a:pt x="89" y="135"/>
                    <a:pt x="89" y="135"/>
                    <a:pt x="89" y="135"/>
                  </a:cubicBezTo>
                  <a:cubicBezTo>
                    <a:pt x="89" y="135"/>
                    <a:pt x="89" y="138"/>
                    <a:pt x="90" y="138"/>
                  </a:cubicBezTo>
                  <a:cubicBezTo>
                    <a:pt x="90" y="138"/>
                    <a:pt x="92" y="136"/>
                    <a:pt x="92" y="136"/>
                  </a:cubicBezTo>
                  <a:cubicBezTo>
                    <a:pt x="92" y="136"/>
                    <a:pt x="94" y="138"/>
                    <a:pt x="93" y="139"/>
                  </a:cubicBezTo>
                  <a:cubicBezTo>
                    <a:pt x="93" y="139"/>
                    <a:pt x="89" y="139"/>
                    <a:pt x="89" y="139"/>
                  </a:cubicBezTo>
                  <a:cubicBezTo>
                    <a:pt x="87" y="139"/>
                    <a:pt x="87" y="139"/>
                    <a:pt x="87" y="139"/>
                  </a:cubicBezTo>
                  <a:cubicBezTo>
                    <a:pt x="87" y="139"/>
                    <a:pt x="86" y="141"/>
                    <a:pt x="85" y="141"/>
                  </a:cubicBezTo>
                  <a:cubicBezTo>
                    <a:pt x="85" y="142"/>
                    <a:pt x="85" y="143"/>
                    <a:pt x="85" y="143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5" y="146"/>
                    <a:pt x="85" y="146"/>
                  </a:cubicBezTo>
                  <a:cubicBezTo>
                    <a:pt x="85" y="146"/>
                    <a:pt x="87" y="147"/>
                    <a:pt x="87" y="147"/>
                  </a:cubicBezTo>
                  <a:cubicBezTo>
                    <a:pt x="87" y="147"/>
                    <a:pt x="86" y="148"/>
                    <a:pt x="87" y="148"/>
                  </a:cubicBezTo>
                  <a:cubicBezTo>
                    <a:pt x="87" y="149"/>
                    <a:pt x="87" y="149"/>
                    <a:pt x="88" y="149"/>
                  </a:cubicBezTo>
                  <a:cubicBezTo>
                    <a:pt x="89" y="150"/>
                    <a:pt x="89" y="150"/>
                    <a:pt x="89" y="150"/>
                  </a:cubicBezTo>
                  <a:cubicBezTo>
                    <a:pt x="89" y="150"/>
                    <a:pt x="89" y="152"/>
                    <a:pt x="89" y="153"/>
                  </a:cubicBezTo>
                  <a:cubicBezTo>
                    <a:pt x="88" y="153"/>
                    <a:pt x="88" y="154"/>
                    <a:pt x="88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5"/>
                    <a:pt x="86" y="156"/>
                    <a:pt x="86" y="156"/>
                  </a:cubicBezTo>
                  <a:cubicBezTo>
                    <a:pt x="86" y="156"/>
                    <a:pt x="85" y="156"/>
                    <a:pt x="85" y="156"/>
                  </a:cubicBezTo>
                  <a:cubicBezTo>
                    <a:pt x="85" y="157"/>
                    <a:pt x="86" y="158"/>
                    <a:pt x="86" y="159"/>
                  </a:cubicBezTo>
                  <a:cubicBezTo>
                    <a:pt x="86" y="159"/>
                    <a:pt x="86" y="159"/>
                    <a:pt x="85" y="159"/>
                  </a:cubicBezTo>
                  <a:cubicBezTo>
                    <a:pt x="85" y="159"/>
                    <a:pt x="85" y="159"/>
                    <a:pt x="85" y="159"/>
                  </a:cubicBezTo>
                  <a:cubicBezTo>
                    <a:pt x="85" y="159"/>
                    <a:pt x="83" y="157"/>
                    <a:pt x="83" y="157"/>
                  </a:cubicBezTo>
                  <a:cubicBezTo>
                    <a:pt x="82" y="157"/>
                    <a:pt x="81" y="158"/>
                    <a:pt x="79" y="158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74" y="158"/>
                    <a:pt x="74" y="158"/>
                    <a:pt x="74" y="158"/>
                  </a:cubicBezTo>
                  <a:cubicBezTo>
                    <a:pt x="74" y="156"/>
                    <a:pt x="74" y="156"/>
                    <a:pt x="74" y="156"/>
                  </a:cubicBezTo>
                  <a:cubicBezTo>
                    <a:pt x="73" y="154"/>
                    <a:pt x="73" y="154"/>
                    <a:pt x="73" y="154"/>
                  </a:cubicBezTo>
                  <a:cubicBezTo>
                    <a:pt x="73" y="154"/>
                    <a:pt x="73" y="152"/>
                    <a:pt x="73" y="151"/>
                  </a:cubicBezTo>
                  <a:cubicBezTo>
                    <a:pt x="73" y="151"/>
                    <a:pt x="74" y="150"/>
                    <a:pt x="74" y="150"/>
                  </a:cubicBezTo>
                  <a:cubicBezTo>
                    <a:pt x="75" y="150"/>
                    <a:pt x="76" y="148"/>
                    <a:pt x="76" y="148"/>
                  </a:cubicBezTo>
                  <a:cubicBezTo>
                    <a:pt x="76" y="148"/>
                    <a:pt x="77" y="146"/>
                    <a:pt x="78" y="145"/>
                  </a:cubicBezTo>
                  <a:cubicBezTo>
                    <a:pt x="78" y="145"/>
                    <a:pt x="79" y="142"/>
                    <a:pt x="79" y="142"/>
                  </a:cubicBezTo>
                  <a:cubicBezTo>
                    <a:pt x="79" y="141"/>
                    <a:pt x="80" y="140"/>
                    <a:pt x="80" y="140"/>
                  </a:cubicBezTo>
                  <a:cubicBezTo>
                    <a:pt x="80" y="140"/>
                    <a:pt x="82" y="138"/>
                    <a:pt x="82" y="137"/>
                  </a:cubicBezTo>
                  <a:cubicBezTo>
                    <a:pt x="82" y="136"/>
                    <a:pt x="81" y="136"/>
                    <a:pt x="80" y="136"/>
                  </a:cubicBezTo>
                  <a:cubicBezTo>
                    <a:pt x="80" y="136"/>
                    <a:pt x="77" y="135"/>
                    <a:pt x="76" y="134"/>
                  </a:cubicBezTo>
                  <a:cubicBezTo>
                    <a:pt x="75" y="134"/>
                    <a:pt x="73" y="133"/>
                    <a:pt x="71" y="133"/>
                  </a:cubicBezTo>
                  <a:cubicBezTo>
                    <a:pt x="69" y="132"/>
                    <a:pt x="70" y="132"/>
                    <a:pt x="71" y="130"/>
                  </a:cubicBezTo>
                  <a:cubicBezTo>
                    <a:pt x="71" y="129"/>
                    <a:pt x="69" y="129"/>
                    <a:pt x="69" y="128"/>
                  </a:cubicBezTo>
                  <a:cubicBezTo>
                    <a:pt x="69" y="128"/>
                    <a:pt x="68" y="129"/>
                    <a:pt x="67" y="130"/>
                  </a:cubicBezTo>
                  <a:cubicBezTo>
                    <a:pt x="66" y="130"/>
                    <a:pt x="65" y="129"/>
                    <a:pt x="64" y="129"/>
                  </a:cubicBezTo>
                  <a:cubicBezTo>
                    <a:pt x="64" y="129"/>
                    <a:pt x="61" y="129"/>
                    <a:pt x="61" y="129"/>
                  </a:cubicBezTo>
                  <a:cubicBezTo>
                    <a:pt x="61" y="129"/>
                    <a:pt x="61" y="128"/>
                    <a:pt x="61" y="127"/>
                  </a:cubicBezTo>
                  <a:cubicBezTo>
                    <a:pt x="61" y="126"/>
                    <a:pt x="60" y="126"/>
                    <a:pt x="60" y="126"/>
                  </a:cubicBezTo>
                  <a:cubicBezTo>
                    <a:pt x="60" y="126"/>
                    <a:pt x="58" y="126"/>
                    <a:pt x="58" y="125"/>
                  </a:cubicBezTo>
                  <a:cubicBezTo>
                    <a:pt x="57" y="125"/>
                    <a:pt x="58" y="125"/>
                    <a:pt x="58" y="124"/>
                  </a:cubicBezTo>
                  <a:cubicBezTo>
                    <a:pt x="58" y="123"/>
                    <a:pt x="58" y="124"/>
                    <a:pt x="57" y="124"/>
                  </a:cubicBezTo>
                  <a:cubicBezTo>
                    <a:pt x="56" y="124"/>
                    <a:pt x="56" y="121"/>
                    <a:pt x="56" y="121"/>
                  </a:cubicBezTo>
                  <a:cubicBezTo>
                    <a:pt x="56" y="121"/>
                    <a:pt x="55" y="119"/>
                    <a:pt x="55" y="118"/>
                  </a:cubicBezTo>
                  <a:cubicBezTo>
                    <a:pt x="54" y="116"/>
                    <a:pt x="54" y="118"/>
                    <a:pt x="54" y="118"/>
                  </a:cubicBezTo>
                  <a:cubicBezTo>
                    <a:pt x="52" y="121"/>
                    <a:pt x="52" y="121"/>
                    <a:pt x="52" y="121"/>
                  </a:cubicBezTo>
                  <a:cubicBezTo>
                    <a:pt x="52" y="121"/>
                    <a:pt x="51" y="121"/>
                    <a:pt x="48" y="120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7" y="116"/>
                    <a:pt x="46" y="116"/>
                  </a:cubicBezTo>
                  <a:cubicBezTo>
                    <a:pt x="45" y="115"/>
                    <a:pt x="45" y="115"/>
                    <a:pt x="44" y="117"/>
                  </a:cubicBezTo>
                  <a:cubicBezTo>
                    <a:pt x="43" y="118"/>
                    <a:pt x="43" y="118"/>
                    <a:pt x="42" y="119"/>
                  </a:cubicBezTo>
                  <a:cubicBezTo>
                    <a:pt x="41" y="120"/>
                    <a:pt x="41" y="120"/>
                    <a:pt x="39" y="120"/>
                  </a:cubicBezTo>
                  <a:cubicBezTo>
                    <a:pt x="38" y="120"/>
                    <a:pt x="38" y="119"/>
                    <a:pt x="37" y="119"/>
                  </a:cubicBezTo>
                  <a:cubicBezTo>
                    <a:pt x="37" y="118"/>
                    <a:pt x="37" y="118"/>
                    <a:pt x="36" y="117"/>
                  </a:cubicBezTo>
                  <a:cubicBezTo>
                    <a:pt x="36" y="116"/>
                    <a:pt x="35" y="116"/>
                    <a:pt x="35" y="116"/>
                  </a:cubicBezTo>
                  <a:cubicBezTo>
                    <a:pt x="35" y="116"/>
                    <a:pt x="33" y="117"/>
                    <a:pt x="33" y="118"/>
                  </a:cubicBezTo>
                  <a:cubicBezTo>
                    <a:pt x="32" y="118"/>
                    <a:pt x="33" y="119"/>
                    <a:pt x="33" y="120"/>
                  </a:cubicBezTo>
                  <a:cubicBezTo>
                    <a:pt x="34" y="121"/>
                    <a:pt x="33" y="122"/>
                    <a:pt x="33" y="122"/>
                  </a:cubicBezTo>
                  <a:cubicBezTo>
                    <a:pt x="33" y="122"/>
                    <a:pt x="31" y="122"/>
                    <a:pt x="30" y="122"/>
                  </a:cubicBezTo>
                  <a:cubicBezTo>
                    <a:pt x="29" y="122"/>
                    <a:pt x="28" y="122"/>
                    <a:pt x="27" y="121"/>
                  </a:cubicBezTo>
                  <a:cubicBezTo>
                    <a:pt x="25" y="120"/>
                    <a:pt x="26" y="122"/>
                    <a:pt x="26" y="123"/>
                  </a:cubicBezTo>
                  <a:cubicBezTo>
                    <a:pt x="26" y="123"/>
                    <a:pt x="24" y="125"/>
                    <a:pt x="24" y="125"/>
                  </a:cubicBezTo>
                  <a:cubicBezTo>
                    <a:pt x="24" y="125"/>
                    <a:pt x="24" y="125"/>
                    <a:pt x="24" y="125"/>
                  </a:cubicBezTo>
                  <a:cubicBezTo>
                    <a:pt x="22" y="125"/>
                    <a:pt x="20" y="124"/>
                    <a:pt x="20" y="124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5" y="124"/>
                    <a:pt x="15" y="124"/>
                    <a:pt x="15" y="124"/>
                  </a:cubicBezTo>
                  <a:cubicBezTo>
                    <a:pt x="14" y="121"/>
                    <a:pt x="14" y="121"/>
                    <a:pt x="14" y="121"/>
                  </a:cubicBezTo>
                  <a:cubicBezTo>
                    <a:pt x="13" y="121"/>
                    <a:pt x="13" y="121"/>
                    <a:pt x="13" y="121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8" y="118"/>
                    <a:pt x="8" y="118"/>
                    <a:pt x="8" y="118"/>
                  </a:cubicBezTo>
                  <a:cubicBezTo>
                    <a:pt x="6" y="119"/>
                    <a:pt x="6" y="119"/>
                    <a:pt x="6" y="119"/>
                  </a:cubicBezTo>
                  <a:cubicBezTo>
                    <a:pt x="5" y="120"/>
                    <a:pt x="5" y="120"/>
                    <a:pt x="5" y="120"/>
                  </a:cubicBezTo>
                  <a:cubicBezTo>
                    <a:pt x="5" y="120"/>
                    <a:pt x="3" y="121"/>
                    <a:pt x="2" y="121"/>
                  </a:cubicBezTo>
                  <a:cubicBezTo>
                    <a:pt x="2" y="120"/>
                    <a:pt x="0" y="116"/>
                    <a:pt x="0" y="116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4" y="112"/>
                    <a:pt x="4" y="112"/>
                  </a:cubicBezTo>
                  <a:cubicBezTo>
                    <a:pt x="4" y="112"/>
                    <a:pt x="6" y="112"/>
                    <a:pt x="6" y="112"/>
                  </a:cubicBezTo>
                  <a:cubicBezTo>
                    <a:pt x="6" y="112"/>
                    <a:pt x="7" y="112"/>
                    <a:pt x="7" y="113"/>
                  </a:cubicBezTo>
                  <a:cubicBezTo>
                    <a:pt x="8" y="113"/>
                    <a:pt x="10" y="115"/>
                    <a:pt x="11" y="115"/>
                  </a:cubicBezTo>
                  <a:cubicBezTo>
                    <a:pt x="11" y="115"/>
                    <a:pt x="13" y="116"/>
                    <a:pt x="13" y="116"/>
                  </a:cubicBezTo>
                  <a:cubicBezTo>
                    <a:pt x="14" y="116"/>
                    <a:pt x="16" y="117"/>
                    <a:pt x="16" y="117"/>
                  </a:cubicBezTo>
                  <a:cubicBezTo>
                    <a:pt x="16" y="117"/>
                    <a:pt x="18" y="117"/>
                    <a:pt x="18" y="117"/>
                  </a:cubicBezTo>
                  <a:cubicBezTo>
                    <a:pt x="18" y="117"/>
                    <a:pt x="20" y="116"/>
                    <a:pt x="20" y="116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21" y="115"/>
                    <a:pt x="21" y="114"/>
                    <a:pt x="21" y="114"/>
                  </a:cubicBezTo>
                  <a:cubicBezTo>
                    <a:pt x="21" y="114"/>
                    <a:pt x="22" y="114"/>
                    <a:pt x="22" y="114"/>
                  </a:cubicBezTo>
                  <a:cubicBezTo>
                    <a:pt x="22" y="115"/>
                    <a:pt x="23" y="116"/>
                    <a:pt x="23" y="116"/>
                  </a:cubicBezTo>
                  <a:cubicBezTo>
                    <a:pt x="23" y="116"/>
                    <a:pt x="24" y="117"/>
                    <a:pt x="24" y="117"/>
                  </a:cubicBezTo>
                  <a:cubicBezTo>
                    <a:pt x="25" y="118"/>
                    <a:pt x="26" y="118"/>
                    <a:pt x="26" y="118"/>
                  </a:cubicBezTo>
                  <a:cubicBezTo>
                    <a:pt x="26" y="118"/>
                    <a:pt x="27" y="117"/>
                    <a:pt x="27" y="117"/>
                  </a:cubicBezTo>
                  <a:cubicBezTo>
                    <a:pt x="27" y="117"/>
                    <a:pt x="28" y="118"/>
                    <a:pt x="28" y="117"/>
                  </a:cubicBezTo>
                  <a:cubicBezTo>
                    <a:pt x="28" y="117"/>
                    <a:pt x="29" y="117"/>
                    <a:pt x="29" y="117"/>
                  </a:cubicBezTo>
                  <a:cubicBezTo>
                    <a:pt x="29" y="117"/>
                    <a:pt x="30" y="116"/>
                    <a:pt x="29" y="116"/>
                  </a:cubicBezTo>
                  <a:cubicBezTo>
                    <a:pt x="29" y="116"/>
                    <a:pt x="29" y="115"/>
                    <a:pt x="29" y="116"/>
                  </a:cubicBezTo>
                  <a:cubicBezTo>
                    <a:pt x="28" y="116"/>
                    <a:pt x="28" y="116"/>
                    <a:pt x="27" y="116"/>
                  </a:cubicBezTo>
                  <a:cubicBezTo>
                    <a:pt x="26" y="116"/>
                    <a:pt x="24" y="115"/>
                    <a:pt x="24" y="115"/>
                  </a:cubicBezTo>
                  <a:cubicBezTo>
                    <a:pt x="24" y="114"/>
                    <a:pt x="23" y="114"/>
                    <a:pt x="23" y="113"/>
                  </a:cubicBezTo>
                  <a:cubicBezTo>
                    <a:pt x="22" y="113"/>
                    <a:pt x="22" y="112"/>
                    <a:pt x="21" y="112"/>
                  </a:cubicBezTo>
                  <a:cubicBezTo>
                    <a:pt x="20" y="112"/>
                    <a:pt x="20" y="112"/>
                    <a:pt x="20" y="112"/>
                  </a:cubicBezTo>
                  <a:cubicBezTo>
                    <a:pt x="20" y="112"/>
                    <a:pt x="19" y="113"/>
                    <a:pt x="19" y="114"/>
                  </a:cubicBezTo>
                  <a:cubicBezTo>
                    <a:pt x="19" y="114"/>
                    <a:pt x="20" y="115"/>
                    <a:pt x="18" y="114"/>
                  </a:cubicBezTo>
                  <a:cubicBezTo>
                    <a:pt x="16" y="114"/>
                    <a:pt x="14" y="114"/>
                    <a:pt x="14" y="114"/>
                  </a:cubicBezTo>
                  <a:cubicBezTo>
                    <a:pt x="11" y="111"/>
                    <a:pt x="11" y="111"/>
                    <a:pt x="11" y="111"/>
                  </a:cubicBezTo>
                  <a:cubicBezTo>
                    <a:pt x="11" y="111"/>
                    <a:pt x="10" y="111"/>
                    <a:pt x="9" y="111"/>
                  </a:cubicBezTo>
                  <a:cubicBezTo>
                    <a:pt x="9" y="111"/>
                    <a:pt x="7" y="110"/>
                    <a:pt x="7" y="109"/>
                  </a:cubicBezTo>
                  <a:cubicBezTo>
                    <a:pt x="7" y="109"/>
                    <a:pt x="6" y="108"/>
                    <a:pt x="6" y="107"/>
                  </a:cubicBezTo>
                  <a:cubicBezTo>
                    <a:pt x="6" y="107"/>
                    <a:pt x="5" y="107"/>
                    <a:pt x="5" y="106"/>
                  </a:cubicBezTo>
                  <a:cubicBezTo>
                    <a:pt x="5" y="106"/>
                    <a:pt x="4" y="105"/>
                    <a:pt x="4" y="105"/>
                  </a:cubicBezTo>
                  <a:cubicBezTo>
                    <a:pt x="4" y="105"/>
                    <a:pt x="4" y="104"/>
                    <a:pt x="5" y="103"/>
                  </a:cubicBezTo>
                  <a:cubicBezTo>
                    <a:pt x="7" y="103"/>
                    <a:pt x="7" y="103"/>
                    <a:pt x="8" y="103"/>
                  </a:cubicBezTo>
                  <a:cubicBezTo>
                    <a:pt x="9" y="103"/>
                    <a:pt x="8" y="103"/>
                    <a:pt x="10" y="103"/>
                  </a:cubicBezTo>
                  <a:cubicBezTo>
                    <a:pt x="12" y="103"/>
                    <a:pt x="11" y="103"/>
                    <a:pt x="12" y="103"/>
                  </a:cubicBezTo>
                  <a:cubicBezTo>
                    <a:pt x="13" y="103"/>
                    <a:pt x="15" y="103"/>
                    <a:pt x="15" y="103"/>
                  </a:cubicBezTo>
                  <a:cubicBezTo>
                    <a:pt x="15" y="103"/>
                    <a:pt x="13" y="102"/>
                    <a:pt x="16" y="103"/>
                  </a:cubicBezTo>
                  <a:cubicBezTo>
                    <a:pt x="16" y="103"/>
                    <a:pt x="20" y="104"/>
                    <a:pt x="19" y="106"/>
                  </a:cubicBezTo>
                  <a:cubicBezTo>
                    <a:pt x="19" y="106"/>
                    <a:pt x="18" y="107"/>
                    <a:pt x="18" y="107"/>
                  </a:cubicBezTo>
                  <a:cubicBezTo>
                    <a:pt x="18" y="107"/>
                    <a:pt x="20" y="108"/>
                    <a:pt x="20" y="108"/>
                  </a:cubicBezTo>
                  <a:cubicBezTo>
                    <a:pt x="20" y="108"/>
                    <a:pt x="21" y="107"/>
                    <a:pt x="21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24" y="110"/>
                    <a:pt x="26" y="110"/>
                    <a:pt x="26" y="110"/>
                  </a:cubicBezTo>
                  <a:cubicBezTo>
                    <a:pt x="25" y="111"/>
                    <a:pt x="24" y="109"/>
                    <a:pt x="25" y="111"/>
                  </a:cubicBezTo>
                  <a:cubicBezTo>
                    <a:pt x="26" y="113"/>
                    <a:pt x="27" y="114"/>
                    <a:pt x="27" y="114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28" y="114"/>
                    <a:pt x="28" y="113"/>
                    <a:pt x="29" y="113"/>
                  </a:cubicBezTo>
                  <a:cubicBezTo>
                    <a:pt x="29" y="114"/>
                    <a:pt x="31" y="114"/>
                    <a:pt x="32" y="114"/>
                  </a:cubicBezTo>
                  <a:cubicBezTo>
                    <a:pt x="32" y="114"/>
                    <a:pt x="32" y="113"/>
                    <a:pt x="31" y="111"/>
                  </a:cubicBezTo>
                  <a:cubicBezTo>
                    <a:pt x="30" y="110"/>
                    <a:pt x="29" y="109"/>
                    <a:pt x="29" y="109"/>
                  </a:cubicBezTo>
                  <a:cubicBezTo>
                    <a:pt x="28" y="109"/>
                    <a:pt x="29" y="110"/>
                    <a:pt x="27" y="109"/>
                  </a:cubicBezTo>
                  <a:cubicBezTo>
                    <a:pt x="25" y="108"/>
                    <a:pt x="25" y="109"/>
                    <a:pt x="24" y="108"/>
                  </a:cubicBezTo>
                  <a:cubicBezTo>
                    <a:pt x="23" y="106"/>
                    <a:pt x="22" y="106"/>
                    <a:pt x="22" y="105"/>
                  </a:cubicBezTo>
                  <a:cubicBezTo>
                    <a:pt x="22" y="105"/>
                    <a:pt x="23" y="105"/>
                    <a:pt x="24" y="104"/>
                  </a:cubicBezTo>
                  <a:cubicBezTo>
                    <a:pt x="25" y="104"/>
                    <a:pt x="23" y="103"/>
                    <a:pt x="25" y="104"/>
                  </a:cubicBezTo>
                  <a:cubicBezTo>
                    <a:pt x="28" y="105"/>
                    <a:pt x="28" y="105"/>
                    <a:pt x="29" y="105"/>
                  </a:cubicBezTo>
                  <a:cubicBezTo>
                    <a:pt x="29" y="105"/>
                    <a:pt x="31" y="105"/>
                    <a:pt x="29" y="104"/>
                  </a:cubicBezTo>
                  <a:cubicBezTo>
                    <a:pt x="27" y="104"/>
                    <a:pt x="26" y="103"/>
                    <a:pt x="26" y="103"/>
                  </a:cubicBezTo>
                  <a:cubicBezTo>
                    <a:pt x="24" y="103"/>
                    <a:pt x="24" y="103"/>
                    <a:pt x="24" y="103"/>
                  </a:cubicBezTo>
                  <a:cubicBezTo>
                    <a:pt x="24" y="103"/>
                    <a:pt x="24" y="103"/>
                    <a:pt x="23" y="103"/>
                  </a:cubicBezTo>
                  <a:cubicBezTo>
                    <a:pt x="22" y="103"/>
                    <a:pt x="22" y="104"/>
                    <a:pt x="22" y="103"/>
                  </a:cubicBezTo>
                  <a:cubicBezTo>
                    <a:pt x="21" y="103"/>
                    <a:pt x="20" y="103"/>
                    <a:pt x="20" y="102"/>
                  </a:cubicBezTo>
                  <a:cubicBezTo>
                    <a:pt x="19" y="102"/>
                    <a:pt x="18" y="101"/>
                    <a:pt x="18" y="101"/>
                  </a:cubicBezTo>
                  <a:cubicBezTo>
                    <a:pt x="18" y="100"/>
                    <a:pt x="17" y="99"/>
                    <a:pt x="17" y="99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6" y="99"/>
                    <a:pt x="15" y="99"/>
                    <a:pt x="14" y="99"/>
                  </a:cubicBezTo>
                  <a:cubicBezTo>
                    <a:pt x="14" y="99"/>
                    <a:pt x="13" y="99"/>
                    <a:pt x="13" y="99"/>
                  </a:cubicBezTo>
                  <a:cubicBezTo>
                    <a:pt x="13" y="98"/>
                    <a:pt x="13" y="98"/>
                    <a:pt x="13" y="97"/>
                  </a:cubicBezTo>
                  <a:cubicBezTo>
                    <a:pt x="13" y="97"/>
                    <a:pt x="13" y="96"/>
                    <a:pt x="14" y="96"/>
                  </a:cubicBezTo>
                  <a:cubicBezTo>
                    <a:pt x="15" y="96"/>
                    <a:pt x="16" y="96"/>
                    <a:pt x="17" y="96"/>
                  </a:cubicBezTo>
                  <a:cubicBezTo>
                    <a:pt x="18" y="96"/>
                    <a:pt x="19" y="96"/>
                    <a:pt x="20" y="96"/>
                  </a:cubicBezTo>
                  <a:cubicBezTo>
                    <a:pt x="20" y="96"/>
                    <a:pt x="21" y="97"/>
                    <a:pt x="21" y="97"/>
                  </a:cubicBezTo>
                  <a:cubicBezTo>
                    <a:pt x="22" y="98"/>
                    <a:pt x="23" y="98"/>
                    <a:pt x="23" y="98"/>
                  </a:cubicBezTo>
                  <a:cubicBezTo>
                    <a:pt x="23" y="99"/>
                    <a:pt x="23" y="99"/>
                    <a:pt x="24" y="99"/>
                  </a:cubicBezTo>
                  <a:cubicBezTo>
                    <a:pt x="24" y="100"/>
                    <a:pt x="25" y="100"/>
                    <a:pt x="25" y="100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28" y="103"/>
                    <a:pt x="31" y="104"/>
                    <a:pt x="31" y="104"/>
                  </a:cubicBezTo>
                  <a:cubicBezTo>
                    <a:pt x="31" y="104"/>
                    <a:pt x="31" y="104"/>
                    <a:pt x="32" y="104"/>
                  </a:cubicBezTo>
                  <a:cubicBezTo>
                    <a:pt x="33" y="104"/>
                    <a:pt x="33" y="103"/>
                    <a:pt x="33" y="103"/>
                  </a:cubicBezTo>
                  <a:cubicBezTo>
                    <a:pt x="33" y="103"/>
                    <a:pt x="34" y="103"/>
                    <a:pt x="34" y="103"/>
                  </a:cubicBezTo>
                  <a:cubicBezTo>
                    <a:pt x="34" y="103"/>
                    <a:pt x="37" y="101"/>
                    <a:pt x="37" y="101"/>
                  </a:cubicBezTo>
                  <a:cubicBezTo>
                    <a:pt x="37" y="102"/>
                    <a:pt x="38" y="102"/>
                    <a:pt x="39" y="102"/>
                  </a:cubicBezTo>
                  <a:cubicBezTo>
                    <a:pt x="39" y="102"/>
                    <a:pt x="42" y="104"/>
                    <a:pt x="42" y="104"/>
                  </a:cubicBezTo>
                  <a:cubicBezTo>
                    <a:pt x="42" y="103"/>
                    <a:pt x="42" y="102"/>
                    <a:pt x="42" y="102"/>
                  </a:cubicBezTo>
                  <a:cubicBezTo>
                    <a:pt x="42" y="102"/>
                    <a:pt x="43" y="101"/>
                    <a:pt x="43" y="101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7" y="101"/>
                    <a:pt x="48" y="100"/>
                    <a:pt x="48" y="100"/>
                  </a:cubicBezTo>
                  <a:cubicBezTo>
                    <a:pt x="47" y="100"/>
                    <a:pt x="46" y="100"/>
                    <a:pt x="46" y="100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2" y="101"/>
                    <a:pt x="42" y="101"/>
                    <a:pt x="42" y="101"/>
                  </a:cubicBezTo>
                  <a:cubicBezTo>
                    <a:pt x="42" y="101"/>
                    <a:pt x="41" y="102"/>
                    <a:pt x="41" y="102"/>
                  </a:cubicBezTo>
                  <a:cubicBezTo>
                    <a:pt x="40" y="102"/>
                    <a:pt x="39" y="101"/>
                    <a:pt x="39" y="101"/>
                  </a:cubicBezTo>
                  <a:cubicBezTo>
                    <a:pt x="38" y="100"/>
                    <a:pt x="36" y="99"/>
                    <a:pt x="36" y="99"/>
                  </a:cubicBezTo>
                  <a:cubicBezTo>
                    <a:pt x="35" y="99"/>
                    <a:pt x="36" y="99"/>
                    <a:pt x="34" y="98"/>
                  </a:cubicBezTo>
                  <a:cubicBezTo>
                    <a:pt x="32" y="97"/>
                    <a:pt x="31" y="96"/>
                    <a:pt x="31" y="96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4"/>
                    <a:pt x="29" y="94"/>
                  </a:cubicBezTo>
                  <a:cubicBezTo>
                    <a:pt x="28" y="93"/>
                    <a:pt x="25" y="92"/>
                    <a:pt x="25" y="92"/>
                  </a:cubicBezTo>
                  <a:cubicBezTo>
                    <a:pt x="25" y="92"/>
                    <a:pt x="25" y="91"/>
                    <a:pt x="25" y="91"/>
                  </a:cubicBezTo>
                  <a:cubicBezTo>
                    <a:pt x="25" y="91"/>
                    <a:pt x="25" y="88"/>
                    <a:pt x="25" y="88"/>
                  </a:cubicBezTo>
                  <a:cubicBezTo>
                    <a:pt x="25" y="87"/>
                    <a:pt x="24" y="85"/>
                    <a:pt x="24" y="85"/>
                  </a:cubicBezTo>
                  <a:cubicBezTo>
                    <a:pt x="24" y="85"/>
                    <a:pt x="26" y="84"/>
                    <a:pt x="26" y="84"/>
                  </a:cubicBezTo>
                  <a:cubicBezTo>
                    <a:pt x="27" y="84"/>
                    <a:pt x="28" y="85"/>
                    <a:pt x="28" y="85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4"/>
                    <a:pt x="52" y="35"/>
                  </a:cubicBezTo>
                  <a:cubicBezTo>
                    <a:pt x="52" y="35"/>
                    <a:pt x="53" y="37"/>
                    <a:pt x="53" y="37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7" y="37"/>
                    <a:pt x="58" y="37"/>
                  </a:cubicBezTo>
                  <a:cubicBezTo>
                    <a:pt x="58" y="37"/>
                    <a:pt x="62" y="39"/>
                    <a:pt x="62" y="39"/>
                  </a:cubicBezTo>
                  <a:cubicBezTo>
                    <a:pt x="62" y="39"/>
                    <a:pt x="62" y="41"/>
                    <a:pt x="62" y="42"/>
                  </a:cubicBezTo>
                  <a:cubicBezTo>
                    <a:pt x="62" y="42"/>
                    <a:pt x="64" y="44"/>
                    <a:pt x="63" y="45"/>
                  </a:cubicBezTo>
                  <a:cubicBezTo>
                    <a:pt x="63" y="45"/>
                    <a:pt x="62" y="47"/>
                    <a:pt x="62" y="47"/>
                  </a:cubicBezTo>
                  <a:cubicBezTo>
                    <a:pt x="62" y="47"/>
                    <a:pt x="63" y="48"/>
                    <a:pt x="63" y="48"/>
                  </a:cubicBezTo>
                  <a:cubicBezTo>
                    <a:pt x="64" y="48"/>
                    <a:pt x="64" y="48"/>
                    <a:pt x="65" y="48"/>
                  </a:cubicBezTo>
                  <a:cubicBezTo>
                    <a:pt x="66" y="48"/>
                    <a:pt x="67" y="49"/>
                    <a:pt x="67" y="49"/>
                  </a:cubicBezTo>
                  <a:cubicBezTo>
                    <a:pt x="67" y="49"/>
                    <a:pt x="67" y="50"/>
                    <a:pt x="67" y="50"/>
                  </a:cubicBezTo>
                  <a:cubicBezTo>
                    <a:pt x="67" y="50"/>
                    <a:pt x="67" y="52"/>
                    <a:pt x="67" y="52"/>
                  </a:cubicBezTo>
                  <a:cubicBezTo>
                    <a:pt x="67" y="53"/>
                    <a:pt x="65" y="53"/>
                    <a:pt x="65" y="53"/>
                  </a:cubicBezTo>
                  <a:cubicBezTo>
                    <a:pt x="65" y="53"/>
                    <a:pt x="65" y="54"/>
                    <a:pt x="65" y="54"/>
                  </a:cubicBezTo>
                  <a:cubicBezTo>
                    <a:pt x="64" y="55"/>
                    <a:pt x="63" y="56"/>
                    <a:pt x="62" y="56"/>
                  </a:cubicBezTo>
                  <a:cubicBezTo>
                    <a:pt x="62" y="56"/>
                    <a:pt x="60" y="54"/>
                    <a:pt x="60" y="54"/>
                  </a:cubicBezTo>
                  <a:cubicBezTo>
                    <a:pt x="60" y="54"/>
                    <a:pt x="59" y="55"/>
                    <a:pt x="59" y="55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1" y="60"/>
                    <a:pt x="61" y="60"/>
                    <a:pt x="61" y="60"/>
                  </a:cubicBezTo>
                  <a:cubicBezTo>
                    <a:pt x="60" y="61"/>
                    <a:pt x="60" y="61"/>
                    <a:pt x="60" y="61"/>
                  </a:cubicBezTo>
                  <a:cubicBezTo>
                    <a:pt x="61" y="64"/>
                    <a:pt x="61" y="64"/>
                    <a:pt x="61" y="64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59" y="67"/>
                    <a:pt x="58" y="68"/>
                    <a:pt x="57" y="68"/>
                  </a:cubicBezTo>
                  <a:cubicBezTo>
                    <a:pt x="57" y="68"/>
                    <a:pt x="56" y="67"/>
                    <a:pt x="56" y="68"/>
                  </a:cubicBezTo>
                  <a:cubicBezTo>
                    <a:pt x="57" y="69"/>
                    <a:pt x="57" y="70"/>
                    <a:pt x="58" y="70"/>
                  </a:cubicBezTo>
                  <a:cubicBezTo>
                    <a:pt x="59" y="70"/>
                    <a:pt x="61" y="70"/>
                    <a:pt x="61" y="70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63" y="73"/>
                    <a:pt x="64" y="73"/>
                    <a:pt x="65" y="73"/>
                  </a:cubicBezTo>
                  <a:cubicBezTo>
                    <a:pt x="65" y="73"/>
                    <a:pt x="67" y="74"/>
                    <a:pt x="67" y="74"/>
                  </a:cubicBezTo>
                  <a:cubicBezTo>
                    <a:pt x="67" y="74"/>
                    <a:pt x="67" y="74"/>
                    <a:pt x="68" y="75"/>
                  </a:cubicBezTo>
                  <a:cubicBezTo>
                    <a:pt x="69" y="75"/>
                    <a:pt x="71" y="76"/>
                    <a:pt x="71" y="76"/>
                  </a:cubicBezTo>
                  <a:cubicBezTo>
                    <a:pt x="71" y="76"/>
                    <a:pt x="71" y="75"/>
                    <a:pt x="70" y="75"/>
                  </a:cubicBezTo>
                  <a:cubicBezTo>
                    <a:pt x="70" y="75"/>
                    <a:pt x="69" y="72"/>
                    <a:pt x="67" y="72"/>
                  </a:cubicBezTo>
                  <a:cubicBezTo>
                    <a:pt x="66" y="71"/>
                    <a:pt x="65" y="71"/>
                    <a:pt x="64" y="71"/>
                  </a:cubicBezTo>
                  <a:cubicBezTo>
                    <a:pt x="63" y="71"/>
                    <a:pt x="61" y="70"/>
                    <a:pt x="61" y="70"/>
                  </a:cubicBezTo>
                  <a:cubicBezTo>
                    <a:pt x="61" y="69"/>
                    <a:pt x="60" y="68"/>
                    <a:pt x="61" y="68"/>
                  </a:cubicBezTo>
                  <a:cubicBezTo>
                    <a:pt x="61" y="67"/>
                    <a:pt x="61" y="66"/>
                    <a:pt x="63" y="66"/>
                  </a:cubicBezTo>
                  <a:cubicBezTo>
                    <a:pt x="64" y="66"/>
                    <a:pt x="65" y="67"/>
                    <a:pt x="66" y="66"/>
                  </a:cubicBezTo>
                  <a:cubicBezTo>
                    <a:pt x="67" y="66"/>
                    <a:pt x="69" y="63"/>
                    <a:pt x="69" y="63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4" y="60"/>
                    <a:pt x="78" y="58"/>
                    <a:pt x="78" y="58"/>
                  </a:cubicBezTo>
                  <a:cubicBezTo>
                    <a:pt x="78" y="58"/>
                    <a:pt x="79" y="58"/>
                    <a:pt x="80" y="59"/>
                  </a:cubicBezTo>
                  <a:cubicBezTo>
                    <a:pt x="81" y="60"/>
                    <a:pt x="81" y="60"/>
                    <a:pt x="81" y="60"/>
                  </a:cubicBezTo>
                  <a:cubicBezTo>
                    <a:pt x="82" y="60"/>
                    <a:pt x="84" y="61"/>
                    <a:pt x="84" y="61"/>
                  </a:cubicBezTo>
                  <a:cubicBezTo>
                    <a:pt x="84" y="61"/>
                    <a:pt x="84" y="61"/>
                    <a:pt x="85" y="62"/>
                  </a:cubicBezTo>
                  <a:cubicBezTo>
                    <a:pt x="85" y="62"/>
                    <a:pt x="86" y="63"/>
                    <a:pt x="85" y="65"/>
                  </a:cubicBezTo>
                  <a:cubicBezTo>
                    <a:pt x="85" y="66"/>
                    <a:pt x="85" y="67"/>
                    <a:pt x="85" y="67"/>
                  </a:cubicBezTo>
                  <a:cubicBezTo>
                    <a:pt x="85" y="67"/>
                    <a:pt x="86" y="66"/>
                    <a:pt x="86" y="65"/>
                  </a:cubicBezTo>
                  <a:cubicBezTo>
                    <a:pt x="86" y="63"/>
                    <a:pt x="86" y="62"/>
                    <a:pt x="86" y="61"/>
                  </a:cubicBezTo>
                  <a:cubicBezTo>
                    <a:pt x="86" y="60"/>
                    <a:pt x="85" y="59"/>
                    <a:pt x="85" y="59"/>
                  </a:cubicBezTo>
                  <a:cubicBezTo>
                    <a:pt x="85" y="59"/>
                    <a:pt x="83" y="60"/>
                    <a:pt x="81" y="59"/>
                  </a:cubicBezTo>
                  <a:cubicBezTo>
                    <a:pt x="80" y="58"/>
                    <a:pt x="80" y="57"/>
                    <a:pt x="79" y="57"/>
                  </a:cubicBezTo>
                  <a:cubicBezTo>
                    <a:pt x="79" y="57"/>
                    <a:pt x="78" y="56"/>
                    <a:pt x="77" y="56"/>
                  </a:cubicBezTo>
                  <a:cubicBezTo>
                    <a:pt x="77" y="56"/>
                    <a:pt x="77" y="55"/>
                    <a:pt x="77" y="54"/>
                  </a:cubicBezTo>
                  <a:cubicBezTo>
                    <a:pt x="77" y="53"/>
                    <a:pt x="77" y="52"/>
                    <a:pt x="77" y="51"/>
                  </a:cubicBezTo>
                  <a:cubicBezTo>
                    <a:pt x="77" y="51"/>
                    <a:pt x="76" y="50"/>
                    <a:pt x="77" y="49"/>
                  </a:cubicBezTo>
                  <a:cubicBezTo>
                    <a:pt x="78" y="48"/>
                    <a:pt x="78" y="48"/>
                    <a:pt x="79" y="48"/>
                  </a:cubicBezTo>
                  <a:cubicBezTo>
                    <a:pt x="79" y="47"/>
                    <a:pt x="81" y="46"/>
                    <a:pt x="80" y="46"/>
                  </a:cubicBezTo>
                  <a:cubicBezTo>
                    <a:pt x="80" y="45"/>
                    <a:pt x="79" y="45"/>
                    <a:pt x="78" y="45"/>
                  </a:cubicBezTo>
                  <a:cubicBezTo>
                    <a:pt x="77" y="45"/>
                    <a:pt x="78" y="46"/>
                    <a:pt x="77" y="46"/>
                  </a:cubicBezTo>
                  <a:cubicBezTo>
                    <a:pt x="75" y="46"/>
                    <a:pt x="75" y="45"/>
                    <a:pt x="74" y="44"/>
                  </a:cubicBezTo>
                  <a:cubicBezTo>
                    <a:pt x="74" y="43"/>
                    <a:pt x="74" y="43"/>
                    <a:pt x="73" y="44"/>
                  </a:cubicBezTo>
                  <a:cubicBezTo>
                    <a:pt x="72" y="44"/>
                    <a:pt x="71" y="43"/>
                    <a:pt x="71" y="43"/>
                  </a:cubicBezTo>
                  <a:cubicBezTo>
                    <a:pt x="71" y="43"/>
                    <a:pt x="70" y="42"/>
                    <a:pt x="71" y="41"/>
                  </a:cubicBezTo>
                  <a:cubicBezTo>
                    <a:pt x="71" y="41"/>
                    <a:pt x="72" y="39"/>
                    <a:pt x="72" y="39"/>
                  </a:cubicBezTo>
                  <a:cubicBezTo>
                    <a:pt x="72" y="39"/>
                    <a:pt x="72" y="36"/>
                    <a:pt x="72" y="36"/>
                  </a:cubicBezTo>
                  <a:cubicBezTo>
                    <a:pt x="72" y="35"/>
                    <a:pt x="72" y="35"/>
                    <a:pt x="72" y="35"/>
                  </a:cubicBezTo>
                  <a:close/>
                  <a:moveTo>
                    <a:pt x="127" y="1"/>
                  </a:move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0"/>
                    <a:pt x="128" y="0"/>
                  </a:cubicBezTo>
                  <a:cubicBezTo>
                    <a:pt x="129" y="0"/>
                    <a:pt x="129" y="0"/>
                    <a:pt x="130" y="0"/>
                  </a:cubicBezTo>
                  <a:cubicBezTo>
                    <a:pt x="130" y="0"/>
                    <a:pt x="132" y="0"/>
                    <a:pt x="132" y="0"/>
                  </a:cubicBezTo>
                  <a:cubicBezTo>
                    <a:pt x="132" y="0"/>
                    <a:pt x="133" y="0"/>
                    <a:pt x="134" y="0"/>
                  </a:cubicBezTo>
                  <a:cubicBezTo>
                    <a:pt x="134" y="0"/>
                    <a:pt x="135" y="0"/>
                    <a:pt x="135" y="0"/>
                  </a:cubicBezTo>
                  <a:cubicBezTo>
                    <a:pt x="136" y="0"/>
                    <a:pt x="135" y="1"/>
                    <a:pt x="135" y="1"/>
                  </a:cubicBezTo>
                  <a:cubicBezTo>
                    <a:pt x="133" y="1"/>
                    <a:pt x="133" y="1"/>
                    <a:pt x="133" y="1"/>
                  </a:cubicBezTo>
                  <a:cubicBezTo>
                    <a:pt x="133" y="1"/>
                    <a:pt x="132" y="1"/>
                    <a:pt x="131" y="1"/>
                  </a:cubicBezTo>
                  <a:cubicBezTo>
                    <a:pt x="131" y="2"/>
                    <a:pt x="130" y="2"/>
                    <a:pt x="130" y="2"/>
                  </a:cubicBezTo>
                  <a:cubicBezTo>
                    <a:pt x="130" y="2"/>
                    <a:pt x="129" y="2"/>
                    <a:pt x="129" y="2"/>
                  </a:cubicBezTo>
                  <a:cubicBezTo>
                    <a:pt x="128" y="2"/>
                    <a:pt x="128" y="1"/>
                    <a:pt x="128" y="2"/>
                  </a:cubicBezTo>
                  <a:cubicBezTo>
                    <a:pt x="127" y="2"/>
                    <a:pt x="127" y="1"/>
                    <a:pt x="127" y="1"/>
                  </a:cubicBezTo>
                  <a:close/>
                  <a:moveTo>
                    <a:pt x="118" y="6"/>
                  </a:moveTo>
                  <a:cubicBezTo>
                    <a:pt x="118" y="6"/>
                    <a:pt x="118" y="6"/>
                    <a:pt x="118" y="6"/>
                  </a:cubicBezTo>
                  <a:cubicBezTo>
                    <a:pt x="118" y="6"/>
                    <a:pt x="118" y="5"/>
                    <a:pt x="119" y="5"/>
                  </a:cubicBezTo>
                  <a:cubicBezTo>
                    <a:pt x="119" y="5"/>
                    <a:pt x="119" y="4"/>
                    <a:pt x="120" y="5"/>
                  </a:cubicBezTo>
                  <a:cubicBezTo>
                    <a:pt x="120" y="5"/>
                    <a:pt x="120" y="7"/>
                    <a:pt x="120" y="7"/>
                  </a:cubicBezTo>
                  <a:cubicBezTo>
                    <a:pt x="119" y="7"/>
                    <a:pt x="119" y="7"/>
                    <a:pt x="118" y="7"/>
                  </a:cubicBezTo>
                  <a:cubicBezTo>
                    <a:pt x="118" y="7"/>
                    <a:pt x="118" y="6"/>
                    <a:pt x="118" y="6"/>
                  </a:cubicBezTo>
                  <a:close/>
                  <a:moveTo>
                    <a:pt x="112" y="9"/>
                  </a:moveTo>
                  <a:cubicBezTo>
                    <a:pt x="112" y="9"/>
                    <a:pt x="112" y="9"/>
                    <a:pt x="112" y="9"/>
                  </a:cubicBezTo>
                  <a:cubicBezTo>
                    <a:pt x="112" y="9"/>
                    <a:pt x="111" y="8"/>
                    <a:pt x="111" y="8"/>
                  </a:cubicBezTo>
                  <a:cubicBezTo>
                    <a:pt x="111" y="8"/>
                    <a:pt x="111" y="7"/>
                    <a:pt x="112" y="7"/>
                  </a:cubicBezTo>
                  <a:cubicBezTo>
                    <a:pt x="112" y="7"/>
                    <a:pt x="113" y="7"/>
                    <a:pt x="113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5" y="6"/>
                    <a:pt x="115" y="6"/>
                  </a:cubicBezTo>
                  <a:cubicBezTo>
                    <a:pt x="115" y="6"/>
                    <a:pt x="116" y="8"/>
                    <a:pt x="116" y="8"/>
                  </a:cubicBezTo>
                  <a:cubicBezTo>
                    <a:pt x="116" y="8"/>
                    <a:pt x="116" y="8"/>
                    <a:pt x="115" y="8"/>
                  </a:cubicBezTo>
                  <a:cubicBezTo>
                    <a:pt x="115" y="8"/>
                    <a:pt x="114" y="9"/>
                    <a:pt x="114" y="9"/>
                  </a:cubicBezTo>
                  <a:cubicBezTo>
                    <a:pt x="113" y="10"/>
                    <a:pt x="113" y="10"/>
                    <a:pt x="113" y="10"/>
                  </a:cubicBezTo>
                  <a:cubicBezTo>
                    <a:pt x="112" y="9"/>
                    <a:pt x="112" y="9"/>
                    <a:pt x="112" y="9"/>
                  </a:cubicBezTo>
                  <a:close/>
                  <a:moveTo>
                    <a:pt x="108" y="12"/>
                  </a:moveTo>
                  <a:cubicBezTo>
                    <a:pt x="108" y="12"/>
                    <a:pt x="108" y="12"/>
                    <a:pt x="108" y="12"/>
                  </a:cubicBezTo>
                  <a:cubicBezTo>
                    <a:pt x="108" y="11"/>
                    <a:pt x="107" y="11"/>
                    <a:pt x="107" y="11"/>
                  </a:cubicBezTo>
                  <a:cubicBezTo>
                    <a:pt x="107" y="11"/>
                    <a:pt x="106" y="10"/>
                    <a:pt x="106" y="10"/>
                  </a:cubicBezTo>
                  <a:cubicBezTo>
                    <a:pt x="106" y="10"/>
                    <a:pt x="106" y="9"/>
                    <a:pt x="107" y="9"/>
                  </a:cubicBezTo>
                  <a:cubicBezTo>
                    <a:pt x="107" y="9"/>
                    <a:pt x="107" y="9"/>
                    <a:pt x="107" y="10"/>
                  </a:cubicBezTo>
                  <a:cubicBezTo>
                    <a:pt x="108" y="10"/>
                    <a:pt x="108" y="11"/>
                    <a:pt x="108" y="11"/>
                  </a:cubicBezTo>
                  <a:cubicBezTo>
                    <a:pt x="108" y="12"/>
                    <a:pt x="108" y="12"/>
                    <a:pt x="108" y="12"/>
                  </a:cubicBezTo>
                  <a:close/>
                  <a:moveTo>
                    <a:pt x="96" y="12"/>
                  </a:move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6" y="12"/>
                    <a:pt x="97" y="12"/>
                  </a:cubicBezTo>
                  <a:cubicBezTo>
                    <a:pt x="98" y="11"/>
                    <a:pt x="98" y="10"/>
                    <a:pt x="99" y="11"/>
                  </a:cubicBezTo>
                  <a:cubicBezTo>
                    <a:pt x="100" y="11"/>
                    <a:pt x="102" y="12"/>
                    <a:pt x="102" y="12"/>
                  </a:cubicBezTo>
                  <a:cubicBezTo>
                    <a:pt x="102" y="12"/>
                    <a:pt x="102" y="11"/>
                    <a:pt x="102" y="11"/>
                  </a:cubicBezTo>
                  <a:cubicBezTo>
                    <a:pt x="103" y="11"/>
                    <a:pt x="103" y="12"/>
                    <a:pt x="103" y="12"/>
                  </a:cubicBezTo>
                  <a:cubicBezTo>
                    <a:pt x="103" y="12"/>
                    <a:pt x="102" y="12"/>
                    <a:pt x="102" y="12"/>
                  </a:cubicBezTo>
                  <a:cubicBezTo>
                    <a:pt x="101" y="13"/>
                    <a:pt x="101" y="13"/>
                    <a:pt x="100" y="13"/>
                  </a:cubicBezTo>
                  <a:cubicBezTo>
                    <a:pt x="99" y="13"/>
                    <a:pt x="99" y="12"/>
                    <a:pt x="98" y="13"/>
                  </a:cubicBezTo>
                  <a:cubicBezTo>
                    <a:pt x="98" y="13"/>
                    <a:pt x="98" y="14"/>
                    <a:pt x="97" y="14"/>
                  </a:cubicBezTo>
                  <a:cubicBezTo>
                    <a:pt x="97" y="14"/>
                    <a:pt x="96" y="14"/>
                    <a:pt x="96" y="14"/>
                  </a:cubicBezTo>
                  <a:cubicBezTo>
                    <a:pt x="96" y="13"/>
                    <a:pt x="96" y="12"/>
                    <a:pt x="96" y="12"/>
                  </a:cubicBezTo>
                  <a:close/>
                  <a:moveTo>
                    <a:pt x="93" y="13"/>
                  </a:moveTo>
                  <a:cubicBezTo>
                    <a:pt x="93" y="13"/>
                    <a:pt x="93" y="13"/>
                    <a:pt x="93" y="13"/>
                  </a:cubicBezTo>
                  <a:cubicBezTo>
                    <a:pt x="93" y="13"/>
                    <a:pt x="93" y="12"/>
                    <a:pt x="94" y="13"/>
                  </a:cubicBezTo>
                  <a:cubicBezTo>
                    <a:pt x="94" y="13"/>
                    <a:pt x="94" y="12"/>
                    <a:pt x="94" y="13"/>
                  </a:cubicBezTo>
                  <a:cubicBezTo>
                    <a:pt x="95" y="14"/>
                    <a:pt x="95" y="15"/>
                    <a:pt x="94" y="15"/>
                  </a:cubicBezTo>
                  <a:cubicBezTo>
                    <a:pt x="93" y="14"/>
                    <a:pt x="93" y="13"/>
                    <a:pt x="93" y="13"/>
                  </a:cubicBezTo>
                  <a:close/>
                  <a:moveTo>
                    <a:pt x="81" y="13"/>
                  </a:moveTo>
                  <a:cubicBezTo>
                    <a:pt x="81" y="13"/>
                    <a:pt x="81" y="13"/>
                    <a:pt x="81" y="13"/>
                  </a:cubicBezTo>
                  <a:cubicBezTo>
                    <a:pt x="81" y="13"/>
                    <a:pt x="81" y="12"/>
                    <a:pt x="82" y="12"/>
                  </a:cubicBezTo>
                  <a:cubicBezTo>
                    <a:pt x="82" y="12"/>
                    <a:pt x="82" y="12"/>
                    <a:pt x="83" y="12"/>
                  </a:cubicBezTo>
                  <a:cubicBezTo>
                    <a:pt x="83" y="13"/>
                    <a:pt x="84" y="13"/>
                    <a:pt x="84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6" y="13"/>
                    <a:pt x="86" y="12"/>
                    <a:pt x="87" y="13"/>
                  </a:cubicBezTo>
                  <a:cubicBezTo>
                    <a:pt x="88" y="13"/>
                    <a:pt x="88" y="13"/>
                    <a:pt x="89" y="13"/>
                  </a:cubicBezTo>
                  <a:cubicBezTo>
                    <a:pt x="89" y="13"/>
                    <a:pt x="91" y="13"/>
                    <a:pt x="91" y="13"/>
                  </a:cubicBezTo>
                  <a:cubicBezTo>
                    <a:pt x="91" y="13"/>
                    <a:pt x="91" y="14"/>
                    <a:pt x="91" y="14"/>
                  </a:cubicBezTo>
                  <a:cubicBezTo>
                    <a:pt x="90" y="14"/>
                    <a:pt x="90" y="14"/>
                    <a:pt x="89" y="14"/>
                  </a:cubicBezTo>
                  <a:cubicBezTo>
                    <a:pt x="89" y="14"/>
                    <a:pt x="90" y="14"/>
                    <a:pt x="88" y="14"/>
                  </a:cubicBezTo>
                  <a:cubicBezTo>
                    <a:pt x="87" y="14"/>
                    <a:pt x="87" y="14"/>
                    <a:pt x="86" y="14"/>
                  </a:cubicBezTo>
                  <a:cubicBezTo>
                    <a:pt x="86" y="14"/>
                    <a:pt x="86" y="14"/>
                    <a:pt x="85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4" y="14"/>
                    <a:pt x="87" y="13"/>
                    <a:pt x="84" y="14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1" y="15"/>
                    <a:pt x="81" y="14"/>
                    <a:pt x="81" y="14"/>
                  </a:cubicBezTo>
                  <a:cubicBezTo>
                    <a:pt x="81" y="14"/>
                    <a:pt x="81" y="13"/>
                    <a:pt x="81" y="13"/>
                  </a:cubicBezTo>
                  <a:close/>
                  <a:moveTo>
                    <a:pt x="68" y="16"/>
                  </a:moveTo>
                  <a:cubicBezTo>
                    <a:pt x="68" y="16"/>
                    <a:pt x="68" y="16"/>
                    <a:pt x="68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71" y="16"/>
                    <a:pt x="71" y="15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2" y="15"/>
                    <a:pt x="74" y="14"/>
                    <a:pt x="74" y="14"/>
                  </a:cubicBezTo>
                  <a:cubicBezTo>
                    <a:pt x="75" y="14"/>
                    <a:pt x="76" y="13"/>
                    <a:pt x="76" y="13"/>
                  </a:cubicBezTo>
                  <a:cubicBezTo>
                    <a:pt x="76" y="13"/>
                    <a:pt x="78" y="14"/>
                    <a:pt x="78" y="14"/>
                  </a:cubicBezTo>
                  <a:cubicBezTo>
                    <a:pt x="79" y="14"/>
                    <a:pt x="79" y="13"/>
                    <a:pt x="79" y="13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3"/>
                    <a:pt x="70" y="14"/>
                    <a:pt x="69" y="14"/>
                  </a:cubicBezTo>
                  <a:cubicBezTo>
                    <a:pt x="68" y="13"/>
                    <a:pt x="67" y="14"/>
                    <a:pt x="67" y="14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7" y="16"/>
                    <a:pt x="67" y="16"/>
                  </a:cubicBezTo>
                  <a:cubicBezTo>
                    <a:pt x="67" y="17"/>
                    <a:pt x="68" y="16"/>
                    <a:pt x="68" y="16"/>
                  </a:cubicBezTo>
                  <a:close/>
                  <a:moveTo>
                    <a:pt x="56" y="22"/>
                  </a:moveTo>
                  <a:cubicBezTo>
                    <a:pt x="56" y="22"/>
                    <a:pt x="56" y="22"/>
                    <a:pt x="56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8" y="22"/>
                    <a:pt x="58" y="22"/>
                  </a:cubicBezTo>
                  <a:cubicBezTo>
                    <a:pt x="58" y="21"/>
                    <a:pt x="59" y="21"/>
                    <a:pt x="59" y="21"/>
                  </a:cubicBezTo>
                  <a:cubicBezTo>
                    <a:pt x="59" y="21"/>
                    <a:pt x="60" y="20"/>
                    <a:pt x="61" y="20"/>
                  </a:cubicBezTo>
                  <a:cubicBezTo>
                    <a:pt x="61" y="20"/>
                    <a:pt x="63" y="19"/>
                    <a:pt x="63" y="19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3" y="18"/>
                    <a:pt x="60" y="18"/>
                    <a:pt x="60" y="18"/>
                  </a:cubicBezTo>
                  <a:cubicBezTo>
                    <a:pt x="60" y="18"/>
                    <a:pt x="58" y="20"/>
                    <a:pt x="58" y="20"/>
                  </a:cubicBezTo>
                  <a:cubicBezTo>
                    <a:pt x="58" y="20"/>
                    <a:pt x="56" y="22"/>
                    <a:pt x="56" y="22"/>
                  </a:cubicBezTo>
                  <a:close/>
                  <a:moveTo>
                    <a:pt x="55" y="32"/>
                  </a:moveTo>
                  <a:cubicBezTo>
                    <a:pt x="55" y="32"/>
                    <a:pt x="55" y="32"/>
                    <a:pt x="55" y="32"/>
                  </a:cubicBezTo>
                  <a:cubicBezTo>
                    <a:pt x="55" y="32"/>
                    <a:pt x="57" y="30"/>
                    <a:pt x="57" y="29"/>
                  </a:cubicBezTo>
                  <a:cubicBezTo>
                    <a:pt x="57" y="29"/>
                    <a:pt x="57" y="27"/>
                    <a:pt x="57" y="27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3"/>
                    <a:pt x="54" y="25"/>
                    <a:pt x="54" y="25"/>
                  </a:cubicBezTo>
                  <a:cubicBezTo>
                    <a:pt x="54" y="26"/>
                    <a:pt x="53" y="26"/>
                    <a:pt x="52" y="27"/>
                  </a:cubicBezTo>
                  <a:cubicBezTo>
                    <a:pt x="51" y="28"/>
                    <a:pt x="51" y="29"/>
                    <a:pt x="51" y="30"/>
                  </a:cubicBezTo>
                  <a:cubicBezTo>
                    <a:pt x="51" y="30"/>
                    <a:pt x="50" y="31"/>
                    <a:pt x="50" y="32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53" y="33"/>
                    <a:pt x="52" y="33"/>
                    <a:pt x="52" y="33"/>
                  </a:cubicBezTo>
                  <a:cubicBezTo>
                    <a:pt x="55" y="32"/>
                    <a:pt x="55" y="32"/>
                    <a:pt x="55" y="32"/>
                  </a:cubicBezTo>
                  <a:close/>
                  <a:moveTo>
                    <a:pt x="21" y="94"/>
                  </a:moveTo>
                  <a:cubicBezTo>
                    <a:pt x="21" y="94"/>
                    <a:pt x="21" y="94"/>
                    <a:pt x="21" y="94"/>
                  </a:cubicBezTo>
                  <a:cubicBezTo>
                    <a:pt x="21" y="94"/>
                    <a:pt x="21" y="94"/>
                    <a:pt x="22" y="94"/>
                  </a:cubicBezTo>
                  <a:cubicBezTo>
                    <a:pt x="22" y="94"/>
                    <a:pt x="22" y="93"/>
                    <a:pt x="22" y="93"/>
                  </a:cubicBezTo>
                  <a:cubicBezTo>
                    <a:pt x="23" y="93"/>
                    <a:pt x="23" y="94"/>
                    <a:pt x="23" y="94"/>
                  </a:cubicBezTo>
                  <a:cubicBezTo>
                    <a:pt x="24" y="94"/>
                    <a:pt x="24" y="95"/>
                    <a:pt x="24" y="95"/>
                  </a:cubicBezTo>
                  <a:cubicBezTo>
                    <a:pt x="25" y="97"/>
                    <a:pt x="25" y="97"/>
                    <a:pt x="25" y="97"/>
                  </a:cubicBezTo>
                  <a:cubicBezTo>
                    <a:pt x="25" y="97"/>
                    <a:pt x="25" y="98"/>
                    <a:pt x="25" y="98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5" y="99"/>
                    <a:pt x="26" y="99"/>
                    <a:pt x="27" y="99"/>
                  </a:cubicBezTo>
                  <a:cubicBezTo>
                    <a:pt x="27" y="99"/>
                    <a:pt x="27" y="100"/>
                    <a:pt x="28" y="100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30" y="102"/>
                    <a:pt x="30" y="102"/>
                    <a:pt x="31" y="103"/>
                  </a:cubicBezTo>
                  <a:cubicBezTo>
                    <a:pt x="32" y="103"/>
                    <a:pt x="32" y="103"/>
                    <a:pt x="33" y="103"/>
                  </a:cubicBezTo>
                  <a:cubicBezTo>
                    <a:pt x="33" y="102"/>
                    <a:pt x="33" y="102"/>
                    <a:pt x="34" y="102"/>
                  </a:cubicBezTo>
                  <a:cubicBezTo>
                    <a:pt x="34" y="102"/>
                    <a:pt x="34" y="102"/>
                    <a:pt x="35" y="102"/>
                  </a:cubicBezTo>
                  <a:cubicBezTo>
                    <a:pt x="35" y="101"/>
                    <a:pt x="34" y="101"/>
                    <a:pt x="34" y="101"/>
                  </a:cubicBezTo>
                  <a:cubicBezTo>
                    <a:pt x="34" y="101"/>
                    <a:pt x="33" y="100"/>
                    <a:pt x="32" y="99"/>
                  </a:cubicBezTo>
                  <a:cubicBezTo>
                    <a:pt x="32" y="99"/>
                    <a:pt x="32" y="99"/>
                    <a:pt x="32" y="98"/>
                  </a:cubicBezTo>
                  <a:cubicBezTo>
                    <a:pt x="32" y="98"/>
                    <a:pt x="32" y="98"/>
                    <a:pt x="31" y="97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29" y="96"/>
                    <a:pt x="29" y="95"/>
                    <a:pt x="29" y="95"/>
                  </a:cubicBezTo>
                  <a:cubicBezTo>
                    <a:pt x="29" y="95"/>
                    <a:pt x="27" y="95"/>
                    <a:pt x="27" y="94"/>
                  </a:cubicBezTo>
                  <a:cubicBezTo>
                    <a:pt x="27" y="94"/>
                    <a:pt x="26" y="94"/>
                    <a:pt x="26" y="94"/>
                  </a:cubicBezTo>
                  <a:cubicBezTo>
                    <a:pt x="26" y="94"/>
                    <a:pt x="24" y="93"/>
                    <a:pt x="24" y="92"/>
                  </a:cubicBezTo>
                  <a:cubicBezTo>
                    <a:pt x="24" y="92"/>
                    <a:pt x="24" y="91"/>
                    <a:pt x="24" y="91"/>
                  </a:cubicBezTo>
                  <a:cubicBezTo>
                    <a:pt x="24" y="91"/>
                    <a:pt x="23" y="91"/>
                    <a:pt x="22" y="91"/>
                  </a:cubicBezTo>
                  <a:cubicBezTo>
                    <a:pt x="21" y="92"/>
                    <a:pt x="20" y="92"/>
                    <a:pt x="20" y="92"/>
                  </a:cubicBezTo>
                  <a:cubicBezTo>
                    <a:pt x="19" y="92"/>
                    <a:pt x="19" y="93"/>
                    <a:pt x="19" y="93"/>
                  </a:cubicBezTo>
                  <a:cubicBezTo>
                    <a:pt x="19" y="93"/>
                    <a:pt x="19" y="94"/>
                    <a:pt x="20" y="94"/>
                  </a:cubicBezTo>
                  <a:cubicBezTo>
                    <a:pt x="20" y="95"/>
                    <a:pt x="21" y="94"/>
                    <a:pt x="21" y="94"/>
                  </a:cubicBezTo>
                  <a:close/>
                  <a:moveTo>
                    <a:pt x="71" y="75"/>
                  </a:moveTo>
                  <a:cubicBezTo>
                    <a:pt x="71" y="75"/>
                    <a:pt x="71" y="75"/>
                    <a:pt x="71" y="75"/>
                  </a:cubicBezTo>
                  <a:cubicBezTo>
                    <a:pt x="71" y="76"/>
                    <a:pt x="71" y="76"/>
                    <a:pt x="71" y="76"/>
                  </a:cubicBezTo>
                  <a:cubicBezTo>
                    <a:pt x="71" y="76"/>
                    <a:pt x="71" y="76"/>
                    <a:pt x="72" y="76"/>
                  </a:cubicBezTo>
                  <a:cubicBezTo>
                    <a:pt x="72" y="75"/>
                    <a:pt x="72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5" y="74"/>
                    <a:pt x="75" y="74"/>
                  </a:cubicBezTo>
                  <a:cubicBezTo>
                    <a:pt x="75" y="74"/>
                    <a:pt x="75" y="74"/>
                    <a:pt x="76" y="74"/>
                  </a:cubicBezTo>
                  <a:cubicBezTo>
                    <a:pt x="76" y="74"/>
                    <a:pt x="77" y="74"/>
                    <a:pt x="77" y="73"/>
                  </a:cubicBezTo>
                  <a:cubicBezTo>
                    <a:pt x="77" y="73"/>
                    <a:pt x="77" y="73"/>
                    <a:pt x="78" y="73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9" y="71"/>
                    <a:pt x="80" y="71"/>
                    <a:pt x="80" y="71"/>
                  </a:cubicBezTo>
                  <a:cubicBezTo>
                    <a:pt x="81" y="70"/>
                    <a:pt x="81" y="70"/>
                    <a:pt x="81" y="69"/>
                  </a:cubicBezTo>
                  <a:cubicBezTo>
                    <a:pt x="81" y="69"/>
                    <a:pt x="80" y="69"/>
                    <a:pt x="80" y="70"/>
                  </a:cubicBezTo>
                  <a:cubicBezTo>
                    <a:pt x="79" y="70"/>
                    <a:pt x="78" y="70"/>
                    <a:pt x="78" y="70"/>
                  </a:cubicBezTo>
                  <a:cubicBezTo>
                    <a:pt x="78" y="71"/>
                    <a:pt x="77" y="71"/>
                    <a:pt x="77" y="71"/>
                  </a:cubicBezTo>
                  <a:cubicBezTo>
                    <a:pt x="76" y="71"/>
                    <a:pt x="75" y="72"/>
                    <a:pt x="74" y="72"/>
                  </a:cubicBezTo>
                  <a:cubicBezTo>
                    <a:pt x="74" y="72"/>
                    <a:pt x="74" y="73"/>
                    <a:pt x="73" y="74"/>
                  </a:cubicBezTo>
                  <a:cubicBezTo>
                    <a:pt x="73" y="74"/>
                    <a:pt x="73" y="74"/>
                    <a:pt x="73" y="75"/>
                  </a:cubicBezTo>
                  <a:cubicBezTo>
                    <a:pt x="72" y="75"/>
                    <a:pt x="71" y="75"/>
                    <a:pt x="71" y="75"/>
                  </a:cubicBezTo>
                  <a:close/>
                </a:path>
              </a:pathLst>
            </a:custGeom>
            <a:grpFill/>
            <a:ln w="19050" cap="rnd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55" name="Freeform 217"/>
            <p:cNvSpPr>
              <a:spLocks/>
            </p:cNvSpPr>
            <p:nvPr/>
          </p:nvSpPr>
          <p:spPr bwMode="auto">
            <a:xfrm>
              <a:off x="8054896" y="3267063"/>
              <a:ext cx="384801" cy="263158"/>
            </a:xfrm>
            <a:custGeom>
              <a:avLst/>
              <a:gdLst>
                <a:gd name="T0" fmla="*/ 4 w 169"/>
                <a:gd name="T1" fmla="*/ 28 h 119"/>
                <a:gd name="T2" fmla="*/ 17 w 169"/>
                <a:gd name="T3" fmla="*/ 23 h 119"/>
                <a:gd name="T4" fmla="*/ 24 w 169"/>
                <a:gd name="T5" fmla="*/ 19 h 119"/>
                <a:gd name="T6" fmla="*/ 29 w 169"/>
                <a:gd name="T7" fmla="*/ 16 h 119"/>
                <a:gd name="T8" fmla="*/ 32 w 169"/>
                <a:gd name="T9" fmla="*/ 14 h 119"/>
                <a:gd name="T10" fmla="*/ 38 w 169"/>
                <a:gd name="T11" fmla="*/ 12 h 119"/>
                <a:gd name="T12" fmla="*/ 44 w 169"/>
                <a:gd name="T13" fmla="*/ 11 h 119"/>
                <a:gd name="T14" fmla="*/ 48 w 169"/>
                <a:gd name="T15" fmla="*/ 8 h 119"/>
                <a:gd name="T16" fmla="*/ 56 w 169"/>
                <a:gd name="T17" fmla="*/ 7 h 119"/>
                <a:gd name="T18" fmla="*/ 55 w 169"/>
                <a:gd name="T19" fmla="*/ 2 h 119"/>
                <a:gd name="T20" fmla="*/ 63 w 169"/>
                <a:gd name="T21" fmla="*/ 0 h 119"/>
                <a:gd name="T22" fmla="*/ 69 w 169"/>
                <a:gd name="T23" fmla="*/ 4 h 119"/>
                <a:gd name="T24" fmla="*/ 73 w 169"/>
                <a:gd name="T25" fmla="*/ 8 h 119"/>
                <a:gd name="T26" fmla="*/ 72 w 169"/>
                <a:gd name="T27" fmla="*/ 11 h 119"/>
                <a:gd name="T28" fmla="*/ 78 w 169"/>
                <a:gd name="T29" fmla="*/ 12 h 119"/>
                <a:gd name="T30" fmla="*/ 85 w 169"/>
                <a:gd name="T31" fmla="*/ 10 h 119"/>
                <a:gd name="T32" fmla="*/ 88 w 169"/>
                <a:gd name="T33" fmla="*/ 13 h 119"/>
                <a:gd name="T34" fmla="*/ 95 w 169"/>
                <a:gd name="T35" fmla="*/ 16 h 119"/>
                <a:gd name="T36" fmla="*/ 95 w 169"/>
                <a:gd name="T37" fmla="*/ 21 h 119"/>
                <a:gd name="T38" fmla="*/ 91 w 169"/>
                <a:gd name="T39" fmla="*/ 27 h 119"/>
                <a:gd name="T40" fmla="*/ 95 w 169"/>
                <a:gd name="T41" fmla="*/ 34 h 119"/>
                <a:gd name="T42" fmla="*/ 106 w 169"/>
                <a:gd name="T43" fmla="*/ 41 h 119"/>
                <a:gd name="T44" fmla="*/ 116 w 169"/>
                <a:gd name="T45" fmla="*/ 45 h 119"/>
                <a:gd name="T46" fmla="*/ 123 w 169"/>
                <a:gd name="T47" fmla="*/ 47 h 119"/>
                <a:gd name="T48" fmla="*/ 123 w 169"/>
                <a:gd name="T49" fmla="*/ 53 h 119"/>
                <a:gd name="T50" fmla="*/ 119 w 169"/>
                <a:gd name="T51" fmla="*/ 59 h 119"/>
                <a:gd name="T52" fmla="*/ 110 w 169"/>
                <a:gd name="T53" fmla="*/ 64 h 119"/>
                <a:gd name="T54" fmla="*/ 119 w 169"/>
                <a:gd name="T55" fmla="*/ 66 h 119"/>
                <a:gd name="T56" fmla="*/ 125 w 169"/>
                <a:gd name="T57" fmla="*/ 71 h 119"/>
                <a:gd name="T58" fmla="*/ 140 w 169"/>
                <a:gd name="T59" fmla="*/ 76 h 119"/>
                <a:gd name="T60" fmla="*/ 147 w 169"/>
                <a:gd name="T61" fmla="*/ 76 h 119"/>
                <a:gd name="T62" fmla="*/ 158 w 169"/>
                <a:gd name="T63" fmla="*/ 75 h 119"/>
                <a:gd name="T64" fmla="*/ 155 w 169"/>
                <a:gd name="T65" fmla="*/ 83 h 119"/>
                <a:gd name="T66" fmla="*/ 156 w 169"/>
                <a:gd name="T67" fmla="*/ 87 h 119"/>
                <a:gd name="T68" fmla="*/ 164 w 169"/>
                <a:gd name="T69" fmla="*/ 93 h 119"/>
                <a:gd name="T70" fmla="*/ 158 w 169"/>
                <a:gd name="T71" fmla="*/ 96 h 119"/>
                <a:gd name="T72" fmla="*/ 164 w 169"/>
                <a:gd name="T73" fmla="*/ 101 h 119"/>
                <a:gd name="T74" fmla="*/ 167 w 169"/>
                <a:gd name="T75" fmla="*/ 111 h 119"/>
                <a:gd name="T76" fmla="*/ 162 w 169"/>
                <a:gd name="T77" fmla="*/ 114 h 119"/>
                <a:gd name="T78" fmla="*/ 154 w 169"/>
                <a:gd name="T79" fmla="*/ 119 h 119"/>
                <a:gd name="T80" fmla="*/ 142 w 169"/>
                <a:gd name="T81" fmla="*/ 107 h 119"/>
                <a:gd name="T82" fmla="*/ 138 w 169"/>
                <a:gd name="T83" fmla="*/ 98 h 119"/>
                <a:gd name="T84" fmla="*/ 129 w 169"/>
                <a:gd name="T85" fmla="*/ 97 h 119"/>
                <a:gd name="T86" fmla="*/ 126 w 169"/>
                <a:gd name="T87" fmla="*/ 85 h 119"/>
                <a:gd name="T88" fmla="*/ 114 w 169"/>
                <a:gd name="T89" fmla="*/ 91 h 119"/>
                <a:gd name="T90" fmla="*/ 101 w 169"/>
                <a:gd name="T91" fmla="*/ 90 h 119"/>
                <a:gd name="T92" fmla="*/ 96 w 169"/>
                <a:gd name="T93" fmla="*/ 86 h 119"/>
                <a:gd name="T94" fmla="*/ 88 w 169"/>
                <a:gd name="T95" fmla="*/ 84 h 119"/>
                <a:gd name="T96" fmla="*/ 76 w 169"/>
                <a:gd name="T97" fmla="*/ 88 h 119"/>
                <a:gd name="T98" fmla="*/ 69 w 169"/>
                <a:gd name="T99" fmla="*/ 84 h 119"/>
                <a:gd name="T100" fmla="*/ 56 w 169"/>
                <a:gd name="T101" fmla="*/ 80 h 119"/>
                <a:gd name="T102" fmla="*/ 41 w 169"/>
                <a:gd name="T103" fmla="*/ 83 h 119"/>
                <a:gd name="T104" fmla="*/ 30 w 169"/>
                <a:gd name="T105" fmla="*/ 83 h 119"/>
                <a:gd name="T106" fmla="*/ 26 w 169"/>
                <a:gd name="T107" fmla="*/ 77 h 119"/>
                <a:gd name="T108" fmla="*/ 20 w 169"/>
                <a:gd name="T109" fmla="*/ 71 h 119"/>
                <a:gd name="T110" fmla="*/ 15 w 169"/>
                <a:gd name="T111" fmla="*/ 61 h 119"/>
                <a:gd name="T112" fmla="*/ 18 w 169"/>
                <a:gd name="T113" fmla="*/ 46 h 119"/>
                <a:gd name="T114" fmla="*/ 13 w 169"/>
                <a:gd name="T115" fmla="*/ 37 h 119"/>
                <a:gd name="T116" fmla="*/ 2 w 169"/>
                <a:gd name="T117" fmla="*/ 3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9" h="119">
                  <a:moveTo>
                    <a:pt x="2" y="33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6" y="28"/>
                    <a:pt x="7" y="27"/>
                  </a:cubicBezTo>
                  <a:cubicBezTo>
                    <a:pt x="9" y="27"/>
                    <a:pt x="15" y="25"/>
                    <a:pt x="15" y="25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9" y="21"/>
                    <a:pt x="19" y="21"/>
                  </a:cubicBezTo>
                  <a:cubicBezTo>
                    <a:pt x="20" y="21"/>
                    <a:pt x="22" y="21"/>
                    <a:pt x="23" y="20"/>
                  </a:cubicBezTo>
                  <a:cubicBezTo>
                    <a:pt x="23" y="20"/>
                    <a:pt x="24" y="19"/>
                    <a:pt x="24" y="19"/>
                  </a:cubicBezTo>
                  <a:cubicBezTo>
                    <a:pt x="24" y="19"/>
                    <a:pt x="24" y="18"/>
                    <a:pt x="25" y="18"/>
                  </a:cubicBezTo>
                  <a:cubicBezTo>
                    <a:pt x="25" y="18"/>
                    <a:pt x="26" y="18"/>
                    <a:pt x="27" y="17"/>
                  </a:cubicBezTo>
                  <a:cubicBezTo>
                    <a:pt x="28" y="17"/>
                    <a:pt x="28" y="17"/>
                    <a:pt x="29" y="16"/>
                  </a:cubicBezTo>
                  <a:cubicBezTo>
                    <a:pt x="29" y="16"/>
                    <a:pt x="30" y="13"/>
                    <a:pt x="30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1" y="13"/>
                    <a:pt x="32" y="14"/>
                    <a:pt x="32" y="14"/>
                  </a:cubicBezTo>
                  <a:cubicBezTo>
                    <a:pt x="32" y="14"/>
                    <a:pt x="34" y="14"/>
                    <a:pt x="35" y="14"/>
                  </a:cubicBezTo>
                  <a:cubicBezTo>
                    <a:pt x="35" y="14"/>
                    <a:pt x="37" y="13"/>
                    <a:pt x="37" y="13"/>
                  </a:cubicBezTo>
                  <a:cubicBezTo>
                    <a:pt x="37" y="13"/>
                    <a:pt x="37" y="12"/>
                    <a:pt x="38" y="12"/>
                  </a:cubicBezTo>
                  <a:cubicBezTo>
                    <a:pt x="39" y="12"/>
                    <a:pt x="40" y="12"/>
                    <a:pt x="41" y="12"/>
                  </a:cubicBezTo>
                  <a:cubicBezTo>
                    <a:pt x="41" y="12"/>
                    <a:pt x="43" y="12"/>
                    <a:pt x="43" y="12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5" y="11"/>
                    <a:pt x="44" y="10"/>
                    <a:pt x="45" y="11"/>
                  </a:cubicBezTo>
                  <a:cubicBezTo>
                    <a:pt x="46" y="11"/>
                    <a:pt x="45" y="12"/>
                    <a:pt x="46" y="11"/>
                  </a:cubicBezTo>
                  <a:cubicBezTo>
                    <a:pt x="47" y="10"/>
                    <a:pt x="48" y="8"/>
                    <a:pt x="48" y="8"/>
                  </a:cubicBezTo>
                  <a:cubicBezTo>
                    <a:pt x="48" y="8"/>
                    <a:pt x="47" y="8"/>
                    <a:pt x="49" y="8"/>
                  </a:cubicBezTo>
                  <a:cubicBezTo>
                    <a:pt x="51" y="8"/>
                    <a:pt x="51" y="8"/>
                    <a:pt x="53" y="8"/>
                  </a:cubicBezTo>
                  <a:cubicBezTo>
                    <a:pt x="54" y="8"/>
                    <a:pt x="56" y="7"/>
                    <a:pt x="56" y="7"/>
                  </a:cubicBezTo>
                  <a:cubicBezTo>
                    <a:pt x="57" y="7"/>
                    <a:pt x="58" y="6"/>
                    <a:pt x="58" y="6"/>
                  </a:cubicBezTo>
                  <a:cubicBezTo>
                    <a:pt x="58" y="5"/>
                    <a:pt x="54" y="3"/>
                    <a:pt x="54" y="3"/>
                  </a:cubicBezTo>
                  <a:cubicBezTo>
                    <a:pt x="54" y="3"/>
                    <a:pt x="52" y="2"/>
                    <a:pt x="55" y="2"/>
                  </a:cubicBezTo>
                  <a:cubicBezTo>
                    <a:pt x="58" y="3"/>
                    <a:pt x="59" y="3"/>
                    <a:pt x="59" y="3"/>
                  </a:cubicBezTo>
                  <a:cubicBezTo>
                    <a:pt x="60" y="3"/>
                    <a:pt x="60" y="2"/>
                    <a:pt x="61" y="2"/>
                  </a:cubicBezTo>
                  <a:cubicBezTo>
                    <a:pt x="62" y="1"/>
                    <a:pt x="63" y="0"/>
                    <a:pt x="63" y="0"/>
                  </a:cubicBezTo>
                  <a:cubicBezTo>
                    <a:pt x="64" y="0"/>
                    <a:pt x="66" y="2"/>
                    <a:pt x="66" y="2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9" y="4"/>
                    <a:pt x="70" y="3"/>
                    <a:pt x="71" y="4"/>
                  </a:cubicBezTo>
                  <a:cubicBezTo>
                    <a:pt x="72" y="4"/>
                    <a:pt x="74" y="6"/>
                    <a:pt x="74" y="6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69" y="9"/>
                    <a:pt x="69" y="11"/>
                    <a:pt x="70" y="11"/>
                  </a:cubicBezTo>
                  <a:cubicBezTo>
                    <a:pt x="70" y="11"/>
                    <a:pt x="71" y="12"/>
                    <a:pt x="72" y="11"/>
                  </a:cubicBezTo>
                  <a:cubicBezTo>
                    <a:pt x="73" y="11"/>
                    <a:pt x="73" y="10"/>
                    <a:pt x="73" y="10"/>
                  </a:cubicBezTo>
                  <a:cubicBezTo>
                    <a:pt x="73" y="10"/>
                    <a:pt x="76" y="10"/>
                    <a:pt x="76" y="11"/>
                  </a:cubicBezTo>
                  <a:cubicBezTo>
                    <a:pt x="76" y="11"/>
                    <a:pt x="78" y="12"/>
                    <a:pt x="78" y="12"/>
                  </a:cubicBezTo>
                  <a:cubicBezTo>
                    <a:pt x="79" y="11"/>
                    <a:pt x="80" y="11"/>
                    <a:pt x="81" y="11"/>
                  </a:cubicBezTo>
                  <a:cubicBezTo>
                    <a:pt x="81" y="11"/>
                    <a:pt x="82" y="12"/>
                    <a:pt x="83" y="12"/>
                  </a:cubicBezTo>
                  <a:cubicBezTo>
                    <a:pt x="84" y="12"/>
                    <a:pt x="85" y="10"/>
                    <a:pt x="85" y="10"/>
                  </a:cubicBezTo>
                  <a:cubicBezTo>
                    <a:pt x="85" y="10"/>
                    <a:pt x="86" y="10"/>
                    <a:pt x="86" y="11"/>
                  </a:cubicBezTo>
                  <a:cubicBezTo>
                    <a:pt x="87" y="11"/>
                    <a:pt x="86" y="11"/>
                    <a:pt x="87" y="12"/>
                  </a:cubicBezTo>
                  <a:cubicBezTo>
                    <a:pt x="87" y="13"/>
                    <a:pt x="87" y="13"/>
                    <a:pt x="88" y="13"/>
                  </a:cubicBezTo>
                  <a:cubicBezTo>
                    <a:pt x="89" y="14"/>
                    <a:pt x="91" y="14"/>
                    <a:pt x="91" y="15"/>
                  </a:cubicBezTo>
                  <a:cubicBezTo>
                    <a:pt x="91" y="15"/>
                    <a:pt x="92" y="17"/>
                    <a:pt x="93" y="17"/>
                  </a:cubicBezTo>
                  <a:cubicBezTo>
                    <a:pt x="94" y="16"/>
                    <a:pt x="94" y="16"/>
                    <a:pt x="95" y="16"/>
                  </a:cubicBezTo>
                  <a:cubicBezTo>
                    <a:pt x="96" y="17"/>
                    <a:pt x="98" y="16"/>
                    <a:pt x="98" y="17"/>
                  </a:cubicBezTo>
                  <a:cubicBezTo>
                    <a:pt x="97" y="18"/>
                    <a:pt x="97" y="19"/>
                    <a:pt x="97" y="20"/>
                  </a:cubicBezTo>
                  <a:cubicBezTo>
                    <a:pt x="97" y="20"/>
                    <a:pt x="96" y="21"/>
                    <a:pt x="95" y="21"/>
                  </a:cubicBezTo>
                  <a:cubicBezTo>
                    <a:pt x="94" y="21"/>
                    <a:pt x="93" y="22"/>
                    <a:pt x="93" y="22"/>
                  </a:cubicBezTo>
                  <a:cubicBezTo>
                    <a:pt x="93" y="23"/>
                    <a:pt x="92" y="24"/>
                    <a:pt x="92" y="25"/>
                  </a:cubicBezTo>
                  <a:cubicBezTo>
                    <a:pt x="91" y="26"/>
                    <a:pt x="91" y="27"/>
                    <a:pt x="91" y="27"/>
                  </a:cubicBezTo>
                  <a:cubicBezTo>
                    <a:pt x="90" y="28"/>
                    <a:pt x="90" y="28"/>
                    <a:pt x="90" y="28"/>
                  </a:cubicBezTo>
                  <a:cubicBezTo>
                    <a:pt x="90" y="29"/>
                    <a:pt x="93" y="33"/>
                    <a:pt x="93" y="33"/>
                  </a:cubicBezTo>
                  <a:cubicBezTo>
                    <a:pt x="95" y="34"/>
                    <a:pt x="95" y="34"/>
                    <a:pt x="95" y="34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02" y="40"/>
                    <a:pt x="104" y="41"/>
                    <a:pt x="106" y="41"/>
                  </a:cubicBezTo>
                  <a:cubicBezTo>
                    <a:pt x="108" y="42"/>
                    <a:pt x="110" y="42"/>
                    <a:pt x="110" y="42"/>
                  </a:cubicBezTo>
                  <a:cubicBezTo>
                    <a:pt x="113" y="45"/>
                    <a:pt x="113" y="45"/>
                    <a:pt x="113" y="45"/>
                  </a:cubicBezTo>
                  <a:cubicBezTo>
                    <a:pt x="113" y="45"/>
                    <a:pt x="115" y="45"/>
                    <a:pt x="116" y="45"/>
                  </a:cubicBezTo>
                  <a:cubicBezTo>
                    <a:pt x="116" y="46"/>
                    <a:pt x="119" y="46"/>
                    <a:pt x="119" y="46"/>
                  </a:cubicBezTo>
                  <a:cubicBezTo>
                    <a:pt x="121" y="46"/>
                    <a:pt x="121" y="46"/>
                    <a:pt x="121" y="46"/>
                  </a:cubicBezTo>
                  <a:cubicBezTo>
                    <a:pt x="121" y="46"/>
                    <a:pt x="122" y="45"/>
                    <a:pt x="123" y="47"/>
                  </a:cubicBezTo>
                  <a:cubicBezTo>
                    <a:pt x="123" y="48"/>
                    <a:pt x="124" y="50"/>
                    <a:pt x="124" y="50"/>
                  </a:cubicBezTo>
                  <a:cubicBezTo>
                    <a:pt x="124" y="50"/>
                    <a:pt x="124" y="51"/>
                    <a:pt x="124" y="52"/>
                  </a:cubicBezTo>
                  <a:cubicBezTo>
                    <a:pt x="123" y="52"/>
                    <a:pt x="123" y="52"/>
                    <a:pt x="123" y="53"/>
                  </a:cubicBezTo>
                  <a:cubicBezTo>
                    <a:pt x="123" y="53"/>
                    <a:pt x="123" y="57"/>
                    <a:pt x="123" y="57"/>
                  </a:cubicBezTo>
                  <a:cubicBezTo>
                    <a:pt x="123" y="57"/>
                    <a:pt x="123" y="58"/>
                    <a:pt x="122" y="58"/>
                  </a:cubicBezTo>
                  <a:cubicBezTo>
                    <a:pt x="120" y="59"/>
                    <a:pt x="120" y="59"/>
                    <a:pt x="119" y="59"/>
                  </a:cubicBezTo>
                  <a:cubicBezTo>
                    <a:pt x="117" y="59"/>
                    <a:pt x="114" y="60"/>
                    <a:pt x="113" y="61"/>
                  </a:cubicBezTo>
                  <a:cubicBezTo>
                    <a:pt x="113" y="61"/>
                    <a:pt x="111" y="61"/>
                    <a:pt x="111" y="61"/>
                  </a:cubicBezTo>
                  <a:cubicBezTo>
                    <a:pt x="111" y="62"/>
                    <a:pt x="110" y="64"/>
                    <a:pt x="110" y="64"/>
                  </a:cubicBezTo>
                  <a:cubicBezTo>
                    <a:pt x="110" y="64"/>
                    <a:pt x="110" y="66"/>
                    <a:pt x="112" y="66"/>
                  </a:cubicBezTo>
                  <a:cubicBezTo>
                    <a:pt x="115" y="66"/>
                    <a:pt x="115" y="66"/>
                    <a:pt x="116" y="66"/>
                  </a:cubicBezTo>
                  <a:cubicBezTo>
                    <a:pt x="117" y="66"/>
                    <a:pt x="117" y="65"/>
                    <a:pt x="119" y="66"/>
                  </a:cubicBezTo>
                  <a:cubicBezTo>
                    <a:pt x="120" y="66"/>
                    <a:pt x="121" y="68"/>
                    <a:pt x="121" y="68"/>
                  </a:cubicBezTo>
                  <a:cubicBezTo>
                    <a:pt x="123" y="70"/>
                    <a:pt x="123" y="70"/>
                    <a:pt x="123" y="70"/>
                  </a:cubicBezTo>
                  <a:cubicBezTo>
                    <a:pt x="125" y="71"/>
                    <a:pt x="125" y="71"/>
                    <a:pt x="125" y="71"/>
                  </a:cubicBezTo>
                  <a:cubicBezTo>
                    <a:pt x="131" y="71"/>
                    <a:pt x="131" y="71"/>
                    <a:pt x="131" y="71"/>
                  </a:cubicBezTo>
                  <a:cubicBezTo>
                    <a:pt x="135" y="75"/>
                    <a:pt x="135" y="75"/>
                    <a:pt x="135" y="75"/>
                  </a:cubicBezTo>
                  <a:cubicBezTo>
                    <a:pt x="140" y="76"/>
                    <a:pt x="140" y="76"/>
                    <a:pt x="140" y="76"/>
                  </a:cubicBezTo>
                  <a:cubicBezTo>
                    <a:pt x="140" y="76"/>
                    <a:pt x="140" y="79"/>
                    <a:pt x="141" y="79"/>
                  </a:cubicBezTo>
                  <a:cubicBezTo>
                    <a:pt x="143" y="79"/>
                    <a:pt x="144" y="78"/>
                    <a:pt x="144" y="78"/>
                  </a:cubicBezTo>
                  <a:cubicBezTo>
                    <a:pt x="144" y="78"/>
                    <a:pt x="146" y="76"/>
                    <a:pt x="147" y="76"/>
                  </a:cubicBezTo>
                  <a:cubicBezTo>
                    <a:pt x="149" y="75"/>
                    <a:pt x="148" y="74"/>
                    <a:pt x="150" y="75"/>
                  </a:cubicBezTo>
                  <a:cubicBezTo>
                    <a:pt x="152" y="77"/>
                    <a:pt x="156" y="75"/>
                    <a:pt x="156" y="75"/>
                  </a:cubicBezTo>
                  <a:cubicBezTo>
                    <a:pt x="158" y="75"/>
                    <a:pt x="158" y="75"/>
                    <a:pt x="158" y="75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5" y="83"/>
                    <a:pt x="155" y="83"/>
                    <a:pt x="155" y="83"/>
                  </a:cubicBezTo>
                  <a:cubicBezTo>
                    <a:pt x="154" y="84"/>
                    <a:pt x="154" y="84"/>
                    <a:pt x="154" y="84"/>
                  </a:cubicBezTo>
                  <a:cubicBezTo>
                    <a:pt x="154" y="84"/>
                    <a:pt x="154" y="85"/>
                    <a:pt x="154" y="86"/>
                  </a:cubicBezTo>
                  <a:cubicBezTo>
                    <a:pt x="155" y="86"/>
                    <a:pt x="156" y="87"/>
                    <a:pt x="156" y="87"/>
                  </a:cubicBezTo>
                  <a:cubicBezTo>
                    <a:pt x="160" y="88"/>
                    <a:pt x="160" y="88"/>
                    <a:pt x="160" y="88"/>
                  </a:cubicBezTo>
                  <a:cubicBezTo>
                    <a:pt x="163" y="90"/>
                    <a:pt x="163" y="90"/>
                    <a:pt x="163" y="90"/>
                  </a:cubicBezTo>
                  <a:cubicBezTo>
                    <a:pt x="163" y="90"/>
                    <a:pt x="163" y="93"/>
                    <a:pt x="164" y="93"/>
                  </a:cubicBezTo>
                  <a:cubicBezTo>
                    <a:pt x="165" y="93"/>
                    <a:pt x="167" y="94"/>
                    <a:pt x="167" y="94"/>
                  </a:cubicBezTo>
                  <a:cubicBezTo>
                    <a:pt x="167" y="94"/>
                    <a:pt x="163" y="97"/>
                    <a:pt x="162" y="97"/>
                  </a:cubicBezTo>
                  <a:cubicBezTo>
                    <a:pt x="161" y="97"/>
                    <a:pt x="158" y="96"/>
                    <a:pt x="158" y="96"/>
                  </a:cubicBezTo>
                  <a:cubicBezTo>
                    <a:pt x="159" y="100"/>
                    <a:pt x="159" y="100"/>
                    <a:pt x="159" y="100"/>
                  </a:cubicBezTo>
                  <a:cubicBezTo>
                    <a:pt x="163" y="100"/>
                    <a:pt x="163" y="100"/>
                    <a:pt x="163" y="100"/>
                  </a:cubicBezTo>
                  <a:cubicBezTo>
                    <a:pt x="163" y="100"/>
                    <a:pt x="163" y="100"/>
                    <a:pt x="164" y="101"/>
                  </a:cubicBezTo>
                  <a:cubicBezTo>
                    <a:pt x="164" y="102"/>
                    <a:pt x="165" y="103"/>
                    <a:pt x="165" y="103"/>
                  </a:cubicBezTo>
                  <a:cubicBezTo>
                    <a:pt x="165" y="103"/>
                    <a:pt x="169" y="102"/>
                    <a:pt x="169" y="106"/>
                  </a:cubicBezTo>
                  <a:cubicBezTo>
                    <a:pt x="168" y="107"/>
                    <a:pt x="167" y="110"/>
                    <a:pt x="167" y="111"/>
                  </a:cubicBezTo>
                  <a:cubicBezTo>
                    <a:pt x="168" y="111"/>
                    <a:pt x="168" y="112"/>
                    <a:pt x="168" y="112"/>
                  </a:cubicBezTo>
                  <a:cubicBezTo>
                    <a:pt x="166" y="114"/>
                    <a:pt x="166" y="114"/>
                    <a:pt x="166" y="114"/>
                  </a:cubicBezTo>
                  <a:cubicBezTo>
                    <a:pt x="162" y="114"/>
                    <a:pt x="162" y="114"/>
                    <a:pt x="162" y="114"/>
                  </a:cubicBezTo>
                  <a:cubicBezTo>
                    <a:pt x="158" y="116"/>
                    <a:pt x="158" y="116"/>
                    <a:pt x="158" y="116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4" y="119"/>
                    <a:pt x="154" y="119"/>
                    <a:pt x="154" y="119"/>
                  </a:cubicBezTo>
                  <a:cubicBezTo>
                    <a:pt x="151" y="115"/>
                    <a:pt x="151" y="115"/>
                    <a:pt x="151" y="115"/>
                  </a:cubicBezTo>
                  <a:cubicBezTo>
                    <a:pt x="145" y="110"/>
                    <a:pt x="145" y="110"/>
                    <a:pt x="145" y="110"/>
                  </a:cubicBezTo>
                  <a:cubicBezTo>
                    <a:pt x="142" y="107"/>
                    <a:pt x="142" y="107"/>
                    <a:pt x="142" y="107"/>
                  </a:cubicBezTo>
                  <a:cubicBezTo>
                    <a:pt x="140" y="103"/>
                    <a:pt x="140" y="103"/>
                    <a:pt x="140" y="103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8" y="98"/>
                    <a:pt x="137" y="98"/>
                    <a:pt x="135" y="98"/>
                  </a:cubicBezTo>
                  <a:cubicBezTo>
                    <a:pt x="134" y="98"/>
                    <a:pt x="131" y="97"/>
                    <a:pt x="131" y="97"/>
                  </a:cubicBezTo>
                  <a:cubicBezTo>
                    <a:pt x="129" y="97"/>
                    <a:pt x="129" y="97"/>
                    <a:pt x="129" y="97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29" y="92"/>
                    <a:pt x="128" y="88"/>
                    <a:pt x="127" y="88"/>
                  </a:cubicBezTo>
                  <a:cubicBezTo>
                    <a:pt x="127" y="87"/>
                    <a:pt x="126" y="85"/>
                    <a:pt x="126" y="85"/>
                  </a:cubicBezTo>
                  <a:cubicBezTo>
                    <a:pt x="126" y="85"/>
                    <a:pt x="123" y="86"/>
                    <a:pt x="121" y="86"/>
                  </a:cubicBezTo>
                  <a:cubicBezTo>
                    <a:pt x="120" y="87"/>
                    <a:pt x="118" y="88"/>
                    <a:pt x="117" y="89"/>
                  </a:cubicBezTo>
                  <a:cubicBezTo>
                    <a:pt x="116" y="90"/>
                    <a:pt x="114" y="91"/>
                    <a:pt x="114" y="91"/>
                  </a:cubicBezTo>
                  <a:cubicBezTo>
                    <a:pt x="109" y="93"/>
                    <a:pt x="109" y="93"/>
                    <a:pt x="109" y="93"/>
                  </a:cubicBezTo>
                  <a:cubicBezTo>
                    <a:pt x="106" y="91"/>
                    <a:pt x="106" y="91"/>
                    <a:pt x="106" y="91"/>
                  </a:cubicBezTo>
                  <a:cubicBezTo>
                    <a:pt x="101" y="90"/>
                    <a:pt x="101" y="90"/>
                    <a:pt x="101" y="90"/>
                  </a:cubicBezTo>
                  <a:cubicBezTo>
                    <a:pt x="99" y="94"/>
                    <a:pt x="99" y="94"/>
                    <a:pt x="99" y="94"/>
                  </a:cubicBezTo>
                  <a:cubicBezTo>
                    <a:pt x="99" y="94"/>
                    <a:pt x="98" y="92"/>
                    <a:pt x="97" y="91"/>
                  </a:cubicBezTo>
                  <a:cubicBezTo>
                    <a:pt x="97" y="89"/>
                    <a:pt x="96" y="86"/>
                    <a:pt x="96" y="86"/>
                  </a:cubicBezTo>
                  <a:cubicBezTo>
                    <a:pt x="96" y="86"/>
                    <a:pt x="95" y="85"/>
                    <a:pt x="94" y="85"/>
                  </a:cubicBezTo>
                  <a:cubicBezTo>
                    <a:pt x="93" y="85"/>
                    <a:pt x="91" y="84"/>
                    <a:pt x="91" y="84"/>
                  </a:cubicBezTo>
                  <a:cubicBezTo>
                    <a:pt x="88" y="84"/>
                    <a:pt x="88" y="84"/>
                    <a:pt x="88" y="84"/>
                  </a:cubicBezTo>
                  <a:cubicBezTo>
                    <a:pt x="85" y="88"/>
                    <a:pt x="85" y="88"/>
                    <a:pt x="85" y="88"/>
                  </a:cubicBezTo>
                  <a:cubicBezTo>
                    <a:pt x="80" y="90"/>
                    <a:pt x="80" y="90"/>
                    <a:pt x="80" y="90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5" y="86"/>
                    <a:pt x="74" y="87"/>
                  </a:cubicBezTo>
                  <a:cubicBezTo>
                    <a:pt x="73" y="87"/>
                    <a:pt x="70" y="86"/>
                    <a:pt x="70" y="86"/>
                  </a:cubicBezTo>
                  <a:cubicBezTo>
                    <a:pt x="70" y="86"/>
                    <a:pt x="69" y="85"/>
                    <a:pt x="69" y="84"/>
                  </a:cubicBezTo>
                  <a:cubicBezTo>
                    <a:pt x="69" y="83"/>
                    <a:pt x="66" y="81"/>
                    <a:pt x="66" y="81"/>
                  </a:cubicBezTo>
                  <a:cubicBezTo>
                    <a:pt x="66" y="81"/>
                    <a:pt x="62" y="79"/>
                    <a:pt x="61" y="79"/>
                  </a:cubicBezTo>
                  <a:cubicBezTo>
                    <a:pt x="60" y="80"/>
                    <a:pt x="57" y="80"/>
                    <a:pt x="56" y="80"/>
                  </a:cubicBezTo>
                  <a:cubicBezTo>
                    <a:pt x="54" y="80"/>
                    <a:pt x="49" y="79"/>
                    <a:pt x="49" y="79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3" y="82"/>
                    <a:pt x="41" y="83"/>
                  </a:cubicBezTo>
                  <a:cubicBezTo>
                    <a:pt x="40" y="83"/>
                    <a:pt x="38" y="84"/>
                    <a:pt x="38" y="84"/>
                  </a:cubicBezTo>
                  <a:cubicBezTo>
                    <a:pt x="38" y="84"/>
                    <a:pt x="34" y="83"/>
                    <a:pt x="33" y="83"/>
                  </a:cubicBezTo>
                  <a:cubicBezTo>
                    <a:pt x="32" y="83"/>
                    <a:pt x="32" y="83"/>
                    <a:pt x="30" y="83"/>
                  </a:cubicBezTo>
                  <a:cubicBezTo>
                    <a:pt x="28" y="83"/>
                    <a:pt x="23" y="83"/>
                    <a:pt x="23" y="83"/>
                  </a:cubicBezTo>
                  <a:cubicBezTo>
                    <a:pt x="26" y="80"/>
                    <a:pt x="26" y="80"/>
                    <a:pt x="26" y="80"/>
                  </a:cubicBezTo>
                  <a:cubicBezTo>
                    <a:pt x="26" y="80"/>
                    <a:pt x="27" y="78"/>
                    <a:pt x="26" y="77"/>
                  </a:cubicBezTo>
                  <a:cubicBezTo>
                    <a:pt x="25" y="76"/>
                    <a:pt x="25" y="75"/>
                    <a:pt x="24" y="75"/>
                  </a:cubicBezTo>
                  <a:cubicBezTo>
                    <a:pt x="23" y="74"/>
                    <a:pt x="20" y="72"/>
                    <a:pt x="20" y="72"/>
                  </a:cubicBezTo>
                  <a:cubicBezTo>
                    <a:pt x="20" y="72"/>
                    <a:pt x="20" y="72"/>
                    <a:pt x="20" y="71"/>
                  </a:cubicBezTo>
                  <a:cubicBezTo>
                    <a:pt x="19" y="70"/>
                    <a:pt x="18" y="67"/>
                    <a:pt x="18" y="67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7" y="65"/>
                    <a:pt x="14" y="63"/>
                    <a:pt x="15" y="61"/>
                  </a:cubicBezTo>
                  <a:cubicBezTo>
                    <a:pt x="16" y="59"/>
                    <a:pt x="18" y="54"/>
                    <a:pt x="18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3"/>
                    <a:pt x="15" y="43"/>
                    <a:pt x="14" y="41"/>
                  </a:cubicBezTo>
                  <a:cubicBezTo>
                    <a:pt x="14" y="38"/>
                    <a:pt x="14" y="38"/>
                    <a:pt x="13" y="37"/>
                  </a:cubicBezTo>
                  <a:cubicBezTo>
                    <a:pt x="12" y="35"/>
                    <a:pt x="8" y="34"/>
                    <a:pt x="8" y="34"/>
                  </a:cubicBezTo>
                  <a:cubicBezTo>
                    <a:pt x="3" y="34"/>
                    <a:pt x="3" y="34"/>
                    <a:pt x="3" y="34"/>
                  </a:cubicBezTo>
                  <a:lnTo>
                    <a:pt x="2" y="33"/>
                  </a:lnTo>
                  <a:close/>
                </a:path>
              </a:pathLst>
            </a:custGeom>
            <a:grpFill/>
            <a:ln w="19050" cap="rnd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56" name="Freeform 219"/>
            <p:cNvSpPr>
              <a:spLocks/>
            </p:cNvSpPr>
            <p:nvPr/>
          </p:nvSpPr>
          <p:spPr bwMode="auto">
            <a:xfrm>
              <a:off x="5550394" y="2957026"/>
              <a:ext cx="547516" cy="376093"/>
            </a:xfrm>
            <a:custGeom>
              <a:avLst/>
              <a:gdLst>
                <a:gd name="T0" fmla="*/ 28 w 240"/>
                <a:gd name="T1" fmla="*/ 61 h 170"/>
                <a:gd name="T2" fmla="*/ 31 w 240"/>
                <a:gd name="T3" fmla="*/ 54 h 170"/>
                <a:gd name="T4" fmla="*/ 44 w 240"/>
                <a:gd name="T5" fmla="*/ 55 h 170"/>
                <a:gd name="T6" fmla="*/ 64 w 240"/>
                <a:gd name="T7" fmla="*/ 59 h 170"/>
                <a:gd name="T8" fmla="*/ 96 w 240"/>
                <a:gd name="T9" fmla="*/ 52 h 170"/>
                <a:gd name="T10" fmla="*/ 95 w 240"/>
                <a:gd name="T11" fmla="*/ 41 h 170"/>
                <a:gd name="T12" fmla="*/ 115 w 240"/>
                <a:gd name="T13" fmla="*/ 36 h 170"/>
                <a:gd name="T14" fmla="*/ 127 w 240"/>
                <a:gd name="T15" fmla="*/ 30 h 170"/>
                <a:gd name="T16" fmla="*/ 139 w 240"/>
                <a:gd name="T17" fmla="*/ 24 h 170"/>
                <a:gd name="T18" fmla="*/ 148 w 240"/>
                <a:gd name="T19" fmla="*/ 9 h 170"/>
                <a:gd name="T20" fmla="*/ 168 w 240"/>
                <a:gd name="T21" fmla="*/ 5 h 170"/>
                <a:gd name="T22" fmla="*/ 186 w 240"/>
                <a:gd name="T23" fmla="*/ 1 h 170"/>
                <a:gd name="T24" fmla="*/ 207 w 240"/>
                <a:gd name="T25" fmla="*/ 6 h 170"/>
                <a:gd name="T26" fmla="*/ 218 w 240"/>
                <a:gd name="T27" fmla="*/ 11 h 170"/>
                <a:gd name="T28" fmla="*/ 229 w 240"/>
                <a:gd name="T29" fmla="*/ 17 h 170"/>
                <a:gd name="T30" fmla="*/ 238 w 240"/>
                <a:gd name="T31" fmla="*/ 23 h 170"/>
                <a:gd name="T32" fmla="*/ 234 w 240"/>
                <a:gd name="T33" fmla="*/ 33 h 170"/>
                <a:gd name="T34" fmla="*/ 224 w 240"/>
                <a:gd name="T35" fmla="*/ 39 h 170"/>
                <a:gd name="T36" fmla="*/ 217 w 240"/>
                <a:gd name="T37" fmla="*/ 48 h 170"/>
                <a:gd name="T38" fmla="*/ 213 w 240"/>
                <a:gd name="T39" fmla="*/ 62 h 170"/>
                <a:gd name="T40" fmla="*/ 206 w 240"/>
                <a:gd name="T41" fmla="*/ 75 h 170"/>
                <a:gd name="T42" fmla="*/ 201 w 240"/>
                <a:gd name="T43" fmla="*/ 90 h 170"/>
                <a:gd name="T44" fmla="*/ 199 w 240"/>
                <a:gd name="T45" fmla="*/ 106 h 170"/>
                <a:gd name="T46" fmla="*/ 196 w 240"/>
                <a:gd name="T47" fmla="*/ 117 h 170"/>
                <a:gd name="T48" fmla="*/ 192 w 240"/>
                <a:gd name="T49" fmla="*/ 126 h 170"/>
                <a:gd name="T50" fmla="*/ 177 w 240"/>
                <a:gd name="T51" fmla="*/ 135 h 170"/>
                <a:gd name="T52" fmla="*/ 168 w 240"/>
                <a:gd name="T53" fmla="*/ 139 h 170"/>
                <a:gd name="T54" fmla="*/ 153 w 240"/>
                <a:gd name="T55" fmla="*/ 139 h 170"/>
                <a:gd name="T56" fmla="*/ 139 w 240"/>
                <a:gd name="T57" fmla="*/ 141 h 170"/>
                <a:gd name="T58" fmla="*/ 130 w 240"/>
                <a:gd name="T59" fmla="*/ 144 h 170"/>
                <a:gd name="T60" fmla="*/ 123 w 240"/>
                <a:gd name="T61" fmla="*/ 152 h 170"/>
                <a:gd name="T62" fmla="*/ 115 w 240"/>
                <a:gd name="T63" fmla="*/ 152 h 170"/>
                <a:gd name="T64" fmla="*/ 105 w 240"/>
                <a:gd name="T65" fmla="*/ 159 h 170"/>
                <a:gd name="T66" fmla="*/ 94 w 240"/>
                <a:gd name="T67" fmla="*/ 167 h 170"/>
                <a:gd name="T68" fmla="*/ 80 w 240"/>
                <a:gd name="T69" fmla="*/ 170 h 170"/>
                <a:gd name="T70" fmla="*/ 64 w 240"/>
                <a:gd name="T71" fmla="*/ 168 h 170"/>
                <a:gd name="T72" fmla="*/ 55 w 240"/>
                <a:gd name="T73" fmla="*/ 162 h 170"/>
                <a:gd name="T74" fmla="*/ 42 w 240"/>
                <a:gd name="T75" fmla="*/ 152 h 170"/>
                <a:gd name="T76" fmla="*/ 26 w 240"/>
                <a:gd name="T77" fmla="*/ 143 h 170"/>
                <a:gd name="T78" fmla="*/ 16 w 240"/>
                <a:gd name="T79" fmla="*/ 135 h 170"/>
                <a:gd name="T80" fmla="*/ 7 w 240"/>
                <a:gd name="T81" fmla="*/ 121 h 170"/>
                <a:gd name="T82" fmla="*/ 0 w 240"/>
                <a:gd name="T83" fmla="*/ 117 h 170"/>
                <a:gd name="T84" fmla="*/ 3 w 240"/>
                <a:gd name="T85" fmla="*/ 109 h 170"/>
                <a:gd name="T86" fmla="*/ 8 w 240"/>
                <a:gd name="T87" fmla="*/ 97 h 170"/>
                <a:gd name="T88" fmla="*/ 7 w 240"/>
                <a:gd name="T89" fmla="*/ 88 h 170"/>
                <a:gd name="T90" fmla="*/ 12 w 240"/>
                <a:gd name="T91" fmla="*/ 74 h 170"/>
                <a:gd name="T92" fmla="*/ 8 w 240"/>
                <a:gd name="T93" fmla="*/ 69 h 170"/>
                <a:gd name="T94" fmla="*/ 20 w 240"/>
                <a:gd name="T95" fmla="*/ 70 h 170"/>
                <a:gd name="T96" fmla="*/ 27 w 240"/>
                <a:gd name="T97" fmla="*/ 6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0" h="170">
                  <a:moveTo>
                    <a:pt x="28" y="61"/>
                  </a:move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51" y="59"/>
                    <a:pt x="51" y="59"/>
                    <a:pt x="51" y="59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64" y="59"/>
                    <a:pt x="64" y="59"/>
                    <a:pt x="64" y="59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1" y="58"/>
                    <a:pt x="90" y="57"/>
                    <a:pt x="91" y="56"/>
                  </a:cubicBezTo>
                  <a:cubicBezTo>
                    <a:pt x="92" y="55"/>
                    <a:pt x="98" y="54"/>
                    <a:pt x="96" y="52"/>
                  </a:cubicBezTo>
                  <a:cubicBezTo>
                    <a:pt x="94" y="51"/>
                    <a:pt x="90" y="48"/>
                    <a:pt x="90" y="48"/>
                  </a:cubicBezTo>
                  <a:cubicBezTo>
                    <a:pt x="90" y="46"/>
                    <a:pt x="90" y="46"/>
                    <a:pt x="90" y="46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11" y="37"/>
                    <a:pt x="111" y="37"/>
                    <a:pt x="111" y="37"/>
                  </a:cubicBezTo>
                  <a:cubicBezTo>
                    <a:pt x="115" y="36"/>
                    <a:pt x="115" y="36"/>
                    <a:pt x="115" y="36"/>
                  </a:cubicBezTo>
                  <a:cubicBezTo>
                    <a:pt x="117" y="30"/>
                    <a:pt x="117" y="30"/>
                    <a:pt x="117" y="30"/>
                  </a:cubicBezTo>
                  <a:cubicBezTo>
                    <a:pt x="123" y="29"/>
                    <a:pt x="123" y="29"/>
                    <a:pt x="123" y="29"/>
                  </a:cubicBezTo>
                  <a:cubicBezTo>
                    <a:pt x="127" y="30"/>
                    <a:pt x="127" y="30"/>
                    <a:pt x="127" y="30"/>
                  </a:cubicBezTo>
                  <a:cubicBezTo>
                    <a:pt x="133" y="30"/>
                    <a:pt x="133" y="30"/>
                    <a:pt x="133" y="30"/>
                  </a:cubicBezTo>
                  <a:cubicBezTo>
                    <a:pt x="136" y="26"/>
                    <a:pt x="136" y="26"/>
                    <a:pt x="136" y="26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143" y="22"/>
                    <a:pt x="143" y="22"/>
                    <a:pt x="143" y="22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8" y="9"/>
                    <a:pt x="148" y="9"/>
                    <a:pt x="148" y="9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63" y="2"/>
                    <a:pt x="163" y="2"/>
                    <a:pt x="163" y="2"/>
                  </a:cubicBezTo>
                  <a:cubicBezTo>
                    <a:pt x="168" y="5"/>
                    <a:pt x="168" y="5"/>
                    <a:pt x="168" y="5"/>
                  </a:cubicBezTo>
                  <a:cubicBezTo>
                    <a:pt x="175" y="4"/>
                    <a:pt x="175" y="4"/>
                    <a:pt x="175" y="4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6" y="1"/>
                    <a:pt x="186" y="1"/>
                    <a:pt x="186" y="1"/>
                  </a:cubicBezTo>
                  <a:cubicBezTo>
                    <a:pt x="194" y="9"/>
                    <a:pt x="194" y="9"/>
                    <a:pt x="194" y="9"/>
                  </a:cubicBezTo>
                  <a:cubicBezTo>
                    <a:pt x="202" y="9"/>
                    <a:pt x="202" y="9"/>
                    <a:pt x="202" y="9"/>
                  </a:cubicBezTo>
                  <a:cubicBezTo>
                    <a:pt x="207" y="6"/>
                    <a:pt x="207" y="6"/>
                    <a:pt x="207" y="6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15" y="7"/>
                    <a:pt x="215" y="7"/>
                    <a:pt x="215" y="7"/>
                  </a:cubicBezTo>
                  <a:cubicBezTo>
                    <a:pt x="218" y="11"/>
                    <a:pt x="218" y="11"/>
                    <a:pt x="218" y="11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6" y="14"/>
                    <a:pt x="226" y="14"/>
                    <a:pt x="226" y="14"/>
                  </a:cubicBezTo>
                  <a:cubicBezTo>
                    <a:pt x="229" y="17"/>
                    <a:pt x="229" y="17"/>
                    <a:pt x="229" y="17"/>
                  </a:cubicBezTo>
                  <a:cubicBezTo>
                    <a:pt x="234" y="16"/>
                    <a:pt x="234" y="16"/>
                    <a:pt x="234" y="16"/>
                  </a:cubicBezTo>
                  <a:cubicBezTo>
                    <a:pt x="239" y="19"/>
                    <a:pt x="239" y="19"/>
                    <a:pt x="239" y="19"/>
                  </a:cubicBezTo>
                  <a:cubicBezTo>
                    <a:pt x="238" y="23"/>
                    <a:pt x="238" y="23"/>
                    <a:pt x="238" y="23"/>
                  </a:cubicBezTo>
                  <a:cubicBezTo>
                    <a:pt x="240" y="28"/>
                    <a:pt x="240" y="28"/>
                    <a:pt x="240" y="28"/>
                  </a:cubicBezTo>
                  <a:cubicBezTo>
                    <a:pt x="237" y="31"/>
                    <a:pt x="237" y="31"/>
                    <a:pt x="237" y="31"/>
                  </a:cubicBezTo>
                  <a:cubicBezTo>
                    <a:pt x="237" y="31"/>
                    <a:pt x="236" y="33"/>
                    <a:pt x="234" y="33"/>
                  </a:cubicBezTo>
                  <a:cubicBezTo>
                    <a:pt x="233" y="34"/>
                    <a:pt x="231" y="35"/>
                    <a:pt x="231" y="35"/>
                  </a:cubicBezTo>
                  <a:cubicBezTo>
                    <a:pt x="228" y="38"/>
                    <a:pt x="228" y="38"/>
                    <a:pt x="228" y="38"/>
                  </a:cubicBezTo>
                  <a:cubicBezTo>
                    <a:pt x="224" y="39"/>
                    <a:pt x="224" y="39"/>
                    <a:pt x="224" y="39"/>
                  </a:cubicBezTo>
                  <a:cubicBezTo>
                    <a:pt x="221" y="40"/>
                    <a:pt x="221" y="40"/>
                    <a:pt x="221" y="40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17" y="48"/>
                    <a:pt x="217" y="48"/>
                    <a:pt x="217" y="48"/>
                  </a:cubicBezTo>
                  <a:cubicBezTo>
                    <a:pt x="214" y="51"/>
                    <a:pt x="214" y="51"/>
                    <a:pt x="214" y="51"/>
                  </a:cubicBezTo>
                  <a:cubicBezTo>
                    <a:pt x="213" y="56"/>
                    <a:pt x="213" y="56"/>
                    <a:pt x="213" y="56"/>
                  </a:cubicBezTo>
                  <a:cubicBezTo>
                    <a:pt x="213" y="56"/>
                    <a:pt x="215" y="61"/>
                    <a:pt x="213" y="62"/>
                  </a:cubicBezTo>
                  <a:cubicBezTo>
                    <a:pt x="212" y="62"/>
                    <a:pt x="211" y="63"/>
                    <a:pt x="211" y="63"/>
                  </a:cubicBezTo>
                  <a:cubicBezTo>
                    <a:pt x="210" y="71"/>
                    <a:pt x="210" y="71"/>
                    <a:pt x="210" y="71"/>
                  </a:cubicBezTo>
                  <a:cubicBezTo>
                    <a:pt x="206" y="75"/>
                    <a:pt x="206" y="75"/>
                    <a:pt x="206" y="75"/>
                  </a:cubicBezTo>
                  <a:cubicBezTo>
                    <a:pt x="205" y="83"/>
                    <a:pt x="205" y="83"/>
                    <a:pt x="205" y="83"/>
                  </a:cubicBezTo>
                  <a:cubicBezTo>
                    <a:pt x="205" y="83"/>
                    <a:pt x="207" y="87"/>
                    <a:pt x="204" y="87"/>
                  </a:cubicBezTo>
                  <a:cubicBezTo>
                    <a:pt x="202" y="88"/>
                    <a:pt x="201" y="90"/>
                    <a:pt x="201" y="90"/>
                  </a:cubicBezTo>
                  <a:cubicBezTo>
                    <a:pt x="201" y="97"/>
                    <a:pt x="201" y="97"/>
                    <a:pt x="201" y="97"/>
                  </a:cubicBezTo>
                  <a:cubicBezTo>
                    <a:pt x="198" y="102"/>
                    <a:pt x="198" y="102"/>
                    <a:pt x="198" y="102"/>
                  </a:cubicBezTo>
                  <a:cubicBezTo>
                    <a:pt x="199" y="106"/>
                    <a:pt x="199" y="106"/>
                    <a:pt x="199" y="106"/>
                  </a:cubicBezTo>
                  <a:cubicBezTo>
                    <a:pt x="197" y="109"/>
                    <a:pt x="197" y="109"/>
                    <a:pt x="197" y="109"/>
                  </a:cubicBezTo>
                  <a:cubicBezTo>
                    <a:pt x="198" y="114"/>
                    <a:pt x="198" y="114"/>
                    <a:pt x="198" y="114"/>
                  </a:cubicBezTo>
                  <a:cubicBezTo>
                    <a:pt x="196" y="117"/>
                    <a:pt x="196" y="117"/>
                    <a:pt x="196" y="117"/>
                  </a:cubicBezTo>
                  <a:cubicBezTo>
                    <a:pt x="195" y="118"/>
                    <a:pt x="195" y="118"/>
                    <a:pt x="195" y="118"/>
                  </a:cubicBezTo>
                  <a:cubicBezTo>
                    <a:pt x="194" y="121"/>
                    <a:pt x="194" y="121"/>
                    <a:pt x="194" y="121"/>
                  </a:cubicBezTo>
                  <a:cubicBezTo>
                    <a:pt x="192" y="126"/>
                    <a:pt x="192" y="126"/>
                    <a:pt x="192" y="126"/>
                  </a:cubicBezTo>
                  <a:cubicBezTo>
                    <a:pt x="184" y="133"/>
                    <a:pt x="184" y="133"/>
                    <a:pt x="184" y="133"/>
                  </a:cubicBezTo>
                  <a:cubicBezTo>
                    <a:pt x="180" y="132"/>
                    <a:pt x="180" y="132"/>
                    <a:pt x="180" y="132"/>
                  </a:cubicBezTo>
                  <a:cubicBezTo>
                    <a:pt x="177" y="135"/>
                    <a:pt x="177" y="135"/>
                    <a:pt x="177" y="135"/>
                  </a:cubicBezTo>
                  <a:cubicBezTo>
                    <a:pt x="177" y="135"/>
                    <a:pt x="178" y="135"/>
                    <a:pt x="176" y="137"/>
                  </a:cubicBezTo>
                  <a:cubicBezTo>
                    <a:pt x="174" y="138"/>
                    <a:pt x="170" y="139"/>
                    <a:pt x="170" y="139"/>
                  </a:cubicBezTo>
                  <a:cubicBezTo>
                    <a:pt x="168" y="139"/>
                    <a:pt x="168" y="139"/>
                    <a:pt x="168" y="139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9"/>
                    <a:pt x="160" y="138"/>
                    <a:pt x="159" y="139"/>
                  </a:cubicBezTo>
                  <a:cubicBezTo>
                    <a:pt x="158" y="139"/>
                    <a:pt x="153" y="139"/>
                    <a:pt x="153" y="139"/>
                  </a:cubicBezTo>
                  <a:cubicBezTo>
                    <a:pt x="153" y="139"/>
                    <a:pt x="151" y="138"/>
                    <a:pt x="150" y="138"/>
                  </a:cubicBezTo>
                  <a:cubicBezTo>
                    <a:pt x="149" y="138"/>
                    <a:pt x="143" y="139"/>
                    <a:pt x="143" y="139"/>
                  </a:cubicBezTo>
                  <a:cubicBezTo>
                    <a:pt x="139" y="141"/>
                    <a:pt x="139" y="141"/>
                    <a:pt x="139" y="141"/>
                  </a:cubicBezTo>
                  <a:cubicBezTo>
                    <a:pt x="139" y="141"/>
                    <a:pt x="138" y="139"/>
                    <a:pt x="137" y="140"/>
                  </a:cubicBezTo>
                  <a:cubicBezTo>
                    <a:pt x="135" y="140"/>
                    <a:pt x="130" y="142"/>
                    <a:pt x="130" y="142"/>
                  </a:cubicBezTo>
                  <a:cubicBezTo>
                    <a:pt x="130" y="142"/>
                    <a:pt x="132" y="144"/>
                    <a:pt x="130" y="144"/>
                  </a:cubicBezTo>
                  <a:cubicBezTo>
                    <a:pt x="129" y="144"/>
                    <a:pt x="126" y="148"/>
                    <a:pt x="126" y="148"/>
                  </a:cubicBezTo>
                  <a:cubicBezTo>
                    <a:pt x="124" y="149"/>
                    <a:pt x="124" y="149"/>
                    <a:pt x="124" y="149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123" y="152"/>
                    <a:pt x="122" y="152"/>
                    <a:pt x="120" y="152"/>
                  </a:cubicBezTo>
                  <a:cubicBezTo>
                    <a:pt x="119" y="152"/>
                    <a:pt x="116" y="153"/>
                    <a:pt x="116" y="153"/>
                  </a:cubicBezTo>
                  <a:cubicBezTo>
                    <a:pt x="115" y="152"/>
                    <a:pt x="115" y="152"/>
                    <a:pt x="115" y="152"/>
                  </a:cubicBezTo>
                  <a:cubicBezTo>
                    <a:pt x="111" y="158"/>
                    <a:pt x="111" y="158"/>
                    <a:pt x="111" y="158"/>
                  </a:cubicBezTo>
                  <a:cubicBezTo>
                    <a:pt x="107" y="160"/>
                    <a:pt x="107" y="160"/>
                    <a:pt x="107" y="160"/>
                  </a:cubicBezTo>
                  <a:cubicBezTo>
                    <a:pt x="105" y="159"/>
                    <a:pt x="105" y="159"/>
                    <a:pt x="105" y="159"/>
                  </a:cubicBezTo>
                  <a:cubicBezTo>
                    <a:pt x="103" y="164"/>
                    <a:pt x="103" y="164"/>
                    <a:pt x="103" y="164"/>
                  </a:cubicBezTo>
                  <a:cubicBezTo>
                    <a:pt x="103" y="164"/>
                    <a:pt x="100" y="165"/>
                    <a:pt x="100" y="166"/>
                  </a:cubicBezTo>
                  <a:cubicBezTo>
                    <a:pt x="99" y="167"/>
                    <a:pt x="94" y="167"/>
                    <a:pt x="94" y="167"/>
                  </a:cubicBezTo>
                  <a:cubicBezTo>
                    <a:pt x="90" y="167"/>
                    <a:pt x="90" y="167"/>
                    <a:pt x="90" y="167"/>
                  </a:cubicBezTo>
                  <a:cubicBezTo>
                    <a:pt x="83" y="169"/>
                    <a:pt x="83" y="169"/>
                    <a:pt x="83" y="169"/>
                  </a:cubicBezTo>
                  <a:cubicBezTo>
                    <a:pt x="83" y="169"/>
                    <a:pt x="81" y="170"/>
                    <a:pt x="80" y="170"/>
                  </a:cubicBezTo>
                  <a:cubicBezTo>
                    <a:pt x="79" y="170"/>
                    <a:pt x="74" y="169"/>
                    <a:pt x="74" y="169"/>
                  </a:cubicBezTo>
                  <a:cubicBezTo>
                    <a:pt x="71" y="170"/>
                    <a:pt x="71" y="170"/>
                    <a:pt x="71" y="170"/>
                  </a:cubicBezTo>
                  <a:cubicBezTo>
                    <a:pt x="64" y="168"/>
                    <a:pt x="64" y="168"/>
                    <a:pt x="64" y="168"/>
                  </a:cubicBezTo>
                  <a:cubicBezTo>
                    <a:pt x="62" y="165"/>
                    <a:pt x="62" y="165"/>
                    <a:pt x="62" y="165"/>
                  </a:cubicBezTo>
                  <a:cubicBezTo>
                    <a:pt x="56" y="164"/>
                    <a:pt x="56" y="164"/>
                    <a:pt x="56" y="164"/>
                  </a:cubicBezTo>
                  <a:cubicBezTo>
                    <a:pt x="55" y="162"/>
                    <a:pt x="55" y="162"/>
                    <a:pt x="55" y="162"/>
                  </a:cubicBezTo>
                  <a:cubicBezTo>
                    <a:pt x="51" y="162"/>
                    <a:pt x="51" y="162"/>
                    <a:pt x="51" y="162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2" y="152"/>
                    <a:pt x="42" y="152"/>
                    <a:pt x="42" y="152"/>
                  </a:cubicBezTo>
                  <a:cubicBezTo>
                    <a:pt x="32" y="149"/>
                    <a:pt x="32" y="149"/>
                    <a:pt x="32" y="149"/>
                  </a:cubicBezTo>
                  <a:cubicBezTo>
                    <a:pt x="29" y="145"/>
                    <a:pt x="29" y="145"/>
                    <a:pt x="29" y="145"/>
                  </a:cubicBezTo>
                  <a:cubicBezTo>
                    <a:pt x="26" y="143"/>
                    <a:pt x="26" y="143"/>
                    <a:pt x="26" y="143"/>
                  </a:cubicBezTo>
                  <a:cubicBezTo>
                    <a:pt x="22" y="140"/>
                    <a:pt x="22" y="140"/>
                    <a:pt x="22" y="140"/>
                  </a:cubicBezTo>
                  <a:cubicBezTo>
                    <a:pt x="18" y="137"/>
                    <a:pt x="18" y="137"/>
                    <a:pt x="18" y="137"/>
                  </a:cubicBezTo>
                  <a:cubicBezTo>
                    <a:pt x="16" y="135"/>
                    <a:pt x="16" y="135"/>
                    <a:pt x="16" y="135"/>
                  </a:cubicBezTo>
                  <a:cubicBezTo>
                    <a:pt x="10" y="127"/>
                    <a:pt x="10" y="127"/>
                    <a:pt x="10" y="127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7" y="121"/>
                    <a:pt x="7" y="121"/>
                    <a:pt x="7" y="121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4" y="115"/>
                    <a:pt x="4" y="115"/>
                    <a:pt x="4" y="115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9" y="103"/>
                    <a:pt x="9" y="103"/>
                    <a:pt x="9" y="103"/>
                  </a:cubicBezTo>
                  <a:cubicBezTo>
                    <a:pt x="8" y="97"/>
                    <a:pt x="8" y="97"/>
                    <a:pt x="8" y="97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5" y="89"/>
                    <a:pt x="5" y="89"/>
                    <a:pt x="5" y="89"/>
                  </a:cubicBezTo>
                  <a:cubicBezTo>
                    <a:pt x="5" y="89"/>
                    <a:pt x="6" y="88"/>
                    <a:pt x="7" y="88"/>
                  </a:cubicBezTo>
                  <a:cubicBezTo>
                    <a:pt x="8" y="88"/>
                    <a:pt x="11" y="86"/>
                    <a:pt x="11" y="86"/>
                  </a:cubicBezTo>
                  <a:cubicBezTo>
                    <a:pt x="17" y="82"/>
                    <a:pt x="17" y="82"/>
                    <a:pt x="17" y="82"/>
                  </a:cubicBezTo>
                  <a:cubicBezTo>
                    <a:pt x="12" y="74"/>
                    <a:pt x="12" y="74"/>
                    <a:pt x="12" y="74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18" y="70"/>
                    <a:pt x="21" y="71"/>
                    <a:pt x="20" y="70"/>
                  </a:cubicBezTo>
                  <a:cubicBezTo>
                    <a:pt x="20" y="67"/>
                    <a:pt x="21" y="69"/>
                    <a:pt x="21" y="69"/>
                  </a:cubicBezTo>
                  <a:cubicBezTo>
                    <a:pt x="22" y="71"/>
                    <a:pt x="25" y="69"/>
                    <a:pt x="27" y="69"/>
                  </a:cubicBezTo>
                  <a:cubicBezTo>
                    <a:pt x="30" y="68"/>
                    <a:pt x="28" y="66"/>
                    <a:pt x="27" y="64"/>
                  </a:cubicBezTo>
                  <a:cubicBezTo>
                    <a:pt x="27" y="63"/>
                    <a:pt x="27" y="62"/>
                    <a:pt x="28" y="61"/>
                  </a:cubicBezTo>
                  <a:close/>
                </a:path>
              </a:pathLst>
            </a:custGeom>
            <a:grpFill/>
            <a:ln w="19050" cap="rnd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57" name="Freeform 7"/>
            <p:cNvSpPr>
              <a:spLocks/>
            </p:cNvSpPr>
            <p:nvPr/>
          </p:nvSpPr>
          <p:spPr bwMode="auto">
            <a:xfrm>
              <a:off x="5991266" y="1973645"/>
              <a:ext cx="656360" cy="596634"/>
            </a:xfrm>
            <a:custGeom>
              <a:avLst/>
              <a:gdLst>
                <a:gd name="T0" fmla="*/ 83 w 288"/>
                <a:gd name="T1" fmla="*/ 55 h 270"/>
                <a:gd name="T2" fmla="*/ 75 w 288"/>
                <a:gd name="T3" fmla="*/ 45 h 270"/>
                <a:gd name="T4" fmla="*/ 82 w 288"/>
                <a:gd name="T5" fmla="*/ 27 h 270"/>
                <a:gd name="T6" fmla="*/ 101 w 288"/>
                <a:gd name="T7" fmla="*/ 24 h 270"/>
                <a:gd name="T8" fmla="*/ 107 w 288"/>
                <a:gd name="T9" fmla="*/ 4 h 270"/>
                <a:gd name="T10" fmla="*/ 121 w 288"/>
                <a:gd name="T11" fmla="*/ 2 h 270"/>
                <a:gd name="T12" fmla="*/ 136 w 288"/>
                <a:gd name="T13" fmla="*/ 5 h 270"/>
                <a:gd name="T14" fmla="*/ 153 w 288"/>
                <a:gd name="T15" fmla="*/ 7 h 270"/>
                <a:gd name="T16" fmla="*/ 166 w 288"/>
                <a:gd name="T17" fmla="*/ 4 h 270"/>
                <a:gd name="T18" fmla="*/ 189 w 288"/>
                <a:gd name="T19" fmla="*/ 5 h 270"/>
                <a:gd name="T20" fmla="*/ 200 w 288"/>
                <a:gd name="T21" fmla="*/ 6 h 270"/>
                <a:gd name="T22" fmla="*/ 202 w 288"/>
                <a:gd name="T23" fmla="*/ 24 h 270"/>
                <a:gd name="T24" fmla="*/ 210 w 288"/>
                <a:gd name="T25" fmla="*/ 39 h 270"/>
                <a:gd name="T26" fmla="*/ 222 w 288"/>
                <a:gd name="T27" fmla="*/ 53 h 270"/>
                <a:gd name="T28" fmla="*/ 228 w 288"/>
                <a:gd name="T29" fmla="*/ 65 h 270"/>
                <a:gd name="T30" fmla="*/ 251 w 288"/>
                <a:gd name="T31" fmla="*/ 80 h 270"/>
                <a:gd name="T32" fmla="*/ 263 w 288"/>
                <a:gd name="T33" fmla="*/ 85 h 270"/>
                <a:gd name="T34" fmla="*/ 275 w 288"/>
                <a:gd name="T35" fmla="*/ 92 h 270"/>
                <a:gd name="T36" fmla="*/ 288 w 288"/>
                <a:gd name="T37" fmla="*/ 104 h 270"/>
                <a:gd name="T38" fmla="*/ 274 w 288"/>
                <a:gd name="T39" fmla="*/ 121 h 270"/>
                <a:gd name="T40" fmla="*/ 252 w 288"/>
                <a:gd name="T41" fmla="*/ 124 h 270"/>
                <a:gd name="T42" fmla="*/ 259 w 288"/>
                <a:gd name="T43" fmla="*/ 138 h 270"/>
                <a:gd name="T44" fmla="*/ 264 w 288"/>
                <a:gd name="T45" fmla="*/ 151 h 270"/>
                <a:gd name="T46" fmla="*/ 271 w 288"/>
                <a:gd name="T47" fmla="*/ 164 h 270"/>
                <a:gd name="T48" fmla="*/ 276 w 288"/>
                <a:gd name="T49" fmla="*/ 170 h 270"/>
                <a:gd name="T50" fmla="*/ 269 w 288"/>
                <a:gd name="T51" fmla="*/ 182 h 270"/>
                <a:gd name="T52" fmla="*/ 249 w 288"/>
                <a:gd name="T53" fmla="*/ 211 h 270"/>
                <a:gd name="T54" fmla="*/ 260 w 288"/>
                <a:gd name="T55" fmla="*/ 230 h 270"/>
                <a:gd name="T56" fmla="*/ 240 w 288"/>
                <a:gd name="T57" fmla="*/ 225 h 270"/>
                <a:gd name="T58" fmla="*/ 222 w 288"/>
                <a:gd name="T59" fmla="*/ 234 h 270"/>
                <a:gd name="T60" fmla="*/ 207 w 288"/>
                <a:gd name="T61" fmla="*/ 228 h 270"/>
                <a:gd name="T62" fmla="*/ 188 w 288"/>
                <a:gd name="T63" fmla="*/ 235 h 270"/>
                <a:gd name="T64" fmla="*/ 171 w 288"/>
                <a:gd name="T65" fmla="*/ 242 h 270"/>
                <a:gd name="T66" fmla="*/ 154 w 288"/>
                <a:gd name="T67" fmla="*/ 242 h 270"/>
                <a:gd name="T68" fmla="*/ 129 w 288"/>
                <a:gd name="T69" fmla="*/ 240 h 270"/>
                <a:gd name="T70" fmla="*/ 87 w 288"/>
                <a:gd name="T71" fmla="*/ 242 h 270"/>
                <a:gd name="T72" fmla="*/ 56 w 288"/>
                <a:gd name="T73" fmla="*/ 249 h 270"/>
                <a:gd name="T74" fmla="*/ 51 w 288"/>
                <a:gd name="T75" fmla="*/ 253 h 270"/>
                <a:gd name="T76" fmla="*/ 44 w 288"/>
                <a:gd name="T77" fmla="*/ 266 h 270"/>
                <a:gd name="T78" fmla="*/ 27 w 288"/>
                <a:gd name="T79" fmla="*/ 270 h 270"/>
                <a:gd name="T80" fmla="*/ 25 w 288"/>
                <a:gd name="T81" fmla="*/ 249 h 270"/>
                <a:gd name="T82" fmla="*/ 8 w 288"/>
                <a:gd name="T83" fmla="*/ 237 h 270"/>
                <a:gd name="T84" fmla="*/ 21 w 288"/>
                <a:gd name="T85" fmla="*/ 216 h 270"/>
                <a:gd name="T86" fmla="*/ 22 w 288"/>
                <a:gd name="T87" fmla="*/ 194 h 270"/>
                <a:gd name="T88" fmla="*/ 13 w 288"/>
                <a:gd name="T89" fmla="*/ 175 h 270"/>
                <a:gd name="T90" fmla="*/ 9 w 288"/>
                <a:gd name="T91" fmla="*/ 145 h 270"/>
                <a:gd name="T92" fmla="*/ 36 w 288"/>
                <a:gd name="T93" fmla="*/ 136 h 270"/>
                <a:gd name="T94" fmla="*/ 47 w 288"/>
                <a:gd name="T95" fmla="*/ 127 h 270"/>
                <a:gd name="T96" fmla="*/ 59 w 288"/>
                <a:gd name="T97" fmla="*/ 116 h 270"/>
                <a:gd name="T98" fmla="*/ 67 w 288"/>
                <a:gd name="T99" fmla="*/ 115 h 270"/>
                <a:gd name="T100" fmla="*/ 61 w 288"/>
                <a:gd name="T101" fmla="*/ 103 h 270"/>
                <a:gd name="T102" fmla="*/ 60 w 288"/>
                <a:gd name="T103" fmla="*/ 82 h 270"/>
                <a:gd name="T104" fmla="*/ 73 w 288"/>
                <a:gd name="T105" fmla="*/ 6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8" h="270">
                  <a:moveTo>
                    <a:pt x="81" y="66"/>
                  </a:moveTo>
                  <a:cubicBezTo>
                    <a:pt x="80" y="61"/>
                    <a:pt x="80" y="61"/>
                    <a:pt x="80" y="61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5" y="45"/>
                    <a:pt x="75" y="45"/>
                    <a:pt x="75" y="4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36"/>
                    <a:pt x="72" y="36"/>
                    <a:pt x="75" y="34"/>
                  </a:cubicBezTo>
                  <a:cubicBezTo>
                    <a:pt x="79" y="33"/>
                    <a:pt x="81" y="33"/>
                    <a:pt x="81" y="33"/>
                  </a:cubicBezTo>
                  <a:cubicBezTo>
                    <a:pt x="82" y="27"/>
                    <a:pt x="82" y="27"/>
                    <a:pt x="82" y="27"/>
                  </a:cubicBezTo>
                  <a:cubicBezTo>
                    <a:pt x="85" y="24"/>
                    <a:pt x="85" y="24"/>
                    <a:pt x="85" y="24"/>
                  </a:cubicBezTo>
                  <a:cubicBezTo>
                    <a:pt x="85" y="24"/>
                    <a:pt x="84" y="24"/>
                    <a:pt x="88" y="24"/>
                  </a:cubicBezTo>
                  <a:cubicBezTo>
                    <a:pt x="92" y="24"/>
                    <a:pt x="93" y="24"/>
                    <a:pt x="93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3" y="21"/>
                    <a:pt x="103" y="21"/>
                    <a:pt x="103" y="21"/>
                  </a:cubicBezTo>
                  <a:cubicBezTo>
                    <a:pt x="101" y="16"/>
                    <a:pt x="101" y="16"/>
                    <a:pt x="101" y="16"/>
                  </a:cubicBezTo>
                  <a:cubicBezTo>
                    <a:pt x="106" y="11"/>
                    <a:pt x="106" y="11"/>
                    <a:pt x="106" y="11"/>
                  </a:cubicBezTo>
                  <a:cubicBezTo>
                    <a:pt x="107" y="4"/>
                    <a:pt x="107" y="4"/>
                    <a:pt x="107" y="4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2" y="1"/>
                    <a:pt x="115" y="4"/>
                    <a:pt x="116" y="4"/>
                  </a:cubicBezTo>
                  <a:cubicBezTo>
                    <a:pt x="117" y="4"/>
                    <a:pt x="118" y="5"/>
                    <a:pt x="119" y="4"/>
                  </a:cubicBezTo>
                  <a:cubicBezTo>
                    <a:pt x="120" y="4"/>
                    <a:pt x="121" y="2"/>
                    <a:pt x="121" y="2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9" y="1"/>
                    <a:pt x="129" y="1"/>
                    <a:pt x="129" y="1"/>
                  </a:cubicBezTo>
                  <a:cubicBezTo>
                    <a:pt x="131" y="5"/>
                    <a:pt x="131" y="5"/>
                    <a:pt x="131" y="5"/>
                  </a:cubicBezTo>
                  <a:cubicBezTo>
                    <a:pt x="136" y="5"/>
                    <a:pt x="136" y="5"/>
                    <a:pt x="136" y="5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52" y="1"/>
                    <a:pt x="152" y="1"/>
                    <a:pt x="152" y="1"/>
                  </a:cubicBezTo>
                  <a:cubicBezTo>
                    <a:pt x="153" y="7"/>
                    <a:pt x="153" y="7"/>
                    <a:pt x="153" y="7"/>
                  </a:cubicBezTo>
                  <a:cubicBezTo>
                    <a:pt x="153" y="10"/>
                    <a:pt x="153" y="10"/>
                    <a:pt x="153" y="10"/>
                  </a:cubicBezTo>
                  <a:cubicBezTo>
                    <a:pt x="153" y="10"/>
                    <a:pt x="155" y="13"/>
                    <a:pt x="157" y="12"/>
                  </a:cubicBezTo>
                  <a:cubicBezTo>
                    <a:pt x="158" y="12"/>
                    <a:pt x="162" y="11"/>
                    <a:pt x="163" y="9"/>
                  </a:cubicBezTo>
                  <a:cubicBezTo>
                    <a:pt x="163" y="7"/>
                    <a:pt x="164" y="5"/>
                    <a:pt x="166" y="4"/>
                  </a:cubicBezTo>
                  <a:cubicBezTo>
                    <a:pt x="168" y="4"/>
                    <a:pt x="167" y="3"/>
                    <a:pt x="170" y="2"/>
                  </a:cubicBezTo>
                  <a:cubicBezTo>
                    <a:pt x="174" y="1"/>
                    <a:pt x="177" y="0"/>
                    <a:pt x="177" y="0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92" y="7"/>
                    <a:pt x="192" y="7"/>
                    <a:pt x="192" y="7"/>
                  </a:cubicBezTo>
                  <a:cubicBezTo>
                    <a:pt x="195" y="6"/>
                    <a:pt x="195" y="6"/>
                    <a:pt x="195" y="6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00" y="6"/>
                    <a:pt x="200" y="6"/>
                    <a:pt x="200" y="6"/>
                  </a:cubicBezTo>
                  <a:cubicBezTo>
                    <a:pt x="202" y="10"/>
                    <a:pt x="202" y="10"/>
                    <a:pt x="202" y="10"/>
                  </a:cubicBezTo>
                  <a:cubicBezTo>
                    <a:pt x="202" y="18"/>
                    <a:pt x="202" y="18"/>
                    <a:pt x="202" y="18"/>
                  </a:cubicBezTo>
                  <a:cubicBezTo>
                    <a:pt x="202" y="21"/>
                    <a:pt x="202" y="21"/>
                    <a:pt x="202" y="21"/>
                  </a:cubicBezTo>
                  <a:cubicBezTo>
                    <a:pt x="202" y="24"/>
                    <a:pt x="202" y="24"/>
                    <a:pt x="202" y="24"/>
                  </a:cubicBezTo>
                  <a:cubicBezTo>
                    <a:pt x="208" y="28"/>
                    <a:pt x="208" y="28"/>
                    <a:pt x="208" y="28"/>
                  </a:cubicBezTo>
                  <a:cubicBezTo>
                    <a:pt x="211" y="31"/>
                    <a:pt x="211" y="31"/>
                    <a:pt x="211" y="31"/>
                  </a:cubicBezTo>
                  <a:cubicBezTo>
                    <a:pt x="210" y="36"/>
                    <a:pt x="210" y="36"/>
                    <a:pt x="210" y="36"/>
                  </a:cubicBezTo>
                  <a:cubicBezTo>
                    <a:pt x="210" y="39"/>
                    <a:pt x="210" y="39"/>
                    <a:pt x="210" y="39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14" y="49"/>
                    <a:pt x="214" y="49"/>
                    <a:pt x="214" y="49"/>
                  </a:cubicBezTo>
                  <a:cubicBezTo>
                    <a:pt x="218" y="53"/>
                    <a:pt x="218" y="53"/>
                    <a:pt x="218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58"/>
                    <a:pt x="222" y="58"/>
                    <a:pt x="222" y="58"/>
                  </a:cubicBezTo>
                  <a:cubicBezTo>
                    <a:pt x="222" y="58"/>
                    <a:pt x="220" y="61"/>
                    <a:pt x="223" y="61"/>
                  </a:cubicBezTo>
                  <a:cubicBezTo>
                    <a:pt x="226" y="62"/>
                    <a:pt x="227" y="62"/>
                    <a:pt x="227" y="62"/>
                  </a:cubicBezTo>
                  <a:cubicBezTo>
                    <a:pt x="228" y="65"/>
                    <a:pt x="228" y="65"/>
                    <a:pt x="228" y="65"/>
                  </a:cubicBezTo>
                  <a:cubicBezTo>
                    <a:pt x="233" y="72"/>
                    <a:pt x="233" y="72"/>
                    <a:pt x="233" y="72"/>
                  </a:cubicBezTo>
                  <a:cubicBezTo>
                    <a:pt x="244" y="74"/>
                    <a:pt x="244" y="74"/>
                    <a:pt x="244" y="74"/>
                  </a:cubicBezTo>
                  <a:cubicBezTo>
                    <a:pt x="249" y="76"/>
                    <a:pt x="249" y="76"/>
                    <a:pt x="249" y="76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2" y="89"/>
                    <a:pt x="252" y="89"/>
                    <a:pt x="252" y="89"/>
                  </a:cubicBezTo>
                  <a:cubicBezTo>
                    <a:pt x="257" y="89"/>
                    <a:pt x="257" y="89"/>
                    <a:pt x="257" y="89"/>
                  </a:cubicBezTo>
                  <a:cubicBezTo>
                    <a:pt x="260" y="86"/>
                    <a:pt x="260" y="86"/>
                    <a:pt x="260" y="86"/>
                  </a:cubicBezTo>
                  <a:cubicBezTo>
                    <a:pt x="263" y="85"/>
                    <a:pt x="263" y="85"/>
                    <a:pt x="263" y="85"/>
                  </a:cubicBezTo>
                  <a:cubicBezTo>
                    <a:pt x="267" y="86"/>
                    <a:pt x="267" y="86"/>
                    <a:pt x="267" y="86"/>
                  </a:cubicBezTo>
                  <a:cubicBezTo>
                    <a:pt x="272" y="87"/>
                    <a:pt x="272" y="87"/>
                    <a:pt x="272" y="87"/>
                  </a:cubicBezTo>
                  <a:cubicBezTo>
                    <a:pt x="277" y="87"/>
                    <a:pt x="277" y="87"/>
                    <a:pt x="277" y="87"/>
                  </a:cubicBezTo>
                  <a:cubicBezTo>
                    <a:pt x="275" y="92"/>
                    <a:pt x="275" y="92"/>
                    <a:pt x="275" y="92"/>
                  </a:cubicBezTo>
                  <a:cubicBezTo>
                    <a:pt x="279" y="95"/>
                    <a:pt x="279" y="95"/>
                    <a:pt x="279" y="95"/>
                  </a:cubicBezTo>
                  <a:cubicBezTo>
                    <a:pt x="283" y="96"/>
                    <a:pt x="283" y="96"/>
                    <a:pt x="283" y="96"/>
                  </a:cubicBezTo>
                  <a:cubicBezTo>
                    <a:pt x="288" y="98"/>
                    <a:pt x="288" y="98"/>
                    <a:pt x="288" y="98"/>
                  </a:cubicBezTo>
                  <a:cubicBezTo>
                    <a:pt x="288" y="104"/>
                    <a:pt x="288" y="104"/>
                    <a:pt x="288" y="104"/>
                  </a:cubicBezTo>
                  <a:cubicBezTo>
                    <a:pt x="286" y="107"/>
                    <a:pt x="286" y="107"/>
                    <a:pt x="286" y="107"/>
                  </a:cubicBezTo>
                  <a:cubicBezTo>
                    <a:pt x="282" y="108"/>
                    <a:pt x="282" y="108"/>
                    <a:pt x="282" y="108"/>
                  </a:cubicBezTo>
                  <a:cubicBezTo>
                    <a:pt x="282" y="108"/>
                    <a:pt x="284" y="113"/>
                    <a:pt x="282" y="114"/>
                  </a:cubicBezTo>
                  <a:cubicBezTo>
                    <a:pt x="281" y="115"/>
                    <a:pt x="274" y="121"/>
                    <a:pt x="274" y="121"/>
                  </a:cubicBezTo>
                  <a:cubicBezTo>
                    <a:pt x="267" y="123"/>
                    <a:pt x="267" y="123"/>
                    <a:pt x="267" y="123"/>
                  </a:cubicBezTo>
                  <a:cubicBezTo>
                    <a:pt x="261" y="121"/>
                    <a:pt x="261" y="121"/>
                    <a:pt x="261" y="121"/>
                  </a:cubicBezTo>
                  <a:cubicBezTo>
                    <a:pt x="261" y="121"/>
                    <a:pt x="260" y="120"/>
                    <a:pt x="256" y="121"/>
                  </a:cubicBezTo>
                  <a:cubicBezTo>
                    <a:pt x="252" y="123"/>
                    <a:pt x="252" y="124"/>
                    <a:pt x="252" y="124"/>
                  </a:cubicBezTo>
                  <a:cubicBezTo>
                    <a:pt x="250" y="131"/>
                    <a:pt x="250" y="131"/>
                    <a:pt x="250" y="131"/>
                  </a:cubicBezTo>
                  <a:cubicBezTo>
                    <a:pt x="250" y="134"/>
                    <a:pt x="250" y="134"/>
                    <a:pt x="250" y="134"/>
                  </a:cubicBezTo>
                  <a:cubicBezTo>
                    <a:pt x="254" y="137"/>
                    <a:pt x="254" y="137"/>
                    <a:pt x="254" y="137"/>
                  </a:cubicBezTo>
                  <a:cubicBezTo>
                    <a:pt x="259" y="138"/>
                    <a:pt x="259" y="138"/>
                    <a:pt x="259" y="138"/>
                  </a:cubicBezTo>
                  <a:cubicBezTo>
                    <a:pt x="262" y="142"/>
                    <a:pt x="262" y="142"/>
                    <a:pt x="262" y="142"/>
                  </a:cubicBezTo>
                  <a:cubicBezTo>
                    <a:pt x="264" y="145"/>
                    <a:pt x="264" y="145"/>
                    <a:pt x="264" y="145"/>
                  </a:cubicBezTo>
                  <a:cubicBezTo>
                    <a:pt x="262" y="149"/>
                    <a:pt x="262" y="149"/>
                    <a:pt x="262" y="149"/>
                  </a:cubicBezTo>
                  <a:cubicBezTo>
                    <a:pt x="264" y="151"/>
                    <a:pt x="264" y="151"/>
                    <a:pt x="264" y="151"/>
                  </a:cubicBezTo>
                  <a:cubicBezTo>
                    <a:pt x="268" y="153"/>
                    <a:pt x="268" y="153"/>
                    <a:pt x="268" y="153"/>
                  </a:cubicBezTo>
                  <a:cubicBezTo>
                    <a:pt x="266" y="155"/>
                    <a:pt x="266" y="155"/>
                    <a:pt x="266" y="155"/>
                  </a:cubicBezTo>
                  <a:cubicBezTo>
                    <a:pt x="269" y="161"/>
                    <a:pt x="269" y="161"/>
                    <a:pt x="269" y="161"/>
                  </a:cubicBezTo>
                  <a:cubicBezTo>
                    <a:pt x="271" y="164"/>
                    <a:pt x="271" y="164"/>
                    <a:pt x="271" y="164"/>
                  </a:cubicBezTo>
                  <a:cubicBezTo>
                    <a:pt x="269" y="166"/>
                    <a:pt x="269" y="166"/>
                    <a:pt x="269" y="166"/>
                  </a:cubicBezTo>
                  <a:cubicBezTo>
                    <a:pt x="272" y="167"/>
                    <a:pt x="272" y="167"/>
                    <a:pt x="272" y="167"/>
                  </a:cubicBezTo>
                  <a:cubicBezTo>
                    <a:pt x="276" y="167"/>
                    <a:pt x="276" y="167"/>
                    <a:pt x="276" y="167"/>
                  </a:cubicBezTo>
                  <a:cubicBezTo>
                    <a:pt x="276" y="170"/>
                    <a:pt x="276" y="170"/>
                    <a:pt x="276" y="170"/>
                  </a:cubicBezTo>
                  <a:cubicBezTo>
                    <a:pt x="283" y="174"/>
                    <a:pt x="283" y="174"/>
                    <a:pt x="283" y="174"/>
                  </a:cubicBezTo>
                  <a:cubicBezTo>
                    <a:pt x="281" y="174"/>
                    <a:pt x="281" y="174"/>
                    <a:pt x="281" y="174"/>
                  </a:cubicBezTo>
                  <a:cubicBezTo>
                    <a:pt x="273" y="176"/>
                    <a:pt x="273" y="176"/>
                    <a:pt x="273" y="176"/>
                  </a:cubicBezTo>
                  <a:cubicBezTo>
                    <a:pt x="269" y="182"/>
                    <a:pt x="269" y="182"/>
                    <a:pt x="269" y="182"/>
                  </a:cubicBezTo>
                  <a:cubicBezTo>
                    <a:pt x="257" y="182"/>
                    <a:pt x="257" y="182"/>
                    <a:pt x="257" y="182"/>
                  </a:cubicBezTo>
                  <a:cubicBezTo>
                    <a:pt x="255" y="194"/>
                    <a:pt x="255" y="194"/>
                    <a:pt x="255" y="194"/>
                  </a:cubicBezTo>
                  <a:cubicBezTo>
                    <a:pt x="252" y="202"/>
                    <a:pt x="252" y="202"/>
                    <a:pt x="252" y="202"/>
                  </a:cubicBezTo>
                  <a:cubicBezTo>
                    <a:pt x="249" y="211"/>
                    <a:pt x="249" y="211"/>
                    <a:pt x="249" y="211"/>
                  </a:cubicBezTo>
                  <a:cubicBezTo>
                    <a:pt x="251" y="216"/>
                    <a:pt x="251" y="216"/>
                    <a:pt x="251" y="216"/>
                  </a:cubicBezTo>
                  <a:cubicBezTo>
                    <a:pt x="254" y="223"/>
                    <a:pt x="254" y="223"/>
                    <a:pt x="254" y="223"/>
                  </a:cubicBezTo>
                  <a:cubicBezTo>
                    <a:pt x="260" y="230"/>
                    <a:pt x="260" y="230"/>
                    <a:pt x="260" y="230"/>
                  </a:cubicBezTo>
                  <a:cubicBezTo>
                    <a:pt x="260" y="230"/>
                    <a:pt x="260" y="230"/>
                    <a:pt x="260" y="230"/>
                  </a:cubicBezTo>
                  <a:cubicBezTo>
                    <a:pt x="254" y="232"/>
                    <a:pt x="254" y="232"/>
                    <a:pt x="254" y="232"/>
                  </a:cubicBezTo>
                  <a:cubicBezTo>
                    <a:pt x="250" y="233"/>
                    <a:pt x="250" y="233"/>
                    <a:pt x="250" y="233"/>
                  </a:cubicBezTo>
                  <a:cubicBezTo>
                    <a:pt x="246" y="227"/>
                    <a:pt x="246" y="227"/>
                    <a:pt x="246" y="227"/>
                  </a:cubicBezTo>
                  <a:cubicBezTo>
                    <a:pt x="240" y="225"/>
                    <a:pt x="240" y="225"/>
                    <a:pt x="240" y="225"/>
                  </a:cubicBezTo>
                  <a:cubicBezTo>
                    <a:pt x="233" y="228"/>
                    <a:pt x="233" y="228"/>
                    <a:pt x="233" y="228"/>
                  </a:cubicBezTo>
                  <a:cubicBezTo>
                    <a:pt x="226" y="230"/>
                    <a:pt x="226" y="230"/>
                    <a:pt x="226" y="230"/>
                  </a:cubicBezTo>
                  <a:cubicBezTo>
                    <a:pt x="224" y="230"/>
                    <a:pt x="224" y="230"/>
                    <a:pt x="224" y="230"/>
                  </a:cubicBezTo>
                  <a:cubicBezTo>
                    <a:pt x="222" y="234"/>
                    <a:pt x="222" y="234"/>
                    <a:pt x="222" y="234"/>
                  </a:cubicBezTo>
                  <a:cubicBezTo>
                    <a:pt x="216" y="237"/>
                    <a:pt x="216" y="237"/>
                    <a:pt x="216" y="237"/>
                  </a:cubicBezTo>
                  <a:cubicBezTo>
                    <a:pt x="216" y="237"/>
                    <a:pt x="214" y="235"/>
                    <a:pt x="213" y="234"/>
                  </a:cubicBezTo>
                  <a:cubicBezTo>
                    <a:pt x="212" y="233"/>
                    <a:pt x="209" y="231"/>
                    <a:pt x="209" y="231"/>
                  </a:cubicBezTo>
                  <a:cubicBezTo>
                    <a:pt x="209" y="231"/>
                    <a:pt x="208" y="229"/>
                    <a:pt x="207" y="228"/>
                  </a:cubicBezTo>
                  <a:cubicBezTo>
                    <a:pt x="206" y="228"/>
                    <a:pt x="200" y="232"/>
                    <a:pt x="200" y="232"/>
                  </a:cubicBezTo>
                  <a:cubicBezTo>
                    <a:pt x="200" y="232"/>
                    <a:pt x="195" y="235"/>
                    <a:pt x="195" y="236"/>
                  </a:cubicBezTo>
                  <a:cubicBezTo>
                    <a:pt x="196" y="236"/>
                    <a:pt x="195" y="241"/>
                    <a:pt x="195" y="241"/>
                  </a:cubicBezTo>
                  <a:cubicBezTo>
                    <a:pt x="188" y="235"/>
                    <a:pt x="188" y="235"/>
                    <a:pt x="188" y="235"/>
                  </a:cubicBezTo>
                  <a:cubicBezTo>
                    <a:pt x="183" y="239"/>
                    <a:pt x="183" y="239"/>
                    <a:pt x="183" y="239"/>
                  </a:cubicBezTo>
                  <a:cubicBezTo>
                    <a:pt x="179" y="236"/>
                    <a:pt x="179" y="236"/>
                    <a:pt x="179" y="236"/>
                  </a:cubicBezTo>
                  <a:cubicBezTo>
                    <a:pt x="177" y="235"/>
                    <a:pt x="177" y="235"/>
                    <a:pt x="177" y="235"/>
                  </a:cubicBezTo>
                  <a:cubicBezTo>
                    <a:pt x="171" y="242"/>
                    <a:pt x="171" y="242"/>
                    <a:pt x="171" y="242"/>
                  </a:cubicBezTo>
                  <a:cubicBezTo>
                    <a:pt x="167" y="240"/>
                    <a:pt x="167" y="240"/>
                    <a:pt x="167" y="240"/>
                  </a:cubicBezTo>
                  <a:cubicBezTo>
                    <a:pt x="165" y="247"/>
                    <a:pt x="165" y="247"/>
                    <a:pt x="165" y="247"/>
                  </a:cubicBezTo>
                  <a:cubicBezTo>
                    <a:pt x="160" y="243"/>
                    <a:pt x="160" y="243"/>
                    <a:pt x="160" y="243"/>
                  </a:cubicBezTo>
                  <a:cubicBezTo>
                    <a:pt x="160" y="243"/>
                    <a:pt x="155" y="242"/>
                    <a:pt x="154" y="242"/>
                  </a:cubicBezTo>
                  <a:cubicBezTo>
                    <a:pt x="153" y="242"/>
                    <a:pt x="150" y="246"/>
                    <a:pt x="150" y="246"/>
                  </a:cubicBezTo>
                  <a:cubicBezTo>
                    <a:pt x="145" y="242"/>
                    <a:pt x="145" y="242"/>
                    <a:pt x="145" y="242"/>
                  </a:cubicBezTo>
                  <a:cubicBezTo>
                    <a:pt x="141" y="239"/>
                    <a:pt x="141" y="239"/>
                    <a:pt x="141" y="239"/>
                  </a:cubicBezTo>
                  <a:cubicBezTo>
                    <a:pt x="141" y="239"/>
                    <a:pt x="130" y="240"/>
                    <a:pt x="129" y="240"/>
                  </a:cubicBezTo>
                  <a:cubicBezTo>
                    <a:pt x="128" y="240"/>
                    <a:pt x="121" y="239"/>
                    <a:pt x="121" y="239"/>
                  </a:cubicBezTo>
                  <a:cubicBezTo>
                    <a:pt x="112" y="241"/>
                    <a:pt x="112" y="241"/>
                    <a:pt x="112" y="241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87" y="242"/>
                    <a:pt x="87" y="242"/>
                    <a:pt x="87" y="242"/>
                  </a:cubicBezTo>
                  <a:cubicBezTo>
                    <a:pt x="78" y="242"/>
                    <a:pt x="78" y="242"/>
                    <a:pt x="78" y="242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64" y="248"/>
                    <a:pt x="64" y="248"/>
                    <a:pt x="64" y="248"/>
                  </a:cubicBezTo>
                  <a:cubicBezTo>
                    <a:pt x="56" y="249"/>
                    <a:pt x="56" y="249"/>
                    <a:pt x="56" y="249"/>
                  </a:cubicBezTo>
                  <a:cubicBezTo>
                    <a:pt x="55" y="249"/>
                    <a:pt x="55" y="249"/>
                    <a:pt x="55" y="249"/>
                  </a:cubicBezTo>
                  <a:cubicBezTo>
                    <a:pt x="54" y="250"/>
                    <a:pt x="54" y="250"/>
                    <a:pt x="54" y="250"/>
                  </a:cubicBezTo>
                  <a:cubicBezTo>
                    <a:pt x="51" y="252"/>
                    <a:pt x="51" y="252"/>
                    <a:pt x="51" y="252"/>
                  </a:cubicBezTo>
                  <a:cubicBezTo>
                    <a:pt x="51" y="253"/>
                    <a:pt x="51" y="253"/>
                    <a:pt x="51" y="253"/>
                  </a:cubicBezTo>
                  <a:cubicBezTo>
                    <a:pt x="49" y="255"/>
                    <a:pt x="49" y="255"/>
                    <a:pt x="49" y="255"/>
                  </a:cubicBezTo>
                  <a:cubicBezTo>
                    <a:pt x="48" y="260"/>
                    <a:pt x="48" y="260"/>
                    <a:pt x="48" y="260"/>
                  </a:cubicBezTo>
                  <a:cubicBezTo>
                    <a:pt x="47" y="262"/>
                    <a:pt x="45" y="264"/>
                    <a:pt x="44" y="266"/>
                  </a:cubicBezTo>
                  <a:cubicBezTo>
                    <a:pt x="44" y="266"/>
                    <a:pt x="44" y="266"/>
                    <a:pt x="44" y="266"/>
                  </a:cubicBezTo>
                  <a:cubicBezTo>
                    <a:pt x="44" y="266"/>
                    <a:pt x="41" y="265"/>
                    <a:pt x="41" y="267"/>
                  </a:cubicBezTo>
                  <a:cubicBezTo>
                    <a:pt x="41" y="268"/>
                    <a:pt x="41" y="268"/>
                    <a:pt x="41" y="268"/>
                  </a:cubicBezTo>
                  <a:cubicBezTo>
                    <a:pt x="38" y="269"/>
                    <a:pt x="33" y="267"/>
                    <a:pt x="33" y="267"/>
                  </a:cubicBezTo>
                  <a:cubicBezTo>
                    <a:pt x="27" y="270"/>
                    <a:pt x="27" y="270"/>
                    <a:pt x="27" y="270"/>
                  </a:cubicBezTo>
                  <a:cubicBezTo>
                    <a:pt x="27" y="270"/>
                    <a:pt x="27" y="270"/>
                    <a:pt x="27" y="270"/>
                  </a:cubicBezTo>
                  <a:cubicBezTo>
                    <a:pt x="27" y="269"/>
                    <a:pt x="25" y="265"/>
                    <a:pt x="25" y="265"/>
                  </a:cubicBezTo>
                  <a:cubicBezTo>
                    <a:pt x="25" y="265"/>
                    <a:pt x="26" y="258"/>
                    <a:pt x="26" y="258"/>
                  </a:cubicBezTo>
                  <a:cubicBezTo>
                    <a:pt x="26" y="257"/>
                    <a:pt x="25" y="249"/>
                    <a:pt x="25" y="249"/>
                  </a:cubicBezTo>
                  <a:cubicBezTo>
                    <a:pt x="25" y="245"/>
                    <a:pt x="25" y="245"/>
                    <a:pt x="25" y="245"/>
                  </a:cubicBezTo>
                  <a:cubicBezTo>
                    <a:pt x="19" y="241"/>
                    <a:pt x="19" y="241"/>
                    <a:pt x="19" y="241"/>
                  </a:cubicBezTo>
                  <a:cubicBezTo>
                    <a:pt x="19" y="241"/>
                    <a:pt x="12" y="240"/>
                    <a:pt x="10" y="240"/>
                  </a:cubicBezTo>
                  <a:cubicBezTo>
                    <a:pt x="9" y="240"/>
                    <a:pt x="8" y="237"/>
                    <a:pt x="8" y="237"/>
                  </a:cubicBezTo>
                  <a:cubicBezTo>
                    <a:pt x="9" y="234"/>
                    <a:pt x="9" y="234"/>
                    <a:pt x="9" y="234"/>
                  </a:cubicBezTo>
                  <a:cubicBezTo>
                    <a:pt x="12" y="225"/>
                    <a:pt x="12" y="225"/>
                    <a:pt x="12" y="225"/>
                  </a:cubicBezTo>
                  <a:cubicBezTo>
                    <a:pt x="17" y="218"/>
                    <a:pt x="17" y="218"/>
                    <a:pt x="17" y="218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21" y="216"/>
                    <a:pt x="25" y="210"/>
                    <a:pt x="26" y="209"/>
                  </a:cubicBezTo>
                  <a:cubicBezTo>
                    <a:pt x="27" y="209"/>
                    <a:pt x="26" y="204"/>
                    <a:pt x="25" y="204"/>
                  </a:cubicBezTo>
                  <a:cubicBezTo>
                    <a:pt x="25" y="203"/>
                    <a:pt x="25" y="200"/>
                    <a:pt x="25" y="199"/>
                  </a:cubicBezTo>
                  <a:cubicBezTo>
                    <a:pt x="25" y="197"/>
                    <a:pt x="22" y="194"/>
                    <a:pt x="22" y="194"/>
                  </a:cubicBezTo>
                  <a:cubicBezTo>
                    <a:pt x="21" y="186"/>
                    <a:pt x="21" y="186"/>
                    <a:pt x="21" y="186"/>
                  </a:cubicBezTo>
                  <a:cubicBezTo>
                    <a:pt x="19" y="184"/>
                    <a:pt x="19" y="184"/>
                    <a:pt x="19" y="184"/>
                  </a:cubicBezTo>
                  <a:cubicBezTo>
                    <a:pt x="19" y="183"/>
                    <a:pt x="19" y="183"/>
                    <a:pt x="19" y="183"/>
                  </a:cubicBezTo>
                  <a:cubicBezTo>
                    <a:pt x="13" y="175"/>
                    <a:pt x="13" y="175"/>
                    <a:pt x="13" y="175"/>
                  </a:cubicBezTo>
                  <a:cubicBezTo>
                    <a:pt x="8" y="164"/>
                    <a:pt x="8" y="164"/>
                    <a:pt x="8" y="164"/>
                  </a:cubicBezTo>
                  <a:cubicBezTo>
                    <a:pt x="8" y="164"/>
                    <a:pt x="2" y="154"/>
                    <a:pt x="1" y="150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9" y="141"/>
                    <a:pt x="19" y="141"/>
                    <a:pt x="19" y="141"/>
                  </a:cubicBezTo>
                  <a:cubicBezTo>
                    <a:pt x="25" y="142"/>
                    <a:pt x="25" y="142"/>
                    <a:pt x="25" y="142"/>
                  </a:cubicBezTo>
                  <a:cubicBezTo>
                    <a:pt x="32" y="141"/>
                    <a:pt x="32" y="141"/>
                    <a:pt x="32" y="141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41" y="136"/>
                    <a:pt x="41" y="136"/>
                    <a:pt x="41" y="136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9"/>
                    <a:pt x="40" y="126"/>
                    <a:pt x="41" y="127"/>
                  </a:cubicBezTo>
                  <a:cubicBezTo>
                    <a:pt x="43" y="127"/>
                    <a:pt x="47" y="127"/>
                    <a:pt x="47" y="127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9" y="121"/>
                    <a:pt x="49" y="121"/>
                    <a:pt x="49" y="121"/>
                  </a:cubicBezTo>
                  <a:cubicBezTo>
                    <a:pt x="56" y="119"/>
                    <a:pt x="56" y="119"/>
                    <a:pt x="56" y="119"/>
                  </a:cubicBezTo>
                  <a:cubicBezTo>
                    <a:pt x="59" y="116"/>
                    <a:pt x="59" y="116"/>
                    <a:pt x="59" y="116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22"/>
                    <a:pt x="60" y="122"/>
                    <a:pt x="60" y="122"/>
                  </a:cubicBezTo>
                  <a:cubicBezTo>
                    <a:pt x="65" y="121"/>
                    <a:pt x="65" y="121"/>
                    <a:pt x="65" y="121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0" y="112"/>
                    <a:pt x="60" y="112"/>
                    <a:pt x="60" y="112"/>
                  </a:cubicBezTo>
                  <a:cubicBezTo>
                    <a:pt x="60" y="112"/>
                    <a:pt x="58" y="113"/>
                    <a:pt x="58" y="111"/>
                  </a:cubicBezTo>
                  <a:cubicBezTo>
                    <a:pt x="59" y="108"/>
                    <a:pt x="61" y="103"/>
                    <a:pt x="61" y="103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59" y="90"/>
                    <a:pt x="59" y="90"/>
                    <a:pt x="59" y="90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2"/>
                    <a:pt x="60" y="82"/>
                    <a:pt x="60" y="82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70" y="68"/>
                    <a:pt x="70" y="68"/>
                    <a:pt x="70" y="68"/>
                  </a:cubicBezTo>
                  <a:cubicBezTo>
                    <a:pt x="73" y="65"/>
                    <a:pt x="73" y="65"/>
                    <a:pt x="73" y="65"/>
                  </a:cubicBezTo>
                  <a:lnTo>
                    <a:pt x="81" y="66"/>
                  </a:lnTo>
                  <a:close/>
                </a:path>
              </a:pathLst>
            </a:custGeom>
            <a:grpFill/>
            <a:ln w="19050" cap="rnd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58" name="Freeform 17"/>
            <p:cNvSpPr>
              <a:spLocks/>
            </p:cNvSpPr>
            <p:nvPr/>
          </p:nvSpPr>
          <p:spPr bwMode="auto">
            <a:xfrm>
              <a:off x="6376066" y="2862204"/>
              <a:ext cx="354017" cy="336672"/>
            </a:xfrm>
            <a:custGeom>
              <a:avLst/>
              <a:gdLst>
                <a:gd name="T0" fmla="*/ 110 w 155"/>
                <a:gd name="T1" fmla="*/ 145 h 152"/>
                <a:gd name="T2" fmla="*/ 107 w 155"/>
                <a:gd name="T3" fmla="*/ 137 h 152"/>
                <a:gd name="T4" fmla="*/ 112 w 155"/>
                <a:gd name="T5" fmla="*/ 127 h 152"/>
                <a:gd name="T6" fmla="*/ 117 w 155"/>
                <a:gd name="T7" fmla="*/ 116 h 152"/>
                <a:gd name="T8" fmla="*/ 115 w 155"/>
                <a:gd name="T9" fmla="*/ 104 h 152"/>
                <a:gd name="T10" fmla="*/ 114 w 155"/>
                <a:gd name="T11" fmla="*/ 88 h 152"/>
                <a:gd name="T12" fmla="*/ 123 w 155"/>
                <a:gd name="T13" fmla="*/ 92 h 152"/>
                <a:gd name="T14" fmla="*/ 128 w 155"/>
                <a:gd name="T15" fmla="*/ 90 h 152"/>
                <a:gd name="T16" fmla="*/ 136 w 155"/>
                <a:gd name="T17" fmla="*/ 90 h 152"/>
                <a:gd name="T18" fmla="*/ 143 w 155"/>
                <a:gd name="T19" fmla="*/ 86 h 152"/>
                <a:gd name="T20" fmla="*/ 155 w 155"/>
                <a:gd name="T21" fmla="*/ 83 h 152"/>
                <a:gd name="T22" fmla="*/ 143 w 155"/>
                <a:gd name="T23" fmla="*/ 77 h 152"/>
                <a:gd name="T24" fmla="*/ 141 w 155"/>
                <a:gd name="T25" fmla="*/ 63 h 152"/>
                <a:gd name="T26" fmla="*/ 131 w 155"/>
                <a:gd name="T27" fmla="*/ 62 h 152"/>
                <a:gd name="T28" fmla="*/ 125 w 155"/>
                <a:gd name="T29" fmla="*/ 54 h 152"/>
                <a:gd name="T30" fmla="*/ 122 w 155"/>
                <a:gd name="T31" fmla="*/ 48 h 152"/>
                <a:gd name="T32" fmla="*/ 116 w 155"/>
                <a:gd name="T33" fmla="*/ 44 h 152"/>
                <a:gd name="T34" fmla="*/ 108 w 155"/>
                <a:gd name="T35" fmla="*/ 38 h 152"/>
                <a:gd name="T36" fmla="*/ 103 w 155"/>
                <a:gd name="T37" fmla="*/ 32 h 152"/>
                <a:gd name="T38" fmla="*/ 100 w 155"/>
                <a:gd name="T39" fmla="*/ 21 h 152"/>
                <a:gd name="T40" fmla="*/ 94 w 155"/>
                <a:gd name="T41" fmla="*/ 12 h 152"/>
                <a:gd name="T42" fmla="*/ 83 w 155"/>
                <a:gd name="T43" fmla="*/ 12 h 152"/>
                <a:gd name="T44" fmla="*/ 70 w 155"/>
                <a:gd name="T45" fmla="*/ 11 h 152"/>
                <a:gd name="T46" fmla="*/ 66 w 155"/>
                <a:gd name="T47" fmla="*/ 9 h 152"/>
                <a:gd name="T48" fmla="*/ 65 w 155"/>
                <a:gd name="T49" fmla="*/ 9 h 152"/>
                <a:gd name="T50" fmla="*/ 59 w 155"/>
                <a:gd name="T51" fmla="*/ 10 h 152"/>
                <a:gd name="T52" fmla="*/ 54 w 155"/>
                <a:gd name="T53" fmla="*/ 7 h 152"/>
                <a:gd name="T54" fmla="*/ 44 w 155"/>
                <a:gd name="T55" fmla="*/ 3 h 152"/>
                <a:gd name="T56" fmla="*/ 34 w 155"/>
                <a:gd name="T57" fmla="*/ 2 h 152"/>
                <a:gd name="T58" fmla="*/ 28 w 155"/>
                <a:gd name="T59" fmla="*/ 7 h 152"/>
                <a:gd name="T60" fmla="*/ 24 w 155"/>
                <a:gd name="T61" fmla="*/ 10 h 152"/>
                <a:gd name="T62" fmla="*/ 16 w 155"/>
                <a:gd name="T63" fmla="*/ 12 h 152"/>
                <a:gd name="T64" fmla="*/ 9 w 155"/>
                <a:gd name="T65" fmla="*/ 14 h 152"/>
                <a:gd name="T66" fmla="*/ 8 w 155"/>
                <a:gd name="T67" fmla="*/ 19 h 152"/>
                <a:gd name="T68" fmla="*/ 0 w 155"/>
                <a:gd name="T69" fmla="*/ 22 h 152"/>
                <a:gd name="T70" fmla="*/ 10 w 155"/>
                <a:gd name="T71" fmla="*/ 22 h 152"/>
                <a:gd name="T72" fmla="*/ 16 w 155"/>
                <a:gd name="T73" fmla="*/ 24 h 152"/>
                <a:gd name="T74" fmla="*/ 20 w 155"/>
                <a:gd name="T75" fmla="*/ 27 h 152"/>
                <a:gd name="T76" fmla="*/ 26 w 155"/>
                <a:gd name="T77" fmla="*/ 33 h 152"/>
                <a:gd name="T78" fmla="*/ 29 w 155"/>
                <a:gd name="T79" fmla="*/ 37 h 152"/>
                <a:gd name="T80" fmla="*/ 32 w 155"/>
                <a:gd name="T81" fmla="*/ 42 h 152"/>
                <a:gd name="T82" fmla="*/ 38 w 155"/>
                <a:gd name="T83" fmla="*/ 49 h 152"/>
                <a:gd name="T84" fmla="*/ 44 w 155"/>
                <a:gd name="T85" fmla="*/ 54 h 152"/>
                <a:gd name="T86" fmla="*/ 50 w 155"/>
                <a:gd name="T87" fmla="*/ 61 h 152"/>
                <a:gd name="T88" fmla="*/ 63 w 155"/>
                <a:gd name="T89" fmla="*/ 71 h 152"/>
                <a:gd name="T90" fmla="*/ 76 w 155"/>
                <a:gd name="T91" fmla="*/ 82 h 152"/>
                <a:gd name="T92" fmla="*/ 83 w 155"/>
                <a:gd name="T93" fmla="*/ 94 h 152"/>
                <a:gd name="T94" fmla="*/ 86 w 155"/>
                <a:gd name="T95" fmla="*/ 104 h 152"/>
                <a:gd name="T96" fmla="*/ 85 w 155"/>
                <a:gd name="T97" fmla="*/ 112 h 152"/>
                <a:gd name="T98" fmla="*/ 86 w 155"/>
                <a:gd name="T99" fmla="*/ 122 h 152"/>
                <a:gd name="T100" fmla="*/ 91 w 155"/>
                <a:gd name="T101" fmla="*/ 135 h 152"/>
                <a:gd name="T102" fmla="*/ 94 w 155"/>
                <a:gd name="T103" fmla="*/ 144 h 152"/>
                <a:gd name="T104" fmla="*/ 97 w 155"/>
                <a:gd name="T105" fmla="*/ 15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5" h="152">
                  <a:moveTo>
                    <a:pt x="99" y="152"/>
                  </a:moveTo>
                  <a:cubicBezTo>
                    <a:pt x="100" y="148"/>
                    <a:pt x="100" y="148"/>
                    <a:pt x="100" y="148"/>
                  </a:cubicBezTo>
                  <a:cubicBezTo>
                    <a:pt x="100" y="148"/>
                    <a:pt x="103" y="147"/>
                    <a:pt x="104" y="147"/>
                  </a:cubicBezTo>
                  <a:cubicBezTo>
                    <a:pt x="105" y="146"/>
                    <a:pt x="106" y="147"/>
                    <a:pt x="107" y="146"/>
                  </a:cubicBezTo>
                  <a:cubicBezTo>
                    <a:pt x="108" y="146"/>
                    <a:pt x="110" y="145"/>
                    <a:pt x="110" y="145"/>
                  </a:cubicBezTo>
                  <a:cubicBezTo>
                    <a:pt x="109" y="145"/>
                    <a:pt x="109" y="145"/>
                    <a:pt x="109" y="145"/>
                  </a:cubicBezTo>
                  <a:cubicBezTo>
                    <a:pt x="109" y="143"/>
                    <a:pt x="109" y="143"/>
                    <a:pt x="109" y="143"/>
                  </a:cubicBezTo>
                  <a:cubicBezTo>
                    <a:pt x="110" y="141"/>
                    <a:pt x="110" y="141"/>
                    <a:pt x="110" y="141"/>
                  </a:cubicBezTo>
                  <a:cubicBezTo>
                    <a:pt x="106" y="139"/>
                    <a:pt x="106" y="139"/>
                    <a:pt x="106" y="139"/>
                  </a:cubicBezTo>
                  <a:cubicBezTo>
                    <a:pt x="107" y="137"/>
                    <a:pt x="107" y="137"/>
                    <a:pt x="107" y="137"/>
                  </a:cubicBezTo>
                  <a:cubicBezTo>
                    <a:pt x="107" y="137"/>
                    <a:pt x="106" y="135"/>
                    <a:pt x="107" y="135"/>
                  </a:cubicBezTo>
                  <a:cubicBezTo>
                    <a:pt x="108" y="135"/>
                    <a:pt x="108" y="132"/>
                    <a:pt x="108" y="132"/>
                  </a:cubicBezTo>
                  <a:cubicBezTo>
                    <a:pt x="109" y="130"/>
                    <a:pt x="109" y="130"/>
                    <a:pt x="109" y="130"/>
                  </a:cubicBezTo>
                  <a:cubicBezTo>
                    <a:pt x="111" y="130"/>
                    <a:pt x="111" y="130"/>
                    <a:pt x="111" y="130"/>
                  </a:cubicBezTo>
                  <a:cubicBezTo>
                    <a:pt x="111" y="130"/>
                    <a:pt x="111" y="128"/>
                    <a:pt x="112" y="127"/>
                  </a:cubicBezTo>
                  <a:cubicBezTo>
                    <a:pt x="112" y="127"/>
                    <a:pt x="113" y="126"/>
                    <a:pt x="113" y="126"/>
                  </a:cubicBezTo>
                  <a:cubicBezTo>
                    <a:pt x="112" y="123"/>
                    <a:pt x="112" y="123"/>
                    <a:pt x="112" y="123"/>
                  </a:cubicBezTo>
                  <a:cubicBezTo>
                    <a:pt x="112" y="123"/>
                    <a:pt x="110" y="120"/>
                    <a:pt x="111" y="120"/>
                  </a:cubicBezTo>
                  <a:cubicBezTo>
                    <a:pt x="112" y="120"/>
                    <a:pt x="113" y="119"/>
                    <a:pt x="113" y="119"/>
                  </a:cubicBezTo>
                  <a:cubicBezTo>
                    <a:pt x="113" y="119"/>
                    <a:pt x="116" y="116"/>
                    <a:pt x="117" y="116"/>
                  </a:cubicBezTo>
                  <a:cubicBezTo>
                    <a:pt x="117" y="116"/>
                    <a:pt x="119" y="114"/>
                    <a:pt x="119" y="113"/>
                  </a:cubicBezTo>
                  <a:cubicBezTo>
                    <a:pt x="118" y="112"/>
                    <a:pt x="117" y="111"/>
                    <a:pt x="117" y="111"/>
                  </a:cubicBezTo>
                  <a:cubicBezTo>
                    <a:pt x="118" y="107"/>
                    <a:pt x="118" y="107"/>
                    <a:pt x="118" y="107"/>
                  </a:cubicBezTo>
                  <a:cubicBezTo>
                    <a:pt x="118" y="107"/>
                    <a:pt x="119" y="105"/>
                    <a:pt x="118" y="105"/>
                  </a:cubicBezTo>
                  <a:cubicBezTo>
                    <a:pt x="117" y="104"/>
                    <a:pt x="115" y="104"/>
                    <a:pt x="115" y="104"/>
                  </a:cubicBezTo>
                  <a:cubicBezTo>
                    <a:pt x="113" y="102"/>
                    <a:pt x="113" y="102"/>
                    <a:pt x="113" y="102"/>
                  </a:cubicBezTo>
                  <a:cubicBezTo>
                    <a:pt x="113" y="99"/>
                    <a:pt x="113" y="99"/>
                    <a:pt x="113" y="99"/>
                  </a:cubicBezTo>
                  <a:cubicBezTo>
                    <a:pt x="111" y="96"/>
                    <a:pt x="111" y="96"/>
                    <a:pt x="111" y="96"/>
                  </a:cubicBezTo>
                  <a:cubicBezTo>
                    <a:pt x="111" y="96"/>
                    <a:pt x="111" y="94"/>
                    <a:pt x="111" y="93"/>
                  </a:cubicBezTo>
                  <a:cubicBezTo>
                    <a:pt x="112" y="93"/>
                    <a:pt x="114" y="89"/>
                    <a:pt x="114" y="88"/>
                  </a:cubicBezTo>
                  <a:cubicBezTo>
                    <a:pt x="115" y="88"/>
                    <a:pt x="119" y="84"/>
                    <a:pt x="119" y="84"/>
                  </a:cubicBezTo>
                  <a:cubicBezTo>
                    <a:pt x="121" y="89"/>
                    <a:pt x="121" y="89"/>
                    <a:pt x="121" y="89"/>
                  </a:cubicBezTo>
                  <a:cubicBezTo>
                    <a:pt x="121" y="93"/>
                    <a:pt x="121" y="93"/>
                    <a:pt x="121" y="93"/>
                  </a:cubicBezTo>
                  <a:cubicBezTo>
                    <a:pt x="121" y="93"/>
                    <a:pt x="120" y="95"/>
                    <a:pt x="121" y="95"/>
                  </a:cubicBezTo>
                  <a:cubicBezTo>
                    <a:pt x="123" y="94"/>
                    <a:pt x="123" y="92"/>
                    <a:pt x="123" y="92"/>
                  </a:cubicBezTo>
                  <a:cubicBezTo>
                    <a:pt x="124" y="91"/>
                    <a:pt x="124" y="91"/>
                    <a:pt x="124" y="91"/>
                  </a:cubicBezTo>
                  <a:cubicBezTo>
                    <a:pt x="124" y="91"/>
                    <a:pt x="122" y="88"/>
                    <a:pt x="123" y="88"/>
                  </a:cubicBezTo>
                  <a:cubicBezTo>
                    <a:pt x="124" y="88"/>
                    <a:pt x="124" y="86"/>
                    <a:pt x="124" y="88"/>
                  </a:cubicBezTo>
                  <a:cubicBezTo>
                    <a:pt x="125" y="89"/>
                    <a:pt x="125" y="91"/>
                    <a:pt x="126" y="90"/>
                  </a:cubicBezTo>
                  <a:cubicBezTo>
                    <a:pt x="128" y="90"/>
                    <a:pt x="128" y="91"/>
                    <a:pt x="128" y="90"/>
                  </a:cubicBezTo>
                  <a:cubicBezTo>
                    <a:pt x="129" y="89"/>
                    <a:pt x="129" y="88"/>
                    <a:pt x="129" y="88"/>
                  </a:cubicBezTo>
                  <a:cubicBezTo>
                    <a:pt x="130" y="87"/>
                    <a:pt x="130" y="87"/>
                    <a:pt x="130" y="87"/>
                  </a:cubicBezTo>
                  <a:cubicBezTo>
                    <a:pt x="130" y="87"/>
                    <a:pt x="130" y="89"/>
                    <a:pt x="131" y="89"/>
                  </a:cubicBezTo>
                  <a:cubicBezTo>
                    <a:pt x="132" y="89"/>
                    <a:pt x="134" y="89"/>
                    <a:pt x="134" y="89"/>
                  </a:cubicBezTo>
                  <a:cubicBezTo>
                    <a:pt x="136" y="90"/>
                    <a:pt x="136" y="90"/>
                    <a:pt x="136" y="90"/>
                  </a:cubicBezTo>
                  <a:cubicBezTo>
                    <a:pt x="136" y="90"/>
                    <a:pt x="137" y="90"/>
                    <a:pt x="137" y="89"/>
                  </a:cubicBezTo>
                  <a:cubicBezTo>
                    <a:pt x="137" y="88"/>
                    <a:pt x="137" y="87"/>
                    <a:pt x="137" y="87"/>
                  </a:cubicBezTo>
                  <a:cubicBezTo>
                    <a:pt x="139" y="86"/>
                    <a:pt x="139" y="86"/>
                    <a:pt x="139" y="86"/>
                  </a:cubicBezTo>
                  <a:cubicBezTo>
                    <a:pt x="139" y="83"/>
                    <a:pt x="139" y="83"/>
                    <a:pt x="139" y="83"/>
                  </a:cubicBezTo>
                  <a:cubicBezTo>
                    <a:pt x="143" y="86"/>
                    <a:pt x="143" y="86"/>
                    <a:pt x="143" y="86"/>
                  </a:cubicBezTo>
                  <a:cubicBezTo>
                    <a:pt x="144" y="89"/>
                    <a:pt x="144" y="89"/>
                    <a:pt x="144" y="89"/>
                  </a:cubicBezTo>
                  <a:cubicBezTo>
                    <a:pt x="146" y="88"/>
                    <a:pt x="146" y="88"/>
                    <a:pt x="146" y="88"/>
                  </a:cubicBezTo>
                  <a:cubicBezTo>
                    <a:pt x="147" y="85"/>
                    <a:pt x="147" y="85"/>
                    <a:pt x="147" y="85"/>
                  </a:cubicBezTo>
                  <a:cubicBezTo>
                    <a:pt x="147" y="85"/>
                    <a:pt x="150" y="85"/>
                    <a:pt x="151" y="84"/>
                  </a:cubicBezTo>
                  <a:cubicBezTo>
                    <a:pt x="152" y="84"/>
                    <a:pt x="155" y="83"/>
                    <a:pt x="155" y="83"/>
                  </a:cubicBezTo>
                  <a:cubicBezTo>
                    <a:pt x="155" y="82"/>
                    <a:pt x="153" y="81"/>
                    <a:pt x="152" y="82"/>
                  </a:cubicBezTo>
                  <a:cubicBezTo>
                    <a:pt x="151" y="82"/>
                    <a:pt x="149" y="83"/>
                    <a:pt x="148" y="82"/>
                  </a:cubicBezTo>
                  <a:cubicBezTo>
                    <a:pt x="148" y="81"/>
                    <a:pt x="146" y="79"/>
                    <a:pt x="146" y="79"/>
                  </a:cubicBezTo>
                  <a:cubicBezTo>
                    <a:pt x="144" y="79"/>
                    <a:pt x="144" y="79"/>
                    <a:pt x="144" y="79"/>
                  </a:cubicBezTo>
                  <a:cubicBezTo>
                    <a:pt x="144" y="79"/>
                    <a:pt x="142" y="78"/>
                    <a:pt x="143" y="77"/>
                  </a:cubicBezTo>
                  <a:cubicBezTo>
                    <a:pt x="144" y="76"/>
                    <a:pt x="145" y="76"/>
                    <a:pt x="145" y="76"/>
                  </a:cubicBezTo>
                  <a:cubicBezTo>
                    <a:pt x="145" y="76"/>
                    <a:pt x="144" y="74"/>
                    <a:pt x="144" y="73"/>
                  </a:cubicBezTo>
                  <a:cubicBezTo>
                    <a:pt x="144" y="72"/>
                    <a:pt x="144" y="70"/>
                    <a:pt x="143" y="69"/>
                  </a:cubicBezTo>
                  <a:cubicBezTo>
                    <a:pt x="143" y="69"/>
                    <a:pt x="141" y="65"/>
                    <a:pt x="141" y="65"/>
                  </a:cubicBezTo>
                  <a:cubicBezTo>
                    <a:pt x="141" y="63"/>
                    <a:pt x="141" y="63"/>
                    <a:pt x="141" y="63"/>
                  </a:cubicBezTo>
                  <a:cubicBezTo>
                    <a:pt x="139" y="64"/>
                    <a:pt x="139" y="64"/>
                    <a:pt x="139" y="64"/>
                  </a:cubicBezTo>
                  <a:cubicBezTo>
                    <a:pt x="137" y="62"/>
                    <a:pt x="137" y="62"/>
                    <a:pt x="137" y="62"/>
                  </a:cubicBezTo>
                  <a:cubicBezTo>
                    <a:pt x="137" y="62"/>
                    <a:pt x="135" y="62"/>
                    <a:pt x="135" y="63"/>
                  </a:cubicBezTo>
                  <a:cubicBezTo>
                    <a:pt x="134" y="63"/>
                    <a:pt x="133" y="62"/>
                    <a:pt x="133" y="62"/>
                  </a:cubicBezTo>
                  <a:cubicBezTo>
                    <a:pt x="131" y="62"/>
                    <a:pt x="131" y="62"/>
                    <a:pt x="131" y="62"/>
                  </a:cubicBezTo>
                  <a:cubicBezTo>
                    <a:pt x="131" y="62"/>
                    <a:pt x="131" y="62"/>
                    <a:pt x="129" y="62"/>
                  </a:cubicBezTo>
                  <a:cubicBezTo>
                    <a:pt x="128" y="62"/>
                    <a:pt x="126" y="61"/>
                    <a:pt x="125" y="61"/>
                  </a:cubicBezTo>
                  <a:cubicBezTo>
                    <a:pt x="125" y="60"/>
                    <a:pt x="125" y="59"/>
                    <a:pt x="125" y="59"/>
                  </a:cubicBezTo>
                  <a:cubicBezTo>
                    <a:pt x="126" y="58"/>
                    <a:pt x="126" y="57"/>
                    <a:pt x="126" y="57"/>
                  </a:cubicBezTo>
                  <a:cubicBezTo>
                    <a:pt x="126" y="57"/>
                    <a:pt x="126" y="54"/>
                    <a:pt x="125" y="54"/>
                  </a:cubicBezTo>
                  <a:cubicBezTo>
                    <a:pt x="124" y="54"/>
                    <a:pt x="122" y="54"/>
                    <a:pt x="122" y="54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23" y="52"/>
                    <a:pt x="123" y="52"/>
                    <a:pt x="123" y="52"/>
                  </a:cubicBezTo>
                  <a:cubicBezTo>
                    <a:pt x="122" y="50"/>
                    <a:pt x="122" y="50"/>
                    <a:pt x="122" y="50"/>
                  </a:cubicBezTo>
                  <a:cubicBezTo>
                    <a:pt x="122" y="50"/>
                    <a:pt x="122" y="48"/>
                    <a:pt x="122" y="48"/>
                  </a:cubicBezTo>
                  <a:cubicBezTo>
                    <a:pt x="122" y="47"/>
                    <a:pt x="121" y="46"/>
                    <a:pt x="121" y="46"/>
                  </a:cubicBezTo>
                  <a:cubicBezTo>
                    <a:pt x="121" y="42"/>
                    <a:pt x="121" y="42"/>
                    <a:pt x="121" y="42"/>
                  </a:cubicBezTo>
                  <a:cubicBezTo>
                    <a:pt x="119" y="42"/>
                    <a:pt x="119" y="42"/>
                    <a:pt x="119" y="42"/>
                  </a:cubicBezTo>
                  <a:cubicBezTo>
                    <a:pt x="117" y="41"/>
                    <a:pt x="117" y="41"/>
                    <a:pt x="117" y="41"/>
                  </a:cubicBezTo>
                  <a:cubicBezTo>
                    <a:pt x="116" y="44"/>
                    <a:pt x="116" y="44"/>
                    <a:pt x="116" y="44"/>
                  </a:cubicBezTo>
                  <a:cubicBezTo>
                    <a:pt x="114" y="45"/>
                    <a:pt x="114" y="45"/>
                    <a:pt x="114" y="45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1" y="41"/>
                    <a:pt x="111" y="41"/>
                    <a:pt x="111" y="41"/>
                  </a:cubicBezTo>
                  <a:cubicBezTo>
                    <a:pt x="110" y="41"/>
                    <a:pt x="110" y="41"/>
                    <a:pt x="110" y="41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6" y="38"/>
                    <a:pt x="106" y="38"/>
                    <a:pt x="106" y="38"/>
                  </a:cubicBezTo>
                  <a:cubicBezTo>
                    <a:pt x="106" y="38"/>
                    <a:pt x="105" y="41"/>
                    <a:pt x="104" y="39"/>
                  </a:cubicBezTo>
                  <a:cubicBezTo>
                    <a:pt x="103" y="38"/>
                    <a:pt x="103" y="35"/>
                    <a:pt x="103" y="35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3" y="29"/>
                    <a:pt x="102" y="27"/>
                    <a:pt x="102" y="27"/>
                  </a:cubicBezTo>
                  <a:cubicBezTo>
                    <a:pt x="102" y="26"/>
                    <a:pt x="101" y="24"/>
                    <a:pt x="101" y="24"/>
                  </a:cubicBezTo>
                  <a:cubicBezTo>
                    <a:pt x="102" y="22"/>
                    <a:pt x="102" y="22"/>
                    <a:pt x="102" y="22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97" y="16"/>
                    <a:pt x="97" y="16"/>
                    <a:pt x="97" y="16"/>
                  </a:cubicBezTo>
                  <a:cubicBezTo>
                    <a:pt x="97" y="16"/>
                    <a:pt x="97" y="15"/>
                    <a:pt x="96" y="14"/>
                  </a:cubicBezTo>
                  <a:cubicBezTo>
                    <a:pt x="96" y="14"/>
                    <a:pt x="94" y="12"/>
                    <a:pt x="94" y="12"/>
                  </a:cubicBezTo>
                  <a:cubicBezTo>
                    <a:pt x="94" y="12"/>
                    <a:pt x="93" y="12"/>
                    <a:pt x="93" y="13"/>
                  </a:cubicBezTo>
                  <a:cubicBezTo>
                    <a:pt x="92" y="14"/>
                    <a:pt x="92" y="16"/>
                    <a:pt x="91" y="16"/>
                  </a:cubicBezTo>
                  <a:cubicBezTo>
                    <a:pt x="91" y="16"/>
                    <a:pt x="92" y="16"/>
                    <a:pt x="89" y="16"/>
                  </a:cubicBezTo>
                  <a:cubicBezTo>
                    <a:pt x="87" y="15"/>
                    <a:pt x="87" y="15"/>
                    <a:pt x="86" y="14"/>
                  </a:cubicBezTo>
                  <a:cubicBezTo>
                    <a:pt x="85" y="14"/>
                    <a:pt x="83" y="12"/>
                    <a:pt x="83" y="12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0" y="8"/>
                    <a:pt x="80" y="8"/>
                    <a:pt x="80" y="8"/>
                  </a:cubicBezTo>
                  <a:cubicBezTo>
                    <a:pt x="80" y="8"/>
                    <a:pt x="83" y="9"/>
                    <a:pt x="79" y="9"/>
                  </a:cubicBezTo>
                  <a:cubicBezTo>
                    <a:pt x="75" y="9"/>
                    <a:pt x="71" y="9"/>
                    <a:pt x="71" y="9"/>
                  </a:cubicBezTo>
                  <a:cubicBezTo>
                    <a:pt x="70" y="11"/>
                    <a:pt x="70" y="11"/>
                    <a:pt x="70" y="11"/>
                  </a:cubicBezTo>
                  <a:cubicBezTo>
                    <a:pt x="70" y="11"/>
                    <a:pt x="69" y="13"/>
                    <a:pt x="69" y="14"/>
                  </a:cubicBezTo>
                  <a:cubicBezTo>
                    <a:pt x="69" y="14"/>
                    <a:pt x="70" y="15"/>
                    <a:pt x="69" y="14"/>
                  </a:cubicBezTo>
                  <a:cubicBezTo>
                    <a:pt x="69" y="13"/>
                    <a:pt x="68" y="13"/>
                    <a:pt x="68" y="12"/>
                  </a:cubicBezTo>
                  <a:cubicBezTo>
                    <a:pt x="68" y="12"/>
                    <a:pt x="68" y="11"/>
                    <a:pt x="68" y="11"/>
                  </a:cubicBezTo>
                  <a:cubicBezTo>
                    <a:pt x="68" y="10"/>
                    <a:pt x="66" y="9"/>
                    <a:pt x="66" y="9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5" y="11"/>
                    <a:pt x="66" y="12"/>
                    <a:pt x="64" y="12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3" y="12"/>
                    <a:pt x="64" y="11"/>
                    <a:pt x="64" y="11"/>
                  </a:cubicBezTo>
                  <a:cubicBezTo>
                    <a:pt x="64" y="11"/>
                    <a:pt x="65" y="9"/>
                    <a:pt x="65" y="9"/>
                  </a:cubicBezTo>
                  <a:cubicBezTo>
                    <a:pt x="65" y="9"/>
                    <a:pt x="65" y="7"/>
                    <a:pt x="64" y="7"/>
                  </a:cubicBezTo>
                  <a:cubicBezTo>
                    <a:pt x="64" y="7"/>
                    <a:pt x="62" y="7"/>
                    <a:pt x="61" y="7"/>
                  </a:cubicBezTo>
                  <a:cubicBezTo>
                    <a:pt x="61" y="7"/>
                    <a:pt x="60" y="8"/>
                    <a:pt x="60" y="8"/>
                  </a:cubicBezTo>
                  <a:cubicBezTo>
                    <a:pt x="60" y="8"/>
                    <a:pt x="61" y="9"/>
                    <a:pt x="60" y="9"/>
                  </a:cubicBezTo>
                  <a:cubicBezTo>
                    <a:pt x="60" y="9"/>
                    <a:pt x="59" y="9"/>
                    <a:pt x="59" y="10"/>
                  </a:cubicBezTo>
                  <a:cubicBezTo>
                    <a:pt x="58" y="10"/>
                    <a:pt x="58" y="8"/>
                    <a:pt x="58" y="8"/>
                  </a:cubicBezTo>
                  <a:cubicBezTo>
                    <a:pt x="58" y="8"/>
                    <a:pt x="57" y="7"/>
                    <a:pt x="57" y="7"/>
                  </a:cubicBezTo>
                  <a:cubicBezTo>
                    <a:pt x="57" y="8"/>
                    <a:pt x="56" y="10"/>
                    <a:pt x="56" y="10"/>
                  </a:cubicBezTo>
                  <a:cubicBezTo>
                    <a:pt x="55" y="10"/>
                    <a:pt x="55" y="10"/>
                    <a:pt x="55" y="9"/>
                  </a:cubicBezTo>
                  <a:cubicBezTo>
                    <a:pt x="54" y="9"/>
                    <a:pt x="54" y="7"/>
                    <a:pt x="54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3" y="6"/>
                    <a:pt x="50" y="6"/>
                    <a:pt x="49" y="6"/>
                  </a:cubicBezTo>
                  <a:cubicBezTo>
                    <a:pt x="49" y="6"/>
                    <a:pt x="47" y="6"/>
                    <a:pt x="47" y="5"/>
                  </a:cubicBezTo>
                  <a:cubicBezTo>
                    <a:pt x="46" y="4"/>
                    <a:pt x="45" y="4"/>
                    <a:pt x="45" y="4"/>
                  </a:cubicBezTo>
                  <a:cubicBezTo>
                    <a:pt x="45" y="4"/>
                    <a:pt x="45" y="4"/>
                    <a:pt x="44" y="3"/>
                  </a:cubicBezTo>
                  <a:cubicBezTo>
                    <a:pt x="43" y="3"/>
                    <a:pt x="43" y="3"/>
                    <a:pt x="42" y="3"/>
                  </a:cubicBezTo>
                  <a:cubicBezTo>
                    <a:pt x="41" y="2"/>
                    <a:pt x="42" y="2"/>
                    <a:pt x="40" y="2"/>
                  </a:cubicBezTo>
                  <a:cubicBezTo>
                    <a:pt x="38" y="2"/>
                    <a:pt x="38" y="4"/>
                    <a:pt x="37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3" y="1"/>
                  </a:cubicBezTo>
                  <a:cubicBezTo>
                    <a:pt x="33" y="3"/>
                    <a:pt x="33" y="2"/>
                    <a:pt x="32" y="3"/>
                  </a:cubicBezTo>
                  <a:cubicBezTo>
                    <a:pt x="32" y="4"/>
                    <a:pt x="30" y="5"/>
                    <a:pt x="30" y="5"/>
                  </a:cubicBezTo>
                  <a:cubicBezTo>
                    <a:pt x="30" y="5"/>
                    <a:pt x="29" y="5"/>
                    <a:pt x="29" y="6"/>
                  </a:cubicBezTo>
                  <a:cubicBezTo>
                    <a:pt x="29" y="6"/>
                    <a:pt x="28" y="7"/>
                    <a:pt x="28" y="7"/>
                  </a:cubicBezTo>
                  <a:cubicBezTo>
                    <a:pt x="28" y="7"/>
                    <a:pt x="28" y="6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6"/>
                    <a:pt x="25" y="6"/>
                    <a:pt x="25" y="7"/>
                  </a:cubicBezTo>
                  <a:cubicBezTo>
                    <a:pt x="25" y="7"/>
                    <a:pt x="25" y="8"/>
                    <a:pt x="25" y="9"/>
                  </a:cubicBezTo>
                  <a:cubicBezTo>
                    <a:pt x="25" y="9"/>
                    <a:pt x="24" y="10"/>
                    <a:pt x="24" y="10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2" y="11"/>
                    <a:pt x="22" y="11"/>
                    <a:pt x="21" y="11"/>
                  </a:cubicBezTo>
                  <a:cubicBezTo>
                    <a:pt x="20" y="11"/>
                    <a:pt x="18" y="11"/>
                    <a:pt x="18" y="11"/>
                  </a:cubicBezTo>
                  <a:cubicBezTo>
                    <a:pt x="17" y="11"/>
                    <a:pt x="16" y="11"/>
                    <a:pt x="1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4" y="15"/>
                    <a:pt x="13" y="14"/>
                  </a:cubicBezTo>
                  <a:cubicBezTo>
                    <a:pt x="13" y="14"/>
                    <a:pt x="12" y="14"/>
                    <a:pt x="12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9" y="14"/>
                    <a:pt x="9" y="14"/>
                  </a:cubicBezTo>
                  <a:cubicBezTo>
                    <a:pt x="9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5"/>
                    <a:pt x="9" y="16"/>
                  </a:cubicBezTo>
                  <a:cubicBezTo>
                    <a:pt x="9" y="16"/>
                    <a:pt x="9" y="17"/>
                    <a:pt x="9" y="18"/>
                  </a:cubicBezTo>
                  <a:cubicBezTo>
                    <a:pt x="9" y="18"/>
                    <a:pt x="8" y="19"/>
                    <a:pt x="8" y="19"/>
                  </a:cubicBezTo>
                  <a:cubicBezTo>
                    <a:pt x="7" y="19"/>
                    <a:pt x="6" y="18"/>
                    <a:pt x="6" y="18"/>
                  </a:cubicBezTo>
                  <a:cubicBezTo>
                    <a:pt x="6" y="18"/>
                    <a:pt x="6" y="17"/>
                    <a:pt x="5" y="17"/>
                  </a:cubicBezTo>
                  <a:cubicBezTo>
                    <a:pt x="5" y="18"/>
                    <a:pt x="2" y="19"/>
                    <a:pt x="2" y="19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10" y="21"/>
                    <a:pt x="10" y="22"/>
                  </a:cubicBezTo>
                  <a:cubicBezTo>
                    <a:pt x="10" y="22"/>
                    <a:pt x="12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4"/>
                    <a:pt x="16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20" y="26"/>
                    <a:pt x="20" y="26"/>
                  </a:cubicBezTo>
                  <a:cubicBezTo>
                    <a:pt x="20" y="26"/>
                    <a:pt x="20" y="27"/>
                    <a:pt x="20" y="27"/>
                  </a:cubicBezTo>
                  <a:cubicBezTo>
                    <a:pt x="20" y="27"/>
                    <a:pt x="21" y="28"/>
                    <a:pt x="22" y="29"/>
                  </a:cubicBezTo>
                  <a:cubicBezTo>
                    <a:pt x="22" y="29"/>
                    <a:pt x="23" y="30"/>
                    <a:pt x="23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4"/>
                    <a:pt x="26" y="35"/>
                    <a:pt x="27" y="35"/>
                  </a:cubicBezTo>
                  <a:cubicBezTo>
                    <a:pt x="27" y="35"/>
                    <a:pt x="27" y="35"/>
                    <a:pt x="28" y="35"/>
                  </a:cubicBezTo>
                  <a:cubicBezTo>
                    <a:pt x="28" y="35"/>
                    <a:pt x="28" y="35"/>
                    <a:pt x="28" y="36"/>
                  </a:cubicBezTo>
                  <a:cubicBezTo>
                    <a:pt x="28" y="36"/>
                    <a:pt x="28" y="36"/>
                    <a:pt x="29" y="37"/>
                  </a:cubicBezTo>
                  <a:cubicBezTo>
                    <a:pt x="29" y="37"/>
                    <a:pt x="30" y="38"/>
                    <a:pt x="30" y="38"/>
                  </a:cubicBezTo>
                  <a:cubicBezTo>
                    <a:pt x="30" y="38"/>
                    <a:pt x="30" y="38"/>
                    <a:pt x="30" y="39"/>
                  </a:cubicBezTo>
                  <a:cubicBezTo>
                    <a:pt x="30" y="40"/>
                    <a:pt x="31" y="41"/>
                    <a:pt x="31" y="41"/>
                  </a:cubicBezTo>
                  <a:cubicBezTo>
                    <a:pt x="31" y="42"/>
                    <a:pt x="32" y="42"/>
                    <a:pt x="32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3" y="42"/>
                    <a:pt x="33" y="43"/>
                  </a:cubicBezTo>
                  <a:cubicBezTo>
                    <a:pt x="33" y="44"/>
                    <a:pt x="32" y="45"/>
                    <a:pt x="33" y="45"/>
                  </a:cubicBezTo>
                  <a:cubicBezTo>
                    <a:pt x="33" y="45"/>
                    <a:pt x="34" y="47"/>
                    <a:pt x="35" y="47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7" y="47"/>
                    <a:pt x="37" y="49"/>
                    <a:pt x="38" y="49"/>
                  </a:cubicBezTo>
                  <a:cubicBezTo>
                    <a:pt x="38" y="50"/>
                    <a:pt x="38" y="50"/>
                    <a:pt x="39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0"/>
                    <a:pt x="40" y="50"/>
                    <a:pt x="40" y="51"/>
                  </a:cubicBezTo>
                  <a:cubicBezTo>
                    <a:pt x="41" y="51"/>
                    <a:pt x="43" y="53"/>
                    <a:pt x="43" y="53"/>
                  </a:cubicBezTo>
                  <a:cubicBezTo>
                    <a:pt x="43" y="53"/>
                    <a:pt x="44" y="54"/>
                    <a:pt x="44" y="54"/>
                  </a:cubicBezTo>
                  <a:cubicBezTo>
                    <a:pt x="44" y="54"/>
                    <a:pt x="45" y="54"/>
                    <a:pt x="46" y="54"/>
                  </a:cubicBezTo>
                  <a:cubicBezTo>
                    <a:pt x="46" y="54"/>
                    <a:pt x="47" y="54"/>
                    <a:pt x="47" y="55"/>
                  </a:cubicBezTo>
                  <a:cubicBezTo>
                    <a:pt x="47" y="56"/>
                    <a:pt x="48" y="56"/>
                    <a:pt x="48" y="57"/>
                  </a:cubicBezTo>
                  <a:cubicBezTo>
                    <a:pt x="48" y="58"/>
                    <a:pt x="49" y="58"/>
                    <a:pt x="49" y="59"/>
                  </a:cubicBezTo>
                  <a:cubicBezTo>
                    <a:pt x="49" y="59"/>
                    <a:pt x="50" y="61"/>
                    <a:pt x="50" y="61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7" y="65"/>
                    <a:pt x="57" y="65"/>
                    <a:pt x="57" y="65"/>
                  </a:cubicBezTo>
                  <a:cubicBezTo>
                    <a:pt x="57" y="65"/>
                    <a:pt x="58" y="67"/>
                    <a:pt x="58" y="67"/>
                  </a:cubicBezTo>
                  <a:cubicBezTo>
                    <a:pt x="59" y="68"/>
                    <a:pt x="60" y="68"/>
                    <a:pt x="60" y="68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8" y="73"/>
                    <a:pt x="69" y="73"/>
                  </a:cubicBezTo>
                  <a:cubicBezTo>
                    <a:pt x="69" y="73"/>
                    <a:pt x="71" y="74"/>
                    <a:pt x="72" y="74"/>
                  </a:cubicBezTo>
                  <a:cubicBezTo>
                    <a:pt x="72" y="75"/>
                    <a:pt x="73" y="78"/>
                    <a:pt x="73" y="78"/>
                  </a:cubicBezTo>
                  <a:cubicBezTo>
                    <a:pt x="74" y="78"/>
                    <a:pt x="76" y="80"/>
                    <a:pt x="76" y="82"/>
                  </a:cubicBezTo>
                  <a:cubicBezTo>
                    <a:pt x="77" y="83"/>
                    <a:pt x="77" y="83"/>
                    <a:pt x="77" y="85"/>
                  </a:cubicBezTo>
                  <a:cubicBezTo>
                    <a:pt x="78" y="86"/>
                    <a:pt x="80" y="88"/>
                    <a:pt x="80" y="88"/>
                  </a:cubicBezTo>
                  <a:cubicBezTo>
                    <a:pt x="80" y="88"/>
                    <a:pt x="80" y="88"/>
                    <a:pt x="81" y="90"/>
                  </a:cubicBezTo>
                  <a:cubicBezTo>
                    <a:pt x="82" y="91"/>
                    <a:pt x="83" y="92"/>
                    <a:pt x="83" y="93"/>
                  </a:cubicBezTo>
                  <a:cubicBezTo>
                    <a:pt x="83" y="93"/>
                    <a:pt x="83" y="93"/>
                    <a:pt x="83" y="94"/>
                  </a:cubicBezTo>
                  <a:cubicBezTo>
                    <a:pt x="83" y="94"/>
                    <a:pt x="83" y="95"/>
                    <a:pt x="83" y="95"/>
                  </a:cubicBezTo>
                  <a:cubicBezTo>
                    <a:pt x="83" y="95"/>
                    <a:pt x="84" y="97"/>
                    <a:pt x="84" y="98"/>
                  </a:cubicBezTo>
                  <a:cubicBezTo>
                    <a:pt x="84" y="98"/>
                    <a:pt x="85" y="100"/>
                    <a:pt x="85" y="100"/>
                  </a:cubicBezTo>
                  <a:cubicBezTo>
                    <a:pt x="85" y="101"/>
                    <a:pt x="85" y="101"/>
                    <a:pt x="85" y="101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85" y="106"/>
                    <a:pt x="85" y="106"/>
                    <a:pt x="85" y="106"/>
                  </a:cubicBezTo>
                  <a:cubicBezTo>
                    <a:pt x="85" y="106"/>
                    <a:pt x="84" y="107"/>
                    <a:pt x="85" y="107"/>
                  </a:cubicBezTo>
                  <a:cubicBezTo>
                    <a:pt x="86" y="107"/>
                    <a:pt x="87" y="108"/>
                    <a:pt x="86" y="109"/>
                  </a:cubicBezTo>
                  <a:cubicBezTo>
                    <a:pt x="86" y="109"/>
                    <a:pt x="85" y="111"/>
                    <a:pt x="85" y="111"/>
                  </a:cubicBezTo>
                  <a:cubicBezTo>
                    <a:pt x="85" y="112"/>
                    <a:pt x="85" y="112"/>
                    <a:pt x="85" y="112"/>
                  </a:cubicBezTo>
                  <a:cubicBezTo>
                    <a:pt x="84" y="114"/>
                    <a:pt x="84" y="114"/>
                    <a:pt x="84" y="114"/>
                  </a:cubicBezTo>
                  <a:cubicBezTo>
                    <a:pt x="84" y="114"/>
                    <a:pt x="86" y="115"/>
                    <a:pt x="86" y="115"/>
                  </a:cubicBezTo>
                  <a:cubicBezTo>
                    <a:pt x="86" y="116"/>
                    <a:pt x="87" y="117"/>
                    <a:pt x="86" y="118"/>
                  </a:cubicBezTo>
                  <a:cubicBezTo>
                    <a:pt x="86" y="118"/>
                    <a:pt x="86" y="120"/>
                    <a:pt x="86" y="120"/>
                  </a:cubicBezTo>
                  <a:cubicBezTo>
                    <a:pt x="86" y="120"/>
                    <a:pt x="86" y="122"/>
                    <a:pt x="86" y="122"/>
                  </a:cubicBezTo>
                  <a:cubicBezTo>
                    <a:pt x="86" y="122"/>
                    <a:pt x="88" y="123"/>
                    <a:pt x="87" y="124"/>
                  </a:cubicBezTo>
                  <a:cubicBezTo>
                    <a:pt x="87" y="124"/>
                    <a:pt x="87" y="125"/>
                    <a:pt x="87" y="126"/>
                  </a:cubicBezTo>
                  <a:cubicBezTo>
                    <a:pt x="88" y="128"/>
                    <a:pt x="90" y="131"/>
                    <a:pt x="90" y="131"/>
                  </a:cubicBezTo>
                  <a:cubicBezTo>
                    <a:pt x="90" y="131"/>
                    <a:pt x="91" y="133"/>
                    <a:pt x="91" y="133"/>
                  </a:cubicBezTo>
                  <a:cubicBezTo>
                    <a:pt x="91" y="134"/>
                    <a:pt x="90" y="134"/>
                    <a:pt x="91" y="135"/>
                  </a:cubicBezTo>
                  <a:cubicBezTo>
                    <a:pt x="91" y="135"/>
                    <a:pt x="90" y="136"/>
                    <a:pt x="91" y="136"/>
                  </a:cubicBezTo>
                  <a:cubicBezTo>
                    <a:pt x="92" y="137"/>
                    <a:pt x="93" y="139"/>
                    <a:pt x="93" y="139"/>
                  </a:cubicBezTo>
                  <a:cubicBezTo>
                    <a:pt x="93" y="139"/>
                    <a:pt x="93" y="139"/>
                    <a:pt x="94" y="140"/>
                  </a:cubicBezTo>
                  <a:cubicBezTo>
                    <a:pt x="94" y="141"/>
                    <a:pt x="94" y="143"/>
                    <a:pt x="94" y="143"/>
                  </a:cubicBezTo>
                  <a:cubicBezTo>
                    <a:pt x="94" y="144"/>
                    <a:pt x="95" y="144"/>
                    <a:pt x="94" y="144"/>
                  </a:cubicBezTo>
                  <a:cubicBezTo>
                    <a:pt x="94" y="144"/>
                    <a:pt x="93" y="145"/>
                    <a:pt x="93" y="145"/>
                  </a:cubicBezTo>
                  <a:cubicBezTo>
                    <a:pt x="92" y="147"/>
                    <a:pt x="92" y="147"/>
                    <a:pt x="92" y="147"/>
                  </a:cubicBezTo>
                  <a:cubicBezTo>
                    <a:pt x="92" y="147"/>
                    <a:pt x="93" y="148"/>
                    <a:pt x="94" y="148"/>
                  </a:cubicBezTo>
                  <a:cubicBezTo>
                    <a:pt x="94" y="148"/>
                    <a:pt x="95" y="148"/>
                    <a:pt x="95" y="148"/>
                  </a:cubicBezTo>
                  <a:cubicBezTo>
                    <a:pt x="97" y="150"/>
                    <a:pt x="97" y="150"/>
                    <a:pt x="97" y="150"/>
                  </a:cubicBezTo>
                  <a:cubicBezTo>
                    <a:pt x="97" y="152"/>
                    <a:pt x="97" y="152"/>
                    <a:pt x="97" y="152"/>
                  </a:cubicBezTo>
                  <a:lnTo>
                    <a:pt x="99" y="152"/>
                  </a:lnTo>
                  <a:close/>
                </a:path>
              </a:pathLst>
            </a:custGeom>
            <a:grpFill/>
            <a:ln w="19050" cap="rnd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59" name="Freeform 29"/>
            <p:cNvSpPr>
              <a:spLocks/>
            </p:cNvSpPr>
            <p:nvPr/>
          </p:nvSpPr>
          <p:spPr bwMode="auto">
            <a:xfrm>
              <a:off x="4446566" y="2676821"/>
              <a:ext cx="294647" cy="240785"/>
            </a:xfrm>
            <a:custGeom>
              <a:avLst/>
              <a:gdLst>
                <a:gd name="T0" fmla="*/ 27 w 129"/>
                <a:gd name="T1" fmla="*/ 5 h 109"/>
                <a:gd name="T2" fmla="*/ 33 w 129"/>
                <a:gd name="T3" fmla="*/ 7 h 109"/>
                <a:gd name="T4" fmla="*/ 40 w 129"/>
                <a:gd name="T5" fmla="*/ 5 h 109"/>
                <a:gd name="T6" fmla="*/ 57 w 129"/>
                <a:gd name="T7" fmla="*/ 8 h 109"/>
                <a:gd name="T8" fmla="*/ 64 w 129"/>
                <a:gd name="T9" fmla="*/ 7 h 109"/>
                <a:gd name="T10" fmla="*/ 66 w 129"/>
                <a:gd name="T11" fmla="*/ 1 h 109"/>
                <a:gd name="T12" fmla="*/ 70 w 129"/>
                <a:gd name="T13" fmla="*/ 5 h 109"/>
                <a:gd name="T14" fmla="*/ 77 w 129"/>
                <a:gd name="T15" fmla="*/ 1 h 109"/>
                <a:gd name="T16" fmla="*/ 79 w 129"/>
                <a:gd name="T17" fmla="*/ 5 h 109"/>
                <a:gd name="T18" fmla="*/ 86 w 129"/>
                <a:gd name="T19" fmla="*/ 3 h 109"/>
                <a:gd name="T20" fmla="*/ 89 w 129"/>
                <a:gd name="T21" fmla="*/ 9 h 109"/>
                <a:gd name="T22" fmla="*/ 92 w 129"/>
                <a:gd name="T23" fmla="*/ 12 h 109"/>
                <a:gd name="T24" fmla="*/ 98 w 129"/>
                <a:gd name="T25" fmla="*/ 15 h 109"/>
                <a:gd name="T26" fmla="*/ 102 w 129"/>
                <a:gd name="T27" fmla="*/ 18 h 109"/>
                <a:gd name="T28" fmla="*/ 113 w 129"/>
                <a:gd name="T29" fmla="*/ 22 h 109"/>
                <a:gd name="T30" fmla="*/ 109 w 129"/>
                <a:gd name="T31" fmla="*/ 30 h 109"/>
                <a:gd name="T32" fmla="*/ 104 w 129"/>
                <a:gd name="T33" fmla="*/ 36 h 109"/>
                <a:gd name="T34" fmla="*/ 105 w 129"/>
                <a:gd name="T35" fmla="*/ 43 h 109"/>
                <a:gd name="T36" fmla="*/ 114 w 129"/>
                <a:gd name="T37" fmla="*/ 42 h 109"/>
                <a:gd name="T38" fmla="*/ 120 w 129"/>
                <a:gd name="T39" fmla="*/ 46 h 109"/>
                <a:gd name="T40" fmla="*/ 124 w 129"/>
                <a:gd name="T41" fmla="*/ 50 h 109"/>
                <a:gd name="T42" fmla="*/ 124 w 129"/>
                <a:gd name="T43" fmla="*/ 57 h 109"/>
                <a:gd name="T44" fmla="*/ 129 w 129"/>
                <a:gd name="T45" fmla="*/ 61 h 109"/>
                <a:gd name="T46" fmla="*/ 127 w 129"/>
                <a:gd name="T47" fmla="*/ 67 h 109"/>
                <a:gd name="T48" fmla="*/ 123 w 129"/>
                <a:gd name="T49" fmla="*/ 70 h 109"/>
                <a:gd name="T50" fmla="*/ 120 w 129"/>
                <a:gd name="T51" fmla="*/ 74 h 109"/>
                <a:gd name="T52" fmla="*/ 117 w 129"/>
                <a:gd name="T53" fmla="*/ 75 h 109"/>
                <a:gd name="T54" fmla="*/ 112 w 129"/>
                <a:gd name="T55" fmla="*/ 77 h 109"/>
                <a:gd name="T56" fmla="*/ 109 w 129"/>
                <a:gd name="T57" fmla="*/ 82 h 109"/>
                <a:gd name="T58" fmla="*/ 105 w 129"/>
                <a:gd name="T59" fmla="*/ 88 h 109"/>
                <a:gd name="T60" fmla="*/ 106 w 129"/>
                <a:gd name="T61" fmla="*/ 92 h 109"/>
                <a:gd name="T62" fmla="*/ 107 w 129"/>
                <a:gd name="T63" fmla="*/ 96 h 109"/>
                <a:gd name="T64" fmla="*/ 110 w 129"/>
                <a:gd name="T65" fmla="*/ 101 h 109"/>
                <a:gd name="T66" fmla="*/ 107 w 129"/>
                <a:gd name="T67" fmla="*/ 107 h 109"/>
                <a:gd name="T68" fmla="*/ 103 w 129"/>
                <a:gd name="T69" fmla="*/ 108 h 109"/>
                <a:gd name="T70" fmla="*/ 96 w 129"/>
                <a:gd name="T71" fmla="*/ 109 h 109"/>
                <a:gd name="T72" fmla="*/ 93 w 129"/>
                <a:gd name="T73" fmla="*/ 104 h 109"/>
                <a:gd name="T74" fmla="*/ 90 w 129"/>
                <a:gd name="T75" fmla="*/ 101 h 109"/>
                <a:gd name="T76" fmla="*/ 85 w 129"/>
                <a:gd name="T77" fmla="*/ 97 h 109"/>
                <a:gd name="T78" fmla="*/ 79 w 129"/>
                <a:gd name="T79" fmla="*/ 94 h 109"/>
                <a:gd name="T80" fmla="*/ 74 w 129"/>
                <a:gd name="T81" fmla="*/ 89 h 109"/>
                <a:gd name="T82" fmla="*/ 74 w 129"/>
                <a:gd name="T83" fmla="*/ 81 h 109"/>
                <a:gd name="T84" fmla="*/ 74 w 129"/>
                <a:gd name="T85" fmla="*/ 73 h 109"/>
                <a:gd name="T86" fmla="*/ 69 w 129"/>
                <a:gd name="T87" fmla="*/ 78 h 109"/>
                <a:gd name="T88" fmla="*/ 63 w 129"/>
                <a:gd name="T89" fmla="*/ 82 h 109"/>
                <a:gd name="T90" fmla="*/ 55 w 129"/>
                <a:gd name="T91" fmla="*/ 82 h 109"/>
                <a:gd name="T92" fmla="*/ 51 w 129"/>
                <a:gd name="T93" fmla="*/ 77 h 109"/>
                <a:gd name="T94" fmla="*/ 52 w 129"/>
                <a:gd name="T95" fmla="*/ 73 h 109"/>
                <a:gd name="T96" fmla="*/ 53 w 129"/>
                <a:gd name="T97" fmla="*/ 66 h 109"/>
                <a:gd name="T98" fmla="*/ 49 w 129"/>
                <a:gd name="T99" fmla="*/ 62 h 109"/>
                <a:gd name="T100" fmla="*/ 42 w 129"/>
                <a:gd name="T101" fmla="*/ 61 h 109"/>
                <a:gd name="T102" fmla="*/ 35 w 129"/>
                <a:gd name="T103" fmla="*/ 60 h 109"/>
                <a:gd name="T104" fmla="*/ 33 w 129"/>
                <a:gd name="T105" fmla="*/ 52 h 109"/>
                <a:gd name="T106" fmla="*/ 27 w 129"/>
                <a:gd name="T107" fmla="*/ 51 h 109"/>
                <a:gd name="T108" fmla="*/ 23 w 129"/>
                <a:gd name="T109" fmla="*/ 46 h 109"/>
                <a:gd name="T110" fmla="*/ 19 w 129"/>
                <a:gd name="T111" fmla="*/ 37 h 109"/>
                <a:gd name="T112" fmla="*/ 11 w 129"/>
                <a:gd name="T113" fmla="*/ 37 h 109"/>
                <a:gd name="T114" fmla="*/ 6 w 129"/>
                <a:gd name="T115" fmla="*/ 35 h 109"/>
                <a:gd name="T116" fmla="*/ 2 w 129"/>
                <a:gd name="T117" fmla="*/ 29 h 109"/>
                <a:gd name="T118" fmla="*/ 0 w 129"/>
                <a:gd name="T119" fmla="*/ 22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9" h="109">
                  <a:moveTo>
                    <a:pt x="1" y="18"/>
                  </a:moveTo>
                  <a:cubicBezTo>
                    <a:pt x="1" y="18"/>
                    <a:pt x="21" y="6"/>
                    <a:pt x="21" y="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2" y="7"/>
                    <a:pt x="33" y="7"/>
                  </a:cubicBezTo>
                  <a:cubicBezTo>
                    <a:pt x="33" y="7"/>
                    <a:pt x="35" y="9"/>
                    <a:pt x="35" y="8"/>
                  </a:cubicBezTo>
                  <a:cubicBezTo>
                    <a:pt x="36" y="7"/>
                    <a:pt x="36" y="6"/>
                    <a:pt x="37" y="6"/>
                  </a:cubicBezTo>
                  <a:cubicBezTo>
                    <a:pt x="37" y="5"/>
                    <a:pt x="38" y="4"/>
                    <a:pt x="40" y="5"/>
                  </a:cubicBezTo>
                  <a:cubicBezTo>
                    <a:pt x="41" y="6"/>
                    <a:pt x="41" y="10"/>
                    <a:pt x="41" y="10"/>
                  </a:cubicBezTo>
                  <a:cubicBezTo>
                    <a:pt x="49" y="12"/>
                    <a:pt x="44" y="13"/>
                    <a:pt x="55" y="10"/>
                  </a:cubicBezTo>
                  <a:cubicBezTo>
                    <a:pt x="55" y="10"/>
                    <a:pt x="57" y="8"/>
                    <a:pt x="57" y="8"/>
                  </a:cubicBezTo>
                  <a:cubicBezTo>
                    <a:pt x="57" y="7"/>
                    <a:pt x="56" y="5"/>
                    <a:pt x="58" y="6"/>
                  </a:cubicBezTo>
                  <a:cubicBezTo>
                    <a:pt x="59" y="7"/>
                    <a:pt x="60" y="7"/>
                    <a:pt x="61" y="7"/>
                  </a:cubicBezTo>
                  <a:cubicBezTo>
                    <a:pt x="62" y="7"/>
                    <a:pt x="64" y="7"/>
                    <a:pt x="64" y="7"/>
                  </a:cubicBezTo>
                  <a:cubicBezTo>
                    <a:pt x="64" y="7"/>
                    <a:pt x="65" y="6"/>
                    <a:pt x="64" y="5"/>
                  </a:cubicBezTo>
                  <a:cubicBezTo>
                    <a:pt x="64" y="4"/>
                    <a:pt x="63" y="3"/>
                    <a:pt x="64" y="3"/>
                  </a:cubicBezTo>
                  <a:cubicBezTo>
                    <a:pt x="64" y="2"/>
                    <a:pt x="66" y="1"/>
                    <a:pt x="66" y="1"/>
                  </a:cubicBezTo>
                  <a:cubicBezTo>
                    <a:pt x="66" y="1"/>
                    <a:pt x="67" y="1"/>
                    <a:pt x="67" y="2"/>
                  </a:cubicBezTo>
                  <a:cubicBezTo>
                    <a:pt x="68" y="3"/>
                    <a:pt x="68" y="3"/>
                    <a:pt x="68" y="4"/>
                  </a:cubicBezTo>
                  <a:cubicBezTo>
                    <a:pt x="69" y="4"/>
                    <a:pt x="69" y="5"/>
                    <a:pt x="70" y="5"/>
                  </a:cubicBezTo>
                  <a:cubicBezTo>
                    <a:pt x="72" y="5"/>
                    <a:pt x="72" y="5"/>
                    <a:pt x="73" y="4"/>
                  </a:cubicBezTo>
                  <a:cubicBezTo>
                    <a:pt x="74" y="3"/>
                    <a:pt x="74" y="3"/>
                    <a:pt x="75" y="2"/>
                  </a:cubicBezTo>
                  <a:cubicBezTo>
                    <a:pt x="76" y="0"/>
                    <a:pt x="76" y="0"/>
                    <a:pt x="77" y="1"/>
                  </a:cubicBezTo>
                  <a:cubicBezTo>
                    <a:pt x="78" y="1"/>
                    <a:pt x="80" y="2"/>
                    <a:pt x="80" y="2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8" y="4"/>
                    <a:pt x="77" y="4"/>
                    <a:pt x="79" y="5"/>
                  </a:cubicBezTo>
                  <a:cubicBezTo>
                    <a:pt x="82" y="6"/>
                    <a:pt x="83" y="6"/>
                    <a:pt x="83" y="6"/>
                  </a:cubicBezTo>
                  <a:cubicBezTo>
                    <a:pt x="85" y="3"/>
                    <a:pt x="85" y="3"/>
                    <a:pt x="85" y="3"/>
                  </a:cubicBezTo>
                  <a:cubicBezTo>
                    <a:pt x="85" y="3"/>
                    <a:pt x="85" y="1"/>
                    <a:pt x="86" y="3"/>
                  </a:cubicBezTo>
                  <a:cubicBezTo>
                    <a:pt x="86" y="4"/>
                    <a:pt x="87" y="6"/>
                    <a:pt x="87" y="6"/>
                  </a:cubicBezTo>
                  <a:cubicBezTo>
                    <a:pt x="87" y="6"/>
                    <a:pt x="87" y="9"/>
                    <a:pt x="88" y="9"/>
                  </a:cubicBezTo>
                  <a:cubicBezTo>
                    <a:pt x="89" y="9"/>
                    <a:pt x="89" y="8"/>
                    <a:pt x="89" y="9"/>
                  </a:cubicBezTo>
                  <a:cubicBezTo>
                    <a:pt x="89" y="10"/>
                    <a:pt x="88" y="10"/>
                    <a:pt x="89" y="10"/>
                  </a:cubicBezTo>
                  <a:cubicBezTo>
                    <a:pt x="89" y="11"/>
                    <a:pt x="91" y="11"/>
                    <a:pt x="91" y="11"/>
                  </a:cubicBezTo>
                  <a:cubicBezTo>
                    <a:pt x="91" y="11"/>
                    <a:pt x="92" y="11"/>
                    <a:pt x="92" y="12"/>
                  </a:cubicBezTo>
                  <a:cubicBezTo>
                    <a:pt x="92" y="13"/>
                    <a:pt x="92" y="14"/>
                    <a:pt x="92" y="14"/>
                  </a:cubicBezTo>
                  <a:cubicBezTo>
                    <a:pt x="92" y="14"/>
                    <a:pt x="95" y="14"/>
                    <a:pt x="95" y="14"/>
                  </a:cubicBezTo>
                  <a:cubicBezTo>
                    <a:pt x="96" y="14"/>
                    <a:pt x="97" y="15"/>
                    <a:pt x="98" y="15"/>
                  </a:cubicBezTo>
                  <a:cubicBezTo>
                    <a:pt x="99" y="14"/>
                    <a:pt x="100" y="13"/>
                    <a:pt x="100" y="13"/>
                  </a:cubicBezTo>
                  <a:cubicBezTo>
                    <a:pt x="100" y="14"/>
                    <a:pt x="102" y="14"/>
                    <a:pt x="102" y="15"/>
                  </a:cubicBezTo>
                  <a:cubicBezTo>
                    <a:pt x="101" y="17"/>
                    <a:pt x="100" y="17"/>
                    <a:pt x="102" y="18"/>
                  </a:cubicBezTo>
                  <a:cubicBezTo>
                    <a:pt x="104" y="18"/>
                    <a:pt x="106" y="19"/>
                    <a:pt x="107" y="19"/>
                  </a:cubicBezTo>
                  <a:cubicBezTo>
                    <a:pt x="108" y="20"/>
                    <a:pt x="111" y="21"/>
                    <a:pt x="111" y="21"/>
                  </a:cubicBezTo>
                  <a:cubicBezTo>
                    <a:pt x="112" y="21"/>
                    <a:pt x="113" y="21"/>
                    <a:pt x="113" y="22"/>
                  </a:cubicBezTo>
                  <a:cubicBezTo>
                    <a:pt x="113" y="23"/>
                    <a:pt x="111" y="25"/>
                    <a:pt x="111" y="25"/>
                  </a:cubicBezTo>
                  <a:cubicBezTo>
                    <a:pt x="111" y="25"/>
                    <a:pt x="110" y="26"/>
                    <a:pt x="110" y="27"/>
                  </a:cubicBezTo>
                  <a:cubicBezTo>
                    <a:pt x="110" y="27"/>
                    <a:pt x="109" y="30"/>
                    <a:pt x="109" y="30"/>
                  </a:cubicBezTo>
                  <a:cubicBezTo>
                    <a:pt x="108" y="31"/>
                    <a:pt x="107" y="33"/>
                    <a:pt x="107" y="33"/>
                  </a:cubicBezTo>
                  <a:cubicBezTo>
                    <a:pt x="107" y="33"/>
                    <a:pt x="106" y="35"/>
                    <a:pt x="105" y="35"/>
                  </a:cubicBezTo>
                  <a:cubicBezTo>
                    <a:pt x="105" y="35"/>
                    <a:pt x="104" y="36"/>
                    <a:pt x="104" y="36"/>
                  </a:cubicBezTo>
                  <a:cubicBezTo>
                    <a:pt x="104" y="37"/>
                    <a:pt x="104" y="39"/>
                    <a:pt x="104" y="39"/>
                  </a:cubicBezTo>
                  <a:cubicBezTo>
                    <a:pt x="105" y="41"/>
                    <a:pt x="105" y="41"/>
                    <a:pt x="105" y="41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9" y="42"/>
                    <a:pt x="109" y="42"/>
                    <a:pt x="110" y="43"/>
                  </a:cubicBezTo>
                  <a:cubicBezTo>
                    <a:pt x="112" y="43"/>
                    <a:pt x="113" y="42"/>
                    <a:pt x="114" y="42"/>
                  </a:cubicBezTo>
                  <a:cubicBezTo>
                    <a:pt x="114" y="42"/>
                    <a:pt x="116" y="44"/>
                    <a:pt x="116" y="44"/>
                  </a:cubicBezTo>
                  <a:cubicBezTo>
                    <a:pt x="116" y="44"/>
                    <a:pt x="117" y="45"/>
                    <a:pt x="117" y="45"/>
                  </a:cubicBezTo>
                  <a:cubicBezTo>
                    <a:pt x="118" y="45"/>
                    <a:pt x="120" y="46"/>
                    <a:pt x="120" y="46"/>
                  </a:cubicBezTo>
                  <a:cubicBezTo>
                    <a:pt x="120" y="49"/>
                    <a:pt x="120" y="49"/>
                    <a:pt x="120" y="49"/>
                  </a:cubicBezTo>
                  <a:cubicBezTo>
                    <a:pt x="120" y="49"/>
                    <a:pt x="122" y="49"/>
                    <a:pt x="122" y="49"/>
                  </a:cubicBezTo>
                  <a:cubicBezTo>
                    <a:pt x="123" y="49"/>
                    <a:pt x="124" y="50"/>
                    <a:pt x="124" y="50"/>
                  </a:cubicBezTo>
                  <a:cubicBezTo>
                    <a:pt x="124" y="50"/>
                    <a:pt x="124" y="53"/>
                    <a:pt x="123" y="53"/>
                  </a:cubicBezTo>
                  <a:cubicBezTo>
                    <a:pt x="123" y="54"/>
                    <a:pt x="122" y="55"/>
                    <a:pt x="122" y="55"/>
                  </a:cubicBezTo>
                  <a:cubicBezTo>
                    <a:pt x="122" y="55"/>
                    <a:pt x="123" y="57"/>
                    <a:pt x="124" y="57"/>
                  </a:cubicBezTo>
                  <a:cubicBezTo>
                    <a:pt x="124" y="57"/>
                    <a:pt x="126" y="57"/>
                    <a:pt x="126" y="57"/>
                  </a:cubicBezTo>
                  <a:cubicBezTo>
                    <a:pt x="127" y="57"/>
                    <a:pt x="128" y="59"/>
                    <a:pt x="128" y="59"/>
                  </a:cubicBezTo>
                  <a:cubicBezTo>
                    <a:pt x="128" y="59"/>
                    <a:pt x="129" y="60"/>
                    <a:pt x="129" y="61"/>
                  </a:cubicBezTo>
                  <a:cubicBezTo>
                    <a:pt x="129" y="62"/>
                    <a:pt x="128" y="64"/>
                    <a:pt x="128" y="64"/>
                  </a:cubicBezTo>
                  <a:cubicBezTo>
                    <a:pt x="128" y="64"/>
                    <a:pt x="128" y="65"/>
                    <a:pt x="128" y="66"/>
                  </a:cubicBezTo>
                  <a:cubicBezTo>
                    <a:pt x="128" y="66"/>
                    <a:pt x="127" y="67"/>
                    <a:pt x="127" y="67"/>
                  </a:cubicBezTo>
                  <a:cubicBezTo>
                    <a:pt x="125" y="67"/>
                    <a:pt x="125" y="67"/>
                    <a:pt x="125" y="67"/>
                  </a:cubicBezTo>
                  <a:cubicBezTo>
                    <a:pt x="125" y="67"/>
                    <a:pt x="125" y="70"/>
                    <a:pt x="124" y="70"/>
                  </a:cubicBezTo>
                  <a:cubicBezTo>
                    <a:pt x="124" y="70"/>
                    <a:pt x="123" y="70"/>
                    <a:pt x="123" y="70"/>
                  </a:cubicBezTo>
                  <a:cubicBezTo>
                    <a:pt x="122" y="70"/>
                    <a:pt x="121" y="71"/>
                    <a:pt x="121" y="71"/>
                  </a:cubicBezTo>
                  <a:cubicBezTo>
                    <a:pt x="121" y="72"/>
                    <a:pt x="121" y="72"/>
                    <a:pt x="121" y="72"/>
                  </a:cubicBezTo>
                  <a:cubicBezTo>
                    <a:pt x="120" y="74"/>
                    <a:pt x="120" y="74"/>
                    <a:pt x="120" y="74"/>
                  </a:cubicBezTo>
                  <a:cubicBezTo>
                    <a:pt x="120" y="74"/>
                    <a:pt x="120" y="74"/>
                    <a:pt x="119" y="74"/>
                  </a:cubicBezTo>
                  <a:cubicBezTo>
                    <a:pt x="119" y="74"/>
                    <a:pt x="119" y="74"/>
                    <a:pt x="118" y="74"/>
                  </a:cubicBezTo>
                  <a:cubicBezTo>
                    <a:pt x="118" y="75"/>
                    <a:pt x="117" y="75"/>
                    <a:pt x="117" y="75"/>
                  </a:cubicBezTo>
                  <a:cubicBezTo>
                    <a:pt x="117" y="75"/>
                    <a:pt x="116" y="74"/>
                    <a:pt x="115" y="74"/>
                  </a:cubicBezTo>
                  <a:cubicBezTo>
                    <a:pt x="115" y="74"/>
                    <a:pt x="114" y="74"/>
                    <a:pt x="114" y="75"/>
                  </a:cubicBezTo>
                  <a:cubicBezTo>
                    <a:pt x="113" y="76"/>
                    <a:pt x="113" y="77"/>
                    <a:pt x="112" y="77"/>
                  </a:cubicBezTo>
                  <a:cubicBezTo>
                    <a:pt x="112" y="77"/>
                    <a:pt x="111" y="78"/>
                    <a:pt x="111" y="78"/>
                  </a:cubicBezTo>
                  <a:cubicBezTo>
                    <a:pt x="111" y="78"/>
                    <a:pt x="111" y="80"/>
                    <a:pt x="110" y="80"/>
                  </a:cubicBezTo>
                  <a:cubicBezTo>
                    <a:pt x="110" y="81"/>
                    <a:pt x="109" y="82"/>
                    <a:pt x="109" y="82"/>
                  </a:cubicBezTo>
                  <a:cubicBezTo>
                    <a:pt x="109" y="82"/>
                    <a:pt x="109" y="83"/>
                    <a:pt x="109" y="83"/>
                  </a:cubicBezTo>
                  <a:cubicBezTo>
                    <a:pt x="109" y="84"/>
                    <a:pt x="109" y="85"/>
                    <a:pt x="108" y="86"/>
                  </a:cubicBezTo>
                  <a:cubicBezTo>
                    <a:pt x="107" y="86"/>
                    <a:pt x="105" y="88"/>
                    <a:pt x="105" y="88"/>
                  </a:cubicBezTo>
                  <a:cubicBezTo>
                    <a:pt x="105" y="88"/>
                    <a:pt x="105" y="88"/>
                    <a:pt x="105" y="89"/>
                  </a:cubicBezTo>
                  <a:cubicBezTo>
                    <a:pt x="106" y="89"/>
                    <a:pt x="106" y="90"/>
                    <a:pt x="106" y="90"/>
                  </a:cubicBezTo>
                  <a:cubicBezTo>
                    <a:pt x="106" y="92"/>
                    <a:pt x="106" y="92"/>
                    <a:pt x="106" y="92"/>
                  </a:cubicBezTo>
                  <a:cubicBezTo>
                    <a:pt x="106" y="92"/>
                    <a:pt x="105" y="93"/>
                    <a:pt x="105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7" y="96"/>
                    <a:pt x="107" y="96"/>
                    <a:pt x="107" y="96"/>
                  </a:cubicBezTo>
                  <a:cubicBezTo>
                    <a:pt x="108" y="98"/>
                    <a:pt x="108" y="98"/>
                    <a:pt x="108" y="98"/>
                  </a:cubicBezTo>
                  <a:cubicBezTo>
                    <a:pt x="109" y="98"/>
                    <a:pt x="109" y="98"/>
                    <a:pt x="109" y="98"/>
                  </a:cubicBezTo>
                  <a:cubicBezTo>
                    <a:pt x="109" y="98"/>
                    <a:pt x="110" y="100"/>
                    <a:pt x="110" y="101"/>
                  </a:cubicBezTo>
                  <a:cubicBezTo>
                    <a:pt x="110" y="101"/>
                    <a:pt x="110" y="103"/>
                    <a:pt x="110" y="103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107" y="107"/>
                    <a:pt x="107" y="107"/>
                    <a:pt x="107" y="107"/>
                  </a:cubicBezTo>
                  <a:cubicBezTo>
                    <a:pt x="107" y="107"/>
                    <a:pt x="106" y="107"/>
                    <a:pt x="106" y="107"/>
                  </a:cubicBezTo>
                  <a:cubicBezTo>
                    <a:pt x="105" y="107"/>
                    <a:pt x="104" y="107"/>
                    <a:pt x="104" y="107"/>
                  </a:cubicBezTo>
                  <a:cubicBezTo>
                    <a:pt x="103" y="108"/>
                    <a:pt x="103" y="108"/>
                    <a:pt x="103" y="108"/>
                  </a:cubicBezTo>
                  <a:cubicBezTo>
                    <a:pt x="101" y="108"/>
                    <a:pt x="101" y="108"/>
                    <a:pt x="101" y="108"/>
                  </a:cubicBezTo>
                  <a:cubicBezTo>
                    <a:pt x="99" y="109"/>
                    <a:pt x="99" y="109"/>
                    <a:pt x="99" y="109"/>
                  </a:cubicBezTo>
                  <a:cubicBezTo>
                    <a:pt x="96" y="109"/>
                    <a:pt x="96" y="109"/>
                    <a:pt x="96" y="109"/>
                  </a:cubicBezTo>
                  <a:cubicBezTo>
                    <a:pt x="95" y="107"/>
                    <a:pt x="95" y="107"/>
                    <a:pt x="95" y="107"/>
                  </a:cubicBezTo>
                  <a:cubicBezTo>
                    <a:pt x="94" y="105"/>
                    <a:pt x="94" y="105"/>
                    <a:pt x="94" y="105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89" y="103"/>
                    <a:pt x="89" y="103"/>
                    <a:pt x="89" y="103"/>
                  </a:cubicBezTo>
                  <a:cubicBezTo>
                    <a:pt x="90" y="101"/>
                    <a:pt x="90" y="101"/>
                    <a:pt x="90" y="101"/>
                  </a:cubicBezTo>
                  <a:cubicBezTo>
                    <a:pt x="90" y="101"/>
                    <a:pt x="89" y="99"/>
                    <a:pt x="89" y="99"/>
                  </a:cubicBezTo>
                  <a:cubicBezTo>
                    <a:pt x="88" y="99"/>
                    <a:pt x="87" y="99"/>
                    <a:pt x="87" y="99"/>
                  </a:cubicBezTo>
                  <a:cubicBezTo>
                    <a:pt x="85" y="97"/>
                    <a:pt x="85" y="97"/>
                    <a:pt x="85" y="97"/>
                  </a:cubicBezTo>
                  <a:cubicBezTo>
                    <a:pt x="85" y="97"/>
                    <a:pt x="85" y="96"/>
                    <a:pt x="84" y="95"/>
                  </a:cubicBezTo>
                  <a:cubicBezTo>
                    <a:pt x="83" y="95"/>
                    <a:pt x="83" y="94"/>
                    <a:pt x="82" y="94"/>
                  </a:cubicBezTo>
                  <a:cubicBezTo>
                    <a:pt x="81" y="94"/>
                    <a:pt x="79" y="94"/>
                    <a:pt x="79" y="94"/>
                  </a:cubicBezTo>
                  <a:cubicBezTo>
                    <a:pt x="79" y="94"/>
                    <a:pt x="78" y="92"/>
                    <a:pt x="77" y="92"/>
                  </a:cubicBezTo>
                  <a:cubicBezTo>
                    <a:pt x="77" y="92"/>
                    <a:pt x="73" y="92"/>
                    <a:pt x="73" y="92"/>
                  </a:cubicBezTo>
                  <a:cubicBezTo>
                    <a:pt x="73" y="92"/>
                    <a:pt x="74" y="89"/>
                    <a:pt x="74" y="89"/>
                  </a:cubicBezTo>
                  <a:cubicBezTo>
                    <a:pt x="74" y="88"/>
                    <a:pt x="74" y="85"/>
                    <a:pt x="74" y="85"/>
                  </a:cubicBezTo>
                  <a:cubicBezTo>
                    <a:pt x="74" y="84"/>
                    <a:pt x="74" y="84"/>
                    <a:pt x="74" y="84"/>
                  </a:cubicBezTo>
                  <a:cubicBezTo>
                    <a:pt x="74" y="84"/>
                    <a:pt x="73" y="83"/>
                    <a:pt x="74" y="81"/>
                  </a:cubicBezTo>
                  <a:cubicBezTo>
                    <a:pt x="75" y="79"/>
                    <a:pt x="74" y="80"/>
                    <a:pt x="75" y="78"/>
                  </a:cubicBezTo>
                  <a:cubicBezTo>
                    <a:pt x="76" y="75"/>
                    <a:pt x="76" y="74"/>
                    <a:pt x="76" y="74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3" y="72"/>
                    <a:pt x="72" y="73"/>
                  </a:cubicBezTo>
                  <a:cubicBezTo>
                    <a:pt x="72" y="75"/>
                    <a:pt x="71" y="75"/>
                    <a:pt x="71" y="75"/>
                  </a:cubicBezTo>
                  <a:cubicBezTo>
                    <a:pt x="69" y="78"/>
                    <a:pt x="69" y="78"/>
                    <a:pt x="69" y="78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70" y="82"/>
                    <a:pt x="67" y="82"/>
                  </a:cubicBezTo>
                  <a:cubicBezTo>
                    <a:pt x="65" y="82"/>
                    <a:pt x="63" y="82"/>
                    <a:pt x="63" y="82"/>
                  </a:cubicBezTo>
                  <a:cubicBezTo>
                    <a:pt x="63" y="82"/>
                    <a:pt x="65" y="84"/>
                    <a:pt x="63" y="84"/>
                  </a:cubicBezTo>
                  <a:cubicBezTo>
                    <a:pt x="60" y="84"/>
                    <a:pt x="57" y="84"/>
                    <a:pt x="57" y="84"/>
                  </a:cubicBezTo>
                  <a:cubicBezTo>
                    <a:pt x="55" y="82"/>
                    <a:pt x="55" y="82"/>
                    <a:pt x="55" y="82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51" y="83"/>
                    <a:pt x="51" y="82"/>
                    <a:pt x="51" y="80"/>
                  </a:cubicBezTo>
                  <a:cubicBezTo>
                    <a:pt x="51" y="79"/>
                    <a:pt x="50" y="77"/>
                    <a:pt x="51" y="77"/>
                  </a:cubicBezTo>
                  <a:cubicBezTo>
                    <a:pt x="52" y="77"/>
                    <a:pt x="53" y="76"/>
                    <a:pt x="53" y="76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2" y="73"/>
                    <a:pt x="51" y="73"/>
                    <a:pt x="51" y="72"/>
                  </a:cubicBezTo>
                  <a:cubicBezTo>
                    <a:pt x="51" y="71"/>
                    <a:pt x="52" y="69"/>
                    <a:pt x="52" y="69"/>
                  </a:cubicBezTo>
                  <a:cubicBezTo>
                    <a:pt x="53" y="68"/>
                    <a:pt x="53" y="66"/>
                    <a:pt x="53" y="6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52" y="66"/>
                    <a:pt x="50" y="67"/>
                    <a:pt x="50" y="65"/>
                  </a:cubicBezTo>
                  <a:cubicBezTo>
                    <a:pt x="50" y="64"/>
                    <a:pt x="49" y="62"/>
                    <a:pt x="49" y="62"/>
                  </a:cubicBezTo>
                  <a:cubicBezTo>
                    <a:pt x="49" y="62"/>
                    <a:pt x="47" y="61"/>
                    <a:pt x="47" y="61"/>
                  </a:cubicBezTo>
                  <a:cubicBezTo>
                    <a:pt x="46" y="61"/>
                    <a:pt x="46" y="61"/>
                    <a:pt x="45" y="62"/>
                  </a:cubicBezTo>
                  <a:cubicBezTo>
                    <a:pt x="45" y="62"/>
                    <a:pt x="42" y="61"/>
                    <a:pt x="42" y="61"/>
                  </a:cubicBezTo>
                  <a:cubicBezTo>
                    <a:pt x="42" y="61"/>
                    <a:pt x="39" y="61"/>
                    <a:pt x="39" y="61"/>
                  </a:cubicBezTo>
                  <a:cubicBezTo>
                    <a:pt x="38" y="61"/>
                    <a:pt x="37" y="63"/>
                    <a:pt x="37" y="63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7"/>
                    <a:pt x="34" y="55"/>
                    <a:pt x="34" y="54"/>
                  </a:cubicBezTo>
                  <a:cubicBezTo>
                    <a:pt x="34" y="54"/>
                    <a:pt x="33" y="52"/>
                    <a:pt x="33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1"/>
                    <a:pt x="28" y="51"/>
                    <a:pt x="27" y="51"/>
                  </a:cubicBezTo>
                  <a:cubicBezTo>
                    <a:pt x="26" y="51"/>
                    <a:pt x="26" y="51"/>
                    <a:pt x="25" y="51"/>
                  </a:cubicBezTo>
                  <a:cubicBezTo>
                    <a:pt x="25" y="51"/>
                    <a:pt x="23" y="49"/>
                    <a:pt x="23" y="49"/>
                  </a:cubicBezTo>
                  <a:cubicBezTo>
                    <a:pt x="23" y="48"/>
                    <a:pt x="23" y="47"/>
                    <a:pt x="23" y="46"/>
                  </a:cubicBezTo>
                  <a:cubicBezTo>
                    <a:pt x="22" y="45"/>
                    <a:pt x="21" y="43"/>
                    <a:pt x="21" y="42"/>
                  </a:cubicBezTo>
                  <a:cubicBezTo>
                    <a:pt x="21" y="42"/>
                    <a:pt x="22" y="40"/>
                    <a:pt x="22" y="40"/>
                  </a:cubicBezTo>
                  <a:cubicBezTo>
                    <a:pt x="21" y="39"/>
                    <a:pt x="19" y="37"/>
                    <a:pt x="19" y="37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5"/>
                    <a:pt x="15" y="37"/>
                    <a:pt x="14" y="37"/>
                  </a:cubicBezTo>
                  <a:cubicBezTo>
                    <a:pt x="13" y="37"/>
                    <a:pt x="11" y="36"/>
                    <a:pt x="11" y="37"/>
                  </a:cubicBezTo>
                  <a:cubicBezTo>
                    <a:pt x="11" y="37"/>
                    <a:pt x="12" y="39"/>
                    <a:pt x="11" y="39"/>
                  </a:cubicBezTo>
                  <a:cubicBezTo>
                    <a:pt x="10" y="39"/>
                    <a:pt x="8" y="39"/>
                    <a:pt x="7" y="38"/>
                  </a:cubicBezTo>
                  <a:cubicBezTo>
                    <a:pt x="6" y="37"/>
                    <a:pt x="6" y="36"/>
                    <a:pt x="6" y="35"/>
                  </a:cubicBezTo>
                  <a:cubicBezTo>
                    <a:pt x="5" y="35"/>
                    <a:pt x="5" y="33"/>
                    <a:pt x="4" y="33"/>
                  </a:cubicBezTo>
                  <a:cubicBezTo>
                    <a:pt x="3" y="33"/>
                    <a:pt x="2" y="33"/>
                    <a:pt x="2" y="32"/>
                  </a:cubicBezTo>
                  <a:cubicBezTo>
                    <a:pt x="2" y="32"/>
                    <a:pt x="2" y="29"/>
                    <a:pt x="2" y="29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4"/>
                    <a:pt x="1" y="24"/>
                  </a:cubicBezTo>
                  <a:cubicBezTo>
                    <a:pt x="1" y="23"/>
                    <a:pt x="0" y="22"/>
                    <a:pt x="0" y="22"/>
                  </a:cubicBezTo>
                  <a:cubicBezTo>
                    <a:pt x="0" y="19"/>
                    <a:pt x="0" y="19"/>
                    <a:pt x="0" y="19"/>
                  </a:cubicBezTo>
                  <a:lnTo>
                    <a:pt x="1" y="18"/>
                  </a:lnTo>
                  <a:close/>
                </a:path>
              </a:pathLst>
            </a:custGeom>
            <a:grpFill/>
            <a:ln w="19050" cap="rnd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60" name="Freeform 31"/>
            <p:cNvSpPr>
              <a:spLocks/>
            </p:cNvSpPr>
            <p:nvPr/>
          </p:nvSpPr>
          <p:spPr bwMode="auto">
            <a:xfrm>
              <a:off x="5187582" y="2730092"/>
              <a:ext cx="547516" cy="294055"/>
            </a:xfrm>
            <a:custGeom>
              <a:avLst/>
              <a:gdLst>
                <a:gd name="T0" fmla="*/ 56 w 240"/>
                <a:gd name="T1" fmla="*/ 20 h 133"/>
                <a:gd name="T2" fmla="*/ 62 w 240"/>
                <a:gd name="T3" fmla="*/ 12 h 133"/>
                <a:gd name="T4" fmla="*/ 73 w 240"/>
                <a:gd name="T5" fmla="*/ 5 h 133"/>
                <a:gd name="T6" fmla="*/ 85 w 240"/>
                <a:gd name="T7" fmla="*/ 3 h 133"/>
                <a:gd name="T8" fmla="*/ 87 w 240"/>
                <a:gd name="T9" fmla="*/ 11 h 133"/>
                <a:gd name="T10" fmla="*/ 93 w 240"/>
                <a:gd name="T11" fmla="*/ 10 h 133"/>
                <a:gd name="T12" fmla="*/ 99 w 240"/>
                <a:gd name="T13" fmla="*/ 6 h 133"/>
                <a:gd name="T14" fmla="*/ 103 w 240"/>
                <a:gd name="T15" fmla="*/ 3 h 133"/>
                <a:gd name="T16" fmla="*/ 110 w 240"/>
                <a:gd name="T17" fmla="*/ 10 h 133"/>
                <a:gd name="T18" fmla="*/ 118 w 240"/>
                <a:gd name="T19" fmla="*/ 12 h 133"/>
                <a:gd name="T20" fmla="*/ 126 w 240"/>
                <a:gd name="T21" fmla="*/ 15 h 133"/>
                <a:gd name="T22" fmla="*/ 133 w 240"/>
                <a:gd name="T23" fmla="*/ 17 h 133"/>
                <a:gd name="T24" fmla="*/ 142 w 240"/>
                <a:gd name="T25" fmla="*/ 18 h 133"/>
                <a:gd name="T26" fmla="*/ 146 w 240"/>
                <a:gd name="T27" fmla="*/ 25 h 133"/>
                <a:gd name="T28" fmla="*/ 146 w 240"/>
                <a:gd name="T29" fmla="*/ 31 h 133"/>
                <a:gd name="T30" fmla="*/ 154 w 240"/>
                <a:gd name="T31" fmla="*/ 38 h 133"/>
                <a:gd name="T32" fmla="*/ 164 w 240"/>
                <a:gd name="T33" fmla="*/ 44 h 133"/>
                <a:gd name="T34" fmla="*/ 169 w 240"/>
                <a:gd name="T35" fmla="*/ 31 h 133"/>
                <a:gd name="T36" fmla="*/ 176 w 240"/>
                <a:gd name="T37" fmla="*/ 28 h 133"/>
                <a:gd name="T38" fmla="*/ 194 w 240"/>
                <a:gd name="T39" fmla="*/ 29 h 133"/>
                <a:gd name="T40" fmla="*/ 193 w 240"/>
                <a:gd name="T41" fmla="*/ 39 h 133"/>
                <a:gd name="T42" fmla="*/ 203 w 240"/>
                <a:gd name="T43" fmla="*/ 46 h 133"/>
                <a:gd name="T44" fmla="*/ 213 w 240"/>
                <a:gd name="T45" fmla="*/ 45 h 133"/>
                <a:gd name="T46" fmla="*/ 228 w 240"/>
                <a:gd name="T47" fmla="*/ 54 h 133"/>
                <a:gd name="T48" fmla="*/ 237 w 240"/>
                <a:gd name="T49" fmla="*/ 60 h 133"/>
                <a:gd name="T50" fmla="*/ 236 w 240"/>
                <a:gd name="T51" fmla="*/ 68 h 133"/>
                <a:gd name="T52" fmla="*/ 229 w 240"/>
                <a:gd name="T53" fmla="*/ 70 h 133"/>
                <a:gd name="T54" fmla="*/ 223 w 240"/>
                <a:gd name="T55" fmla="*/ 78 h 133"/>
                <a:gd name="T56" fmla="*/ 216 w 240"/>
                <a:gd name="T57" fmla="*/ 85 h 133"/>
                <a:gd name="T58" fmla="*/ 215 w 240"/>
                <a:gd name="T59" fmla="*/ 97 h 133"/>
                <a:gd name="T60" fmla="*/ 208 w 240"/>
                <a:gd name="T61" fmla="*/ 104 h 133"/>
                <a:gd name="T62" fmla="*/ 203 w 240"/>
                <a:gd name="T63" fmla="*/ 109 h 133"/>
                <a:gd name="T64" fmla="*/ 198 w 240"/>
                <a:gd name="T65" fmla="*/ 111 h 133"/>
                <a:gd name="T66" fmla="*/ 193 w 240"/>
                <a:gd name="T67" fmla="*/ 111 h 133"/>
                <a:gd name="T68" fmla="*/ 189 w 240"/>
                <a:gd name="T69" fmla="*/ 110 h 133"/>
                <a:gd name="T70" fmla="*/ 184 w 240"/>
                <a:gd name="T71" fmla="*/ 111 h 133"/>
                <a:gd name="T72" fmla="*/ 181 w 240"/>
                <a:gd name="T73" fmla="*/ 115 h 133"/>
                <a:gd name="T74" fmla="*/ 179 w 240"/>
                <a:gd name="T75" fmla="*/ 121 h 133"/>
                <a:gd name="T76" fmla="*/ 177 w 240"/>
                <a:gd name="T77" fmla="*/ 123 h 133"/>
                <a:gd name="T78" fmla="*/ 163 w 240"/>
                <a:gd name="T79" fmla="*/ 115 h 133"/>
                <a:gd name="T80" fmla="*/ 147 w 240"/>
                <a:gd name="T81" fmla="*/ 118 h 133"/>
                <a:gd name="T82" fmla="*/ 134 w 240"/>
                <a:gd name="T83" fmla="*/ 112 h 133"/>
                <a:gd name="T84" fmla="*/ 119 w 240"/>
                <a:gd name="T85" fmla="*/ 110 h 133"/>
                <a:gd name="T86" fmla="*/ 106 w 240"/>
                <a:gd name="T87" fmla="*/ 108 h 133"/>
                <a:gd name="T88" fmla="*/ 104 w 240"/>
                <a:gd name="T89" fmla="*/ 121 h 133"/>
                <a:gd name="T90" fmla="*/ 97 w 240"/>
                <a:gd name="T91" fmla="*/ 131 h 133"/>
                <a:gd name="T92" fmla="*/ 86 w 240"/>
                <a:gd name="T93" fmla="*/ 131 h 133"/>
                <a:gd name="T94" fmla="*/ 74 w 240"/>
                <a:gd name="T95" fmla="*/ 131 h 133"/>
                <a:gd name="T96" fmla="*/ 63 w 240"/>
                <a:gd name="T97" fmla="*/ 122 h 133"/>
                <a:gd name="T98" fmla="*/ 55 w 240"/>
                <a:gd name="T99" fmla="*/ 114 h 133"/>
                <a:gd name="T100" fmla="*/ 45 w 240"/>
                <a:gd name="T101" fmla="*/ 107 h 133"/>
                <a:gd name="T102" fmla="*/ 39 w 240"/>
                <a:gd name="T103" fmla="*/ 100 h 133"/>
                <a:gd name="T104" fmla="*/ 24 w 240"/>
                <a:gd name="T105" fmla="*/ 93 h 133"/>
                <a:gd name="T106" fmla="*/ 17 w 240"/>
                <a:gd name="T107" fmla="*/ 79 h 133"/>
                <a:gd name="T108" fmla="*/ 16 w 240"/>
                <a:gd name="T109" fmla="*/ 66 h 133"/>
                <a:gd name="T110" fmla="*/ 4 w 240"/>
                <a:gd name="T111" fmla="*/ 55 h 133"/>
                <a:gd name="T112" fmla="*/ 5 w 240"/>
                <a:gd name="T113" fmla="*/ 44 h 133"/>
                <a:gd name="T114" fmla="*/ 10 w 240"/>
                <a:gd name="T115" fmla="*/ 45 h 133"/>
                <a:gd name="T116" fmla="*/ 23 w 240"/>
                <a:gd name="T117" fmla="*/ 38 h 133"/>
                <a:gd name="T118" fmla="*/ 35 w 240"/>
                <a:gd name="T119" fmla="*/ 3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0" h="133">
                  <a:moveTo>
                    <a:pt x="43" y="27"/>
                  </a:moveTo>
                  <a:cubicBezTo>
                    <a:pt x="44" y="27"/>
                    <a:pt x="50" y="22"/>
                    <a:pt x="50" y="22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4"/>
                    <a:pt x="59" y="12"/>
                    <a:pt x="62" y="12"/>
                  </a:cubicBezTo>
                  <a:cubicBezTo>
                    <a:pt x="65" y="12"/>
                    <a:pt x="74" y="10"/>
                    <a:pt x="74" y="10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3" y="5"/>
                    <a:pt x="73" y="1"/>
                    <a:pt x="73" y="1"/>
                  </a:cubicBezTo>
                  <a:cubicBezTo>
                    <a:pt x="74" y="0"/>
                    <a:pt x="78" y="0"/>
                    <a:pt x="80" y="0"/>
                  </a:cubicBezTo>
                  <a:cubicBezTo>
                    <a:pt x="82" y="1"/>
                    <a:pt x="84" y="2"/>
                    <a:pt x="85" y="3"/>
                  </a:cubicBezTo>
                  <a:cubicBezTo>
                    <a:pt x="85" y="4"/>
                    <a:pt x="85" y="3"/>
                    <a:pt x="85" y="5"/>
                  </a:cubicBezTo>
                  <a:cubicBezTo>
                    <a:pt x="85" y="7"/>
                    <a:pt x="85" y="9"/>
                    <a:pt x="85" y="9"/>
                  </a:cubicBezTo>
                  <a:cubicBezTo>
                    <a:pt x="85" y="9"/>
                    <a:pt x="86" y="10"/>
                    <a:pt x="87" y="11"/>
                  </a:cubicBezTo>
                  <a:cubicBezTo>
                    <a:pt x="89" y="11"/>
                    <a:pt x="91" y="13"/>
                    <a:pt x="91" y="12"/>
                  </a:cubicBezTo>
                  <a:cubicBezTo>
                    <a:pt x="91" y="12"/>
                    <a:pt x="92" y="11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2"/>
                    <a:pt x="94" y="11"/>
                    <a:pt x="95" y="11"/>
                  </a:cubicBezTo>
                  <a:cubicBezTo>
                    <a:pt x="96" y="11"/>
                    <a:pt x="100" y="9"/>
                    <a:pt x="100" y="9"/>
                  </a:cubicBezTo>
                  <a:cubicBezTo>
                    <a:pt x="100" y="9"/>
                    <a:pt x="99" y="6"/>
                    <a:pt x="99" y="6"/>
                  </a:cubicBezTo>
                  <a:cubicBezTo>
                    <a:pt x="99" y="5"/>
                    <a:pt x="99" y="4"/>
                    <a:pt x="99" y="3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01" y="2"/>
                    <a:pt x="103" y="3"/>
                    <a:pt x="103" y="3"/>
                  </a:cubicBezTo>
                  <a:cubicBezTo>
                    <a:pt x="103" y="3"/>
                    <a:pt x="105" y="4"/>
                    <a:pt x="106" y="4"/>
                  </a:cubicBezTo>
                  <a:cubicBezTo>
                    <a:pt x="108" y="4"/>
                    <a:pt x="107" y="6"/>
                    <a:pt x="107" y="6"/>
                  </a:cubicBezTo>
                  <a:cubicBezTo>
                    <a:pt x="107" y="6"/>
                    <a:pt x="108" y="9"/>
                    <a:pt x="110" y="10"/>
                  </a:cubicBezTo>
                  <a:cubicBezTo>
                    <a:pt x="112" y="11"/>
                    <a:pt x="112" y="12"/>
                    <a:pt x="112" y="13"/>
                  </a:cubicBezTo>
                  <a:cubicBezTo>
                    <a:pt x="113" y="13"/>
                    <a:pt x="115" y="13"/>
                    <a:pt x="115" y="13"/>
                  </a:cubicBezTo>
                  <a:cubicBezTo>
                    <a:pt x="118" y="12"/>
                    <a:pt x="118" y="12"/>
                    <a:pt x="118" y="12"/>
                  </a:cubicBezTo>
                  <a:cubicBezTo>
                    <a:pt x="118" y="12"/>
                    <a:pt x="120" y="13"/>
                    <a:pt x="121" y="15"/>
                  </a:cubicBezTo>
                  <a:cubicBezTo>
                    <a:pt x="121" y="16"/>
                    <a:pt x="124" y="16"/>
                    <a:pt x="125" y="15"/>
                  </a:cubicBezTo>
                  <a:cubicBezTo>
                    <a:pt x="126" y="15"/>
                    <a:pt x="126" y="15"/>
                    <a:pt x="126" y="15"/>
                  </a:cubicBezTo>
                  <a:cubicBezTo>
                    <a:pt x="127" y="16"/>
                    <a:pt x="127" y="16"/>
                    <a:pt x="127" y="16"/>
                  </a:cubicBezTo>
                  <a:cubicBezTo>
                    <a:pt x="127" y="16"/>
                    <a:pt x="129" y="20"/>
                    <a:pt x="132" y="17"/>
                  </a:cubicBezTo>
                  <a:cubicBezTo>
                    <a:pt x="135" y="14"/>
                    <a:pt x="133" y="17"/>
                    <a:pt x="133" y="17"/>
                  </a:cubicBezTo>
                  <a:cubicBezTo>
                    <a:pt x="133" y="17"/>
                    <a:pt x="135" y="20"/>
                    <a:pt x="136" y="20"/>
                  </a:cubicBezTo>
                  <a:cubicBezTo>
                    <a:pt x="138" y="20"/>
                    <a:pt x="138" y="20"/>
                    <a:pt x="138" y="20"/>
                  </a:cubicBezTo>
                  <a:cubicBezTo>
                    <a:pt x="142" y="18"/>
                    <a:pt x="142" y="18"/>
                    <a:pt x="142" y="18"/>
                  </a:cubicBezTo>
                  <a:cubicBezTo>
                    <a:pt x="145" y="17"/>
                    <a:pt x="145" y="17"/>
                    <a:pt x="145" y="17"/>
                  </a:cubicBezTo>
                  <a:cubicBezTo>
                    <a:pt x="145" y="17"/>
                    <a:pt x="148" y="17"/>
                    <a:pt x="147" y="22"/>
                  </a:cubicBezTo>
                  <a:cubicBezTo>
                    <a:pt x="147" y="26"/>
                    <a:pt x="146" y="25"/>
                    <a:pt x="146" y="25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31"/>
                    <a:pt x="144" y="31"/>
                    <a:pt x="144" y="31"/>
                  </a:cubicBezTo>
                  <a:cubicBezTo>
                    <a:pt x="144" y="31"/>
                    <a:pt x="145" y="31"/>
                    <a:pt x="146" y="31"/>
                  </a:cubicBezTo>
                  <a:cubicBezTo>
                    <a:pt x="147" y="31"/>
                    <a:pt x="148" y="35"/>
                    <a:pt x="148" y="35"/>
                  </a:cubicBezTo>
                  <a:cubicBezTo>
                    <a:pt x="151" y="36"/>
                    <a:pt x="151" y="36"/>
                    <a:pt x="151" y="36"/>
                  </a:cubicBezTo>
                  <a:cubicBezTo>
                    <a:pt x="151" y="36"/>
                    <a:pt x="152" y="37"/>
                    <a:pt x="154" y="38"/>
                  </a:cubicBezTo>
                  <a:cubicBezTo>
                    <a:pt x="155" y="39"/>
                    <a:pt x="156" y="41"/>
                    <a:pt x="156" y="41"/>
                  </a:cubicBezTo>
                  <a:cubicBezTo>
                    <a:pt x="156" y="41"/>
                    <a:pt x="157" y="45"/>
                    <a:pt x="158" y="46"/>
                  </a:cubicBezTo>
                  <a:cubicBezTo>
                    <a:pt x="158" y="48"/>
                    <a:pt x="164" y="44"/>
                    <a:pt x="164" y="44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71" y="37"/>
                    <a:pt x="171" y="37"/>
                    <a:pt x="171" y="37"/>
                  </a:cubicBezTo>
                  <a:cubicBezTo>
                    <a:pt x="169" y="31"/>
                    <a:pt x="169" y="31"/>
                    <a:pt x="169" y="31"/>
                  </a:cubicBezTo>
                  <a:cubicBezTo>
                    <a:pt x="167" y="27"/>
                    <a:pt x="167" y="27"/>
                    <a:pt x="167" y="27"/>
                  </a:cubicBezTo>
                  <a:cubicBezTo>
                    <a:pt x="167" y="27"/>
                    <a:pt x="171" y="28"/>
                    <a:pt x="172" y="27"/>
                  </a:cubicBezTo>
                  <a:cubicBezTo>
                    <a:pt x="173" y="27"/>
                    <a:pt x="176" y="28"/>
                    <a:pt x="176" y="28"/>
                  </a:cubicBezTo>
                  <a:cubicBezTo>
                    <a:pt x="187" y="33"/>
                    <a:pt x="187" y="33"/>
                    <a:pt x="187" y="33"/>
                  </a:cubicBezTo>
                  <a:cubicBezTo>
                    <a:pt x="187" y="33"/>
                    <a:pt x="190" y="32"/>
                    <a:pt x="192" y="32"/>
                  </a:cubicBezTo>
                  <a:cubicBezTo>
                    <a:pt x="194" y="31"/>
                    <a:pt x="194" y="29"/>
                    <a:pt x="194" y="29"/>
                  </a:cubicBezTo>
                  <a:cubicBezTo>
                    <a:pt x="194" y="29"/>
                    <a:pt x="195" y="30"/>
                    <a:pt x="197" y="32"/>
                  </a:cubicBezTo>
                  <a:cubicBezTo>
                    <a:pt x="198" y="35"/>
                    <a:pt x="196" y="34"/>
                    <a:pt x="196" y="35"/>
                  </a:cubicBezTo>
                  <a:cubicBezTo>
                    <a:pt x="195" y="36"/>
                    <a:pt x="193" y="39"/>
                    <a:pt x="193" y="39"/>
                  </a:cubicBezTo>
                  <a:cubicBezTo>
                    <a:pt x="193" y="39"/>
                    <a:pt x="194" y="41"/>
                    <a:pt x="196" y="41"/>
                  </a:cubicBezTo>
                  <a:cubicBezTo>
                    <a:pt x="197" y="41"/>
                    <a:pt x="196" y="42"/>
                    <a:pt x="198" y="44"/>
                  </a:cubicBezTo>
                  <a:cubicBezTo>
                    <a:pt x="199" y="45"/>
                    <a:pt x="203" y="46"/>
                    <a:pt x="203" y="46"/>
                  </a:cubicBezTo>
                  <a:cubicBezTo>
                    <a:pt x="206" y="46"/>
                    <a:pt x="206" y="46"/>
                    <a:pt x="206" y="46"/>
                  </a:cubicBezTo>
                  <a:cubicBezTo>
                    <a:pt x="209" y="43"/>
                    <a:pt x="209" y="43"/>
                    <a:pt x="209" y="43"/>
                  </a:cubicBezTo>
                  <a:cubicBezTo>
                    <a:pt x="209" y="43"/>
                    <a:pt x="212" y="44"/>
                    <a:pt x="213" y="45"/>
                  </a:cubicBezTo>
                  <a:cubicBezTo>
                    <a:pt x="214" y="46"/>
                    <a:pt x="219" y="48"/>
                    <a:pt x="219" y="48"/>
                  </a:cubicBezTo>
                  <a:cubicBezTo>
                    <a:pt x="227" y="46"/>
                    <a:pt x="227" y="46"/>
                    <a:pt x="227" y="46"/>
                  </a:cubicBezTo>
                  <a:cubicBezTo>
                    <a:pt x="228" y="54"/>
                    <a:pt x="228" y="54"/>
                    <a:pt x="228" y="54"/>
                  </a:cubicBezTo>
                  <a:cubicBezTo>
                    <a:pt x="228" y="54"/>
                    <a:pt x="230" y="54"/>
                    <a:pt x="232" y="57"/>
                  </a:cubicBezTo>
                  <a:cubicBezTo>
                    <a:pt x="234" y="59"/>
                    <a:pt x="233" y="57"/>
                    <a:pt x="233" y="57"/>
                  </a:cubicBezTo>
                  <a:cubicBezTo>
                    <a:pt x="233" y="57"/>
                    <a:pt x="237" y="59"/>
                    <a:pt x="237" y="60"/>
                  </a:cubicBezTo>
                  <a:cubicBezTo>
                    <a:pt x="237" y="62"/>
                    <a:pt x="238" y="64"/>
                    <a:pt x="238" y="64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39" y="68"/>
                    <a:pt x="237" y="68"/>
                    <a:pt x="236" y="68"/>
                  </a:cubicBezTo>
                  <a:cubicBezTo>
                    <a:pt x="236" y="68"/>
                    <a:pt x="235" y="69"/>
                    <a:pt x="234" y="69"/>
                  </a:cubicBezTo>
                  <a:cubicBezTo>
                    <a:pt x="233" y="69"/>
                    <a:pt x="232" y="69"/>
                    <a:pt x="232" y="69"/>
                  </a:cubicBezTo>
                  <a:cubicBezTo>
                    <a:pt x="229" y="70"/>
                    <a:pt x="229" y="70"/>
                    <a:pt x="229" y="70"/>
                  </a:cubicBezTo>
                  <a:cubicBezTo>
                    <a:pt x="227" y="72"/>
                    <a:pt x="227" y="72"/>
                    <a:pt x="227" y="72"/>
                  </a:cubicBezTo>
                  <a:cubicBezTo>
                    <a:pt x="225" y="74"/>
                    <a:pt x="225" y="74"/>
                    <a:pt x="225" y="74"/>
                  </a:cubicBezTo>
                  <a:cubicBezTo>
                    <a:pt x="223" y="78"/>
                    <a:pt x="223" y="78"/>
                    <a:pt x="223" y="78"/>
                  </a:cubicBezTo>
                  <a:cubicBezTo>
                    <a:pt x="223" y="80"/>
                    <a:pt x="223" y="80"/>
                    <a:pt x="223" y="80"/>
                  </a:cubicBezTo>
                  <a:cubicBezTo>
                    <a:pt x="220" y="83"/>
                    <a:pt x="220" y="83"/>
                    <a:pt x="220" y="83"/>
                  </a:cubicBezTo>
                  <a:cubicBezTo>
                    <a:pt x="220" y="83"/>
                    <a:pt x="217" y="85"/>
                    <a:pt x="216" y="85"/>
                  </a:cubicBezTo>
                  <a:cubicBezTo>
                    <a:pt x="215" y="85"/>
                    <a:pt x="215" y="89"/>
                    <a:pt x="215" y="89"/>
                  </a:cubicBezTo>
                  <a:cubicBezTo>
                    <a:pt x="216" y="92"/>
                    <a:pt x="216" y="92"/>
                    <a:pt x="216" y="92"/>
                  </a:cubicBezTo>
                  <a:cubicBezTo>
                    <a:pt x="215" y="97"/>
                    <a:pt x="215" y="97"/>
                    <a:pt x="215" y="97"/>
                  </a:cubicBezTo>
                  <a:cubicBezTo>
                    <a:pt x="210" y="99"/>
                    <a:pt x="210" y="99"/>
                    <a:pt x="210" y="99"/>
                  </a:cubicBezTo>
                  <a:cubicBezTo>
                    <a:pt x="209" y="102"/>
                    <a:pt x="209" y="102"/>
                    <a:pt x="209" y="102"/>
                  </a:cubicBezTo>
                  <a:cubicBezTo>
                    <a:pt x="208" y="104"/>
                    <a:pt x="208" y="104"/>
                    <a:pt x="208" y="104"/>
                  </a:cubicBezTo>
                  <a:cubicBezTo>
                    <a:pt x="208" y="104"/>
                    <a:pt x="206" y="105"/>
                    <a:pt x="206" y="105"/>
                  </a:cubicBezTo>
                  <a:cubicBezTo>
                    <a:pt x="205" y="104"/>
                    <a:pt x="205" y="107"/>
                    <a:pt x="205" y="107"/>
                  </a:cubicBezTo>
                  <a:cubicBezTo>
                    <a:pt x="203" y="109"/>
                    <a:pt x="203" y="109"/>
                    <a:pt x="203" y="109"/>
                  </a:cubicBezTo>
                  <a:cubicBezTo>
                    <a:pt x="202" y="109"/>
                    <a:pt x="202" y="109"/>
                    <a:pt x="202" y="109"/>
                  </a:cubicBezTo>
                  <a:cubicBezTo>
                    <a:pt x="200" y="110"/>
                    <a:pt x="200" y="110"/>
                    <a:pt x="200" y="110"/>
                  </a:cubicBezTo>
                  <a:cubicBezTo>
                    <a:pt x="200" y="110"/>
                    <a:pt x="199" y="111"/>
                    <a:pt x="198" y="111"/>
                  </a:cubicBezTo>
                  <a:cubicBezTo>
                    <a:pt x="198" y="112"/>
                    <a:pt x="197" y="111"/>
                    <a:pt x="197" y="111"/>
                  </a:cubicBezTo>
                  <a:cubicBezTo>
                    <a:pt x="197" y="111"/>
                    <a:pt x="195" y="110"/>
                    <a:pt x="194" y="110"/>
                  </a:cubicBezTo>
                  <a:cubicBezTo>
                    <a:pt x="194" y="110"/>
                    <a:pt x="194" y="111"/>
                    <a:pt x="193" y="111"/>
                  </a:cubicBezTo>
                  <a:cubicBezTo>
                    <a:pt x="193" y="111"/>
                    <a:pt x="193" y="111"/>
                    <a:pt x="192" y="112"/>
                  </a:cubicBezTo>
                  <a:cubicBezTo>
                    <a:pt x="192" y="112"/>
                    <a:pt x="191" y="111"/>
                    <a:pt x="190" y="111"/>
                  </a:cubicBezTo>
                  <a:cubicBezTo>
                    <a:pt x="189" y="111"/>
                    <a:pt x="189" y="110"/>
                    <a:pt x="189" y="110"/>
                  </a:cubicBezTo>
                  <a:cubicBezTo>
                    <a:pt x="188" y="110"/>
                    <a:pt x="187" y="110"/>
                    <a:pt x="187" y="110"/>
                  </a:cubicBezTo>
                  <a:cubicBezTo>
                    <a:pt x="186" y="110"/>
                    <a:pt x="185" y="110"/>
                    <a:pt x="185" y="110"/>
                  </a:cubicBezTo>
                  <a:cubicBezTo>
                    <a:pt x="185" y="110"/>
                    <a:pt x="184" y="111"/>
                    <a:pt x="184" y="111"/>
                  </a:cubicBezTo>
                  <a:cubicBezTo>
                    <a:pt x="182" y="112"/>
                    <a:pt x="182" y="112"/>
                    <a:pt x="182" y="112"/>
                  </a:cubicBezTo>
                  <a:cubicBezTo>
                    <a:pt x="182" y="112"/>
                    <a:pt x="182" y="113"/>
                    <a:pt x="182" y="114"/>
                  </a:cubicBezTo>
                  <a:cubicBezTo>
                    <a:pt x="182" y="114"/>
                    <a:pt x="182" y="115"/>
                    <a:pt x="181" y="115"/>
                  </a:cubicBezTo>
                  <a:cubicBezTo>
                    <a:pt x="181" y="115"/>
                    <a:pt x="180" y="117"/>
                    <a:pt x="180" y="117"/>
                  </a:cubicBezTo>
                  <a:cubicBezTo>
                    <a:pt x="180" y="117"/>
                    <a:pt x="180" y="120"/>
                    <a:pt x="179" y="120"/>
                  </a:cubicBezTo>
                  <a:cubicBezTo>
                    <a:pt x="179" y="120"/>
                    <a:pt x="179" y="121"/>
                    <a:pt x="179" y="121"/>
                  </a:cubicBezTo>
                  <a:cubicBezTo>
                    <a:pt x="179" y="123"/>
                    <a:pt x="179" y="123"/>
                    <a:pt x="179" y="123"/>
                  </a:cubicBezTo>
                  <a:cubicBezTo>
                    <a:pt x="179" y="124"/>
                    <a:pt x="179" y="124"/>
                    <a:pt x="179" y="124"/>
                  </a:cubicBezTo>
                  <a:cubicBezTo>
                    <a:pt x="177" y="123"/>
                    <a:pt x="177" y="123"/>
                    <a:pt x="177" y="123"/>
                  </a:cubicBezTo>
                  <a:cubicBezTo>
                    <a:pt x="175" y="117"/>
                    <a:pt x="175" y="117"/>
                    <a:pt x="175" y="117"/>
                  </a:cubicBezTo>
                  <a:cubicBezTo>
                    <a:pt x="175" y="117"/>
                    <a:pt x="172" y="118"/>
                    <a:pt x="169" y="118"/>
                  </a:cubicBezTo>
                  <a:cubicBezTo>
                    <a:pt x="166" y="117"/>
                    <a:pt x="164" y="115"/>
                    <a:pt x="163" y="115"/>
                  </a:cubicBezTo>
                  <a:cubicBezTo>
                    <a:pt x="163" y="114"/>
                    <a:pt x="159" y="115"/>
                    <a:pt x="159" y="115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47" y="118"/>
                    <a:pt x="147" y="118"/>
                    <a:pt x="147" y="118"/>
                  </a:cubicBezTo>
                  <a:cubicBezTo>
                    <a:pt x="143" y="116"/>
                    <a:pt x="143" y="116"/>
                    <a:pt x="143" y="116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4" y="112"/>
                    <a:pt x="134" y="112"/>
                    <a:pt x="134" y="112"/>
                  </a:cubicBezTo>
                  <a:cubicBezTo>
                    <a:pt x="134" y="112"/>
                    <a:pt x="130" y="112"/>
                    <a:pt x="129" y="112"/>
                  </a:cubicBezTo>
                  <a:cubicBezTo>
                    <a:pt x="128" y="112"/>
                    <a:pt x="124" y="111"/>
                    <a:pt x="124" y="111"/>
                  </a:cubicBezTo>
                  <a:cubicBezTo>
                    <a:pt x="124" y="111"/>
                    <a:pt x="120" y="110"/>
                    <a:pt x="119" y="110"/>
                  </a:cubicBezTo>
                  <a:cubicBezTo>
                    <a:pt x="118" y="110"/>
                    <a:pt x="116" y="110"/>
                    <a:pt x="116" y="110"/>
                  </a:cubicBezTo>
                  <a:cubicBezTo>
                    <a:pt x="111" y="109"/>
                    <a:pt x="111" y="109"/>
                    <a:pt x="111" y="109"/>
                  </a:cubicBezTo>
                  <a:cubicBezTo>
                    <a:pt x="111" y="109"/>
                    <a:pt x="108" y="107"/>
                    <a:pt x="106" y="108"/>
                  </a:cubicBezTo>
                  <a:cubicBezTo>
                    <a:pt x="105" y="108"/>
                    <a:pt x="106" y="111"/>
                    <a:pt x="106" y="111"/>
                  </a:cubicBezTo>
                  <a:cubicBezTo>
                    <a:pt x="106" y="111"/>
                    <a:pt x="105" y="116"/>
                    <a:pt x="106" y="117"/>
                  </a:cubicBezTo>
                  <a:cubicBezTo>
                    <a:pt x="106" y="119"/>
                    <a:pt x="104" y="121"/>
                    <a:pt x="104" y="121"/>
                  </a:cubicBezTo>
                  <a:cubicBezTo>
                    <a:pt x="101" y="122"/>
                    <a:pt x="101" y="122"/>
                    <a:pt x="101" y="122"/>
                  </a:cubicBezTo>
                  <a:cubicBezTo>
                    <a:pt x="101" y="122"/>
                    <a:pt x="99" y="125"/>
                    <a:pt x="98" y="125"/>
                  </a:cubicBezTo>
                  <a:cubicBezTo>
                    <a:pt x="97" y="125"/>
                    <a:pt x="97" y="131"/>
                    <a:pt x="97" y="131"/>
                  </a:cubicBezTo>
                  <a:cubicBezTo>
                    <a:pt x="93" y="132"/>
                    <a:pt x="93" y="132"/>
                    <a:pt x="93" y="132"/>
                  </a:cubicBezTo>
                  <a:cubicBezTo>
                    <a:pt x="89" y="129"/>
                    <a:pt x="89" y="129"/>
                    <a:pt x="89" y="129"/>
                  </a:cubicBezTo>
                  <a:cubicBezTo>
                    <a:pt x="86" y="131"/>
                    <a:pt x="86" y="131"/>
                    <a:pt x="86" y="131"/>
                  </a:cubicBezTo>
                  <a:cubicBezTo>
                    <a:pt x="85" y="133"/>
                    <a:pt x="85" y="133"/>
                    <a:pt x="85" y="133"/>
                  </a:cubicBezTo>
                  <a:cubicBezTo>
                    <a:pt x="85" y="133"/>
                    <a:pt x="80" y="132"/>
                    <a:pt x="80" y="132"/>
                  </a:cubicBezTo>
                  <a:cubicBezTo>
                    <a:pt x="79" y="132"/>
                    <a:pt x="74" y="131"/>
                    <a:pt x="74" y="131"/>
                  </a:cubicBezTo>
                  <a:cubicBezTo>
                    <a:pt x="74" y="131"/>
                    <a:pt x="71" y="128"/>
                    <a:pt x="70" y="127"/>
                  </a:cubicBezTo>
                  <a:cubicBezTo>
                    <a:pt x="69" y="126"/>
                    <a:pt x="65" y="124"/>
                    <a:pt x="64" y="123"/>
                  </a:cubicBezTo>
                  <a:cubicBezTo>
                    <a:pt x="63" y="123"/>
                    <a:pt x="63" y="122"/>
                    <a:pt x="63" y="122"/>
                  </a:cubicBezTo>
                  <a:cubicBezTo>
                    <a:pt x="61" y="120"/>
                    <a:pt x="62" y="120"/>
                    <a:pt x="60" y="119"/>
                  </a:cubicBezTo>
                  <a:cubicBezTo>
                    <a:pt x="58" y="118"/>
                    <a:pt x="56" y="118"/>
                    <a:pt x="56" y="117"/>
                  </a:cubicBezTo>
                  <a:cubicBezTo>
                    <a:pt x="56" y="116"/>
                    <a:pt x="57" y="114"/>
                    <a:pt x="55" y="114"/>
                  </a:cubicBezTo>
                  <a:cubicBezTo>
                    <a:pt x="52" y="115"/>
                    <a:pt x="51" y="116"/>
                    <a:pt x="50" y="115"/>
                  </a:cubicBezTo>
                  <a:cubicBezTo>
                    <a:pt x="48" y="113"/>
                    <a:pt x="48" y="113"/>
                    <a:pt x="47" y="111"/>
                  </a:cubicBezTo>
                  <a:cubicBezTo>
                    <a:pt x="47" y="109"/>
                    <a:pt x="47" y="107"/>
                    <a:pt x="45" y="107"/>
                  </a:cubicBezTo>
                  <a:cubicBezTo>
                    <a:pt x="43" y="107"/>
                    <a:pt x="42" y="106"/>
                    <a:pt x="42" y="106"/>
                  </a:cubicBezTo>
                  <a:cubicBezTo>
                    <a:pt x="42" y="106"/>
                    <a:pt x="41" y="107"/>
                    <a:pt x="40" y="105"/>
                  </a:cubicBezTo>
                  <a:cubicBezTo>
                    <a:pt x="39" y="102"/>
                    <a:pt x="42" y="104"/>
                    <a:pt x="39" y="100"/>
                  </a:cubicBezTo>
                  <a:cubicBezTo>
                    <a:pt x="35" y="97"/>
                    <a:pt x="36" y="98"/>
                    <a:pt x="34" y="96"/>
                  </a:cubicBezTo>
                  <a:cubicBezTo>
                    <a:pt x="32" y="94"/>
                    <a:pt x="26" y="96"/>
                    <a:pt x="26" y="96"/>
                  </a:cubicBezTo>
                  <a:cubicBezTo>
                    <a:pt x="26" y="96"/>
                    <a:pt x="26" y="95"/>
                    <a:pt x="24" y="93"/>
                  </a:cubicBezTo>
                  <a:cubicBezTo>
                    <a:pt x="22" y="91"/>
                    <a:pt x="23" y="92"/>
                    <a:pt x="21" y="90"/>
                  </a:cubicBezTo>
                  <a:cubicBezTo>
                    <a:pt x="19" y="87"/>
                    <a:pt x="19" y="88"/>
                    <a:pt x="19" y="85"/>
                  </a:cubicBezTo>
                  <a:cubicBezTo>
                    <a:pt x="18" y="82"/>
                    <a:pt x="19" y="81"/>
                    <a:pt x="17" y="79"/>
                  </a:cubicBezTo>
                  <a:cubicBezTo>
                    <a:pt x="15" y="77"/>
                    <a:pt x="14" y="75"/>
                    <a:pt x="14" y="75"/>
                  </a:cubicBezTo>
                  <a:cubicBezTo>
                    <a:pt x="14" y="75"/>
                    <a:pt x="12" y="73"/>
                    <a:pt x="14" y="70"/>
                  </a:cubicBezTo>
                  <a:cubicBezTo>
                    <a:pt x="16" y="68"/>
                    <a:pt x="16" y="68"/>
                    <a:pt x="16" y="66"/>
                  </a:cubicBezTo>
                  <a:cubicBezTo>
                    <a:pt x="16" y="65"/>
                    <a:pt x="17" y="63"/>
                    <a:pt x="14" y="61"/>
                  </a:cubicBezTo>
                  <a:cubicBezTo>
                    <a:pt x="11" y="59"/>
                    <a:pt x="11" y="59"/>
                    <a:pt x="8" y="57"/>
                  </a:cubicBezTo>
                  <a:cubicBezTo>
                    <a:pt x="6" y="56"/>
                    <a:pt x="5" y="56"/>
                    <a:pt x="4" y="55"/>
                  </a:cubicBezTo>
                  <a:cubicBezTo>
                    <a:pt x="3" y="54"/>
                    <a:pt x="1" y="47"/>
                    <a:pt x="1" y="47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40"/>
                    <a:pt x="14" y="40"/>
                    <a:pt x="17" y="40"/>
                  </a:cubicBezTo>
                  <a:cubicBezTo>
                    <a:pt x="19" y="40"/>
                    <a:pt x="22" y="38"/>
                    <a:pt x="23" y="38"/>
                  </a:cubicBezTo>
                  <a:cubicBezTo>
                    <a:pt x="25" y="38"/>
                    <a:pt x="28" y="39"/>
                    <a:pt x="29" y="39"/>
                  </a:cubicBezTo>
                  <a:cubicBezTo>
                    <a:pt x="31" y="38"/>
                    <a:pt x="32" y="38"/>
                    <a:pt x="32" y="36"/>
                  </a:cubicBezTo>
                  <a:cubicBezTo>
                    <a:pt x="33" y="35"/>
                    <a:pt x="31" y="33"/>
                    <a:pt x="35" y="32"/>
                  </a:cubicBezTo>
                  <a:cubicBezTo>
                    <a:pt x="38" y="30"/>
                    <a:pt x="39" y="30"/>
                    <a:pt x="39" y="30"/>
                  </a:cubicBezTo>
                  <a:lnTo>
                    <a:pt x="43" y="27"/>
                  </a:lnTo>
                  <a:close/>
                </a:path>
              </a:pathLst>
            </a:custGeom>
            <a:grpFill/>
            <a:ln w="19050" cap="rnd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61" name="Freeform 33"/>
            <p:cNvSpPr>
              <a:spLocks noEditPoints="1"/>
            </p:cNvSpPr>
            <p:nvPr/>
          </p:nvSpPr>
          <p:spPr bwMode="auto">
            <a:xfrm>
              <a:off x="7687686" y="3123231"/>
              <a:ext cx="662956" cy="236523"/>
            </a:xfrm>
            <a:custGeom>
              <a:avLst/>
              <a:gdLst>
                <a:gd name="T0" fmla="*/ 233 w 291"/>
                <a:gd name="T1" fmla="*/ 67 h 107"/>
                <a:gd name="T2" fmla="*/ 238 w 291"/>
                <a:gd name="T3" fmla="*/ 67 h 107"/>
                <a:gd name="T4" fmla="*/ 239 w 291"/>
                <a:gd name="T5" fmla="*/ 67 h 107"/>
                <a:gd name="T6" fmla="*/ 240 w 291"/>
                <a:gd name="T7" fmla="*/ 67 h 107"/>
                <a:gd name="T8" fmla="*/ 240 w 291"/>
                <a:gd name="T9" fmla="*/ 68 h 107"/>
                <a:gd name="T10" fmla="*/ 241 w 291"/>
                <a:gd name="T11" fmla="*/ 68 h 107"/>
                <a:gd name="T12" fmla="*/ 242 w 291"/>
                <a:gd name="T13" fmla="*/ 67 h 107"/>
                <a:gd name="T14" fmla="*/ 243 w 291"/>
                <a:gd name="T15" fmla="*/ 67 h 107"/>
                <a:gd name="T16" fmla="*/ 244 w 291"/>
                <a:gd name="T17" fmla="*/ 67 h 107"/>
                <a:gd name="T18" fmla="*/ 245 w 291"/>
                <a:gd name="T19" fmla="*/ 67 h 107"/>
                <a:gd name="T20" fmla="*/ 247 w 291"/>
                <a:gd name="T21" fmla="*/ 67 h 107"/>
                <a:gd name="T22" fmla="*/ 248 w 291"/>
                <a:gd name="T23" fmla="*/ 67 h 107"/>
                <a:gd name="T24" fmla="*/ 249 w 291"/>
                <a:gd name="T25" fmla="*/ 66 h 107"/>
                <a:gd name="T26" fmla="*/ 250 w 291"/>
                <a:gd name="T27" fmla="*/ 66 h 107"/>
                <a:gd name="T28" fmla="*/ 250 w 291"/>
                <a:gd name="T29" fmla="*/ 66 h 107"/>
                <a:gd name="T30" fmla="*/ 267 w 291"/>
                <a:gd name="T31" fmla="*/ 71 h 107"/>
                <a:gd name="T32" fmla="*/ 268 w 291"/>
                <a:gd name="T33" fmla="*/ 71 h 107"/>
                <a:gd name="T34" fmla="*/ 268 w 291"/>
                <a:gd name="T35" fmla="*/ 71 h 107"/>
                <a:gd name="T36" fmla="*/ 268 w 291"/>
                <a:gd name="T37" fmla="*/ 71 h 107"/>
                <a:gd name="T38" fmla="*/ 233 w 291"/>
                <a:gd name="T39" fmla="*/ 67 h 107"/>
                <a:gd name="T40" fmla="*/ 269 w 291"/>
                <a:gd name="T41" fmla="*/ 71 h 107"/>
                <a:gd name="T42" fmla="*/ 269 w 291"/>
                <a:gd name="T43" fmla="*/ 71 h 107"/>
                <a:gd name="T44" fmla="*/ 270 w 291"/>
                <a:gd name="T45" fmla="*/ 71 h 107"/>
                <a:gd name="T46" fmla="*/ 270 w 291"/>
                <a:gd name="T47" fmla="*/ 70 h 107"/>
                <a:gd name="T48" fmla="*/ 271 w 291"/>
                <a:gd name="T49" fmla="*/ 70 h 107"/>
                <a:gd name="T50" fmla="*/ 271 w 291"/>
                <a:gd name="T51" fmla="*/ 70 h 107"/>
                <a:gd name="T52" fmla="*/ 271 w 291"/>
                <a:gd name="T53" fmla="*/ 70 h 107"/>
                <a:gd name="T54" fmla="*/ 272 w 291"/>
                <a:gd name="T55" fmla="*/ 69 h 107"/>
                <a:gd name="T56" fmla="*/ 272 w 291"/>
                <a:gd name="T57" fmla="*/ 69 h 107"/>
                <a:gd name="T58" fmla="*/ 273 w 291"/>
                <a:gd name="T59" fmla="*/ 69 h 107"/>
                <a:gd name="T60" fmla="*/ 273 w 291"/>
                <a:gd name="T61" fmla="*/ 69 h 107"/>
                <a:gd name="T62" fmla="*/ 273 w 291"/>
                <a:gd name="T63" fmla="*/ 69 h 107"/>
                <a:gd name="T64" fmla="*/ 273 w 291"/>
                <a:gd name="T65" fmla="*/ 69 h 107"/>
                <a:gd name="T66" fmla="*/ 274 w 291"/>
                <a:gd name="T67" fmla="*/ 69 h 107"/>
                <a:gd name="T68" fmla="*/ 274 w 291"/>
                <a:gd name="T69" fmla="*/ 69 h 107"/>
                <a:gd name="T70" fmla="*/ 274 w 291"/>
                <a:gd name="T71" fmla="*/ 69 h 107"/>
                <a:gd name="T72" fmla="*/ 275 w 291"/>
                <a:gd name="T73" fmla="*/ 69 h 107"/>
                <a:gd name="T74" fmla="*/ 289 w 291"/>
                <a:gd name="T75" fmla="*/ 72 h 107"/>
                <a:gd name="T76" fmla="*/ 272 w 291"/>
                <a:gd name="T77" fmla="*/ 47 h 107"/>
                <a:gd name="T78" fmla="*/ 266 w 291"/>
                <a:gd name="T79" fmla="*/ 27 h 107"/>
                <a:gd name="T80" fmla="*/ 235 w 291"/>
                <a:gd name="T81" fmla="*/ 11 h 107"/>
                <a:gd name="T82" fmla="*/ 197 w 291"/>
                <a:gd name="T83" fmla="*/ 0 h 107"/>
                <a:gd name="T84" fmla="*/ 173 w 291"/>
                <a:gd name="T85" fmla="*/ 17 h 107"/>
                <a:gd name="T86" fmla="*/ 157 w 291"/>
                <a:gd name="T87" fmla="*/ 16 h 107"/>
                <a:gd name="T88" fmla="*/ 111 w 291"/>
                <a:gd name="T89" fmla="*/ 2 h 107"/>
                <a:gd name="T90" fmla="*/ 68 w 291"/>
                <a:gd name="T91" fmla="*/ 11 h 107"/>
                <a:gd name="T92" fmla="*/ 40 w 291"/>
                <a:gd name="T93" fmla="*/ 10 h 107"/>
                <a:gd name="T94" fmla="*/ 1 w 291"/>
                <a:gd name="T95" fmla="*/ 10 h 107"/>
                <a:gd name="T96" fmla="*/ 18 w 291"/>
                <a:gd name="T97" fmla="*/ 27 h 107"/>
                <a:gd name="T98" fmla="*/ 44 w 291"/>
                <a:gd name="T99" fmla="*/ 31 h 107"/>
                <a:gd name="T100" fmla="*/ 70 w 291"/>
                <a:gd name="T101" fmla="*/ 48 h 107"/>
                <a:gd name="T102" fmla="*/ 83 w 291"/>
                <a:gd name="T103" fmla="*/ 100 h 107"/>
                <a:gd name="T104" fmla="*/ 124 w 291"/>
                <a:gd name="T105" fmla="*/ 91 h 107"/>
                <a:gd name="T106" fmla="*/ 153 w 291"/>
                <a:gd name="T107" fmla="*/ 102 h 107"/>
                <a:gd name="T108" fmla="*/ 163 w 291"/>
                <a:gd name="T109" fmla="*/ 98 h 107"/>
                <a:gd name="T110" fmla="*/ 184 w 291"/>
                <a:gd name="T111" fmla="*/ 85 h 107"/>
                <a:gd name="T112" fmla="*/ 193 w 291"/>
                <a:gd name="T113" fmla="*/ 79 h 107"/>
                <a:gd name="T114" fmla="*/ 206 w 291"/>
                <a:gd name="T115" fmla="*/ 76 h 107"/>
                <a:gd name="T116" fmla="*/ 215 w 291"/>
                <a:gd name="T117" fmla="*/ 68 h 107"/>
                <a:gd name="T118" fmla="*/ 230 w 291"/>
                <a:gd name="T119" fmla="*/ 6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1" h="107">
                  <a:moveTo>
                    <a:pt x="231" y="69"/>
                  </a:moveTo>
                  <a:cubicBezTo>
                    <a:pt x="232" y="69"/>
                    <a:pt x="232" y="69"/>
                    <a:pt x="232" y="69"/>
                  </a:cubicBezTo>
                  <a:cubicBezTo>
                    <a:pt x="231" y="68"/>
                    <a:pt x="231" y="68"/>
                    <a:pt x="231" y="68"/>
                  </a:cubicBezTo>
                  <a:cubicBezTo>
                    <a:pt x="231" y="68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4" y="67"/>
                    <a:pt x="234" y="67"/>
                    <a:pt x="234" y="67"/>
                  </a:cubicBezTo>
                  <a:cubicBezTo>
                    <a:pt x="234" y="67"/>
                    <a:pt x="234" y="67"/>
                    <a:pt x="234" y="67"/>
                  </a:cubicBezTo>
                  <a:cubicBezTo>
                    <a:pt x="235" y="67"/>
                    <a:pt x="237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9" y="67"/>
                    <a:pt x="249" y="67"/>
                    <a:pt x="249" y="67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2" y="70"/>
                    <a:pt x="252" y="70"/>
                    <a:pt x="252" y="70"/>
                  </a:cubicBezTo>
                  <a:cubicBezTo>
                    <a:pt x="252" y="70"/>
                    <a:pt x="263" y="72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31" y="69"/>
                    <a:pt x="231" y="69"/>
                    <a:pt x="231" y="69"/>
                  </a:cubicBezTo>
                  <a:close/>
                  <a:moveTo>
                    <a:pt x="233" y="67"/>
                  </a:move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lose/>
                  <a:moveTo>
                    <a:pt x="269" y="71"/>
                  </a:move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2" y="70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6" y="69"/>
                    <a:pt x="276" y="69"/>
                    <a:pt x="278" y="70"/>
                  </a:cubicBezTo>
                  <a:cubicBezTo>
                    <a:pt x="280" y="71"/>
                    <a:pt x="283" y="72"/>
                    <a:pt x="285" y="72"/>
                  </a:cubicBezTo>
                  <a:cubicBezTo>
                    <a:pt x="289" y="72"/>
                    <a:pt x="289" y="72"/>
                    <a:pt x="289" y="72"/>
                  </a:cubicBezTo>
                  <a:cubicBezTo>
                    <a:pt x="290" y="69"/>
                    <a:pt x="290" y="69"/>
                    <a:pt x="290" y="69"/>
                  </a:cubicBezTo>
                  <a:cubicBezTo>
                    <a:pt x="291" y="71"/>
                    <a:pt x="289" y="61"/>
                    <a:pt x="290" y="58"/>
                  </a:cubicBezTo>
                  <a:cubicBezTo>
                    <a:pt x="289" y="57"/>
                    <a:pt x="288" y="56"/>
                    <a:pt x="288" y="55"/>
                  </a:cubicBezTo>
                  <a:cubicBezTo>
                    <a:pt x="287" y="54"/>
                    <a:pt x="282" y="54"/>
                    <a:pt x="282" y="54"/>
                  </a:cubicBezTo>
                  <a:cubicBezTo>
                    <a:pt x="278" y="53"/>
                    <a:pt x="278" y="53"/>
                    <a:pt x="278" y="53"/>
                  </a:cubicBezTo>
                  <a:cubicBezTo>
                    <a:pt x="275" y="52"/>
                    <a:pt x="275" y="52"/>
                    <a:pt x="275" y="52"/>
                  </a:cubicBezTo>
                  <a:cubicBezTo>
                    <a:pt x="272" y="47"/>
                    <a:pt x="272" y="47"/>
                    <a:pt x="272" y="47"/>
                  </a:cubicBezTo>
                  <a:cubicBezTo>
                    <a:pt x="269" y="45"/>
                    <a:pt x="269" y="45"/>
                    <a:pt x="269" y="45"/>
                  </a:cubicBezTo>
                  <a:cubicBezTo>
                    <a:pt x="266" y="41"/>
                    <a:pt x="266" y="41"/>
                    <a:pt x="266" y="41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70" y="35"/>
                    <a:pt x="270" y="35"/>
                    <a:pt x="270" y="35"/>
                  </a:cubicBezTo>
                  <a:cubicBezTo>
                    <a:pt x="270" y="35"/>
                    <a:pt x="271" y="35"/>
                    <a:pt x="272" y="33"/>
                  </a:cubicBezTo>
                  <a:cubicBezTo>
                    <a:pt x="274" y="30"/>
                    <a:pt x="272" y="30"/>
                    <a:pt x="272" y="30"/>
                  </a:cubicBezTo>
                  <a:cubicBezTo>
                    <a:pt x="272" y="30"/>
                    <a:pt x="268" y="28"/>
                    <a:pt x="266" y="27"/>
                  </a:cubicBezTo>
                  <a:cubicBezTo>
                    <a:pt x="264" y="26"/>
                    <a:pt x="261" y="29"/>
                    <a:pt x="261" y="29"/>
                  </a:cubicBezTo>
                  <a:cubicBezTo>
                    <a:pt x="255" y="28"/>
                    <a:pt x="255" y="28"/>
                    <a:pt x="255" y="28"/>
                  </a:cubicBezTo>
                  <a:cubicBezTo>
                    <a:pt x="250" y="28"/>
                    <a:pt x="250" y="28"/>
                    <a:pt x="250" y="28"/>
                  </a:cubicBezTo>
                  <a:cubicBezTo>
                    <a:pt x="246" y="24"/>
                    <a:pt x="246" y="24"/>
                    <a:pt x="246" y="24"/>
                  </a:cubicBezTo>
                  <a:cubicBezTo>
                    <a:pt x="239" y="22"/>
                    <a:pt x="239" y="22"/>
                    <a:pt x="239" y="22"/>
                  </a:cubicBezTo>
                  <a:cubicBezTo>
                    <a:pt x="235" y="20"/>
                    <a:pt x="235" y="20"/>
                    <a:pt x="235" y="20"/>
                  </a:cubicBezTo>
                  <a:cubicBezTo>
                    <a:pt x="235" y="20"/>
                    <a:pt x="235" y="12"/>
                    <a:pt x="235" y="11"/>
                  </a:cubicBezTo>
                  <a:cubicBezTo>
                    <a:pt x="235" y="9"/>
                    <a:pt x="235" y="6"/>
                    <a:pt x="235" y="6"/>
                  </a:cubicBezTo>
                  <a:cubicBezTo>
                    <a:pt x="235" y="6"/>
                    <a:pt x="229" y="5"/>
                    <a:pt x="226" y="6"/>
                  </a:cubicBezTo>
                  <a:cubicBezTo>
                    <a:pt x="224" y="7"/>
                    <a:pt x="221" y="6"/>
                    <a:pt x="221" y="6"/>
                  </a:cubicBezTo>
                  <a:cubicBezTo>
                    <a:pt x="221" y="6"/>
                    <a:pt x="213" y="5"/>
                    <a:pt x="212" y="3"/>
                  </a:cubicBezTo>
                  <a:cubicBezTo>
                    <a:pt x="212" y="1"/>
                    <a:pt x="212" y="2"/>
                    <a:pt x="211" y="2"/>
                  </a:cubicBezTo>
                  <a:cubicBezTo>
                    <a:pt x="209" y="2"/>
                    <a:pt x="203" y="2"/>
                    <a:pt x="203" y="2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97" y="9"/>
                    <a:pt x="197" y="9"/>
                    <a:pt x="197" y="9"/>
                  </a:cubicBezTo>
                  <a:cubicBezTo>
                    <a:pt x="196" y="7"/>
                    <a:pt x="196" y="7"/>
                    <a:pt x="196" y="7"/>
                  </a:cubicBezTo>
                  <a:cubicBezTo>
                    <a:pt x="186" y="6"/>
                    <a:pt x="186" y="6"/>
                    <a:pt x="186" y="6"/>
                  </a:cubicBezTo>
                  <a:cubicBezTo>
                    <a:pt x="180" y="9"/>
                    <a:pt x="180" y="9"/>
                    <a:pt x="180" y="9"/>
                  </a:cubicBezTo>
                  <a:cubicBezTo>
                    <a:pt x="175" y="11"/>
                    <a:pt x="175" y="11"/>
                    <a:pt x="175" y="11"/>
                  </a:cubicBezTo>
                  <a:cubicBezTo>
                    <a:pt x="175" y="14"/>
                    <a:pt x="175" y="14"/>
                    <a:pt x="175" y="14"/>
                  </a:cubicBezTo>
                  <a:cubicBezTo>
                    <a:pt x="173" y="17"/>
                    <a:pt x="173" y="17"/>
                    <a:pt x="173" y="17"/>
                  </a:cubicBezTo>
                  <a:cubicBezTo>
                    <a:pt x="173" y="17"/>
                    <a:pt x="170" y="18"/>
                    <a:pt x="168" y="18"/>
                  </a:cubicBezTo>
                  <a:cubicBezTo>
                    <a:pt x="168" y="19"/>
                    <a:pt x="167" y="21"/>
                    <a:pt x="167" y="22"/>
                  </a:cubicBezTo>
                  <a:cubicBezTo>
                    <a:pt x="166" y="23"/>
                    <a:pt x="164" y="23"/>
                    <a:pt x="164" y="23"/>
                  </a:cubicBezTo>
                  <a:cubicBezTo>
                    <a:pt x="160" y="22"/>
                    <a:pt x="160" y="22"/>
                    <a:pt x="160" y="22"/>
                  </a:cubicBezTo>
                  <a:cubicBezTo>
                    <a:pt x="157" y="22"/>
                    <a:pt x="157" y="22"/>
                    <a:pt x="157" y="22"/>
                  </a:cubicBezTo>
                  <a:cubicBezTo>
                    <a:pt x="155" y="20"/>
                    <a:pt x="155" y="20"/>
                    <a:pt x="155" y="20"/>
                  </a:cubicBezTo>
                  <a:cubicBezTo>
                    <a:pt x="157" y="16"/>
                    <a:pt x="157" y="16"/>
                    <a:pt x="157" y="16"/>
                  </a:cubicBezTo>
                  <a:cubicBezTo>
                    <a:pt x="157" y="14"/>
                    <a:pt x="157" y="14"/>
                    <a:pt x="157" y="14"/>
                  </a:cubicBezTo>
                  <a:cubicBezTo>
                    <a:pt x="151" y="14"/>
                    <a:pt x="151" y="14"/>
                    <a:pt x="151" y="14"/>
                  </a:cubicBezTo>
                  <a:cubicBezTo>
                    <a:pt x="145" y="12"/>
                    <a:pt x="145" y="12"/>
                    <a:pt x="145" y="12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104" y="7"/>
                    <a:pt x="104" y="7"/>
                    <a:pt x="104" y="7"/>
                  </a:cubicBezTo>
                  <a:cubicBezTo>
                    <a:pt x="104" y="7"/>
                    <a:pt x="97" y="4"/>
                    <a:pt x="94" y="4"/>
                  </a:cubicBezTo>
                  <a:cubicBezTo>
                    <a:pt x="92" y="5"/>
                    <a:pt x="88" y="6"/>
                    <a:pt x="87" y="7"/>
                  </a:cubicBezTo>
                  <a:cubicBezTo>
                    <a:pt x="86" y="7"/>
                    <a:pt x="84" y="10"/>
                    <a:pt x="83" y="10"/>
                  </a:cubicBezTo>
                  <a:cubicBezTo>
                    <a:pt x="81" y="11"/>
                    <a:pt x="79" y="10"/>
                    <a:pt x="77" y="10"/>
                  </a:cubicBezTo>
                  <a:cubicBezTo>
                    <a:pt x="76" y="11"/>
                    <a:pt x="75" y="12"/>
                    <a:pt x="73" y="12"/>
                  </a:cubicBezTo>
                  <a:cubicBezTo>
                    <a:pt x="71" y="12"/>
                    <a:pt x="70" y="11"/>
                    <a:pt x="68" y="11"/>
                  </a:cubicBezTo>
                  <a:cubicBezTo>
                    <a:pt x="67" y="12"/>
                    <a:pt x="66" y="13"/>
                    <a:pt x="64" y="13"/>
                  </a:cubicBezTo>
                  <a:cubicBezTo>
                    <a:pt x="62" y="13"/>
                    <a:pt x="61" y="11"/>
                    <a:pt x="61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5" y="8"/>
                    <a:pt x="54" y="10"/>
                    <a:pt x="51" y="10"/>
                  </a:cubicBezTo>
                  <a:cubicBezTo>
                    <a:pt x="49" y="9"/>
                    <a:pt x="47" y="8"/>
                    <a:pt x="45" y="9"/>
                  </a:cubicBezTo>
                  <a:cubicBezTo>
                    <a:pt x="43" y="9"/>
                    <a:pt x="40" y="10"/>
                    <a:pt x="40" y="10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0" y="6"/>
                    <a:pt x="6" y="7"/>
                  </a:cubicBezTo>
                  <a:cubicBezTo>
                    <a:pt x="5" y="7"/>
                    <a:pt x="2" y="10"/>
                    <a:pt x="1" y="10"/>
                  </a:cubicBezTo>
                  <a:cubicBezTo>
                    <a:pt x="0" y="11"/>
                    <a:pt x="1" y="11"/>
                    <a:pt x="2" y="14"/>
                  </a:cubicBezTo>
                  <a:cubicBezTo>
                    <a:pt x="2" y="16"/>
                    <a:pt x="1" y="20"/>
                    <a:pt x="1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6" y="30"/>
                    <a:pt x="17" y="29"/>
                  </a:cubicBezTo>
                  <a:cubicBezTo>
                    <a:pt x="18" y="29"/>
                    <a:pt x="17" y="28"/>
                    <a:pt x="18" y="27"/>
                  </a:cubicBezTo>
                  <a:cubicBezTo>
                    <a:pt x="18" y="27"/>
                    <a:pt x="19" y="29"/>
                    <a:pt x="21" y="29"/>
                  </a:cubicBezTo>
                  <a:cubicBezTo>
                    <a:pt x="21" y="29"/>
                    <a:pt x="23" y="28"/>
                    <a:pt x="24" y="28"/>
                  </a:cubicBezTo>
                  <a:cubicBezTo>
                    <a:pt x="26" y="29"/>
                    <a:pt x="27" y="30"/>
                    <a:pt x="28" y="30"/>
                  </a:cubicBezTo>
                  <a:cubicBezTo>
                    <a:pt x="29" y="30"/>
                    <a:pt x="31" y="29"/>
                    <a:pt x="31" y="29"/>
                  </a:cubicBezTo>
                  <a:cubicBezTo>
                    <a:pt x="33" y="28"/>
                    <a:pt x="36" y="27"/>
                    <a:pt x="39" y="30"/>
                  </a:cubicBezTo>
                  <a:cubicBezTo>
                    <a:pt x="41" y="32"/>
                    <a:pt x="40" y="33"/>
                    <a:pt x="42" y="33"/>
                  </a:cubicBezTo>
                  <a:cubicBezTo>
                    <a:pt x="43" y="33"/>
                    <a:pt x="43" y="31"/>
                    <a:pt x="44" y="31"/>
                  </a:cubicBezTo>
                  <a:cubicBezTo>
                    <a:pt x="46" y="31"/>
                    <a:pt x="46" y="32"/>
                    <a:pt x="47" y="33"/>
                  </a:cubicBezTo>
                  <a:cubicBezTo>
                    <a:pt x="49" y="35"/>
                    <a:pt x="49" y="37"/>
                    <a:pt x="51" y="38"/>
                  </a:cubicBezTo>
                  <a:cubicBezTo>
                    <a:pt x="51" y="39"/>
                    <a:pt x="52" y="40"/>
                    <a:pt x="54" y="40"/>
                  </a:cubicBezTo>
                  <a:cubicBezTo>
                    <a:pt x="54" y="40"/>
                    <a:pt x="55" y="39"/>
                    <a:pt x="55" y="39"/>
                  </a:cubicBezTo>
                  <a:cubicBezTo>
                    <a:pt x="57" y="39"/>
                    <a:pt x="59" y="39"/>
                    <a:pt x="60" y="40"/>
                  </a:cubicBezTo>
                  <a:cubicBezTo>
                    <a:pt x="64" y="40"/>
                    <a:pt x="65" y="40"/>
                    <a:pt x="66" y="41"/>
                  </a:cubicBezTo>
                  <a:cubicBezTo>
                    <a:pt x="67" y="43"/>
                    <a:pt x="69" y="46"/>
                    <a:pt x="70" y="48"/>
                  </a:cubicBezTo>
                  <a:cubicBezTo>
                    <a:pt x="71" y="50"/>
                    <a:pt x="72" y="54"/>
                    <a:pt x="73" y="55"/>
                  </a:cubicBezTo>
                  <a:cubicBezTo>
                    <a:pt x="74" y="57"/>
                    <a:pt x="77" y="58"/>
                    <a:pt x="78" y="60"/>
                  </a:cubicBezTo>
                  <a:cubicBezTo>
                    <a:pt x="79" y="61"/>
                    <a:pt x="81" y="67"/>
                    <a:pt x="82" y="69"/>
                  </a:cubicBezTo>
                  <a:cubicBezTo>
                    <a:pt x="82" y="71"/>
                    <a:pt x="85" y="74"/>
                    <a:pt x="86" y="78"/>
                  </a:cubicBezTo>
                  <a:cubicBezTo>
                    <a:pt x="88" y="82"/>
                    <a:pt x="88" y="85"/>
                    <a:pt x="88" y="85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85" y="98"/>
                    <a:pt x="83" y="100"/>
                  </a:cubicBezTo>
                  <a:cubicBezTo>
                    <a:pt x="81" y="102"/>
                    <a:pt x="84" y="105"/>
                    <a:pt x="87" y="106"/>
                  </a:cubicBezTo>
                  <a:cubicBezTo>
                    <a:pt x="90" y="107"/>
                    <a:pt x="98" y="103"/>
                    <a:pt x="98" y="103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108" y="100"/>
                    <a:pt x="120" y="99"/>
                    <a:pt x="122" y="98"/>
                  </a:cubicBezTo>
                  <a:cubicBezTo>
                    <a:pt x="125" y="96"/>
                    <a:pt x="125" y="94"/>
                    <a:pt x="125" y="94"/>
                  </a:cubicBezTo>
                  <a:cubicBezTo>
                    <a:pt x="124" y="91"/>
                    <a:pt x="124" y="91"/>
                    <a:pt x="124" y="91"/>
                  </a:cubicBezTo>
                  <a:cubicBezTo>
                    <a:pt x="124" y="91"/>
                    <a:pt x="130" y="88"/>
                    <a:pt x="133" y="87"/>
                  </a:cubicBezTo>
                  <a:cubicBezTo>
                    <a:pt x="135" y="86"/>
                    <a:pt x="137" y="88"/>
                    <a:pt x="137" y="88"/>
                  </a:cubicBezTo>
                  <a:cubicBezTo>
                    <a:pt x="140" y="91"/>
                    <a:pt x="140" y="91"/>
                    <a:pt x="140" y="91"/>
                  </a:cubicBezTo>
                  <a:cubicBezTo>
                    <a:pt x="144" y="95"/>
                    <a:pt x="144" y="95"/>
                    <a:pt x="144" y="95"/>
                  </a:cubicBezTo>
                  <a:cubicBezTo>
                    <a:pt x="149" y="96"/>
                    <a:pt x="149" y="96"/>
                    <a:pt x="149" y="96"/>
                  </a:cubicBezTo>
                  <a:cubicBezTo>
                    <a:pt x="149" y="96"/>
                    <a:pt x="152" y="99"/>
                    <a:pt x="153" y="100"/>
                  </a:cubicBezTo>
                  <a:cubicBezTo>
                    <a:pt x="153" y="102"/>
                    <a:pt x="153" y="102"/>
                    <a:pt x="153" y="102"/>
                  </a:cubicBezTo>
                  <a:cubicBezTo>
                    <a:pt x="159" y="102"/>
                    <a:pt x="159" y="102"/>
                    <a:pt x="159" y="102"/>
                  </a:cubicBezTo>
                  <a:cubicBezTo>
                    <a:pt x="164" y="100"/>
                    <a:pt x="164" y="100"/>
                    <a:pt x="164" y="100"/>
                  </a:cubicBezTo>
                  <a:cubicBezTo>
                    <a:pt x="169" y="103"/>
                    <a:pt x="169" y="103"/>
                    <a:pt x="169" y="103"/>
                  </a:cubicBezTo>
                  <a:cubicBezTo>
                    <a:pt x="174" y="101"/>
                    <a:pt x="174" y="101"/>
                    <a:pt x="174" y="101"/>
                  </a:cubicBezTo>
                  <a:cubicBezTo>
                    <a:pt x="173" y="100"/>
                    <a:pt x="169" y="99"/>
                    <a:pt x="169" y="99"/>
                  </a:cubicBezTo>
                  <a:cubicBezTo>
                    <a:pt x="164" y="99"/>
                    <a:pt x="164" y="99"/>
                    <a:pt x="164" y="99"/>
                  </a:cubicBezTo>
                  <a:cubicBezTo>
                    <a:pt x="163" y="98"/>
                    <a:pt x="163" y="98"/>
                    <a:pt x="163" y="98"/>
                  </a:cubicBezTo>
                  <a:cubicBezTo>
                    <a:pt x="161" y="96"/>
                    <a:pt x="161" y="96"/>
                    <a:pt x="161" y="96"/>
                  </a:cubicBezTo>
                  <a:cubicBezTo>
                    <a:pt x="165" y="93"/>
                    <a:pt x="165" y="93"/>
                    <a:pt x="165" y="93"/>
                  </a:cubicBezTo>
                  <a:cubicBezTo>
                    <a:pt x="165" y="93"/>
                    <a:pt x="167" y="93"/>
                    <a:pt x="168" y="92"/>
                  </a:cubicBezTo>
                  <a:cubicBezTo>
                    <a:pt x="170" y="92"/>
                    <a:pt x="176" y="90"/>
                    <a:pt x="176" y="90"/>
                  </a:cubicBezTo>
                  <a:cubicBezTo>
                    <a:pt x="178" y="88"/>
                    <a:pt x="178" y="88"/>
                    <a:pt x="178" y="88"/>
                  </a:cubicBezTo>
                  <a:cubicBezTo>
                    <a:pt x="178" y="88"/>
                    <a:pt x="180" y="86"/>
                    <a:pt x="180" y="86"/>
                  </a:cubicBezTo>
                  <a:cubicBezTo>
                    <a:pt x="181" y="86"/>
                    <a:pt x="183" y="86"/>
                    <a:pt x="184" y="85"/>
                  </a:cubicBezTo>
                  <a:cubicBezTo>
                    <a:pt x="184" y="85"/>
                    <a:pt x="185" y="84"/>
                    <a:pt x="185" y="84"/>
                  </a:cubicBezTo>
                  <a:cubicBezTo>
                    <a:pt x="185" y="84"/>
                    <a:pt x="185" y="83"/>
                    <a:pt x="186" y="83"/>
                  </a:cubicBezTo>
                  <a:cubicBezTo>
                    <a:pt x="186" y="83"/>
                    <a:pt x="187" y="83"/>
                    <a:pt x="188" y="82"/>
                  </a:cubicBezTo>
                  <a:cubicBezTo>
                    <a:pt x="189" y="82"/>
                    <a:pt x="189" y="82"/>
                    <a:pt x="190" y="81"/>
                  </a:cubicBezTo>
                  <a:cubicBezTo>
                    <a:pt x="190" y="81"/>
                    <a:pt x="191" y="78"/>
                    <a:pt x="191" y="78"/>
                  </a:cubicBezTo>
                  <a:cubicBezTo>
                    <a:pt x="191" y="78"/>
                    <a:pt x="191" y="78"/>
                    <a:pt x="191" y="78"/>
                  </a:cubicBezTo>
                  <a:cubicBezTo>
                    <a:pt x="192" y="78"/>
                    <a:pt x="193" y="79"/>
                    <a:pt x="193" y="79"/>
                  </a:cubicBezTo>
                  <a:cubicBezTo>
                    <a:pt x="193" y="79"/>
                    <a:pt x="195" y="79"/>
                    <a:pt x="196" y="79"/>
                  </a:cubicBezTo>
                  <a:cubicBezTo>
                    <a:pt x="196" y="79"/>
                    <a:pt x="198" y="78"/>
                    <a:pt x="198" y="78"/>
                  </a:cubicBezTo>
                  <a:cubicBezTo>
                    <a:pt x="198" y="78"/>
                    <a:pt x="198" y="77"/>
                    <a:pt x="199" y="77"/>
                  </a:cubicBezTo>
                  <a:cubicBezTo>
                    <a:pt x="200" y="77"/>
                    <a:pt x="201" y="77"/>
                    <a:pt x="202" y="77"/>
                  </a:cubicBezTo>
                  <a:cubicBezTo>
                    <a:pt x="202" y="77"/>
                    <a:pt x="204" y="77"/>
                    <a:pt x="204" y="77"/>
                  </a:cubicBezTo>
                  <a:cubicBezTo>
                    <a:pt x="205" y="76"/>
                    <a:pt x="205" y="76"/>
                    <a:pt x="205" y="76"/>
                  </a:cubicBezTo>
                  <a:cubicBezTo>
                    <a:pt x="206" y="76"/>
                    <a:pt x="205" y="75"/>
                    <a:pt x="206" y="76"/>
                  </a:cubicBezTo>
                  <a:cubicBezTo>
                    <a:pt x="207" y="76"/>
                    <a:pt x="206" y="77"/>
                    <a:pt x="207" y="76"/>
                  </a:cubicBezTo>
                  <a:cubicBezTo>
                    <a:pt x="208" y="75"/>
                    <a:pt x="209" y="73"/>
                    <a:pt x="209" y="73"/>
                  </a:cubicBezTo>
                  <a:cubicBezTo>
                    <a:pt x="209" y="73"/>
                    <a:pt x="208" y="73"/>
                    <a:pt x="210" y="73"/>
                  </a:cubicBezTo>
                  <a:cubicBezTo>
                    <a:pt x="212" y="73"/>
                    <a:pt x="212" y="73"/>
                    <a:pt x="214" y="73"/>
                  </a:cubicBezTo>
                  <a:cubicBezTo>
                    <a:pt x="215" y="73"/>
                    <a:pt x="217" y="72"/>
                    <a:pt x="217" y="72"/>
                  </a:cubicBezTo>
                  <a:cubicBezTo>
                    <a:pt x="218" y="72"/>
                    <a:pt x="219" y="71"/>
                    <a:pt x="219" y="71"/>
                  </a:cubicBezTo>
                  <a:cubicBezTo>
                    <a:pt x="219" y="70"/>
                    <a:pt x="215" y="68"/>
                    <a:pt x="215" y="68"/>
                  </a:cubicBezTo>
                  <a:cubicBezTo>
                    <a:pt x="215" y="68"/>
                    <a:pt x="213" y="67"/>
                    <a:pt x="216" y="67"/>
                  </a:cubicBezTo>
                  <a:cubicBezTo>
                    <a:pt x="219" y="68"/>
                    <a:pt x="220" y="68"/>
                    <a:pt x="220" y="68"/>
                  </a:cubicBezTo>
                  <a:cubicBezTo>
                    <a:pt x="221" y="68"/>
                    <a:pt x="221" y="67"/>
                    <a:pt x="222" y="67"/>
                  </a:cubicBezTo>
                  <a:cubicBezTo>
                    <a:pt x="223" y="66"/>
                    <a:pt x="224" y="65"/>
                    <a:pt x="224" y="65"/>
                  </a:cubicBezTo>
                  <a:cubicBezTo>
                    <a:pt x="225" y="65"/>
                    <a:pt x="227" y="67"/>
                    <a:pt x="227" y="67"/>
                  </a:cubicBezTo>
                  <a:cubicBezTo>
                    <a:pt x="227" y="69"/>
                    <a:pt x="227" y="69"/>
                    <a:pt x="227" y="69"/>
                  </a:cubicBezTo>
                  <a:cubicBezTo>
                    <a:pt x="230" y="69"/>
                    <a:pt x="230" y="69"/>
                    <a:pt x="230" y="69"/>
                  </a:cubicBezTo>
                  <a:cubicBezTo>
                    <a:pt x="230" y="69"/>
                    <a:pt x="231" y="69"/>
                    <a:pt x="231" y="69"/>
                  </a:cubicBezTo>
                  <a:cubicBezTo>
                    <a:pt x="269" y="71"/>
                    <a:pt x="269" y="71"/>
                    <a:pt x="269" y="71"/>
                  </a:cubicBezTo>
                  <a:close/>
                  <a:moveTo>
                    <a:pt x="269" y="71"/>
                  </a:move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lose/>
                </a:path>
              </a:pathLst>
            </a:custGeom>
            <a:grpFill/>
            <a:ln w="19050" cap="rnd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62" name="Freeform 41"/>
            <p:cNvSpPr>
              <a:spLocks/>
            </p:cNvSpPr>
            <p:nvPr/>
          </p:nvSpPr>
          <p:spPr bwMode="auto">
            <a:xfrm>
              <a:off x="5769181" y="1991757"/>
              <a:ext cx="413386" cy="308971"/>
            </a:xfrm>
            <a:custGeom>
              <a:avLst/>
              <a:gdLst>
                <a:gd name="T0" fmla="*/ 24 w 181"/>
                <a:gd name="T1" fmla="*/ 22 h 140"/>
                <a:gd name="T2" fmla="*/ 34 w 181"/>
                <a:gd name="T3" fmla="*/ 20 h 140"/>
                <a:gd name="T4" fmla="*/ 48 w 181"/>
                <a:gd name="T5" fmla="*/ 17 h 140"/>
                <a:gd name="T6" fmla="*/ 55 w 181"/>
                <a:gd name="T7" fmla="*/ 16 h 140"/>
                <a:gd name="T8" fmla="*/ 62 w 181"/>
                <a:gd name="T9" fmla="*/ 15 h 140"/>
                <a:gd name="T10" fmla="*/ 73 w 181"/>
                <a:gd name="T11" fmla="*/ 13 h 140"/>
                <a:gd name="T12" fmla="*/ 81 w 181"/>
                <a:gd name="T13" fmla="*/ 13 h 140"/>
                <a:gd name="T14" fmla="*/ 92 w 181"/>
                <a:gd name="T15" fmla="*/ 15 h 140"/>
                <a:gd name="T16" fmla="*/ 101 w 181"/>
                <a:gd name="T17" fmla="*/ 12 h 140"/>
                <a:gd name="T18" fmla="*/ 105 w 181"/>
                <a:gd name="T19" fmla="*/ 3 h 140"/>
                <a:gd name="T20" fmla="*/ 112 w 181"/>
                <a:gd name="T21" fmla="*/ 6 h 140"/>
                <a:gd name="T22" fmla="*/ 117 w 181"/>
                <a:gd name="T23" fmla="*/ 10 h 140"/>
                <a:gd name="T24" fmla="*/ 128 w 181"/>
                <a:gd name="T25" fmla="*/ 11 h 140"/>
                <a:gd name="T26" fmla="*/ 135 w 181"/>
                <a:gd name="T27" fmla="*/ 10 h 140"/>
                <a:gd name="T28" fmla="*/ 139 w 181"/>
                <a:gd name="T29" fmla="*/ 14 h 140"/>
                <a:gd name="T30" fmla="*/ 146 w 181"/>
                <a:gd name="T31" fmla="*/ 17 h 140"/>
                <a:gd name="T32" fmla="*/ 153 w 181"/>
                <a:gd name="T33" fmla="*/ 22 h 140"/>
                <a:gd name="T34" fmla="*/ 158 w 181"/>
                <a:gd name="T35" fmla="*/ 27 h 140"/>
                <a:gd name="T36" fmla="*/ 167 w 181"/>
                <a:gd name="T37" fmla="*/ 28 h 140"/>
                <a:gd name="T38" fmla="*/ 170 w 181"/>
                <a:gd name="T39" fmla="*/ 28 h 140"/>
                <a:gd name="T40" fmla="*/ 172 w 181"/>
                <a:gd name="T41" fmla="*/ 37 h 140"/>
                <a:gd name="T42" fmla="*/ 170 w 181"/>
                <a:gd name="T43" fmla="*/ 47 h 140"/>
                <a:gd name="T44" fmla="*/ 180 w 181"/>
                <a:gd name="T45" fmla="*/ 47 h 140"/>
                <a:gd name="T46" fmla="*/ 177 w 181"/>
                <a:gd name="T47" fmla="*/ 53 h 140"/>
                <a:gd name="T48" fmla="*/ 170 w 181"/>
                <a:gd name="T49" fmla="*/ 57 h 140"/>
                <a:gd name="T50" fmla="*/ 167 w 181"/>
                <a:gd name="T51" fmla="*/ 67 h 140"/>
                <a:gd name="T52" fmla="*/ 157 w 181"/>
                <a:gd name="T53" fmla="*/ 74 h 140"/>
                <a:gd name="T54" fmla="*/ 156 w 181"/>
                <a:gd name="T55" fmla="*/ 82 h 140"/>
                <a:gd name="T56" fmla="*/ 158 w 181"/>
                <a:gd name="T57" fmla="*/ 95 h 140"/>
                <a:gd name="T58" fmla="*/ 157 w 181"/>
                <a:gd name="T59" fmla="*/ 104 h 140"/>
                <a:gd name="T60" fmla="*/ 164 w 181"/>
                <a:gd name="T61" fmla="*/ 107 h 140"/>
                <a:gd name="T62" fmla="*/ 157 w 181"/>
                <a:gd name="T63" fmla="*/ 114 h 140"/>
                <a:gd name="T64" fmla="*/ 156 w 181"/>
                <a:gd name="T65" fmla="*/ 108 h 140"/>
                <a:gd name="T66" fmla="*/ 146 w 181"/>
                <a:gd name="T67" fmla="*/ 113 h 140"/>
                <a:gd name="T68" fmla="*/ 144 w 181"/>
                <a:gd name="T69" fmla="*/ 119 h 140"/>
                <a:gd name="T70" fmla="*/ 136 w 181"/>
                <a:gd name="T71" fmla="*/ 121 h 140"/>
                <a:gd name="T72" fmla="*/ 133 w 181"/>
                <a:gd name="T73" fmla="*/ 128 h 140"/>
                <a:gd name="T74" fmla="*/ 122 w 181"/>
                <a:gd name="T75" fmla="*/ 134 h 140"/>
                <a:gd name="T76" fmla="*/ 106 w 181"/>
                <a:gd name="T77" fmla="*/ 137 h 140"/>
                <a:gd name="T78" fmla="*/ 97 w 181"/>
                <a:gd name="T79" fmla="*/ 140 h 140"/>
                <a:gd name="T80" fmla="*/ 93 w 181"/>
                <a:gd name="T81" fmla="*/ 131 h 140"/>
                <a:gd name="T82" fmla="*/ 79 w 181"/>
                <a:gd name="T83" fmla="*/ 124 h 140"/>
                <a:gd name="T84" fmla="*/ 73 w 181"/>
                <a:gd name="T85" fmla="*/ 121 h 140"/>
                <a:gd name="T86" fmla="*/ 69 w 181"/>
                <a:gd name="T87" fmla="*/ 121 h 140"/>
                <a:gd name="T88" fmla="*/ 66 w 181"/>
                <a:gd name="T89" fmla="*/ 107 h 140"/>
                <a:gd name="T90" fmla="*/ 68 w 181"/>
                <a:gd name="T91" fmla="*/ 97 h 140"/>
                <a:gd name="T92" fmla="*/ 61 w 181"/>
                <a:gd name="T93" fmla="*/ 90 h 140"/>
                <a:gd name="T94" fmla="*/ 56 w 181"/>
                <a:gd name="T95" fmla="*/ 86 h 140"/>
                <a:gd name="T96" fmla="*/ 45 w 181"/>
                <a:gd name="T97" fmla="*/ 89 h 140"/>
                <a:gd name="T98" fmla="*/ 31 w 181"/>
                <a:gd name="T99" fmla="*/ 90 h 140"/>
                <a:gd name="T100" fmla="*/ 22 w 181"/>
                <a:gd name="T101" fmla="*/ 86 h 140"/>
                <a:gd name="T102" fmla="*/ 13 w 181"/>
                <a:gd name="T103" fmla="*/ 79 h 140"/>
                <a:gd name="T104" fmla="*/ 11 w 181"/>
                <a:gd name="T105" fmla="*/ 69 h 140"/>
                <a:gd name="T106" fmla="*/ 4 w 181"/>
                <a:gd name="T107" fmla="*/ 60 h 140"/>
                <a:gd name="T108" fmla="*/ 1 w 181"/>
                <a:gd name="T109" fmla="*/ 49 h 140"/>
                <a:gd name="T110" fmla="*/ 1 w 181"/>
                <a:gd name="T111" fmla="*/ 42 h 140"/>
                <a:gd name="T112" fmla="*/ 7 w 181"/>
                <a:gd name="T113" fmla="*/ 35 h 140"/>
                <a:gd name="T114" fmla="*/ 12 w 181"/>
                <a:gd name="T115" fmla="*/ 31 h 140"/>
                <a:gd name="T116" fmla="*/ 18 w 181"/>
                <a:gd name="T117" fmla="*/ 26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1" h="140">
                  <a:moveTo>
                    <a:pt x="18" y="26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9" y="18"/>
                    <a:pt x="40" y="18"/>
                  </a:cubicBezTo>
                  <a:cubicBezTo>
                    <a:pt x="41" y="18"/>
                    <a:pt x="48" y="17"/>
                    <a:pt x="48" y="17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4"/>
                    <a:pt x="55" y="15"/>
                    <a:pt x="55" y="16"/>
                  </a:cubicBezTo>
                  <a:cubicBezTo>
                    <a:pt x="56" y="17"/>
                    <a:pt x="59" y="20"/>
                    <a:pt x="60" y="20"/>
                  </a:cubicBezTo>
                  <a:cubicBezTo>
                    <a:pt x="61" y="19"/>
                    <a:pt x="62" y="15"/>
                    <a:pt x="62" y="15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3"/>
                    <a:pt x="73" y="12"/>
                    <a:pt x="74" y="12"/>
                  </a:cubicBezTo>
                  <a:cubicBezTo>
                    <a:pt x="75" y="13"/>
                    <a:pt x="81" y="13"/>
                    <a:pt x="81" y="13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91" y="15"/>
                    <a:pt x="92" y="15"/>
                  </a:cubicBezTo>
                  <a:cubicBezTo>
                    <a:pt x="92" y="14"/>
                    <a:pt x="95" y="10"/>
                    <a:pt x="95" y="10"/>
                  </a:cubicBezTo>
                  <a:cubicBezTo>
                    <a:pt x="101" y="12"/>
                    <a:pt x="101" y="12"/>
                    <a:pt x="101" y="12"/>
                  </a:cubicBezTo>
                  <a:cubicBezTo>
                    <a:pt x="102" y="8"/>
                    <a:pt x="102" y="8"/>
                    <a:pt x="102" y="8"/>
                  </a:cubicBezTo>
                  <a:cubicBezTo>
                    <a:pt x="102" y="8"/>
                    <a:pt x="105" y="3"/>
                    <a:pt x="105" y="3"/>
                  </a:cubicBezTo>
                  <a:cubicBezTo>
                    <a:pt x="106" y="3"/>
                    <a:pt x="110" y="0"/>
                    <a:pt x="110" y="0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6" y="9"/>
                    <a:pt x="116" y="9"/>
                    <a:pt x="116" y="9"/>
                  </a:cubicBezTo>
                  <a:cubicBezTo>
                    <a:pt x="117" y="10"/>
                    <a:pt x="117" y="10"/>
                    <a:pt x="117" y="10"/>
                  </a:cubicBezTo>
                  <a:cubicBezTo>
                    <a:pt x="121" y="13"/>
                    <a:pt x="121" y="13"/>
                    <a:pt x="121" y="13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5" y="10"/>
                    <a:pt x="135" y="10"/>
                    <a:pt x="135" y="10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9" y="14"/>
                    <a:pt x="139" y="14"/>
                    <a:pt x="139" y="14"/>
                  </a:cubicBezTo>
                  <a:cubicBezTo>
                    <a:pt x="144" y="14"/>
                    <a:pt x="144" y="14"/>
                    <a:pt x="144" y="14"/>
                  </a:cubicBezTo>
                  <a:cubicBezTo>
                    <a:pt x="146" y="17"/>
                    <a:pt x="146" y="17"/>
                    <a:pt x="146" y="17"/>
                  </a:cubicBezTo>
                  <a:cubicBezTo>
                    <a:pt x="150" y="18"/>
                    <a:pt x="150" y="18"/>
                    <a:pt x="150" y="18"/>
                  </a:cubicBezTo>
                  <a:cubicBezTo>
                    <a:pt x="153" y="22"/>
                    <a:pt x="153" y="22"/>
                    <a:pt x="153" y="22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62" y="27"/>
                    <a:pt x="162" y="27"/>
                    <a:pt x="162" y="27"/>
                  </a:cubicBezTo>
                  <a:cubicBezTo>
                    <a:pt x="167" y="28"/>
                    <a:pt x="167" y="28"/>
                    <a:pt x="167" y="28"/>
                  </a:cubicBezTo>
                  <a:cubicBezTo>
                    <a:pt x="170" y="28"/>
                    <a:pt x="170" y="28"/>
                    <a:pt x="170" y="28"/>
                  </a:cubicBezTo>
                  <a:cubicBezTo>
                    <a:pt x="170" y="28"/>
                    <a:pt x="170" y="28"/>
                    <a:pt x="170" y="28"/>
                  </a:cubicBezTo>
                  <a:cubicBezTo>
                    <a:pt x="171" y="28"/>
                    <a:pt x="171" y="28"/>
                    <a:pt x="171" y="28"/>
                  </a:cubicBezTo>
                  <a:cubicBezTo>
                    <a:pt x="172" y="37"/>
                    <a:pt x="172" y="37"/>
                    <a:pt x="172" y="37"/>
                  </a:cubicBezTo>
                  <a:cubicBezTo>
                    <a:pt x="170" y="42"/>
                    <a:pt x="170" y="42"/>
                    <a:pt x="170" y="42"/>
                  </a:cubicBezTo>
                  <a:cubicBezTo>
                    <a:pt x="170" y="47"/>
                    <a:pt x="170" y="47"/>
                    <a:pt x="170" y="47"/>
                  </a:cubicBezTo>
                  <a:cubicBezTo>
                    <a:pt x="173" y="48"/>
                    <a:pt x="173" y="48"/>
                    <a:pt x="173" y="48"/>
                  </a:cubicBezTo>
                  <a:cubicBezTo>
                    <a:pt x="180" y="47"/>
                    <a:pt x="180" y="47"/>
                    <a:pt x="180" y="47"/>
                  </a:cubicBezTo>
                  <a:cubicBezTo>
                    <a:pt x="181" y="51"/>
                    <a:pt x="181" y="51"/>
                    <a:pt x="181" y="51"/>
                  </a:cubicBezTo>
                  <a:cubicBezTo>
                    <a:pt x="177" y="53"/>
                    <a:pt x="177" y="53"/>
                    <a:pt x="177" y="53"/>
                  </a:cubicBezTo>
                  <a:cubicBezTo>
                    <a:pt x="178" y="58"/>
                    <a:pt x="178" y="58"/>
                    <a:pt x="178" y="58"/>
                  </a:cubicBezTo>
                  <a:cubicBezTo>
                    <a:pt x="170" y="57"/>
                    <a:pt x="170" y="57"/>
                    <a:pt x="170" y="57"/>
                  </a:cubicBezTo>
                  <a:cubicBezTo>
                    <a:pt x="167" y="60"/>
                    <a:pt x="167" y="60"/>
                    <a:pt x="167" y="60"/>
                  </a:cubicBezTo>
                  <a:cubicBezTo>
                    <a:pt x="167" y="67"/>
                    <a:pt x="167" y="67"/>
                    <a:pt x="167" y="67"/>
                  </a:cubicBezTo>
                  <a:cubicBezTo>
                    <a:pt x="159" y="70"/>
                    <a:pt x="159" y="70"/>
                    <a:pt x="159" y="70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56" y="82"/>
                    <a:pt x="156" y="82"/>
                    <a:pt x="156" y="82"/>
                  </a:cubicBezTo>
                  <a:cubicBezTo>
                    <a:pt x="157" y="89"/>
                    <a:pt x="157" y="89"/>
                    <a:pt x="157" y="89"/>
                  </a:cubicBezTo>
                  <a:cubicBezTo>
                    <a:pt x="158" y="95"/>
                    <a:pt x="158" y="95"/>
                    <a:pt x="158" y="95"/>
                  </a:cubicBezTo>
                  <a:cubicBezTo>
                    <a:pt x="158" y="95"/>
                    <a:pt x="156" y="100"/>
                    <a:pt x="155" y="103"/>
                  </a:cubicBezTo>
                  <a:cubicBezTo>
                    <a:pt x="155" y="105"/>
                    <a:pt x="157" y="104"/>
                    <a:pt x="157" y="104"/>
                  </a:cubicBezTo>
                  <a:cubicBezTo>
                    <a:pt x="162" y="106"/>
                    <a:pt x="162" y="106"/>
                    <a:pt x="162" y="106"/>
                  </a:cubicBezTo>
                  <a:cubicBezTo>
                    <a:pt x="164" y="107"/>
                    <a:pt x="164" y="107"/>
                    <a:pt x="164" y="107"/>
                  </a:cubicBezTo>
                  <a:cubicBezTo>
                    <a:pt x="162" y="113"/>
                    <a:pt x="162" y="113"/>
                    <a:pt x="162" y="113"/>
                  </a:cubicBezTo>
                  <a:cubicBezTo>
                    <a:pt x="157" y="114"/>
                    <a:pt x="157" y="114"/>
                    <a:pt x="157" y="114"/>
                  </a:cubicBezTo>
                  <a:cubicBezTo>
                    <a:pt x="158" y="110"/>
                    <a:pt x="158" y="110"/>
                    <a:pt x="158" y="110"/>
                  </a:cubicBezTo>
                  <a:cubicBezTo>
                    <a:pt x="156" y="108"/>
                    <a:pt x="156" y="108"/>
                    <a:pt x="156" y="108"/>
                  </a:cubicBezTo>
                  <a:cubicBezTo>
                    <a:pt x="153" y="111"/>
                    <a:pt x="153" y="111"/>
                    <a:pt x="153" y="111"/>
                  </a:cubicBezTo>
                  <a:cubicBezTo>
                    <a:pt x="146" y="113"/>
                    <a:pt x="146" y="113"/>
                    <a:pt x="146" y="113"/>
                  </a:cubicBezTo>
                  <a:cubicBezTo>
                    <a:pt x="146" y="115"/>
                    <a:pt x="146" y="115"/>
                    <a:pt x="146" y="115"/>
                  </a:cubicBezTo>
                  <a:cubicBezTo>
                    <a:pt x="144" y="119"/>
                    <a:pt x="144" y="119"/>
                    <a:pt x="144" y="119"/>
                  </a:cubicBezTo>
                  <a:cubicBezTo>
                    <a:pt x="144" y="119"/>
                    <a:pt x="140" y="119"/>
                    <a:pt x="138" y="119"/>
                  </a:cubicBezTo>
                  <a:cubicBezTo>
                    <a:pt x="137" y="118"/>
                    <a:pt x="136" y="121"/>
                    <a:pt x="136" y="121"/>
                  </a:cubicBezTo>
                  <a:cubicBezTo>
                    <a:pt x="138" y="128"/>
                    <a:pt x="138" y="128"/>
                    <a:pt x="138" y="128"/>
                  </a:cubicBezTo>
                  <a:cubicBezTo>
                    <a:pt x="133" y="128"/>
                    <a:pt x="133" y="128"/>
                    <a:pt x="133" y="128"/>
                  </a:cubicBezTo>
                  <a:cubicBezTo>
                    <a:pt x="129" y="133"/>
                    <a:pt x="129" y="133"/>
                    <a:pt x="129" y="133"/>
                  </a:cubicBezTo>
                  <a:cubicBezTo>
                    <a:pt x="122" y="134"/>
                    <a:pt x="122" y="134"/>
                    <a:pt x="122" y="134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97" y="139"/>
                    <a:pt x="97" y="139"/>
                    <a:pt x="97" y="139"/>
                  </a:cubicBezTo>
                  <a:cubicBezTo>
                    <a:pt x="97" y="140"/>
                    <a:pt x="97" y="140"/>
                    <a:pt x="97" y="140"/>
                  </a:cubicBezTo>
                  <a:cubicBezTo>
                    <a:pt x="96" y="134"/>
                    <a:pt x="96" y="134"/>
                    <a:pt x="96" y="134"/>
                  </a:cubicBezTo>
                  <a:cubicBezTo>
                    <a:pt x="93" y="131"/>
                    <a:pt x="93" y="131"/>
                    <a:pt x="93" y="131"/>
                  </a:cubicBezTo>
                  <a:cubicBezTo>
                    <a:pt x="93" y="131"/>
                    <a:pt x="90" y="125"/>
                    <a:pt x="90" y="124"/>
                  </a:cubicBezTo>
                  <a:cubicBezTo>
                    <a:pt x="90" y="124"/>
                    <a:pt x="79" y="124"/>
                    <a:pt x="79" y="124"/>
                  </a:cubicBezTo>
                  <a:cubicBezTo>
                    <a:pt x="79" y="124"/>
                    <a:pt x="77" y="121"/>
                    <a:pt x="76" y="119"/>
                  </a:cubicBezTo>
                  <a:cubicBezTo>
                    <a:pt x="76" y="118"/>
                    <a:pt x="73" y="121"/>
                    <a:pt x="73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6" y="96"/>
                    <a:pt x="65" y="94"/>
                  </a:cubicBezTo>
                  <a:cubicBezTo>
                    <a:pt x="63" y="92"/>
                    <a:pt x="61" y="90"/>
                    <a:pt x="61" y="90"/>
                  </a:cubicBezTo>
                  <a:cubicBezTo>
                    <a:pt x="59" y="90"/>
                    <a:pt x="59" y="90"/>
                    <a:pt x="59" y="90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3" y="91"/>
                    <a:pt x="43" y="91"/>
                    <a:pt x="43" y="91"/>
                  </a:cubicBezTo>
                  <a:cubicBezTo>
                    <a:pt x="31" y="90"/>
                    <a:pt x="31" y="90"/>
                    <a:pt x="31" y="90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2" y="86"/>
                    <a:pt x="22" y="86"/>
                    <a:pt x="22" y="86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0" y="43"/>
                    <a:pt x="1" y="42"/>
                  </a:cubicBezTo>
                  <a:cubicBezTo>
                    <a:pt x="3" y="42"/>
                    <a:pt x="6" y="41"/>
                    <a:pt x="6" y="41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4" y="26"/>
                    <a:pt x="14" y="26"/>
                    <a:pt x="14" y="26"/>
                  </a:cubicBezTo>
                  <a:lnTo>
                    <a:pt x="18" y="26"/>
                  </a:lnTo>
                  <a:close/>
                </a:path>
              </a:pathLst>
            </a:custGeom>
            <a:grpFill/>
            <a:ln w="19050" cap="rnd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63" name="Freeform 53"/>
            <p:cNvSpPr>
              <a:spLocks noEditPoints="1"/>
            </p:cNvSpPr>
            <p:nvPr/>
          </p:nvSpPr>
          <p:spPr bwMode="auto">
            <a:xfrm>
              <a:off x="5766982" y="1595422"/>
              <a:ext cx="401292" cy="265289"/>
            </a:xfrm>
            <a:custGeom>
              <a:avLst/>
              <a:gdLst>
                <a:gd name="T0" fmla="*/ 39 w 176"/>
                <a:gd name="T1" fmla="*/ 45 h 120"/>
                <a:gd name="T2" fmla="*/ 46 w 176"/>
                <a:gd name="T3" fmla="*/ 36 h 120"/>
                <a:gd name="T4" fmla="*/ 51 w 176"/>
                <a:gd name="T5" fmla="*/ 29 h 120"/>
                <a:gd name="T6" fmla="*/ 59 w 176"/>
                <a:gd name="T7" fmla="*/ 23 h 120"/>
                <a:gd name="T8" fmla="*/ 69 w 176"/>
                <a:gd name="T9" fmla="*/ 17 h 120"/>
                <a:gd name="T10" fmla="*/ 81 w 176"/>
                <a:gd name="T11" fmla="*/ 15 h 120"/>
                <a:gd name="T12" fmla="*/ 89 w 176"/>
                <a:gd name="T13" fmla="*/ 6 h 120"/>
                <a:gd name="T14" fmla="*/ 97 w 176"/>
                <a:gd name="T15" fmla="*/ 7 h 120"/>
                <a:gd name="T16" fmla="*/ 109 w 176"/>
                <a:gd name="T17" fmla="*/ 4 h 120"/>
                <a:gd name="T18" fmla="*/ 128 w 176"/>
                <a:gd name="T19" fmla="*/ 7 h 120"/>
                <a:gd name="T20" fmla="*/ 154 w 176"/>
                <a:gd name="T21" fmla="*/ 3 h 120"/>
                <a:gd name="T22" fmla="*/ 157 w 176"/>
                <a:gd name="T23" fmla="*/ 15 h 120"/>
                <a:gd name="T24" fmla="*/ 162 w 176"/>
                <a:gd name="T25" fmla="*/ 70 h 120"/>
                <a:gd name="T26" fmla="*/ 171 w 176"/>
                <a:gd name="T27" fmla="*/ 80 h 120"/>
                <a:gd name="T28" fmla="*/ 168 w 176"/>
                <a:gd name="T29" fmla="*/ 90 h 120"/>
                <a:gd name="T30" fmla="*/ 165 w 176"/>
                <a:gd name="T31" fmla="*/ 105 h 120"/>
                <a:gd name="T32" fmla="*/ 146 w 176"/>
                <a:gd name="T33" fmla="*/ 109 h 120"/>
                <a:gd name="T34" fmla="*/ 124 w 176"/>
                <a:gd name="T35" fmla="*/ 99 h 120"/>
                <a:gd name="T36" fmla="*/ 102 w 176"/>
                <a:gd name="T37" fmla="*/ 94 h 120"/>
                <a:gd name="T38" fmla="*/ 78 w 176"/>
                <a:gd name="T39" fmla="*/ 107 h 120"/>
                <a:gd name="T40" fmla="*/ 77 w 176"/>
                <a:gd name="T41" fmla="*/ 87 h 120"/>
                <a:gd name="T42" fmla="*/ 71 w 176"/>
                <a:gd name="T43" fmla="*/ 83 h 120"/>
                <a:gd name="T44" fmla="*/ 61 w 176"/>
                <a:gd name="T45" fmla="*/ 86 h 120"/>
                <a:gd name="T46" fmla="*/ 48 w 176"/>
                <a:gd name="T47" fmla="*/ 75 h 120"/>
                <a:gd name="T48" fmla="*/ 48 w 176"/>
                <a:gd name="T49" fmla="*/ 67 h 120"/>
                <a:gd name="T50" fmla="*/ 53 w 176"/>
                <a:gd name="T51" fmla="*/ 62 h 120"/>
                <a:gd name="T52" fmla="*/ 42 w 176"/>
                <a:gd name="T53" fmla="*/ 59 h 120"/>
                <a:gd name="T54" fmla="*/ 45 w 176"/>
                <a:gd name="T55" fmla="*/ 51 h 120"/>
                <a:gd name="T56" fmla="*/ 23 w 176"/>
                <a:gd name="T57" fmla="*/ 103 h 120"/>
                <a:gd name="T58" fmla="*/ 22 w 176"/>
                <a:gd name="T59" fmla="*/ 105 h 120"/>
                <a:gd name="T60" fmla="*/ 64 w 176"/>
                <a:gd name="T61" fmla="*/ 98 h 120"/>
                <a:gd name="T62" fmla="*/ 9 w 176"/>
                <a:gd name="T63" fmla="*/ 91 h 120"/>
                <a:gd name="T64" fmla="*/ 4 w 176"/>
                <a:gd name="T65" fmla="*/ 87 h 120"/>
                <a:gd name="T66" fmla="*/ 3 w 176"/>
                <a:gd name="T67" fmla="*/ 91 h 120"/>
                <a:gd name="T68" fmla="*/ 5 w 176"/>
                <a:gd name="T69" fmla="*/ 98 h 120"/>
                <a:gd name="T70" fmla="*/ 10 w 176"/>
                <a:gd name="T71" fmla="*/ 103 h 120"/>
                <a:gd name="T72" fmla="*/ 14 w 176"/>
                <a:gd name="T73" fmla="*/ 110 h 120"/>
                <a:gd name="T74" fmla="*/ 13 w 176"/>
                <a:gd name="T75" fmla="*/ 119 h 120"/>
                <a:gd name="T76" fmla="*/ 17 w 176"/>
                <a:gd name="T77" fmla="*/ 109 h 120"/>
                <a:gd name="T78" fmla="*/ 23 w 176"/>
                <a:gd name="T79" fmla="*/ 99 h 120"/>
                <a:gd name="T80" fmla="*/ 29 w 176"/>
                <a:gd name="T81" fmla="*/ 97 h 120"/>
                <a:gd name="T82" fmla="*/ 33 w 176"/>
                <a:gd name="T83" fmla="*/ 89 h 120"/>
                <a:gd name="T84" fmla="*/ 37 w 176"/>
                <a:gd name="T85" fmla="*/ 84 h 120"/>
                <a:gd name="T86" fmla="*/ 41 w 176"/>
                <a:gd name="T87" fmla="*/ 81 h 120"/>
                <a:gd name="T88" fmla="*/ 28 w 176"/>
                <a:gd name="T89" fmla="*/ 77 h 120"/>
                <a:gd name="T90" fmla="*/ 19 w 176"/>
                <a:gd name="T91" fmla="*/ 81 h 120"/>
                <a:gd name="T92" fmla="*/ 12 w 176"/>
                <a:gd name="T93" fmla="*/ 86 h 120"/>
                <a:gd name="T94" fmla="*/ 35 w 176"/>
                <a:gd name="T95" fmla="*/ 76 h 120"/>
                <a:gd name="T96" fmla="*/ 43 w 176"/>
                <a:gd name="T97" fmla="*/ 76 h 120"/>
                <a:gd name="T98" fmla="*/ 36 w 176"/>
                <a:gd name="T99" fmla="*/ 75 h 120"/>
                <a:gd name="T100" fmla="*/ 27 w 176"/>
                <a:gd name="T101" fmla="*/ 59 h 120"/>
                <a:gd name="T102" fmla="*/ 27 w 176"/>
                <a:gd name="T103" fmla="*/ 65 h 120"/>
                <a:gd name="T104" fmla="*/ 22 w 176"/>
                <a:gd name="T105" fmla="*/ 70 h 120"/>
                <a:gd name="T106" fmla="*/ 14 w 176"/>
                <a:gd name="T107" fmla="*/ 68 h 120"/>
                <a:gd name="T108" fmla="*/ 3 w 176"/>
                <a:gd name="T109" fmla="*/ 64 h 120"/>
                <a:gd name="T110" fmla="*/ 16 w 176"/>
                <a:gd name="T111" fmla="*/ 54 h 120"/>
                <a:gd name="T112" fmla="*/ 36 w 176"/>
                <a:gd name="T113" fmla="*/ 52 h 120"/>
                <a:gd name="T114" fmla="*/ 33 w 176"/>
                <a:gd name="T115" fmla="*/ 57 h 120"/>
                <a:gd name="T116" fmla="*/ 36 w 176"/>
                <a:gd name="T117" fmla="*/ 5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6" h="120">
                  <a:moveTo>
                    <a:pt x="39" y="52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9" y="41"/>
                    <a:pt x="40" y="41"/>
                  </a:cubicBezTo>
                  <a:cubicBezTo>
                    <a:pt x="40" y="40"/>
                    <a:pt x="43" y="40"/>
                    <a:pt x="43" y="40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5" y="38"/>
                    <a:pt x="44" y="36"/>
                    <a:pt x="46" y="36"/>
                  </a:cubicBezTo>
                  <a:cubicBezTo>
                    <a:pt x="47" y="36"/>
                    <a:pt x="49" y="36"/>
                    <a:pt x="50" y="36"/>
                  </a:cubicBezTo>
                  <a:cubicBezTo>
                    <a:pt x="51" y="36"/>
                    <a:pt x="52" y="35"/>
                    <a:pt x="52" y="35"/>
                  </a:cubicBezTo>
                  <a:cubicBezTo>
                    <a:pt x="54" y="35"/>
                    <a:pt x="55" y="36"/>
                    <a:pt x="54" y="35"/>
                  </a:cubicBezTo>
                  <a:cubicBezTo>
                    <a:pt x="54" y="35"/>
                    <a:pt x="54" y="34"/>
                    <a:pt x="53" y="33"/>
                  </a:cubicBezTo>
                  <a:cubicBezTo>
                    <a:pt x="52" y="32"/>
                    <a:pt x="49" y="30"/>
                    <a:pt x="51" y="29"/>
                  </a:cubicBezTo>
                  <a:cubicBezTo>
                    <a:pt x="52" y="28"/>
                    <a:pt x="53" y="28"/>
                    <a:pt x="54" y="29"/>
                  </a:cubicBezTo>
                  <a:cubicBezTo>
                    <a:pt x="55" y="29"/>
                    <a:pt x="56" y="31"/>
                    <a:pt x="56" y="31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9" y="27"/>
                    <a:pt x="60" y="26"/>
                  </a:cubicBezTo>
                  <a:cubicBezTo>
                    <a:pt x="60" y="25"/>
                    <a:pt x="59" y="23"/>
                    <a:pt x="59" y="23"/>
                  </a:cubicBezTo>
                  <a:cubicBezTo>
                    <a:pt x="59" y="23"/>
                    <a:pt x="59" y="23"/>
                    <a:pt x="62" y="23"/>
                  </a:cubicBezTo>
                  <a:cubicBezTo>
                    <a:pt x="65" y="22"/>
                    <a:pt x="64" y="22"/>
                    <a:pt x="66" y="22"/>
                  </a:cubicBezTo>
                  <a:cubicBezTo>
                    <a:pt x="67" y="22"/>
                    <a:pt x="70" y="22"/>
                    <a:pt x="70" y="22"/>
                  </a:cubicBezTo>
                  <a:cubicBezTo>
                    <a:pt x="70" y="22"/>
                    <a:pt x="72" y="21"/>
                    <a:pt x="71" y="20"/>
                  </a:cubicBezTo>
                  <a:cubicBezTo>
                    <a:pt x="71" y="19"/>
                    <a:pt x="69" y="17"/>
                    <a:pt x="69" y="17"/>
                  </a:cubicBezTo>
                  <a:cubicBezTo>
                    <a:pt x="69" y="17"/>
                    <a:pt x="70" y="14"/>
                    <a:pt x="70" y="15"/>
                  </a:cubicBezTo>
                  <a:cubicBezTo>
                    <a:pt x="70" y="17"/>
                    <a:pt x="73" y="19"/>
                    <a:pt x="73" y="19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1" y="15"/>
                    <a:pt x="84" y="15"/>
                    <a:pt x="86" y="15"/>
                  </a:cubicBezTo>
                  <a:cubicBezTo>
                    <a:pt x="87" y="15"/>
                    <a:pt x="90" y="14"/>
                    <a:pt x="90" y="14"/>
                  </a:cubicBezTo>
                  <a:cubicBezTo>
                    <a:pt x="91" y="12"/>
                    <a:pt x="91" y="12"/>
                    <a:pt x="91" y="12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8"/>
                    <a:pt x="89" y="5"/>
                    <a:pt x="89" y="6"/>
                  </a:cubicBezTo>
                  <a:cubicBezTo>
                    <a:pt x="90" y="7"/>
                    <a:pt x="90" y="9"/>
                    <a:pt x="91" y="9"/>
                  </a:cubicBezTo>
                  <a:cubicBezTo>
                    <a:pt x="92" y="9"/>
                    <a:pt x="93" y="10"/>
                    <a:pt x="94" y="9"/>
                  </a:cubicBezTo>
                  <a:cubicBezTo>
                    <a:pt x="94" y="8"/>
                    <a:pt x="94" y="5"/>
                    <a:pt x="94" y="5"/>
                  </a:cubicBezTo>
                  <a:cubicBezTo>
                    <a:pt x="94" y="5"/>
                    <a:pt x="93" y="4"/>
                    <a:pt x="94" y="4"/>
                  </a:cubicBezTo>
                  <a:cubicBezTo>
                    <a:pt x="95" y="5"/>
                    <a:pt x="97" y="7"/>
                    <a:pt x="97" y="7"/>
                  </a:cubicBezTo>
                  <a:cubicBezTo>
                    <a:pt x="100" y="7"/>
                    <a:pt x="100" y="7"/>
                    <a:pt x="100" y="7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4" y="6"/>
                    <a:pt x="104" y="6"/>
                    <a:pt x="104" y="6"/>
                  </a:cubicBezTo>
                  <a:cubicBezTo>
                    <a:pt x="104" y="6"/>
                    <a:pt x="106" y="5"/>
                    <a:pt x="107" y="5"/>
                  </a:cubicBezTo>
                  <a:cubicBezTo>
                    <a:pt x="108" y="5"/>
                    <a:pt x="108" y="4"/>
                    <a:pt x="109" y="4"/>
                  </a:cubicBezTo>
                  <a:cubicBezTo>
                    <a:pt x="110" y="4"/>
                    <a:pt x="112" y="5"/>
                    <a:pt x="112" y="5"/>
                  </a:cubicBezTo>
                  <a:cubicBezTo>
                    <a:pt x="117" y="6"/>
                    <a:pt x="117" y="6"/>
                    <a:pt x="117" y="6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33" y="7"/>
                    <a:pt x="137" y="5"/>
                    <a:pt x="138" y="5"/>
                  </a:cubicBezTo>
                  <a:cubicBezTo>
                    <a:pt x="140" y="4"/>
                    <a:pt x="144" y="4"/>
                    <a:pt x="144" y="4"/>
                  </a:cubicBezTo>
                  <a:cubicBezTo>
                    <a:pt x="144" y="4"/>
                    <a:pt x="145" y="4"/>
                    <a:pt x="147" y="4"/>
                  </a:cubicBezTo>
                  <a:cubicBezTo>
                    <a:pt x="149" y="3"/>
                    <a:pt x="154" y="3"/>
                    <a:pt x="154" y="3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62" y="2"/>
                    <a:pt x="162" y="2"/>
                    <a:pt x="162" y="2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7" y="15"/>
                    <a:pt x="157" y="15"/>
                    <a:pt x="157" y="15"/>
                  </a:cubicBezTo>
                  <a:cubicBezTo>
                    <a:pt x="156" y="25"/>
                    <a:pt x="153" y="30"/>
                    <a:pt x="152" y="36"/>
                  </a:cubicBezTo>
                  <a:cubicBezTo>
                    <a:pt x="151" y="39"/>
                    <a:pt x="149" y="40"/>
                    <a:pt x="152" y="45"/>
                  </a:cubicBezTo>
                  <a:cubicBezTo>
                    <a:pt x="154" y="47"/>
                    <a:pt x="154" y="54"/>
                    <a:pt x="158" y="58"/>
                  </a:cubicBezTo>
                  <a:cubicBezTo>
                    <a:pt x="160" y="60"/>
                    <a:pt x="158" y="65"/>
                    <a:pt x="161" y="67"/>
                  </a:cubicBezTo>
                  <a:cubicBezTo>
                    <a:pt x="161" y="67"/>
                    <a:pt x="161" y="68"/>
                    <a:pt x="162" y="70"/>
                  </a:cubicBezTo>
                  <a:cubicBezTo>
                    <a:pt x="164" y="72"/>
                    <a:pt x="164" y="71"/>
                    <a:pt x="165" y="72"/>
                  </a:cubicBezTo>
                  <a:cubicBezTo>
                    <a:pt x="165" y="72"/>
                    <a:pt x="167" y="73"/>
                    <a:pt x="168" y="74"/>
                  </a:cubicBezTo>
                  <a:cubicBezTo>
                    <a:pt x="169" y="75"/>
                    <a:pt x="169" y="77"/>
                    <a:pt x="169" y="78"/>
                  </a:cubicBezTo>
                  <a:cubicBezTo>
                    <a:pt x="169" y="79"/>
                    <a:pt x="170" y="80"/>
                    <a:pt x="170" y="80"/>
                  </a:cubicBezTo>
                  <a:cubicBezTo>
                    <a:pt x="170" y="80"/>
                    <a:pt x="171" y="79"/>
                    <a:pt x="171" y="80"/>
                  </a:cubicBezTo>
                  <a:cubicBezTo>
                    <a:pt x="171" y="81"/>
                    <a:pt x="170" y="79"/>
                    <a:pt x="171" y="81"/>
                  </a:cubicBezTo>
                  <a:cubicBezTo>
                    <a:pt x="173" y="83"/>
                    <a:pt x="176" y="83"/>
                    <a:pt x="176" y="83"/>
                  </a:cubicBezTo>
                  <a:cubicBezTo>
                    <a:pt x="175" y="87"/>
                    <a:pt x="175" y="87"/>
                    <a:pt x="175" y="87"/>
                  </a:cubicBezTo>
                  <a:cubicBezTo>
                    <a:pt x="173" y="88"/>
                    <a:pt x="173" y="88"/>
                    <a:pt x="173" y="88"/>
                  </a:cubicBezTo>
                  <a:cubicBezTo>
                    <a:pt x="173" y="88"/>
                    <a:pt x="168" y="88"/>
                    <a:pt x="168" y="90"/>
                  </a:cubicBezTo>
                  <a:cubicBezTo>
                    <a:pt x="168" y="91"/>
                    <a:pt x="168" y="95"/>
                    <a:pt x="168" y="95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5" y="98"/>
                    <a:pt x="167" y="102"/>
                    <a:pt x="167" y="103"/>
                  </a:cubicBezTo>
                  <a:cubicBezTo>
                    <a:pt x="167" y="104"/>
                    <a:pt x="168" y="104"/>
                    <a:pt x="168" y="104"/>
                  </a:cubicBezTo>
                  <a:cubicBezTo>
                    <a:pt x="165" y="105"/>
                    <a:pt x="165" y="105"/>
                    <a:pt x="165" y="105"/>
                  </a:cubicBezTo>
                  <a:cubicBezTo>
                    <a:pt x="161" y="105"/>
                    <a:pt x="161" y="105"/>
                    <a:pt x="161" y="105"/>
                  </a:cubicBezTo>
                  <a:cubicBezTo>
                    <a:pt x="153" y="103"/>
                    <a:pt x="153" y="103"/>
                    <a:pt x="153" y="103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9" y="106"/>
                    <a:pt x="148" y="108"/>
                    <a:pt x="146" y="109"/>
                  </a:cubicBezTo>
                  <a:cubicBezTo>
                    <a:pt x="145" y="110"/>
                    <a:pt x="144" y="111"/>
                    <a:pt x="143" y="111"/>
                  </a:cubicBezTo>
                  <a:cubicBezTo>
                    <a:pt x="141" y="112"/>
                    <a:pt x="139" y="110"/>
                    <a:pt x="139" y="110"/>
                  </a:cubicBezTo>
                  <a:cubicBezTo>
                    <a:pt x="136" y="109"/>
                    <a:pt x="136" y="109"/>
                    <a:pt x="136" y="109"/>
                  </a:cubicBezTo>
                  <a:cubicBezTo>
                    <a:pt x="133" y="105"/>
                    <a:pt x="133" y="105"/>
                    <a:pt x="133" y="105"/>
                  </a:cubicBezTo>
                  <a:cubicBezTo>
                    <a:pt x="124" y="99"/>
                    <a:pt x="124" y="99"/>
                    <a:pt x="124" y="99"/>
                  </a:cubicBezTo>
                  <a:cubicBezTo>
                    <a:pt x="119" y="97"/>
                    <a:pt x="119" y="97"/>
                    <a:pt x="119" y="97"/>
                  </a:cubicBezTo>
                  <a:cubicBezTo>
                    <a:pt x="115" y="96"/>
                    <a:pt x="115" y="96"/>
                    <a:pt x="115" y="96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2" y="94"/>
                    <a:pt x="102" y="94"/>
                    <a:pt x="102" y="94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3" y="103"/>
                    <a:pt x="80" y="106"/>
                    <a:pt x="78" y="107"/>
                  </a:cubicBezTo>
                  <a:cubicBezTo>
                    <a:pt x="77" y="106"/>
                    <a:pt x="77" y="106"/>
                    <a:pt x="77" y="106"/>
                  </a:cubicBezTo>
                  <a:cubicBezTo>
                    <a:pt x="77" y="106"/>
                    <a:pt x="77" y="103"/>
                    <a:pt x="78" y="101"/>
                  </a:cubicBezTo>
                  <a:cubicBezTo>
                    <a:pt x="79" y="100"/>
                    <a:pt x="79" y="98"/>
                    <a:pt x="79" y="97"/>
                  </a:cubicBezTo>
                  <a:cubicBezTo>
                    <a:pt x="79" y="96"/>
                    <a:pt x="79" y="94"/>
                    <a:pt x="78" y="92"/>
                  </a:cubicBezTo>
                  <a:cubicBezTo>
                    <a:pt x="78" y="90"/>
                    <a:pt x="77" y="87"/>
                    <a:pt x="77" y="87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6" y="80"/>
                    <a:pt x="76" y="80"/>
                    <a:pt x="76" y="80"/>
                  </a:cubicBezTo>
                  <a:cubicBezTo>
                    <a:pt x="73" y="80"/>
                    <a:pt x="73" y="80"/>
                    <a:pt x="73" y="80"/>
                  </a:cubicBezTo>
                  <a:cubicBezTo>
                    <a:pt x="71" y="83"/>
                    <a:pt x="71" y="83"/>
                    <a:pt x="71" y="83"/>
                  </a:cubicBezTo>
                  <a:cubicBezTo>
                    <a:pt x="71" y="83"/>
                    <a:pt x="72" y="85"/>
                    <a:pt x="72" y="86"/>
                  </a:cubicBezTo>
                  <a:cubicBezTo>
                    <a:pt x="71" y="87"/>
                    <a:pt x="69" y="87"/>
                    <a:pt x="69" y="87"/>
                  </a:cubicBezTo>
                  <a:cubicBezTo>
                    <a:pt x="68" y="88"/>
                    <a:pt x="68" y="91"/>
                    <a:pt x="68" y="91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4" y="87"/>
                    <a:pt x="62" y="87"/>
                    <a:pt x="61" y="86"/>
                  </a:cubicBezTo>
                  <a:cubicBezTo>
                    <a:pt x="60" y="86"/>
                    <a:pt x="58" y="86"/>
                    <a:pt x="58" y="86"/>
                  </a:cubicBezTo>
                  <a:cubicBezTo>
                    <a:pt x="58" y="86"/>
                    <a:pt x="58" y="86"/>
                    <a:pt x="57" y="86"/>
                  </a:cubicBezTo>
                  <a:cubicBezTo>
                    <a:pt x="55" y="86"/>
                    <a:pt x="55" y="86"/>
                    <a:pt x="54" y="84"/>
                  </a:cubicBezTo>
                  <a:cubicBezTo>
                    <a:pt x="53" y="82"/>
                    <a:pt x="50" y="77"/>
                    <a:pt x="50" y="77"/>
                  </a:cubicBezTo>
                  <a:cubicBezTo>
                    <a:pt x="50" y="77"/>
                    <a:pt x="49" y="75"/>
                    <a:pt x="48" y="75"/>
                  </a:cubicBezTo>
                  <a:cubicBezTo>
                    <a:pt x="48" y="75"/>
                    <a:pt x="47" y="77"/>
                    <a:pt x="47" y="77"/>
                  </a:cubicBezTo>
                  <a:cubicBezTo>
                    <a:pt x="46" y="77"/>
                    <a:pt x="46" y="75"/>
                    <a:pt x="46" y="74"/>
                  </a:cubicBezTo>
                  <a:cubicBezTo>
                    <a:pt x="46" y="73"/>
                    <a:pt x="46" y="72"/>
                    <a:pt x="46" y="70"/>
                  </a:cubicBezTo>
                  <a:cubicBezTo>
                    <a:pt x="46" y="68"/>
                    <a:pt x="45" y="66"/>
                    <a:pt x="46" y="66"/>
                  </a:cubicBezTo>
                  <a:cubicBezTo>
                    <a:pt x="46" y="66"/>
                    <a:pt x="47" y="67"/>
                    <a:pt x="48" y="67"/>
                  </a:cubicBezTo>
                  <a:cubicBezTo>
                    <a:pt x="49" y="67"/>
                    <a:pt x="49" y="65"/>
                    <a:pt x="49" y="65"/>
                  </a:cubicBezTo>
                  <a:cubicBezTo>
                    <a:pt x="50" y="65"/>
                    <a:pt x="51" y="66"/>
                    <a:pt x="51" y="66"/>
                  </a:cubicBezTo>
                  <a:cubicBezTo>
                    <a:pt x="52" y="66"/>
                    <a:pt x="53" y="66"/>
                    <a:pt x="53" y="66"/>
                  </a:cubicBezTo>
                  <a:cubicBezTo>
                    <a:pt x="54" y="65"/>
                    <a:pt x="54" y="65"/>
                    <a:pt x="54" y="64"/>
                  </a:cubicBezTo>
                  <a:cubicBezTo>
                    <a:pt x="54" y="63"/>
                    <a:pt x="53" y="62"/>
                    <a:pt x="53" y="62"/>
                  </a:cubicBezTo>
                  <a:cubicBezTo>
                    <a:pt x="52" y="62"/>
                    <a:pt x="46" y="65"/>
                    <a:pt x="46" y="65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2" y="61"/>
                    <a:pt x="42" y="61"/>
                    <a:pt x="42" y="61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41" y="56"/>
                    <a:pt x="41" y="56"/>
                    <a:pt x="41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3" y="52"/>
                    <a:pt x="43" y="52"/>
                    <a:pt x="43" y="52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39" y="52"/>
                    <a:pt x="39" y="52"/>
                    <a:pt x="39" y="52"/>
                  </a:cubicBezTo>
                  <a:close/>
                  <a:moveTo>
                    <a:pt x="23" y="103"/>
                  </a:moveTo>
                  <a:cubicBezTo>
                    <a:pt x="23" y="103"/>
                    <a:pt x="23" y="103"/>
                    <a:pt x="23" y="103"/>
                  </a:cubicBezTo>
                  <a:cubicBezTo>
                    <a:pt x="23" y="103"/>
                    <a:pt x="25" y="103"/>
                    <a:pt x="25" y="103"/>
                  </a:cubicBezTo>
                  <a:cubicBezTo>
                    <a:pt x="25" y="103"/>
                    <a:pt x="26" y="104"/>
                    <a:pt x="25" y="104"/>
                  </a:cubicBezTo>
                  <a:cubicBezTo>
                    <a:pt x="25" y="105"/>
                    <a:pt x="26" y="105"/>
                    <a:pt x="25" y="105"/>
                  </a:cubicBezTo>
                  <a:cubicBezTo>
                    <a:pt x="24" y="105"/>
                    <a:pt x="22" y="106"/>
                    <a:pt x="22" y="105"/>
                  </a:cubicBezTo>
                  <a:cubicBezTo>
                    <a:pt x="22" y="105"/>
                    <a:pt x="23" y="104"/>
                    <a:pt x="23" y="104"/>
                  </a:cubicBezTo>
                  <a:cubicBezTo>
                    <a:pt x="23" y="103"/>
                    <a:pt x="23" y="103"/>
                    <a:pt x="23" y="103"/>
                  </a:cubicBezTo>
                  <a:close/>
                  <a:moveTo>
                    <a:pt x="64" y="95"/>
                  </a:moveTo>
                  <a:cubicBezTo>
                    <a:pt x="64" y="95"/>
                    <a:pt x="64" y="95"/>
                    <a:pt x="64" y="95"/>
                  </a:cubicBezTo>
                  <a:cubicBezTo>
                    <a:pt x="64" y="95"/>
                    <a:pt x="63" y="98"/>
                    <a:pt x="64" y="98"/>
                  </a:cubicBezTo>
                  <a:cubicBezTo>
                    <a:pt x="64" y="98"/>
                    <a:pt x="65" y="98"/>
                    <a:pt x="66" y="98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5"/>
                    <a:pt x="67" y="95"/>
                  </a:cubicBezTo>
                  <a:cubicBezTo>
                    <a:pt x="64" y="95"/>
                    <a:pt x="64" y="95"/>
                    <a:pt x="64" y="95"/>
                  </a:cubicBezTo>
                  <a:close/>
                  <a:moveTo>
                    <a:pt x="9" y="91"/>
                  </a:moveTo>
                  <a:cubicBezTo>
                    <a:pt x="9" y="91"/>
                    <a:pt x="9" y="91"/>
                    <a:pt x="9" y="91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8" y="92"/>
                    <a:pt x="7" y="89"/>
                    <a:pt x="7" y="88"/>
                  </a:cubicBezTo>
                  <a:cubicBezTo>
                    <a:pt x="7" y="88"/>
                    <a:pt x="5" y="87"/>
                    <a:pt x="5" y="87"/>
                  </a:cubicBezTo>
                  <a:cubicBezTo>
                    <a:pt x="5" y="87"/>
                    <a:pt x="4" y="87"/>
                    <a:pt x="4" y="87"/>
                  </a:cubicBezTo>
                  <a:cubicBezTo>
                    <a:pt x="3" y="87"/>
                    <a:pt x="3" y="88"/>
                    <a:pt x="3" y="88"/>
                  </a:cubicBezTo>
                  <a:cubicBezTo>
                    <a:pt x="2" y="88"/>
                    <a:pt x="2" y="88"/>
                    <a:pt x="2" y="88"/>
                  </a:cubicBezTo>
                  <a:cubicBezTo>
                    <a:pt x="2" y="88"/>
                    <a:pt x="1" y="88"/>
                    <a:pt x="1" y="88"/>
                  </a:cubicBezTo>
                  <a:cubicBezTo>
                    <a:pt x="0" y="89"/>
                    <a:pt x="1" y="90"/>
                    <a:pt x="1" y="90"/>
                  </a:cubicBezTo>
                  <a:cubicBezTo>
                    <a:pt x="1" y="90"/>
                    <a:pt x="2" y="90"/>
                    <a:pt x="3" y="91"/>
                  </a:cubicBezTo>
                  <a:cubicBezTo>
                    <a:pt x="4" y="91"/>
                    <a:pt x="4" y="91"/>
                    <a:pt x="4" y="91"/>
                  </a:cubicBezTo>
                  <a:cubicBezTo>
                    <a:pt x="4" y="91"/>
                    <a:pt x="6" y="93"/>
                    <a:pt x="7" y="94"/>
                  </a:cubicBezTo>
                  <a:cubicBezTo>
                    <a:pt x="7" y="94"/>
                    <a:pt x="7" y="95"/>
                    <a:pt x="7" y="95"/>
                  </a:cubicBezTo>
                  <a:cubicBezTo>
                    <a:pt x="4" y="97"/>
                    <a:pt x="4" y="97"/>
                    <a:pt x="4" y="97"/>
                  </a:cubicBezTo>
                  <a:cubicBezTo>
                    <a:pt x="4" y="97"/>
                    <a:pt x="5" y="98"/>
                    <a:pt x="5" y="98"/>
                  </a:cubicBezTo>
                  <a:cubicBezTo>
                    <a:pt x="6" y="98"/>
                    <a:pt x="4" y="99"/>
                    <a:pt x="4" y="99"/>
                  </a:cubicBezTo>
                  <a:cubicBezTo>
                    <a:pt x="4" y="99"/>
                    <a:pt x="4" y="101"/>
                    <a:pt x="4" y="101"/>
                  </a:cubicBezTo>
                  <a:cubicBezTo>
                    <a:pt x="4" y="101"/>
                    <a:pt x="5" y="102"/>
                    <a:pt x="7" y="102"/>
                  </a:cubicBezTo>
                  <a:cubicBezTo>
                    <a:pt x="9" y="103"/>
                    <a:pt x="9" y="102"/>
                    <a:pt x="9" y="102"/>
                  </a:cubicBezTo>
                  <a:cubicBezTo>
                    <a:pt x="10" y="103"/>
                    <a:pt x="10" y="103"/>
                    <a:pt x="10" y="103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4" y="107"/>
                    <a:pt x="14" y="107"/>
                    <a:pt x="14" y="107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4" y="110"/>
                    <a:pt x="13" y="110"/>
                    <a:pt x="12" y="110"/>
                  </a:cubicBezTo>
                  <a:cubicBezTo>
                    <a:pt x="12" y="111"/>
                    <a:pt x="12" y="112"/>
                    <a:pt x="11" y="112"/>
                  </a:cubicBezTo>
                  <a:cubicBezTo>
                    <a:pt x="11" y="112"/>
                    <a:pt x="11" y="114"/>
                    <a:pt x="10" y="115"/>
                  </a:cubicBezTo>
                  <a:cubicBezTo>
                    <a:pt x="10" y="116"/>
                    <a:pt x="11" y="117"/>
                    <a:pt x="11" y="118"/>
                  </a:cubicBezTo>
                  <a:cubicBezTo>
                    <a:pt x="11" y="120"/>
                    <a:pt x="12" y="119"/>
                    <a:pt x="13" y="119"/>
                  </a:cubicBezTo>
                  <a:cubicBezTo>
                    <a:pt x="13" y="119"/>
                    <a:pt x="14" y="118"/>
                    <a:pt x="14" y="118"/>
                  </a:cubicBezTo>
                  <a:cubicBezTo>
                    <a:pt x="15" y="118"/>
                    <a:pt x="16" y="116"/>
                    <a:pt x="17" y="115"/>
                  </a:cubicBezTo>
                  <a:cubicBezTo>
                    <a:pt x="17" y="114"/>
                    <a:pt x="17" y="113"/>
                    <a:pt x="17" y="113"/>
                  </a:cubicBezTo>
                  <a:cubicBezTo>
                    <a:pt x="16" y="112"/>
                    <a:pt x="17" y="110"/>
                    <a:pt x="17" y="110"/>
                  </a:cubicBezTo>
                  <a:cubicBezTo>
                    <a:pt x="17" y="109"/>
                    <a:pt x="17" y="109"/>
                    <a:pt x="17" y="109"/>
                  </a:cubicBezTo>
                  <a:cubicBezTo>
                    <a:pt x="16" y="105"/>
                    <a:pt x="16" y="105"/>
                    <a:pt x="16" y="105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20" y="101"/>
                    <a:pt x="20" y="101"/>
                    <a:pt x="20" y="101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4" y="99"/>
                    <a:pt x="25" y="98"/>
                  </a:cubicBezTo>
                  <a:cubicBezTo>
                    <a:pt x="27" y="98"/>
                    <a:pt x="26" y="99"/>
                    <a:pt x="27" y="99"/>
                  </a:cubicBezTo>
                  <a:cubicBezTo>
                    <a:pt x="27" y="100"/>
                    <a:pt x="28" y="100"/>
                    <a:pt x="29" y="100"/>
                  </a:cubicBezTo>
                  <a:cubicBezTo>
                    <a:pt x="29" y="100"/>
                    <a:pt x="30" y="98"/>
                    <a:pt x="30" y="98"/>
                  </a:cubicBezTo>
                  <a:cubicBezTo>
                    <a:pt x="30" y="97"/>
                    <a:pt x="29" y="97"/>
                    <a:pt x="29" y="97"/>
                  </a:cubicBezTo>
                  <a:cubicBezTo>
                    <a:pt x="28" y="95"/>
                    <a:pt x="28" y="95"/>
                    <a:pt x="28" y="95"/>
                  </a:cubicBezTo>
                  <a:cubicBezTo>
                    <a:pt x="31" y="94"/>
                    <a:pt x="31" y="94"/>
                    <a:pt x="31" y="94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3" y="89"/>
                    <a:pt x="35" y="89"/>
                    <a:pt x="36" y="89"/>
                  </a:cubicBezTo>
                  <a:cubicBezTo>
                    <a:pt x="36" y="89"/>
                    <a:pt x="36" y="88"/>
                    <a:pt x="36" y="88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5" y="86"/>
                    <a:pt x="37" y="86"/>
                    <a:pt x="38" y="85"/>
                  </a:cubicBezTo>
                  <a:cubicBezTo>
                    <a:pt x="38" y="85"/>
                    <a:pt x="37" y="84"/>
                    <a:pt x="37" y="84"/>
                  </a:cubicBezTo>
                  <a:cubicBezTo>
                    <a:pt x="37" y="83"/>
                    <a:pt x="38" y="82"/>
                    <a:pt x="38" y="82"/>
                  </a:cubicBezTo>
                  <a:cubicBezTo>
                    <a:pt x="38" y="82"/>
                    <a:pt x="40" y="84"/>
                    <a:pt x="41" y="84"/>
                  </a:cubicBezTo>
                  <a:cubicBezTo>
                    <a:pt x="42" y="85"/>
                    <a:pt x="42" y="84"/>
                    <a:pt x="43" y="84"/>
                  </a:cubicBezTo>
                  <a:cubicBezTo>
                    <a:pt x="43" y="83"/>
                    <a:pt x="42" y="82"/>
                    <a:pt x="42" y="82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4" y="78"/>
                    <a:pt x="31" y="78"/>
                    <a:pt x="31" y="77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30" y="77"/>
                    <a:pt x="28" y="77"/>
                    <a:pt x="28" y="77"/>
                  </a:cubicBezTo>
                  <a:cubicBezTo>
                    <a:pt x="27" y="77"/>
                    <a:pt x="26" y="78"/>
                    <a:pt x="25" y="79"/>
                  </a:cubicBezTo>
                  <a:cubicBezTo>
                    <a:pt x="25" y="79"/>
                    <a:pt x="24" y="80"/>
                    <a:pt x="23" y="80"/>
                  </a:cubicBezTo>
                  <a:cubicBezTo>
                    <a:pt x="23" y="80"/>
                    <a:pt x="22" y="78"/>
                    <a:pt x="22" y="78"/>
                  </a:cubicBezTo>
                  <a:cubicBezTo>
                    <a:pt x="20" y="78"/>
                    <a:pt x="20" y="78"/>
                    <a:pt x="20" y="78"/>
                  </a:cubicBezTo>
                  <a:cubicBezTo>
                    <a:pt x="20" y="78"/>
                    <a:pt x="19" y="80"/>
                    <a:pt x="19" y="81"/>
                  </a:cubicBezTo>
                  <a:cubicBezTo>
                    <a:pt x="19" y="81"/>
                    <a:pt x="17" y="81"/>
                    <a:pt x="16" y="81"/>
                  </a:cubicBezTo>
                  <a:cubicBezTo>
                    <a:pt x="15" y="82"/>
                    <a:pt x="14" y="82"/>
                    <a:pt x="13" y="83"/>
                  </a:cubicBezTo>
                  <a:cubicBezTo>
                    <a:pt x="12" y="83"/>
                    <a:pt x="14" y="84"/>
                    <a:pt x="14" y="84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8" y="89"/>
                    <a:pt x="9" y="91"/>
                    <a:pt x="9" y="91"/>
                  </a:cubicBezTo>
                  <a:close/>
                  <a:moveTo>
                    <a:pt x="35" y="76"/>
                  </a:moveTo>
                  <a:cubicBezTo>
                    <a:pt x="35" y="76"/>
                    <a:pt x="35" y="76"/>
                    <a:pt x="35" y="76"/>
                  </a:cubicBezTo>
                  <a:cubicBezTo>
                    <a:pt x="36" y="77"/>
                    <a:pt x="36" y="77"/>
                    <a:pt x="36" y="77"/>
                  </a:cubicBezTo>
                  <a:cubicBezTo>
                    <a:pt x="36" y="77"/>
                    <a:pt x="37" y="78"/>
                    <a:pt x="39" y="78"/>
                  </a:cubicBezTo>
                  <a:cubicBezTo>
                    <a:pt x="42" y="78"/>
                    <a:pt x="42" y="80"/>
                    <a:pt x="44" y="78"/>
                  </a:cubicBezTo>
                  <a:cubicBezTo>
                    <a:pt x="44" y="77"/>
                    <a:pt x="44" y="77"/>
                    <a:pt x="43" y="76"/>
                  </a:cubicBezTo>
                  <a:cubicBezTo>
                    <a:pt x="43" y="75"/>
                    <a:pt x="42" y="75"/>
                    <a:pt x="42" y="74"/>
                  </a:cubicBezTo>
                  <a:cubicBezTo>
                    <a:pt x="42" y="74"/>
                    <a:pt x="42" y="74"/>
                    <a:pt x="40" y="72"/>
                  </a:cubicBezTo>
                  <a:cubicBezTo>
                    <a:pt x="39" y="71"/>
                    <a:pt x="39" y="72"/>
                    <a:pt x="38" y="72"/>
                  </a:cubicBezTo>
                  <a:cubicBezTo>
                    <a:pt x="37" y="72"/>
                    <a:pt x="36" y="72"/>
                    <a:pt x="35" y="72"/>
                  </a:cubicBezTo>
                  <a:cubicBezTo>
                    <a:pt x="34" y="73"/>
                    <a:pt x="36" y="74"/>
                    <a:pt x="36" y="75"/>
                  </a:cubicBezTo>
                  <a:cubicBezTo>
                    <a:pt x="36" y="75"/>
                    <a:pt x="35" y="76"/>
                    <a:pt x="35" y="76"/>
                  </a:cubicBezTo>
                  <a:close/>
                  <a:moveTo>
                    <a:pt x="22" y="57"/>
                  </a:moveTo>
                  <a:cubicBezTo>
                    <a:pt x="22" y="57"/>
                    <a:pt x="22" y="57"/>
                    <a:pt x="22" y="57"/>
                  </a:cubicBezTo>
                  <a:cubicBezTo>
                    <a:pt x="22" y="56"/>
                    <a:pt x="24" y="56"/>
                    <a:pt x="25" y="57"/>
                  </a:cubicBezTo>
                  <a:cubicBezTo>
                    <a:pt x="25" y="57"/>
                    <a:pt x="27" y="58"/>
                    <a:pt x="27" y="59"/>
                  </a:cubicBezTo>
                  <a:cubicBezTo>
                    <a:pt x="27" y="59"/>
                    <a:pt x="28" y="59"/>
                    <a:pt x="28" y="60"/>
                  </a:cubicBezTo>
                  <a:cubicBezTo>
                    <a:pt x="28" y="60"/>
                    <a:pt x="29" y="61"/>
                    <a:pt x="29" y="62"/>
                  </a:cubicBezTo>
                  <a:cubicBezTo>
                    <a:pt x="30" y="63"/>
                    <a:pt x="31" y="64"/>
                    <a:pt x="31" y="64"/>
                  </a:cubicBezTo>
                  <a:cubicBezTo>
                    <a:pt x="31" y="64"/>
                    <a:pt x="32" y="65"/>
                    <a:pt x="31" y="65"/>
                  </a:cubicBezTo>
                  <a:cubicBezTo>
                    <a:pt x="30" y="65"/>
                    <a:pt x="27" y="65"/>
                    <a:pt x="27" y="65"/>
                  </a:cubicBezTo>
                  <a:cubicBezTo>
                    <a:pt x="27" y="65"/>
                    <a:pt x="26" y="66"/>
                    <a:pt x="26" y="66"/>
                  </a:cubicBezTo>
                  <a:cubicBezTo>
                    <a:pt x="26" y="67"/>
                    <a:pt x="28" y="68"/>
                    <a:pt x="27" y="68"/>
                  </a:cubicBezTo>
                  <a:cubicBezTo>
                    <a:pt x="26" y="69"/>
                    <a:pt x="26" y="69"/>
                    <a:pt x="25" y="69"/>
                  </a:cubicBezTo>
                  <a:cubicBezTo>
                    <a:pt x="24" y="68"/>
                    <a:pt x="23" y="66"/>
                    <a:pt x="23" y="66"/>
                  </a:cubicBezTo>
                  <a:cubicBezTo>
                    <a:pt x="22" y="67"/>
                    <a:pt x="22" y="70"/>
                    <a:pt x="22" y="70"/>
                  </a:cubicBezTo>
                  <a:cubicBezTo>
                    <a:pt x="22" y="71"/>
                    <a:pt x="23" y="72"/>
                    <a:pt x="22" y="73"/>
                  </a:cubicBezTo>
                  <a:cubicBezTo>
                    <a:pt x="22" y="73"/>
                    <a:pt x="19" y="74"/>
                    <a:pt x="19" y="74"/>
                  </a:cubicBezTo>
                  <a:cubicBezTo>
                    <a:pt x="19" y="74"/>
                    <a:pt x="18" y="74"/>
                    <a:pt x="18" y="74"/>
                  </a:cubicBezTo>
                  <a:cubicBezTo>
                    <a:pt x="17" y="74"/>
                    <a:pt x="15" y="72"/>
                    <a:pt x="14" y="71"/>
                  </a:cubicBezTo>
                  <a:cubicBezTo>
                    <a:pt x="14" y="70"/>
                    <a:pt x="14" y="68"/>
                    <a:pt x="14" y="68"/>
                  </a:cubicBezTo>
                  <a:cubicBezTo>
                    <a:pt x="13" y="67"/>
                    <a:pt x="12" y="66"/>
                    <a:pt x="12" y="66"/>
                  </a:cubicBezTo>
                  <a:cubicBezTo>
                    <a:pt x="12" y="66"/>
                    <a:pt x="13" y="65"/>
                    <a:pt x="11" y="66"/>
                  </a:cubicBezTo>
                  <a:cubicBezTo>
                    <a:pt x="8" y="66"/>
                    <a:pt x="9" y="67"/>
                    <a:pt x="8" y="67"/>
                  </a:cubicBezTo>
                  <a:cubicBezTo>
                    <a:pt x="7" y="66"/>
                    <a:pt x="7" y="65"/>
                    <a:pt x="5" y="65"/>
                  </a:cubicBezTo>
                  <a:cubicBezTo>
                    <a:pt x="4" y="65"/>
                    <a:pt x="3" y="64"/>
                    <a:pt x="3" y="64"/>
                  </a:cubicBezTo>
                  <a:cubicBezTo>
                    <a:pt x="3" y="64"/>
                    <a:pt x="6" y="62"/>
                    <a:pt x="7" y="62"/>
                  </a:cubicBezTo>
                  <a:cubicBezTo>
                    <a:pt x="8" y="62"/>
                    <a:pt x="7" y="62"/>
                    <a:pt x="9" y="62"/>
                  </a:cubicBezTo>
                  <a:cubicBezTo>
                    <a:pt x="12" y="61"/>
                    <a:pt x="13" y="63"/>
                    <a:pt x="13" y="61"/>
                  </a:cubicBezTo>
                  <a:cubicBezTo>
                    <a:pt x="14" y="59"/>
                    <a:pt x="14" y="58"/>
                    <a:pt x="15" y="57"/>
                  </a:cubicBezTo>
                  <a:cubicBezTo>
                    <a:pt x="15" y="56"/>
                    <a:pt x="16" y="54"/>
                    <a:pt x="16" y="54"/>
                  </a:cubicBezTo>
                  <a:cubicBezTo>
                    <a:pt x="16" y="53"/>
                    <a:pt x="19" y="53"/>
                    <a:pt x="19" y="53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0" y="57"/>
                    <a:pt x="21" y="57"/>
                  </a:cubicBezTo>
                  <a:cubicBezTo>
                    <a:pt x="22" y="57"/>
                    <a:pt x="22" y="57"/>
                    <a:pt x="22" y="57"/>
                  </a:cubicBezTo>
                  <a:close/>
                  <a:moveTo>
                    <a:pt x="36" y="52"/>
                  </a:moveTo>
                  <a:cubicBezTo>
                    <a:pt x="36" y="52"/>
                    <a:pt x="36" y="52"/>
                    <a:pt x="36" y="52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3" y="57"/>
                    <a:pt x="34" y="56"/>
                    <a:pt x="35" y="56"/>
                  </a:cubicBezTo>
                  <a:cubicBezTo>
                    <a:pt x="36" y="56"/>
                    <a:pt x="38" y="56"/>
                    <a:pt x="38" y="56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38" y="52"/>
                    <a:pt x="38" y="52"/>
                    <a:pt x="38" y="52"/>
                  </a:cubicBezTo>
                  <a:lnTo>
                    <a:pt x="36" y="52"/>
                  </a:lnTo>
                  <a:close/>
                </a:path>
              </a:pathLst>
            </a:custGeom>
            <a:grpFill/>
            <a:ln w="19050" cap="rnd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64" name="Freeform 195"/>
            <p:cNvSpPr>
              <a:spLocks/>
            </p:cNvSpPr>
            <p:nvPr/>
          </p:nvSpPr>
          <p:spPr bwMode="auto">
            <a:xfrm>
              <a:off x="6144086" y="3377866"/>
              <a:ext cx="556312" cy="405924"/>
            </a:xfrm>
            <a:custGeom>
              <a:avLst/>
              <a:gdLst>
                <a:gd name="T0" fmla="*/ 7 w 244"/>
                <a:gd name="T1" fmla="*/ 36 h 184"/>
                <a:gd name="T2" fmla="*/ 21 w 244"/>
                <a:gd name="T3" fmla="*/ 52 h 184"/>
                <a:gd name="T4" fmla="*/ 77 w 244"/>
                <a:gd name="T5" fmla="*/ 49 h 184"/>
                <a:gd name="T6" fmla="*/ 144 w 244"/>
                <a:gd name="T7" fmla="*/ 21 h 184"/>
                <a:gd name="T8" fmla="*/ 203 w 244"/>
                <a:gd name="T9" fmla="*/ 3 h 184"/>
                <a:gd name="T10" fmla="*/ 238 w 244"/>
                <a:gd name="T11" fmla="*/ 8 h 184"/>
                <a:gd name="T12" fmla="*/ 241 w 244"/>
                <a:gd name="T13" fmla="*/ 22 h 184"/>
                <a:gd name="T14" fmla="*/ 232 w 244"/>
                <a:gd name="T15" fmla="*/ 27 h 184"/>
                <a:gd name="T16" fmla="*/ 225 w 244"/>
                <a:gd name="T17" fmla="*/ 36 h 184"/>
                <a:gd name="T18" fmla="*/ 225 w 244"/>
                <a:gd name="T19" fmla="*/ 56 h 184"/>
                <a:gd name="T20" fmla="*/ 222 w 244"/>
                <a:gd name="T21" fmla="*/ 69 h 184"/>
                <a:gd name="T22" fmla="*/ 220 w 244"/>
                <a:gd name="T23" fmla="*/ 76 h 184"/>
                <a:gd name="T24" fmla="*/ 216 w 244"/>
                <a:gd name="T25" fmla="*/ 83 h 184"/>
                <a:gd name="T26" fmla="*/ 232 w 244"/>
                <a:gd name="T27" fmla="*/ 92 h 184"/>
                <a:gd name="T28" fmla="*/ 244 w 244"/>
                <a:gd name="T29" fmla="*/ 102 h 184"/>
                <a:gd name="T30" fmla="*/ 231 w 244"/>
                <a:gd name="T31" fmla="*/ 108 h 184"/>
                <a:gd name="T32" fmla="*/ 211 w 244"/>
                <a:gd name="T33" fmla="*/ 106 h 184"/>
                <a:gd name="T34" fmla="*/ 201 w 244"/>
                <a:gd name="T35" fmla="*/ 115 h 184"/>
                <a:gd name="T36" fmla="*/ 188 w 244"/>
                <a:gd name="T37" fmla="*/ 126 h 184"/>
                <a:gd name="T38" fmla="*/ 181 w 244"/>
                <a:gd name="T39" fmla="*/ 135 h 184"/>
                <a:gd name="T40" fmla="*/ 179 w 244"/>
                <a:gd name="T41" fmla="*/ 147 h 184"/>
                <a:gd name="T42" fmla="*/ 174 w 244"/>
                <a:gd name="T43" fmla="*/ 158 h 184"/>
                <a:gd name="T44" fmla="*/ 155 w 244"/>
                <a:gd name="T45" fmla="*/ 165 h 184"/>
                <a:gd name="T46" fmla="*/ 139 w 244"/>
                <a:gd name="T47" fmla="*/ 167 h 184"/>
                <a:gd name="T48" fmla="*/ 116 w 244"/>
                <a:gd name="T49" fmla="*/ 164 h 184"/>
                <a:gd name="T50" fmla="*/ 104 w 244"/>
                <a:gd name="T51" fmla="*/ 163 h 184"/>
                <a:gd name="T52" fmla="*/ 92 w 244"/>
                <a:gd name="T53" fmla="*/ 169 h 184"/>
                <a:gd name="T54" fmla="*/ 70 w 244"/>
                <a:gd name="T55" fmla="*/ 177 h 184"/>
                <a:gd name="T56" fmla="*/ 57 w 244"/>
                <a:gd name="T57" fmla="*/ 184 h 184"/>
                <a:gd name="T58" fmla="*/ 51 w 244"/>
                <a:gd name="T59" fmla="*/ 183 h 184"/>
                <a:gd name="T60" fmla="*/ 48 w 244"/>
                <a:gd name="T61" fmla="*/ 172 h 184"/>
                <a:gd name="T62" fmla="*/ 50 w 244"/>
                <a:gd name="T63" fmla="*/ 165 h 184"/>
                <a:gd name="T64" fmla="*/ 24 w 244"/>
                <a:gd name="T65" fmla="*/ 143 h 184"/>
                <a:gd name="T66" fmla="*/ 21 w 244"/>
                <a:gd name="T67" fmla="*/ 138 h 184"/>
                <a:gd name="T68" fmla="*/ 20 w 244"/>
                <a:gd name="T69" fmla="*/ 133 h 184"/>
                <a:gd name="T70" fmla="*/ 20 w 244"/>
                <a:gd name="T71" fmla="*/ 125 h 184"/>
                <a:gd name="T72" fmla="*/ 16 w 244"/>
                <a:gd name="T73" fmla="*/ 113 h 184"/>
                <a:gd name="T74" fmla="*/ 19 w 244"/>
                <a:gd name="T75" fmla="*/ 106 h 184"/>
                <a:gd name="T76" fmla="*/ 25 w 244"/>
                <a:gd name="T77" fmla="*/ 99 h 184"/>
                <a:gd name="T78" fmla="*/ 33 w 244"/>
                <a:gd name="T79" fmla="*/ 84 h 184"/>
                <a:gd name="T80" fmla="*/ 21 w 244"/>
                <a:gd name="T81" fmla="*/ 77 h 184"/>
                <a:gd name="T82" fmla="*/ 11 w 244"/>
                <a:gd name="T83" fmla="*/ 73 h 184"/>
                <a:gd name="T84" fmla="*/ 2 w 244"/>
                <a:gd name="T85" fmla="*/ 60 h 184"/>
                <a:gd name="T86" fmla="*/ 1 w 244"/>
                <a:gd name="T87" fmla="*/ 47 h 184"/>
                <a:gd name="T88" fmla="*/ 7 w 244"/>
                <a:gd name="T89" fmla="*/ 39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4" h="184">
                  <a:moveTo>
                    <a:pt x="7" y="38"/>
                  </a:moveTo>
                  <a:cubicBezTo>
                    <a:pt x="7" y="36"/>
                    <a:pt x="7" y="36"/>
                    <a:pt x="7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14" y="34"/>
                    <a:pt x="20" y="38"/>
                    <a:pt x="23" y="38"/>
                  </a:cubicBezTo>
                  <a:cubicBezTo>
                    <a:pt x="29" y="39"/>
                    <a:pt x="16" y="46"/>
                    <a:pt x="18" y="46"/>
                  </a:cubicBezTo>
                  <a:cubicBezTo>
                    <a:pt x="20" y="45"/>
                    <a:pt x="18" y="51"/>
                    <a:pt x="21" y="52"/>
                  </a:cubicBezTo>
                  <a:cubicBezTo>
                    <a:pt x="26" y="53"/>
                    <a:pt x="30" y="49"/>
                    <a:pt x="36" y="49"/>
                  </a:cubicBezTo>
                  <a:cubicBezTo>
                    <a:pt x="41" y="48"/>
                    <a:pt x="47" y="51"/>
                    <a:pt x="49" y="49"/>
                  </a:cubicBezTo>
                  <a:cubicBezTo>
                    <a:pt x="53" y="44"/>
                    <a:pt x="69" y="54"/>
                    <a:pt x="77" y="49"/>
                  </a:cubicBezTo>
                  <a:cubicBezTo>
                    <a:pt x="82" y="45"/>
                    <a:pt x="102" y="43"/>
                    <a:pt x="109" y="43"/>
                  </a:cubicBezTo>
                  <a:cubicBezTo>
                    <a:pt x="127" y="42"/>
                    <a:pt x="128" y="42"/>
                    <a:pt x="136" y="37"/>
                  </a:cubicBezTo>
                  <a:cubicBezTo>
                    <a:pt x="136" y="37"/>
                    <a:pt x="141" y="26"/>
                    <a:pt x="144" y="21"/>
                  </a:cubicBezTo>
                  <a:cubicBezTo>
                    <a:pt x="146" y="17"/>
                    <a:pt x="152" y="15"/>
                    <a:pt x="158" y="11"/>
                  </a:cubicBezTo>
                  <a:cubicBezTo>
                    <a:pt x="163" y="7"/>
                    <a:pt x="176" y="3"/>
                    <a:pt x="179" y="2"/>
                  </a:cubicBezTo>
                  <a:cubicBezTo>
                    <a:pt x="182" y="2"/>
                    <a:pt x="203" y="3"/>
                    <a:pt x="203" y="3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14" y="0"/>
                    <a:pt x="216" y="8"/>
                    <a:pt x="219" y="9"/>
                  </a:cubicBezTo>
                  <a:cubicBezTo>
                    <a:pt x="228" y="10"/>
                    <a:pt x="235" y="10"/>
                    <a:pt x="238" y="8"/>
                  </a:cubicBezTo>
                  <a:cubicBezTo>
                    <a:pt x="239" y="8"/>
                    <a:pt x="239" y="10"/>
                    <a:pt x="240" y="11"/>
                  </a:cubicBezTo>
                  <a:cubicBezTo>
                    <a:pt x="241" y="13"/>
                    <a:pt x="242" y="17"/>
                    <a:pt x="242" y="17"/>
                  </a:cubicBezTo>
                  <a:cubicBezTo>
                    <a:pt x="241" y="22"/>
                    <a:pt x="241" y="22"/>
                    <a:pt x="241" y="22"/>
                  </a:cubicBezTo>
                  <a:cubicBezTo>
                    <a:pt x="240" y="23"/>
                    <a:pt x="240" y="23"/>
                    <a:pt x="240" y="23"/>
                  </a:cubicBezTo>
                  <a:cubicBezTo>
                    <a:pt x="235" y="26"/>
                    <a:pt x="235" y="26"/>
                    <a:pt x="235" y="26"/>
                  </a:cubicBezTo>
                  <a:cubicBezTo>
                    <a:pt x="235" y="26"/>
                    <a:pt x="233" y="26"/>
                    <a:pt x="232" y="27"/>
                  </a:cubicBezTo>
                  <a:cubicBezTo>
                    <a:pt x="231" y="27"/>
                    <a:pt x="229" y="28"/>
                    <a:pt x="229" y="28"/>
                  </a:cubicBezTo>
                  <a:cubicBezTo>
                    <a:pt x="229" y="28"/>
                    <a:pt x="227" y="30"/>
                    <a:pt x="227" y="31"/>
                  </a:cubicBezTo>
                  <a:cubicBezTo>
                    <a:pt x="226" y="33"/>
                    <a:pt x="225" y="36"/>
                    <a:pt x="225" y="36"/>
                  </a:cubicBezTo>
                  <a:cubicBezTo>
                    <a:pt x="223" y="41"/>
                    <a:pt x="223" y="41"/>
                    <a:pt x="223" y="41"/>
                  </a:cubicBezTo>
                  <a:cubicBezTo>
                    <a:pt x="223" y="48"/>
                    <a:pt x="223" y="48"/>
                    <a:pt x="223" y="48"/>
                  </a:cubicBezTo>
                  <a:cubicBezTo>
                    <a:pt x="225" y="56"/>
                    <a:pt x="225" y="56"/>
                    <a:pt x="225" y="56"/>
                  </a:cubicBezTo>
                  <a:cubicBezTo>
                    <a:pt x="227" y="65"/>
                    <a:pt x="227" y="65"/>
                    <a:pt x="227" y="65"/>
                  </a:cubicBezTo>
                  <a:cubicBezTo>
                    <a:pt x="227" y="65"/>
                    <a:pt x="224" y="68"/>
                    <a:pt x="223" y="68"/>
                  </a:cubicBezTo>
                  <a:cubicBezTo>
                    <a:pt x="223" y="68"/>
                    <a:pt x="222" y="69"/>
                    <a:pt x="222" y="69"/>
                  </a:cubicBezTo>
                  <a:cubicBezTo>
                    <a:pt x="222" y="71"/>
                    <a:pt x="222" y="71"/>
                    <a:pt x="222" y="71"/>
                  </a:cubicBezTo>
                  <a:cubicBezTo>
                    <a:pt x="221" y="74"/>
                    <a:pt x="221" y="74"/>
                    <a:pt x="221" y="74"/>
                  </a:cubicBezTo>
                  <a:cubicBezTo>
                    <a:pt x="220" y="76"/>
                    <a:pt x="220" y="76"/>
                    <a:pt x="220" y="76"/>
                  </a:cubicBezTo>
                  <a:cubicBezTo>
                    <a:pt x="220" y="76"/>
                    <a:pt x="219" y="78"/>
                    <a:pt x="218" y="78"/>
                  </a:cubicBezTo>
                  <a:cubicBezTo>
                    <a:pt x="217" y="79"/>
                    <a:pt x="215" y="81"/>
                    <a:pt x="215" y="81"/>
                  </a:cubicBezTo>
                  <a:cubicBezTo>
                    <a:pt x="216" y="83"/>
                    <a:pt x="216" y="83"/>
                    <a:pt x="216" y="83"/>
                  </a:cubicBezTo>
                  <a:cubicBezTo>
                    <a:pt x="227" y="85"/>
                    <a:pt x="227" y="85"/>
                    <a:pt x="227" y="85"/>
                  </a:cubicBezTo>
                  <a:cubicBezTo>
                    <a:pt x="227" y="87"/>
                    <a:pt x="227" y="87"/>
                    <a:pt x="227" y="87"/>
                  </a:cubicBezTo>
                  <a:cubicBezTo>
                    <a:pt x="232" y="92"/>
                    <a:pt x="232" y="92"/>
                    <a:pt x="232" y="92"/>
                  </a:cubicBezTo>
                  <a:cubicBezTo>
                    <a:pt x="235" y="97"/>
                    <a:pt x="235" y="97"/>
                    <a:pt x="235" y="97"/>
                  </a:cubicBezTo>
                  <a:cubicBezTo>
                    <a:pt x="240" y="99"/>
                    <a:pt x="240" y="99"/>
                    <a:pt x="240" y="99"/>
                  </a:cubicBezTo>
                  <a:cubicBezTo>
                    <a:pt x="240" y="99"/>
                    <a:pt x="244" y="102"/>
                    <a:pt x="244" y="102"/>
                  </a:cubicBezTo>
                  <a:cubicBezTo>
                    <a:pt x="243" y="103"/>
                    <a:pt x="238" y="105"/>
                    <a:pt x="238" y="105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35" y="107"/>
                    <a:pt x="233" y="107"/>
                    <a:pt x="231" y="108"/>
                  </a:cubicBezTo>
                  <a:cubicBezTo>
                    <a:pt x="230" y="109"/>
                    <a:pt x="224" y="112"/>
                    <a:pt x="224" y="112"/>
                  </a:cubicBezTo>
                  <a:cubicBezTo>
                    <a:pt x="216" y="107"/>
                    <a:pt x="216" y="107"/>
                    <a:pt x="216" y="107"/>
                  </a:cubicBezTo>
                  <a:cubicBezTo>
                    <a:pt x="211" y="106"/>
                    <a:pt x="211" y="106"/>
                    <a:pt x="211" y="106"/>
                  </a:cubicBezTo>
                  <a:cubicBezTo>
                    <a:pt x="209" y="109"/>
                    <a:pt x="209" y="109"/>
                    <a:pt x="209" y="109"/>
                  </a:cubicBezTo>
                  <a:cubicBezTo>
                    <a:pt x="204" y="110"/>
                    <a:pt x="204" y="110"/>
                    <a:pt x="204" y="110"/>
                  </a:cubicBezTo>
                  <a:cubicBezTo>
                    <a:pt x="201" y="115"/>
                    <a:pt x="201" y="115"/>
                    <a:pt x="201" y="115"/>
                  </a:cubicBezTo>
                  <a:cubicBezTo>
                    <a:pt x="201" y="115"/>
                    <a:pt x="194" y="117"/>
                    <a:pt x="192" y="118"/>
                  </a:cubicBezTo>
                  <a:cubicBezTo>
                    <a:pt x="191" y="119"/>
                    <a:pt x="187" y="122"/>
                    <a:pt x="187" y="122"/>
                  </a:cubicBezTo>
                  <a:cubicBezTo>
                    <a:pt x="188" y="126"/>
                    <a:pt x="188" y="126"/>
                    <a:pt x="188" y="126"/>
                  </a:cubicBezTo>
                  <a:cubicBezTo>
                    <a:pt x="184" y="129"/>
                    <a:pt x="184" y="129"/>
                    <a:pt x="184" y="129"/>
                  </a:cubicBezTo>
                  <a:cubicBezTo>
                    <a:pt x="184" y="129"/>
                    <a:pt x="181" y="130"/>
                    <a:pt x="180" y="132"/>
                  </a:cubicBezTo>
                  <a:cubicBezTo>
                    <a:pt x="180" y="134"/>
                    <a:pt x="181" y="135"/>
                    <a:pt x="181" y="135"/>
                  </a:cubicBezTo>
                  <a:cubicBezTo>
                    <a:pt x="179" y="135"/>
                    <a:pt x="176" y="136"/>
                    <a:pt x="175" y="137"/>
                  </a:cubicBezTo>
                  <a:cubicBezTo>
                    <a:pt x="174" y="137"/>
                    <a:pt x="174" y="139"/>
                    <a:pt x="175" y="141"/>
                  </a:cubicBezTo>
                  <a:cubicBezTo>
                    <a:pt x="175" y="142"/>
                    <a:pt x="177" y="144"/>
                    <a:pt x="179" y="147"/>
                  </a:cubicBezTo>
                  <a:cubicBezTo>
                    <a:pt x="180" y="150"/>
                    <a:pt x="181" y="150"/>
                    <a:pt x="181" y="151"/>
                  </a:cubicBezTo>
                  <a:cubicBezTo>
                    <a:pt x="181" y="152"/>
                    <a:pt x="180" y="155"/>
                    <a:pt x="179" y="156"/>
                  </a:cubicBezTo>
                  <a:cubicBezTo>
                    <a:pt x="177" y="158"/>
                    <a:pt x="175" y="158"/>
                    <a:pt x="174" y="158"/>
                  </a:cubicBezTo>
                  <a:cubicBezTo>
                    <a:pt x="173" y="159"/>
                    <a:pt x="170" y="161"/>
                    <a:pt x="169" y="161"/>
                  </a:cubicBezTo>
                  <a:cubicBezTo>
                    <a:pt x="168" y="162"/>
                    <a:pt x="163" y="163"/>
                    <a:pt x="162" y="163"/>
                  </a:cubicBezTo>
                  <a:cubicBezTo>
                    <a:pt x="161" y="163"/>
                    <a:pt x="155" y="165"/>
                    <a:pt x="155" y="165"/>
                  </a:cubicBezTo>
                  <a:cubicBezTo>
                    <a:pt x="150" y="167"/>
                    <a:pt x="150" y="167"/>
                    <a:pt x="150" y="167"/>
                  </a:cubicBezTo>
                  <a:cubicBezTo>
                    <a:pt x="147" y="169"/>
                    <a:pt x="147" y="169"/>
                    <a:pt x="147" y="169"/>
                  </a:cubicBezTo>
                  <a:cubicBezTo>
                    <a:pt x="139" y="167"/>
                    <a:pt x="139" y="167"/>
                    <a:pt x="139" y="167"/>
                  </a:cubicBezTo>
                  <a:cubicBezTo>
                    <a:pt x="129" y="164"/>
                    <a:pt x="129" y="164"/>
                    <a:pt x="129" y="164"/>
                  </a:cubicBezTo>
                  <a:cubicBezTo>
                    <a:pt x="129" y="164"/>
                    <a:pt x="124" y="168"/>
                    <a:pt x="123" y="168"/>
                  </a:cubicBezTo>
                  <a:cubicBezTo>
                    <a:pt x="122" y="168"/>
                    <a:pt x="116" y="164"/>
                    <a:pt x="116" y="164"/>
                  </a:cubicBezTo>
                  <a:cubicBezTo>
                    <a:pt x="113" y="159"/>
                    <a:pt x="113" y="159"/>
                    <a:pt x="113" y="159"/>
                  </a:cubicBezTo>
                  <a:cubicBezTo>
                    <a:pt x="113" y="159"/>
                    <a:pt x="107" y="160"/>
                    <a:pt x="106" y="160"/>
                  </a:cubicBezTo>
                  <a:cubicBezTo>
                    <a:pt x="105" y="160"/>
                    <a:pt x="104" y="162"/>
                    <a:pt x="104" y="163"/>
                  </a:cubicBezTo>
                  <a:cubicBezTo>
                    <a:pt x="103" y="163"/>
                    <a:pt x="101" y="163"/>
                    <a:pt x="99" y="163"/>
                  </a:cubicBezTo>
                  <a:cubicBezTo>
                    <a:pt x="96" y="163"/>
                    <a:pt x="94" y="165"/>
                    <a:pt x="94" y="165"/>
                  </a:cubicBezTo>
                  <a:cubicBezTo>
                    <a:pt x="92" y="169"/>
                    <a:pt x="92" y="169"/>
                    <a:pt x="92" y="169"/>
                  </a:cubicBezTo>
                  <a:cubicBezTo>
                    <a:pt x="92" y="169"/>
                    <a:pt x="87" y="171"/>
                    <a:pt x="87" y="171"/>
                  </a:cubicBezTo>
                  <a:cubicBezTo>
                    <a:pt x="86" y="172"/>
                    <a:pt x="77" y="175"/>
                    <a:pt x="77" y="175"/>
                  </a:cubicBezTo>
                  <a:cubicBezTo>
                    <a:pt x="70" y="177"/>
                    <a:pt x="70" y="177"/>
                    <a:pt x="70" y="177"/>
                  </a:cubicBezTo>
                  <a:cubicBezTo>
                    <a:pt x="70" y="177"/>
                    <a:pt x="68" y="178"/>
                    <a:pt x="67" y="177"/>
                  </a:cubicBezTo>
                  <a:cubicBezTo>
                    <a:pt x="66" y="177"/>
                    <a:pt x="63" y="180"/>
                    <a:pt x="63" y="180"/>
                  </a:cubicBezTo>
                  <a:cubicBezTo>
                    <a:pt x="57" y="184"/>
                    <a:pt x="57" y="184"/>
                    <a:pt x="57" y="184"/>
                  </a:cubicBezTo>
                  <a:cubicBezTo>
                    <a:pt x="51" y="184"/>
                    <a:pt x="51" y="184"/>
                    <a:pt x="51" y="184"/>
                  </a:cubicBezTo>
                  <a:cubicBezTo>
                    <a:pt x="51" y="184"/>
                    <a:pt x="51" y="183"/>
                    <a:pt x="51" y="183"/>
                  </a:cubicBezTo>
                  <a:cubicBezTo>
                    <a:pt x="51" y="183"/>
                    <a:pt x="51" y="183"/>
                    <a:pt x="51" y="183"/>
                  </a:cubicBezTo>
                  <a:cubicBezTo>
                    <a:pt x="51" y="182"/>
                    <a:pt x="51" y="182"/>
                    <a:pt x="51" y="182"/>
                  </a:cubicBezTo>
                  <a:cubicBezTo>
                    <a:pt x="51" y="181"/>
                    <a:pt x="50" y="180"/>
                    <a:pt x="50" y="178"/>
                  </a:cubicBezTo>
                  <a:cubicBezTo>
                    <a:pt x="49" y="176"/>
                    <a:pt x="48" y="174"/>
                    <a:pt x="48" y="172"/>
                  </a:cubicBezTo>
                  <a:cubicBezTo>
                    <a:pt x="48" y="171"/>
                    <a:pt x="49" y="170"/>
                    <a:pt x="49" y="169"/>
                  </a:cubicBezTo>
                  <a:cubicBezTo>
                    <a:pt x="49" y="169"/>
                    <a:pt x="49" y="169"/>
                    <a:pt x="49" y="169"/>
                  </a:cubicBezTo>
                  <a:cubicBezTo>
                    <a:pt x="50" y="168"/>
                    <a:pt x="50" y="167"/>
                    <a:pt x="50" y="165"/>
                  </a:cubicBezTo>
                  <a:cubicBezTo>
                    <a:pt x="49" y="161"/>
                    <a:pt x="45" y="161"/>
                    <a:pt x="44" y="157"/>
                  </a:cubicBezTo>
                  <a:cubicBezTo>
                    <a:pt x="43" y="154"/>
                    <a:pt x="39" y="151"/>
                    <a:pt x="39" y="150"/>
                  </a:cubicBezTo>
                  <a:cubicBezTo>
                    <a:pt x="32" y="146"/>
                    <a:pt x="28" y="147"/>
                    <a:pt x="24" y="143"/>
                  </a:cubicBezTo>
                  <a:cubicBezTo>
                    <a:pt x="23" y="142"/>
                    <a:pt x="22" y="141"/>
                    <a:pt x="22" y="140"/>
                  </a:cubicBezTo>
                  <a:cubicBezTo>
                    <a:pt x="23" y="139"/>
                    <a:pt x="23" y="139"/>
                    <a:pt x="23" y="139"/>
                  </a:cubicBezTo>
                  <a:cubicBezTo>
                    <a:pt x="23" y="139"/>
                    <a:pt x="22" y="139"/>
                    <a:pt x="21" y="138"/>
                  </a:cubicBezTo>
                  <a:cubicBezTo>
                    <a:pt x="20" y="137"/>
                    <a:pt x="19" y="136"/>
                    <a:pt x="18" y="135"/>
                  </a:cubicBezTo>
                  <a:cubicBezTo>
                    <a:pt x="18" y="135"/>
                    <a:pt x="18" y="135"/>
                    <a:pt x="18" y="135"/>
                  </a:cubicBezTo>
                  <a:cubicBezTo>
                    <a:pt x="19" y="135"/>
                    <a:pt x="20" y="133"/>
                    <a:pt x="20" y="133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22" y="128"/>
                    <a:pt x="21" y="125"/>
                    <a:pt x="20" y="125"/>
                  </a:cubicBezTo>
                  <a:cubicBezTo>
                    <a:pt x="20" y="124"/>
                    <a:pt x="17" y="123"/>
                    <a:pt x="17" y="123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4" y="110"/>
                    <a:pt x="16" y="108"/>
                    <a:pt x="17" y="107"/>
                  </a:cubicBezTo>
                  <a:cubicBezTo>
                    <a:pt x="17" y="107"/>
                    <a:pt x="18" y="106"/>
                    <a:pt x="19" y="106"/>
                  </a:cubicBezTo>
                  <a:cubicBezTo>
                    <a:pt x="20" y="105"/>
                    <a:pt x="22" y="105"/>
                    <a:pt x="23" y="105"/>
                  </a:cubicBezTo>
                  <a:cubicBezTo>
                    <a:pt x="24" y="105"/>
                    <a:pt x="26" y="103"/>
                    <a:pt x="26" y="103"/>
                  </a:cubicBezTo>
                  <a:cubicBezTo>
                    <a:pt x="26" y="103"/>
                    <a:pt x="26" y="100"/>
                    <a:pt x="25" y="99"/>
                  </a:cubicBezTo>
                  <a:cubicBezTo>
                    <a:pt x="25" y="97"/>
                    <a:pt x="27" y="95"/>
                    <a:pt x="27" y="95"/>
                  </a:cubicBezTo>
                  <a:cubicBezTo>
                    <a:pt x="27" y="95"/>
                    <a:pt x="30" y="91"/>
                    <a:pt x="31" y="90"/>
                  </a:cubicBezTo>
                  <a:cubicBezTo>
                    <a:pt x="32" y="89"/>
                    <a:pt x="33" y="84"/>
                    <a:pt x="33" y="84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25" y="83"/>
                    <a:pt x="21" y="77"/>
                    <a:pt x="21" y="77"/>
                  </a:cubicBezTo>
                  <a:cubicBezTo>
                    <a:pt x="21" y="76"/>
                    <a:pt x="19" y="76"/>
                    <a:pt x="19" y="76"/>
                  </a:cubicBezTo>
                  <a:cubicBezTo>
                    <a:pt x="19" y="76"/>
                    <a:pt x="15" y="74"/>
                    <a:pt x="15" y="74"/>
                  </a:cubicBezTo>
                  <a:cubicBezTo>
                    <a:pt x="14" y="74"/>
                    <a:pt x="11" y="73"/>
                    <a:pt x="11" y="73"/>
                  </a:cubicBezTo>
                  <a:cubicBezTo>
                    <a:pt x="11" y="73"/>
                    <a:pt x="7" y="68"/>
                    <a:pt x="6" y="66"/>
                  </a:cubicBezTo>
                  <a:cubicBezTo>
                    <a:pt x="5" y="64"/>
                    <a:pt x="4" y="63"/>
                    <a:pt x="4" y="63"/>
                  </a:cubicBezTo>
                  <a:cubicBezTo>
                    <a:pt x="4" y="63"/>
                    <a:pt x="3" y="61"/>
                    <a:pt x="2" y="60"/>
                  </a:cubicBezTo>
                  <a:cubicBezTo>
                    <a:pt x="1" y="59"/>
                    <a:pt x="1" y="57"/>
                    <a:pt x="1" y="57"/>
                  </a:cubicBezTo>
                  <a:cubicBezTo>
                    <a:pt x="1" y="57"/>
                    <a:pt x="2" y="54"/>
                    <a:pt x="1" y="52"/>
                  </a:cubicBezTo>
                  <a:cubicBezTo>
                    <a:pt x="1" y="51"/>
                    <a:pt x="0" y="47"/>
                    <a:pt x="1" y="47"/>
                  </a:cubicBezTo>
                  <a:cubicBezTo>
                    <a:pt x="2" y="45"/>
                    <a:pt x="3" y="43"/>
                    <a:pt x="5" y="42"/>
                  </a:cubicBezTo>
                  <a:cubicBezTo>
                    <a:pt x="6" y="42"/>
                    <a:pt x="6" y="42"/>
                    <a:pt x="7" y="42"/>
                  </a:cubicBezTo>
                  <a:cubicBezTo>
                    <a:pt x="8" y="42"/>
                    <a:pt x="7" y="39"/>
                    <a:pt x="7" y="39"/>
                  </a:cubicBezTo>
                  <a:lnTo>
                    <a:pt x="7" y="38"/>
                  </a:lnTo>
                  <a:close/>
                </a:path>
              </a:pathLst>
            </a:custGeom>
            <a:grpFill/>
            <a:ln w="19050" cap="rnd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65" name="Freeform 212"/>
            <p:cNvSpPr>
              <a:spLocks noEditPoints="1"/>
            </p:cNvSpPr>
            <p:nvPr/>
          </p:nvSpPr>
          <p:spPr bwMode="auto">
            <a:xfrm>
              <a:off x="8212115" y="3121100"/>
              <a:ext cx="622278" cy="493289"/>
            </a:xfrm>
            <a:custGeom>
              <a:avLst/>
              <a:gdLst>
                <a:gd name="T0" fmla="*/ 3 w 273"/>
                <a:gd name="T1" fmla="*/ 68 h 223"/>
                <a:gd name="T2" fmla="*/ 41 w 273"/>
                <a:gd name="T3" fmla="*/ 71 h 223"/>
                <a:gd name="T4" fmla="*/ 60 w 273"/>
                <a:gd name="T5" fmla="*/ 70 h 223"/>
                <a:gd name="T6" fmla="*/ 73 w 273"/>
                <a:gd name="T7" fmla="*/ 54 h 223"/>
                <a:gd name="T8" fmla="*/ 49 w 273"/>
                <a:gd name="T9" fmla="*/ 36 h 223"/>
                <a:gd name="T10" fmla="*/ 65 w 273"/>
                <a:gd name="T11" fmla="*/ 28 h 223"/>
                <a:gd name="T12" fmla="*/ 87 w 273"/>
                <a:gd name="T13" fmla="*/ 33 h 223"/>
                <a:gd name="T14" fmla="*/ 101 w 273"/>
                <a:gd name="T15" fmla="*/ 44 h 223"/>
                <a:gd name="T16" fmla="*/ 128 w 273"/>
                <a:gd name="T17" fmla="*/ 54 h 223"/>
                <a:gd name="T18" fmla="*/ 145 w 273"/>
                <a:gd name="T19" fmla="*/ 30 h 223"/>
                <a:gd name="T20" fmla="*/ 161 w 273"/>
                <a:gd name="T21" fmla="*/ 0 h 223"/>
                <a:gd name="T22" fmla="*/ 202 w 273"/>
                <a:gd name="T23" fmla="*/ 43 h 223"/>
                <a:gd name="T24" fmla="*/ 227 w 273"/>
                <a:gd name="T25" fmla="*/ 63 h 223"/>
                <a:gd name="T26" fmla="*/ 260 w 273"/>
                <a:gd name="T27" fmla="*/ 65 h 223"/>
                <a:gd name="T28" fmla="*/ 262 w 273"/>
                <a:gd name="T29" fmla="*/ 72 h 223"/>
                <a:gd name="T30" fmla="*/ 240 w 273"/>
                <a:gd name="T31" fmla="*/ 85 h 223"/>
                <a:gd name="T32" fmla="*/ 233 w 273"/>
                <a:gd name="T33" fmla="*/ 106 h 223"/>
                <a:gd name="T34" fmla="*/ 236 w 273"/>
                <a:gd name="T35" fmla="*/ 125 h 223"/>
                <a:gd name="T36" fmla="*/ 243 w 273"/>
                <a:gd name="T37" fmla="*/ 148 h 223"/>
                <a:gd name="T38" fmla="*/ 237 w 273"/>
                <a:gd name="T39" fmla="*/ 172 h 223"/>
                <a:gd name="T40" fmla="*/ 229 w 273"/>
                <a:gd name="T41" fmla="*/ 161 h 223"/>
                <a:gd name="T42" fmla="*/ 223 w 273"/>
                <a:gd name="T43" fmla="*/ 178 h 223"/>
                <a:gd name="T44" fmla="*/ 230 w 273"/>
                <a:gd name="T45" fmla="*/ 201 h 223"/>
                <a:gd name="T46" fmla="*/ 211 w 273"/>
                <a:gd name="T47" fmla="*/ 207 h 223"/>
                <a:gd name="T48" fmla="*/ 195 w 273"/>
                <a:gd name="T49" fmla="*/ 200 h 223"/>
                <a:gd name="T50" fmla="*/ 193 w 273"/>
                <a:gd name="T51" fmla="*/ 177 h 223"/>
                <a:gd name="T52" fmla="*/ 189 w 273"/>
                <a:gd name="T53" fmla="*/ 154 h 223"/>
                <a:gd name="T54" fmla="*/ 152 w 273"/>
                <a:gd name="T55" fmla="*/ 156 h 223"/>
                <a:gd name="T56" fmla="*/ 123 w 273"/>
                <a:gd name="T57" fmla="*/ 193 h 223"/>
                <a:gd name="T58" fmla="*/ 98 w 273"/>
                <a:gd name="T59" fmla="*/ 195 h 223"/>
                <a:gd name="T60" fmla="*/ 96 w 273"/>
                <a:gd name="T61" fmla="*/ 182 h 223"/>
                <a:gd name="T62" fmla="*/ 98 w 273"/>
                <a:gd name="T63" fmla="*/ 169 h 223"/>
                <a:gd name="T64" fmla="*/ 89 w 273"/>
                <a:gd name="T65" fmla="*/ 162 h 223"/>
                <a:gd name="T66" fmla="*/ 91 w 273"/>
                <a:gd name="T67" fmla="*/ 154 h 223"/>
                <a:gd name="T68" fmla="*/ 89 w 273"/>
                <a:gd name="T69" fmla="*/ 147 h 223"/>
                <a:gd name="T70" fmla="*/ 78 w 273"/>
                <a:gd name="T71" fmla="*/ 142 h 223"/>
                <a:gd name="T72" fmla="*/ 62 w 273"/>
                <a:gd name="T73" fmla="*/ 137 h 223"/>
                <a:gd name="T74" fmla="*/ 47 w 273"/>
                <a:gd name="T75" fmla="*/ 132 h 223"/>
                <a:gd name="T76" fmla="*/ 50 w 273"/>
                <a:gd name="T77" fmla="*/ 125 h 223"/>
                <a:gd name="T78" fmla="*/ 55 w 273"/>
                <a:gd name="T79" fmla="*/ 116 h 223"/>
                <a:gd name="T80" fmla="*/ 44 w 273"/>
                <a:gd name="T81" fmla="*/ 111 h 223"/>
                <a:gd name="T82" fmla="*/ 26 w 273"/>
                <a:gd name="T83" fmla="*/ 100 h 223"/>
                <a:gd name="T84" fmla="*/ 24 w 273"/>
                <a:gd name="T85" fmla="*/ 88 h 223"/>
                <a:gd name="T86" fmla="*/ 24 w 273"/>
                <a:gd name="T87" fmla="*/ 83 h 223"/>
                <a:gd name="T88" fmla="*/ 16 w 273"/>
                <a:gd name="T89" fmla="*/ 76 h 223"/>
                <a:gd name="T90" fmla="*/ 4 w 273"/>
                <a:gd name="T91" fmla="*/ 76 h 223"/>
                <a:gd name="T92" fmla="*/ 10 w 273"/>
                <a:gd name="T93" fmla="*/ 182 h 223"/>
                <a:gd name="T94" fmla="*/ 26 w 273"/>
                <a:gd name="T95" fmla="*/ 198 h 223"/>
                <a:gd name="T96" fmla="*/ 44 w 273"/>
                <a:gd name="T97" fmla="*/ 209 h 223"/>
                <a:gd name="T98" fmla="*/ 76 w 273"/>
                <a:gd name="T99" fmla="*/ 223 h 223"/>
                <a:gd name="T100" fmla="*/ 78 w 273"/>
                <a:gd name="T101" fmla="*/ 204 h 223"/>
                <a:gd name="T102" fmla="*/ 69 w 273"/>
                <a:gd name="T103" fmla="*/ 195 h 223"/>
                <a:gd name="T104" fmla="*/ 61 w 273"/>
                <a:gd name="T105" fmla="*/ 180 h 223"/>
                <a:gd name="T106" fmla="*/ 34 w 273"/>
                <a:gd name="T107" fmla="*/ 186 h 223"/>
                <a:gd name="T108" fmla="*/ 18 w 273"/>
                <a:gd name="T109" fmla="*/ 18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3" h="223">
                  <a:moveTo>
                    <a:pt x="0" y="75"/>
                  </a:moveTo>
                  <a:cubicBezTo>
                    <a:pt x="1" y="75"/>
                    <a:pt x="3" y="74"/>
                    <a:pt x="4" y="74"/>
                  </a:cubicBezTo>
                  <a:cubicBezTo>
                    <a:pt x="4" y="73"/>
                    <a:pt x="5" y="73"/>
                    <a:pt x="5" y="72"/>
                  </a:cubicBezTo>
                  <a:cubicBezTo>
                    <a:pt x="5" y="72"/>
                    <a:pt x="2" y="71"/>
                    <a:pt x="1" y="69"/>
                  </a:cubicBezTo>
                  <a:cubicBezTo>
                    <a:pt x="1" y="69"/>
                    <a:pt x="3" y="68"/>
                    <a:pt x="3" y="68"/>
                  </a:cubicBezTo>
                  <a:cubicBezTo>
                    <a:pt x="3" y="68"/>
                    <a:pt x="9" y="69"/>
                    <a:pt x="11" y="69"/>
                  </a:cubicBezTo>
                  <a:cubicBezTo>
                    <a:pt x="13" y="69"/>
                    <a:pt x="20" y="67"/>
                    <a:pt x="20" y="67"/>
                  </a:cubicBezTo>
                  <a:cubicBezTo>
                    <a:pt x="22" y="71"/>
                    <a:pt x="22" y="71"/>
                    <a:pt x="22" y="71"/>
                  </a:cubicBezTo>
                  <a:cubicBezTo>
                    <a:pt x="22" y="71"/>
                    <a:pt x="33" y="71"/>
                    <a:pt x="37" y="72"/>
                  </a:cubicBezTo>
                  <a:cubicBezTo>
                    <a:pt x="39" y="73"/>
                    <a:pt x="39" y="72"/>
                    <a:pt x="41" y="71"/>
                  </a:cubicBezTo>
                  <a:cubicBezTo>
                    <a:pt x="42" y="70"/>
                    <a:pt x="44" y="69"/>
                    <a:pt x="45" y="70"/>
                  </a:cubicBezTo>
                  <a:cubicBezTo>
                    <a:pt x="46" y="70"/>
                    <a:pt x="46" y="70"/>
                    <a:pt x="48" y="71"/>
                  </a:cubicBezTo>
                  <a:cubicBezTo>
                    <a:pt x="50" y="72"/>
                    <a:pt x="53" y="73"/>
                    <a:pt x="55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2" y="72"/>
                    <a:pt x="58" y="59"/>
                    <a:pt x="60" y="59"/>
                  </a:cubicBezTo>
                  <a:cubicBezTo>
                    <a:pt x="63" y="58"/>
                    <a:pt x="64" y="61"/>
                    <a:pt x="68" y="60"/>
                  </a:cubicBezTo>
                  <a:cubicBezTo>
                    <a:pt x="72" y="58"/>
                    <a:pt x="78" y="66"/>
                    <a:pt x="79" y="62"/>
                  </a:cubicBezTo>
                  <a:cubicBezTo>
                    <a:pt x="80" y="59"/>
                    <a:pt x="86" y="63"/>
                    <a:pt x="81" y="59"/>
                  </a:cubicBezTo>
                  <a:cubicBezTo>
                    <a:pt x="75" y="54"/>
                    <a:pt x="77" y="55"/>
                    <a:pt x="73" y="54"/>
                  </a:cubicBezTo>
                  <a:cubicBezTo>
                    <a:pt x="69" y="52"/>
                    <a:pt x="66" y="51"/>
                    <a:pt x="64" y="50"/>
                  </a:cubicBezTo>
                  <a:cubicBezTo>
                    <a:pt x="62" y="50"/>
                    <a:pt x="63" y="50"/>
                    <a:pt x="60" y="48"/>
                  </a:cubicBezTo>
                  <a:cubicBezTo>
                    <a:pt x="57" y="46"/>
                    <a:pt x="54" y="44"/>
                    <a:pt x="54" y="44"/>
                  </a:cubicBezTo>
                  <a:cubicBezTo>
                    <a:pt x="54" y="44"/>
                    <a:pt x="51" y="43"/>
                    <a:pt x="51" y="41"/>
                  </a:cubicBezTo>
                  <a:cubicBezTo>
                    <a:pt x="50" y="39"/>
                    <a:pt x="49" y="36"/>
                    <a:pt x="49" y="36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4" y="23"/>
                    <a:pt x="59" y="23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3" y="23"/>
                    <a:pt x="64" y="29"/>
                    <a:pt x="65" y="28"/>
                  </a:cubicBezTo>
                  <a:cubicBezTo>
                    <a:pt x="67" y="28"/>
                    <a:pt x="68" y="26"/>
                    <a:pt x="69" y="25"/>
                  </a:cubicBezTo>
                  <a:cubicBezTo>
                    <a:pt x="70" y="24"/>
                    <a:pt x="73" y="21"/>
                    <a:pt x="74" y="22"/>
                  </a:cubicBezTo>
                  <a:cubicBezTo>
                    <a:pt x="74" y="24"/>
                    <a:pt x="71" y="27"/>
                    <a:pt x="75" y="27"/>
                  </a:cubicBezTo>
                  <a:cubicBezTo>
                    <a:pt x="79" y="27"/>
                    <a:pt x="78" y="29"/>
                    <a:pt x="81" y="30"/>
                  </a:cubicBezTo>
                  <a:cubicBezTo>
                    <a:pt x="84" y="30"/>
                    <a:pt x="87" y="32"/>
                    <a:pt x="87" y="33"/>
                  </a:cubicBezTo>
                  <a:cubicBezTo>
                    <a:pt x="87" y="34"/>
                    <a:pt x="87" y="35"/>
                    <a:pt x="88" y="36"/>
                  </a:cubicBezTo>
                  <a:cubicBezTo>
                    <a:pt x="90" y="37"/>
                    <a:pt x="91" y="36"/>
                    <a:pt x="93" y="36"/>
                  </a:cubicBezTo>
                  <a:cubicBezTo>
                    <a:pt x="95" y="36"/>
                    <a:pt x="95" y="34"/>
                    <a:pt x="96" y="36"/>
                  </a:cubicBezTo>
                  <a:cubicBezTo>
                    <a:pt x="96" y="38"/>
                    <a:pt x="97" y="39"/>
                    <a:pt x="97" y="39"/>
                  </a:cubicBezTo>
                  <a:cubicBezTo>
                    <a:pt x="101" y="44"/>
                    <a:pt x="101" y="44"/>
                    <a:pt x="101" y="44"/>
                  </a:cubicBezTo>
                  <a:cubicBezTo>
                    <a:pt x="105" y="48"/>
                    <a:pt x="105" y="48"/>
                    <a:pt x="105" y="48"/>
                  </a:cubicBezTo>
                  <a:cubicBezTo>
                    <a:pt x="105" y="48"/>
                    <a:pt x="102" y="48"/>
                    <a:pt x="106" y="50"/>
                  </a:cubicBezTo>
                  <a:cubicBezTo>
                    <a:pt x="110" y="51"/>
                    <a:pt x="113" y="51"/>
                    <a:pt x="113" y="51"/>
                  </a:cubicBezTo>
                  <a:cubicBezTo>
                    <a:pt x="113" y="51"/>
                    <a:pt x="113" y="51"/>
                    <a:pt x="117" y="52"/>
                  </a:cubicBezTo>
                  <a:cubicBezTo>
                    <a:pt x="121" y="53"/>
                    <a:pt x="124" y="55"/>
                    <a:pt x="128" y="54"/>
                  </a:cubicBezTo>
                  <a:cubicBezTo>
                    <a:pt x="133" y="54"/>
                    <a:pt x="137" y="49"/>
                    <a:pt x="137" y="49"/>
                  </a:cubicBezTo>
                  <a:cubicBezTo>
                    <a:pt x="137" y="49"/>
                    <a:pt x="139" y="46"/>
                    <a:pt x="138" y="44"/>
                  </a:cubicBezTo>
                  <a:cubicBezTo>
                    <a:pt x="138" y="42"/>
                    <a:pt x="140" y="38"/>
                    <a:pt x="142" y="37"/>
                  </a:cubicBezTo>
                  <a:cubicBezTo>
                    <a:pt x="144" y="36"/>
                    <a:pt x="141" y="35"/>
                    <a:pt x="142" y="33"/>
                  </a:cubicBezTo>
                  <a:cubicBezTo>
                    <a:pt x="143" y="32"/>
                    <a:pt x="144" y="31"/>
                    <a:pt x="145" y="30"/>
                  </a:cubicBezTo>
                  <a:cubicBezTo>
                    <a:pt x="147" y="29"/>
                    <a:pt x="153" y="23"/>
                    <a:pt x="153" y="23"/>
                  </a:cubicBezTo>
                  <a:cubicBezTo>
                    <a:pt x="155" y="18"/>
                    <a:pt x="155" y="18"/>
                    <a:pt x="155" y="18"/>
                  </a:cubicBezTo>
                  <a:cubicBezTo>
                    <a:pt x="155" y="18"/>
                    <a:pt x="155" y="12"/>
                    <a:pt x="156" y="11"/>
                  </a:cubicBezTo>
                  <a:cubicBezTo>
                    <a:pt x="157" y="10"/>
                    <a:pt x="160" y="2"/>
                    <a:pt x="160" y="2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61" y="0"/>
                    <a:pt x="181" y="18"/>
                    <a:pt x="182" y="18"/>
                  </a:cubicBezTo>
                  <a:cubicBezTo>
                    <a:pt x="183" y="18"/>
                    <a:pt x="191" y="23"/>
                    <a:pt x="192" y="25"/>
                  </a:cubicBezTo>
                  <a:cubicBezTo>
                    <a:pt x="193" y="26"/>
                    <a:pt x="199" y="34"/>
                    <a:pt x="199" y="34"/>
                  </a:cubicBezTo>
                  <a:cubicBezTo>
                    <a:pt x="200" y="38"/>
                    <a:pt x="200" y="38"/>
                    <a:pt x="200" y="38"/>
                  </a:cubicBezTo>
                  <a:cubicBezTo>
                    <a:pt x="200" y="38"/>
                    <a:pt x="200" y="41"/>
                    <a:pt x="202" y="43"/>
                  </a:cubicBezTo>
                  <a:cubicBezTo>
                    <a:pt x="204" y="44"/>
                    <a:pt x="208" y="48"/>
                    <a:pt x="210" y="49"/>
                  </a:cubicBezTo>
                  <a:cubicBezTo>
                    <a:pt x="212" y="49"/>
                    <a:pt x="220" y="54"/>
                    <a:pt x="220" y="54"/>
                  </a:cubicBezTo>
                  <a:cubicBezTo>
                    <a:pt x="220" y="54"/>
                    <a:pt x="221" y="51"/>
                    <a:pt x="222" y="53"/>
                  </a:cubicBezTo>
                  <a:cubicBezTo>
                    <a:pt x="223" y="55"/>
                    <a:pt x="224" y="58"/>
                    <a:pt x="224" y="59"/>
                  </a:cubicBezTo>
                  <a:cubicBezTo>
                    <a:pt x="224" y="60"/>
                    <a:pt x="225" y="64"/>
                    <a:pt x="227" y="63"/>
                  </a:cubicBezTo>
                  <a:cubicBezTo>
                    <a:pt x="229" y="63"/>
                    <a:pt x="235" y="63"/>
                    <a:pt x="235" y="63"/>
                  </a:cubicBezTo>
                  <a:cubicBezTo>
                    <a:pt x="235" y="63"/>
                    <a:pt x="236" y="65"/>
                    <a:pt x="239" y="65"/>
                  </a:cubicBezTo>
                  <a:cubicBezTo>
                    <a:pt x="242" y="65"/>
                    <a:pt x="243" y="64"/>
                    <a:pt x="245" y="63"/>
                  </a:cubicBezTo>
                  <a:cubicBezTo>
                    <a:pt x="246" y="63"/>
                    <a:pt x="254" y="62"/>
                    <a:pt x="254" y="62"/>
                  </a:cubicBezTo>
                  <a:cubicBezTo>
                    <a:pt x="260" y="65"/>
                    <a:pt x="260" y="65"/>
                    <a:pt x="260" y="65"/>
                  </a:cubicBezTo>
                  <a:cubicBezTo>
                    <a:pt x="266" y="67"/>
                    <a:pt x="266" y="67"/>
                    <a:pt x="266" y="67"/>
                  </a:cubicBezTo>
                  <a:cubicBezTo>
                    <a:pt x="271" y="72"/>
                    <a:pt x="271" y="72"/>
                    <a:pt x="271" y="72"/>
                  </a:cubicBezTo>
                  <a:cubicBezTo>
                    <a:pt x="273" y="76"/>
                    <a:pt x="273" y="76"/>
                    <a:pt x="273" y="76"/>
                  </a:cubicBezTo>
                  <a:cubicBezTo>
                    <a:pt x="273" y="76"/>
                    <a:pt x="267" y="71"/>
                    <a:pt x="266" y="71"/>
                  </a:cubicBezTo>
                  <a:cubicBezTo>
                    <a:pt x="265" y="72"/>
                    <a:pt x="263" y="72"/>
                    <a:pt x="262" y="72"/>
                  </a:cubicBezTo>
                  <a:cubicBezTo>
                    <a:pt x="260" y="73"/>
                    <a:pt x="255" y="74"/>
                    <a:pt x="255" y="74"/>
                  </a:cubicBezTo>
                  <a:cubicBezTo>
                    <a:pt x="252" y="76"/>
                    <a:pt x="252" y="76"/>
                    <a:pt x="252" y="76"/>
                  </a:cubicBezTo>
                  <a:cubicBezTo>
                    <a:pt x="248" y="76"/>
                    <a:pt x="248" y="76"/>
                    <a:pt x="248" y="76"/>
                  </a:cubicBezTo>
                  <a:cubicBezTo>
                    <a:pt x="245" y="81"/>
                    <a:pt x="245" y="81"/>
                    <a:pt x="245" y="81"/>
                  </a:cubicBezTo>
                  <a:cubicBezTo>
                    <a:pt x="240" y="85"/>
                    <a:pt x="240" y="85"/>
                    <a:pt x="240" y="85"/>
                  </a:cubicBezTo>
                  <a:cubicBezTo>
                    <a:pt x="234" y="90"/>
                    <a:pt x="234" y="90"/>
                    <a:pt x="234" y="90"/>
                  </a:cubicBezTo>
                  <a:cubicBezTo>
                    <a:pt x="231" y="97"/>
                    <a:pt x="231" y="97"/>
                    <a:pt x="231" y="97"/>
                  </a:cubicBezTo>
                  <a:cubicBezTo>
                    <a:pt x="231" y="97"/>
                    <a:pt x="235" y="100"/>
                    <a:pt x="234" y="100"/>
                  </a:cubicBezTo>
                  <a:cubicBezTo>
                    <a:pt x="233" y="101"/>
                    <a:pt x="231" y="103"/>
                    <a:pt x="231" y="103"/>
                  </a:cubicBezTo>
                  <a:cubicBezTo>
                    <a:pt x="233" y="106"/>
                    <a:pt x="233" y="106"/>
                    <a:pt x="233" y="106"/>
                  </a:cubicBezTo>
                  <a:cubicBezTo>
                    <a:pt x="232" y="110"/>
                    <a:pt x="232" y="110"/>
                    <a:pt x="232" y="110"/>
                  </a:cubicBezTo>
                  <a:cubicBezTo>
                    <a:pt x="236" y="114"/>
                    <a:pt x="236" y="114"/>
                    <a:pt x="236" y="114"/>
                  </a:cubicBezTo>
                  <a:cubicBezTo>
                    <a:pt x="235" y="117"/>
                    <a:pt x="235" y="117"/>
                    <a:pt x="235" y="117"/>
                  </a:cubicBezTo>
                  <a:cubicBezTo>
                    <a:pt x="236" y="121"/>
                    <a:pt x="236" y="121"/>
                    <a:pt x="236" y="121"/>
                  </a:cubicBezTo>
                  <a:cubicBezTo>
                    <a:pt x="236" y="121"/>
                    <a:pt x="240" y="121"/>
                    <a:pt x="236" y="125"/>
                  </a:cubicBezTo>
                  <a:cubicBezTo>
                    <a:pt x="233" y="128"/>
                    <a:pt x="232" y="129"/>
                    <a:pt x="232" y="130"/>
                  </a:cubicBezTo>
                  <a:cubicBezTo>
                    <a:pt x="233" y="132"/>
                    <a:pt x="234" y="136"/>
                    <a:pt x="234" y="136"/>
                  </a:cubicBezTo>
                  <a:cubicBezTo>
                    <a:pt x="234" y="136"/>
                    <a:pt x="233" y="139"/>
                    <a:pt x="235" y="141"/>
                  </a:cubicBezTo>
                  <a:cubicBezTo>
                    <a:pt x="236" y="142"/>
                    <a:pt x="241" y="144"/>
                    <a:pt x="241" y="144"/>
                  </a:cubicBezTo>
                  <a:cubicBezTo>
                    <a:pt x="241" y="144"/>
                    <a:pt x="243" y="147"/>
                    <a:pt x="243" y="148"/>
                  </a:cubicBezTo>
                  <a:cubicBezTo>
                    <a:pt x="242" y="149"/>
                    <a:pt x="236" y="150"/>
                    <a:pt x="236" y="150"/>
                  </a:cubicBezTo>
                  <a:cubicBezTo>
                    <a:pt x="236" y="150"/>
                    <a:pt x="236" y="153"/>
                    <a:pt x="236" y="154"/>
                  </a:cubicBezTo>
                  <a:cubicBezTo>
                    <a:pt x="236" y="155"/>
                    <a:pt x="237" y="160"/>
                    <a:pt x="237" y="160"/>
                  </a:cubicBezTo>
                  <a:cubicBezTo>
                    <a:pt x="239" y="166"/>
                    <a:pt x="239" y="166"/>
                    <a:pt x="239" y="166"/>
                  </a:cubicBezTo>
                  <a:cubicBezTo>
                    <a:pt x="239" y="166"/>
                    <a:pt x="239" y="170"/>
                    <a:pt x="237" y="172"/>
                  </a:cubicBezTo>
                  <a:cubicBezTo>
                    <a:pt x="234" y="174"/>
                    <a:pt x="233" y="175"/>
                    <a:pt x="231" y="173"/>
                  </a:cubicBezTo>
                  <a:cubicBezTo>
                    <a:pt x="235" y="169"/>
                    <a:pt x="235" y="169"/>
                    <a:pt x="235" y="169"/>
                  </a:cubicBezTo>
                  <a:cubicBezTo>
                    <a:pt x="234" y="165"/>
                    <a:pt x="234" y="165"/>
                    <a:pt x="234" y="165"/>
                  </a:cubicBezTo>
                  <a:cubicBezTo>
                    <a:pt x="231" y="166"/>
                    <a:pt x="231" y="166"/>
                    <a:pt x="231" y="166"/>
                  </a:cubicBezTo>
                  <a:cubicBezTo>
                    <a:pt x="229" y="161"/>
                    <a:pt x="229" y="161"/>
                    <a:pt x="229" y="161"/>
                  </a:cubicBezTo>
                  <a:cubicBezTo>
                    <a:pt x="225" y="162"/>
                    <a:pt x="225" y="162"/>
                    <a:pt x="225" y="162"/>
                  </a:cubicBezTo>
                  <a:cubicBezTo>
                    <a:pt x="223" y="168"/>
                    <a:pt x="223" y="168"/>
                    <a:pt x="223" y="168"/>
                  </a:cubicBezTo>
                  <a:cubicBezTo>
                    <a:pt x="225" y="174"/>
                    <a:pt x="225" y="174"/>
                    <a:pt x="225" y="174"/>
                  </a:cubicBezTo>
                  <a:cubicBezTo>
                    <a:pt x="226" y="177"/>
                    <a:pt x="226" y="177"/>
                    <a:pt x="226" y="177"/>
                  </a:cubicBezTo>
                  <a:cubicBezTo>
                    <a:pt x="226" y="177"/>
                    <a:pt x="224" y="177"/>
                    <a:pt x="223" y="178"/>
                  </a:cubicBezTo>
                  <a:cubicBezTo>
                    <a:pt x="223" y="178"/>
                    <a:pt x="221" y="179"/>
                    <a:pt x="222" y="180"/>
                  </a:cubicBezTo>
                  <a:cubicBezTo>
                    <a:pt x="223" y="181"/>
                    <a:pt x="224" y="183"/>
                    <a:pt x="224" y="183"/>
                  </a:cubicBezTo>
                  <a:cubicBezTo>
                    <a:pt x="224" y="184"/>
                    <a:pt x="225" y="188"/>
                    <a:pt x="225" y="188"/>
                  </a:cubicBezTo>
                  <a:cubicBezTo>
                    <a:pt x="227" y="192"/>
                    <a:pt x="227" y="192"/>
                    <a:pt x="227" y="192"/>
                  </a:cubicBezTo>
                  <a:cubicBezTo>
                    <a:pt x="227" y="192"/>
                    <a:pt x="230" y="200"/>
                    <a:pt x="230" y="201"/>
                  </a:cubicBezTo>
                  <a:cubicBezTo>
                    <a:pt x="230" y="201"/>
                    <a:pt x="232" y="209"/>
                    <a:pt x="232" y="209"/>
                  </a:cubicBezTo>
                  <a:cubicBezTo>
                    <a:pt x="232" y="209"/>
                    <a:pt x="227" y="214"/>
                    <a:pt x="226" y="215"/>
                  </a:cubicBezTo>
                  <a:cubicBezTo>
                    <a:pt x="224" y="216"/>
                    <a:pt x="224" y="218"/>
                    <a:pt x="223" y="217"/>
                  </a:cubicBezTo>
                  <a:cubicBezTo>
                    <a:pt x="222" y="216"/>
                    <a:pt x="220" y="214"/>
                    <a:pt x="218" y="213"/>
                  </a:cubicBezTo>
                  <a:cubicBezTo>
                    <a:pt x="217" y="212"/>
                    <a:pt x="212" y="208"/>
                    <a:pt x="211" y="207"/>
                  </a:cubicBezTo>
                  <a:cubicBezTo>
                    <a:pt x="210" y="206"/>
                    <a:pt x="208" y="205"/>
                    <a:pt x="208" y="205"/>
                  </a:cubicBezTo>
                  <a:cubicBezTo>
                    <a:pt x="208" y="205"/>
                    <a:pt x="207" y="207"/>
                    <a:pt x="206" y="207"/>
                  </a:cubicBezTo>
                  <a:cubicBezTo>
                    <a:pt x="205" y="207"/>
                    <a:pt x="203" y="206"/>
                    <a:pt x="203" y="206"/>
                  </a:cubicBezTo>
                  <a:cubicBezTo>
                    <a:pt x="202" y="206"/>
                    <a:pt x="200" y="205"/>
                    <a:pt x="199" y="204"/>
                  </a:cubicBezTo>
                  <a:cubicBezTo>
                    <a:pt x="197" y="202"/>
                    <a:pt x="196" y="200"/>
                    <a:pt x="195" y="200"/>
                  </a:cubicBezTo>
                  <a:cubicBezTo>
                    <a:pt x="195" y="200"/>
                    <a:pt x="195" y="199"/>
                    <a:pt x="191" y="199"/>
                  </a:cubicBezTo>
                  <a:cubicBezTo>
                    <a:pt x="187" y="200"/>
                    <a:pt x="179" y="200"/>
                    <a:pt x="184" y="194"/>
                  </a:cubicBezTo>
                  <a:cubicBezTo>
                    <a:pt x="185" y="192"/>
                    <a:pt x="183" y="189"/>
                    <a:pt x="189" y="186"/>
                  </a:cubicBezTo>
                  <a:cubicBezTo>
                    <a:pt x="189" y="186"/>
                    <a:pt x="194" y="184"/>
                    <a:pt x="195" y="182"/>
                  </a:cubicBezTo>
                  <a:cubicBezTo>
                    <a:pt x="197" y="180"/>
                    <a:pt x="193" y="177"/>
                    <a:pt x="193" y="177"/>
                  </a:cubicBezTo>
                  <a:cubicBezTo>
                    <a:pt x="192" y="177"/>
                    <a:pt x="191" y="177"/>
                    <a:pt x="189" y="176"/>
                  </a:cubicBezTo>
                  <a:cubicBezTo>
                    <a:pt x="188" y="176"/>
                    <a:pt x="183" y="173"/>
                    <a:pt x="183" y="172"/>
                  </a:cubicBezTo>
                  <a:cubicBezTo>
                    <a:pt x="182" y="170"/>
                    <a:pt x="182" y="169"/>
                    <a:pt x="183" y="165"/>
                  </a:cubicBezTo>
                  <a:cubicBezTo>
                    <a:pt x="184" y="161"/>
                    <a:pt x="185" y="163"/>
                    <a:pt x="187" y="161"/>
                  </a:cubicBezTo>
                  <a:cubicBezTo>
                    <a:pt x="190" y="158"/>
                    <a:pt x="192" y="156"/>
                    <a:pt x="189" y="154"/>
                  </a:cubicBezTo>
                  <a:cubicBezTo>
                    <a:pt x="186" y="153"/>
                    <a:pt x="185" y="154"/>
                    <a:pt x="179" y="150"/>
                  </a:cubicBezTo>
                  <a:cubicBezTo>
                    <a:pt x="173" y="146"/>
                    <a:pt x="171" y="144"/>
                    <a:pt x="170" y="144"/>
                  </a:cubicBezTo>
                  <a:cubicBezTo>
                    <a:pt x="169" y="143"/>
                    <a:pt x="168" y="142"/>
                    <a:pt x="166" y="143"/>
                  </a:cubicBezTo>
                  <a:cubicBezTo>
                    <a:pt x="165" y="144"/>
                    <a:pt x="160" y="149"/>
                    <a:pt x="159" y="150"/>
                  </a:cubicBezTo>
                  <a:cubicBezTo>
                    <a:pt x="158" y="151"/>
                    <a:pt x="152" y="156"/>
                    <a:pt x="152" y="156"/>
                  </a:cubicBezTo>
                  <a:cubicBezTo>
                    <a:pt x="151" y="157"/>
                    <a:pt x="141" y="164"/>
                    <a:pt x="141" y="164"/>
                  </a:cubicBezTo>
                  <a:cubicBezTo>
                    <a:pt x="141" y="164"/>
                    <a:pt x="138" y="172"/>
                    <a:pt x="136" y="175"/>
                  </a:cubicBezTo>
                  <a:cubicBezTo>
                    <a:pt x="135" y="178"/>
                    <a:pt x="129" y="182"/>
                    <a:pt x="129" y="184"/>
                  </a:cubicBezTo>
                  <a:cubicBezTo>
                    <a:pt x="129" y="185"/>
                    <a:pt x="129" y="188"/>
                    <a:pt x="128" y="189"/>
                  </a:cubicBezTo>
                  <a:cubicBezTo>
                    <a:pt x="128" y="189"/>
                    <a:pt x="125" y="193"/>
                    <a:pt x="123" y="193"/>
                  </a:cubicBezTo>
                  <a:cubicBezTo>
                    <a:pt x="122" y="194"/>
                    <a:pt x="116" y="195"/>
                    <a:pt x="116" y="197"/>
                  </a:cubicBezTo>
                  <a:cubicBezTo>
                    <a:pt x="116" y="199"/>
                    <a:pt x="119" y="199"/>
                    <a:pt x="116" y="203"/>
                  </a:cubicBezTo>
                  <a:cubicBezTo>
                    <a:pt x="113" y="206"/>
                    <a:pt x="110" y="220"/>
                    <a:pt x="107" y="208"/>
                  </a:cubicBezTo>
                  <a:cubicBezTo>
                    <a:pt x="105" y="200"/>
                    <a:pt x="105" y="199"/>
                    <a:pt x="103" y="198"/>
                  </a:cubicBezTo>
                  <a:cubicBezTo>
                    <a:pt x="100" y="196"/>
                    <a:pt x="98" y="195"/>
                    <a:pt x="98" y="195"/>
                  </a:cubicBezTo>
                  <a:cubicBezTo>
                    <a:pt x="98" y="195"/>
                    <a:pt x="96" y="192"/>
                    <a:pt x="100" y="191"/>
                  </a:cubicBezTo>
                  <a:cubicBezTo>
                    <a:pt x="104" y="191"/>
                    <a:pt x="105" y="193"/>
                    <a:pt x="107" y="191"/>
                  </a:cubicBezTo>
                  <a:cubicBezTo>
                    <a:pt x="110" y="189"/>
                    <a:pt x="111" y="188"/>
                    <a:pt x="107" y="187"/>
                  </a:cubicBezTo>
                  <a:cubicBezTo>
                    <a:pt x="103" y="186"/>
                    <a:pt x="105" y="188"/>
                    <a:pt x="101" y="186"/>
                  </a:cubicBezTo>
                  <a:cubicBezTo>
                    <a:pt x="98" y="183"/>
                    <a:pt x="97" y="183"/>
                    <a:pt x="96" y="182"/>
                  </a:cubicBezTo>
                  <a:cubicBezTo>
                    <a:pt x="96" y="181"/>
                    <a:pt x="96" y="181"/>
                    <a:pt x="97" y="180"/>
                  </a:cubicBezTo>
                  <a:cubicBezTo>
                    <a:pt x="99" y="177"/>
                    <a:pt x="99" y="177"/>
                    <a:pt x="99" y="177"/>
                  </a:cubicBezTo>
                  <a:cubicBezTo>
                    <a:pt x="99" y="177"/>
                    <a:pt x="99" y="177"/>
                    <a:pt x="98" y="177"/>
                  </a:cubicBezTo>
                  <a:cubicBezTo>
                    <a:pt x="98" y="175"/>
                    <a:pt x="100" y="173"/>
                    <a:pt x="100" y="171"/>
                  </a:cubicBezTo>
                  <a:cubicBezTo>
                    <a:pt x="100" y="170"/>
                    <a:pt x="99" y="169"/>
                    <a:pt x="98" y="169"/>
                  </a:cubicBezTo>
                  <a:cubicBezTo>
                    <a:pt x="97" y="169"/>
                    <a:pt x="98" y="169"/>
                    <a:pt x="96" y="169"/>
                  </a:cubicBezTo>
                  <a:cubicBezTo>
                    <a:pt x="96" y="168"/>
                    <a:pt x="95" y="168"/>
                    <a:pt x="95" y="167"/>
                  </a:cubicBezTo>
                  <a:cubicBezTo>
                    <a:pt x="94" y="166"/>
                    <a:pt x="94" y="166"/>
                    <a:pt x="94" y="166"/>
                  </a:cubicBezTo>
                  <a:cubicBezTo>
                    <a:pt x="90" y="166"/>
                    <a:pt x="90" y="166"/>
                    <a:pt x="90" y="166"/>
                  </a:cubicBezTo>
                  <a:cubicBezTo>
                    <a:pt x="89" y="162"/>
                    <a:pt x="89" y="162"/>
                    <a:pt x="89" y="162"/>
                  </a:cubicBezTo>
                  <a:cubicBezTo>
                    <a:pt x="89" y="162"/>
                    <a:pt x="92" y="163"/>
                    <a:pt x="93" y="163"/>
                  </a:cubicBezTo>
                  <a:cubicBezTo>
                    <a:pt x="94" y="163"/>
                    <a:pt x="98" y="160"/>
                    <a:pt x="98" y="160"/>
                  </a:cubicBezTo>
                  <a:cubicBezTo>
                    <a:pt x="98" y="160"/>
                    <a:pt x="96" y="159"/>
                    <a:pt x="95" y="159"/>
                  </a:cubicBezTo>
                  <a:cubicBezTo>
                    <a:pt x="94" y="159"/>
                    <a:pt x="94" y="156"/>
                    <a:pt x="94" y="156"/>
                  </a:cubicBezTo>
                  <a:cubicBezTo>
                    <a:pt x="91" y="154"/>
                    <a:pt x="91" y="154"/>
                    <a:pt x="91" y="154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7" y="153"/>
                    <a:pt x="86" y="152"/>
                    <a:pt x="85" y="152"/>
                  </a:cubicBezTo>
                  <a:cubicBezTo>
                    <a:pt x="85" y="151"/>
                    <a:pt x="85" y="150"/>
                    <a:pt x="85" y="150"/>
                  </a:cubicBezTo>
                  <a:cubicBezTo>
                    <a:pt x="86" y="149"/>
                    <a:pt x="86" y="149"/>
                    <a:pt x="86" y="149"/>
                  </a:cubicBezTo>
                  <a:cubicBezTo>
                    <a:pt x="89" y="147"/>
                    <a:pt x="89" y="147"/>
                    <a:pt x="89" y="147"/>
                  </a:cubicBezTo>
                  <a:cubicBezTo>
                    <a:pt x="89" y="144"/>
                    <a:pt x="89" y="144"/>
                    <a:pt x="89" y="144"/>
                  </a:cubicBezTo>
                  <a:cubicBezTo>
                    <a:pt x="89" y="141"/>
                    <a:pt x="89" y="141"/>
                    <a:pt x="89" y="141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1"/>
                    <a:pt x="83" y="143"/>
                    <a:pt x="81" y="141"/>
                  </a:cubicBezTo>
                  <a:cubicBezTo>
                    <a:pt x="79" y="140"/>
                    <a:pt x="80" y="141"/>
                    <a:pt x="78" y="142"/>
                  </a:cubicBezTo>
                  <a:cubicBezTo>
                    <a:pt x="77" y="142"/>
                    <a:pt x="75" y="144"/>
                    <a:pt x="75" y="144"/>
                  </a:cubicBezTo>
                  <a:cubicBezTo>
                    <a:pt x="75" y="144"/>
                    <a:pt x="74" y="145"/>
                    <a:pt x="72" y="145"/>
                  </a:cubicBezTo>
                  <a:cubicBezTo>
                    <a:pt x="71" y="145"/>
                    <a:pt x="71" y="142"/>
                    <a:pt x="71" y="142"/>
                  </a:cubicBezTo>
                  <a:cubicBezTo>
                    <a:pt x="66" y="141"/>
                    <a:pt x="66" y="141"/>
                    <a:pt x="66" y="141"/>
                  </a:cubicBezTo>
                  <a:cubicBezTo>
                    <a:pt x="62" y="137"/>
                    <a:pt x="62" y="137"/>
                    <a:pt x="62" y="137"/>
                  </a:cubicBezTo>
                  <a:cubicBezTo>
                    <a:pt x="56" y="137"/>
                    <a:pt x="56" y="137"/>
                    <a:pt x="56" y="137"/>
                  </a:cubicBezTo>
                  <a:cubicBezTo>
                    <a:pt x="54" y="136"/>
                    <a:pt x="54" y="136"/>
                    <a:pt x="54" y="136"/>
                  </a:cubicBezTo>
                  <a:cubicBezTo>
                    <a:pt x="52" y="134"/>
                    <a:pt x="52" y="134"/>
                    <a:pt x="52" y="134"/>
                  </a:cubicBezTo>
                  <a:cubicBezTo>
                    <a:pt x="52" y="134"/>
                    <a:pt x="51" y="132"/>
                    <a:pt x="50" y="132"/>
                  </a:cubicBezTo>
                  <a:cubicBezTo>
                    <a:pt x="48" y="131"/>
                    <a:pt x="48" y="132"/>
                    <a:pt x="47" y="132"/>
                  </a:cubicBezTo>
                  <a:cubicBezTo>
                    <a:pt x="46" y="132"/>
                    <a:pt x="46" y="132"/>
                    <a:pt x="43" y="132"/>
                  </a:cubicBezTo>
                  <a:cubicBezTo>
                    <a:pt x="41" y="132"/>
                    <a:pt x="41" y="130"/>
                    <a:pt x="41" y="130"/>
                  </a:cubicBezTo>
                  <a:cubicBezTo>
                    <a:pt x="41" y="130"/>
                    <a:pt x="42" y="128"/>
                    <a:pt x="42" y="127"/>
                  </a:cubicBezTo>
                  <a:cubicBezTo>
                    <a:pt x="42" y="127"/>
                    <a:pt x="44" y="127"/>
                    <a:pt x="44" y="127"/>
                  </a:cubicBezTo>
                  <a:cubicBezTo>
                    <a:pt x="45" y="126"/>
                    <a:pt x="48" y="125"/>
                    <a:pt x="50" y="125"/>
                  </a:cubicBezTo>
                  <a:cubicBezTo>
                    <a:pt x="51" y="125"/>
                    <a:pt x="51" y="125"/>
                    <a:pt x="53" y="124"/>
                  </a:cubicBezTo>
                  <a:cubicBezTo>
                    <a:pt x="54" y="124"/>
                    <a:pt x="54" y="123"/>
                    <a:pt x="54" y="123"/>
                  </a:cubicBezTo>
                  <a:cubicBezTo>
                    <a:pt x="54" y="123"/>
                    <a:pt x="54" y="119"/>
                    <a:pt x="54" y="119"/>
                  </a:cubicBezTo>
                  <a:cubicBezTo>
                    <a:pt x="54" y="118"/>
                    <a:pt x="54" y="118"/>
                    <a:pt x="55" y="118"/>
                  </a:cubicBezTo>
                  <a:cubicBezTo>
                    <a:pt x="55" y="117"/>
                    <a:pt x="55" y="116"/>
                    <a:pt x="55" y="116"/>
                  </a:cubicBezTo>
                  <a:cubicBezTo>
                    <a:pt x="55" y="116"/>
                    <a:pt x="54" y="114"/>
                    <a:pt x="54" y="113"/>
                  </a:cubicBezTo>
                  <a:cubicBezTo>
                    <a:pt x="53" y="111"/>
                    <a:pt x="52" y="112"/>
                    <a:pt x="52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47" y="112"/>
                    <a:pt x="47" y="111"/>
                  </a:cubicBezTo>
                  <a:cubicBezTo>
                    <a:pt x="46" y="111"/>
                    <a:pt x="44" y="111"/>
                    <a:pt x="44" y="111"/>
                  </a:cubicBezTo>
                  <a:cubicBezTo>
                    <a:pt x="41" y="108"/>
                    <a:pt x="41" y="108"/>
                    <a:pt x="41" y="108"/>
                  </a:cubicBezTo>
                  <a:cubicBezTo>
                    <a:pt x="41" y="108"/>
                    <a:pt x="39" y="108"/>
                    <a:pt x="37" y="108"/>
                  </a:cubicBezTo>
                  <a:cubicBezTo>
                    <a:pt x="35" y="107"/>
                    <a:pt x="33" y="106"/>
                    <a:pt x="33" y="106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4" y="99"/>
                    <a:pt x="21" y="95"/>
                    <a:pt x="21" y="94"/>
                  </a:cubicBezTo>
                  <a:cubicBezTo>
                    <a:pt x="21" y="94"/>
                    <a:pt x="21" y="94"/>
                    <a:pt x="22" y="93"/>
                  </a:cubicBezTo>
                  <a:cubicBezTo>
                    <a:pt x="22" y="93"/>
                    <a:pt x="22" y="92"/>
                    <a:pt x="23" y="91"/>
                  </a:cubicBezTo>
                  <a:cubicBezTo>
                    <a:pt x="23" y="90"/>
                    <a:pt x="24" y="89"/>
                    <a:pt x="24" y="88"/>
                  </a:cubicBezTo>
                  <a:cubicBezTo>
                    <a:pt x="24" y="88"/>
                    <a:pt x="25" y="87"/>
                    <a:pt x="26" y="87"/>
                  </a:cubicBezTo>
                  <a:cubicBezTo>
                    <a:pt x="27" y="87"/>
                    <a:pt x="28" y="86"/>
                    <a:pt x="28" y="86"/>
                  </a:cubicBezTo>
                  <a:cubicBezTo>
                    <a:pt x="28" y="85"/>
                    <a:pt x="28" y="84"/>
                    <a:pt x="29" y="83"/>
                  </a:cubicBezTo>
                  <a:cubicBezTo>
                    <a:pt x="29" y="82"/>
                    <a:pt x="27" y="83"/>
                    <a:pt x="26" y="82"/>
                  </a:cubicBezTo>
                  <a:cubicBezTo>
                    <a:pt x="25" y="82"/>
                    <a:pt x="25" y="82"/>
                    <a:pt x="24" y="83"/>
                  </a:cubicBezTo>
                  <a:cubicBezTo>
                    <a:pt x="23" y="83"/>
                    <a:pt x="22" y="81"/>
                    <a:pt x="22" y="81"/>
                  </a:cubicBezTo>
                  <a:cubicBezTo>
                    <a:pt x="22" y="80"/>
                    <a:pt x="20" y="80"/>
                    <a:pt x="19" y="79"/>
                  </a:cubicBezTo>
                  <a:cubicBezTo>
                    <a:pt x="18" y="79"/>
                    <a:pt x="18" y="79"/>
                    <a:pt x="18" y="78"/>
                  </a:cubicBezTo>
                  <a:cubicBezTo>
                    <a:pt x="17" y="77"/>
                    <a:pt x="18" y="77"/>
                    <a:pt x="17" y="77"/>
                  </a:cubicBezTo>
                  <a:cubicBezTo>
                    <a:pt x="17" y="76"/>
                    <a:pt x="16" y="76"/>
                    <a:pt x="16" y="76"/>
                  </a:cubicBezTo>
                  <a:cubicBezTo>
                    <a:pt x="16" y="76"/>
                    <a:pt x="15" y="78"/>
                    <a:pt x="14" y="78"/>
                  </a:cubicBezTo>
                  <a:cubicBezTo>
                    <a:pt x="13" y="78"/>
                    <a:pt x="12" y="77"/>
                    <a:pt x="12" y="77"/>
                  </a:cubicBezTo>
                  <a:cubicBezTo>
                    <a:pt x="11" y="77"/>
                    <a:pt x="10" y="77"/>
                    <a:pt x="9" y="78"/>
                  </a:cubicBezTo>
                  <a:cubicBezTo>
                    <a:pt x="9" y="78"/>
                    <a:pt x="7" y="77"/>
                    <a:pt x="7" y="77"/>
                  </a:cubicBezTo>
                  <a:cubicBezTo>
                    <a:pt x="7" y="76"/>
                    <a:pt x="4" y="76"/>
                    <a:pt x="4" y="76"/>
                  </a:cubicBezTo>
                  <a:cubicBezTo>
                    <a:pt x="4" y="76"/>
                    <a:pt x="4" y="77"/>
                    <a:pt x="3" y="77"/>
                  </a:cubicBezTo>
                  <a:cubicBezTo>
                    <a:pt x="2" y="78"/>
                    <a:pt x="1" y="77"/>
                    <a:pt x="1" y="77"/>
                  </a:cubicBezTo>
                  <a:cubicBezTo>
                    <a:pt x="0" y="77"/>
                    <a:pt x="0" y="76"/>
                    <a:pt x="0" y="75"/>
                  </a:cubicBezTo>
                  <a:close/>
                  <a:moveTo>
                    <a:pt x="10" y="182"/>
                  </a:moveTo>
                  <a:cubicBezTo>
                    <a:pt x="10" y="182"/>
                    <a:pt x="10" y="182"/>
                    <a:pt x="10" y="182"/>
                  </a:cubicBezTo>
                  <a:cubicBezTo>
                    <a:pt x="10" y="185"/>
                    <a:pt x="10" y="185"/>
                    <a:pt x="10" y="185"/>
                  </a:cubicBezTo>
                  <a:cubicBezTo>
                    <a:pt x="16" y="187"/>
                    <a:pt x="16" y="187"/>
                    <a:pt x="16" y="187"/>
                  </a:cubicBezTo>
                  <a:cubicBezTo>
                    <a:pt x="20" y="190"/>
                    <a:pt x="20" y="190"/>
                    <a:pt x="20" y="190"/>
                  </a:cubicBezTo>
                  <a:cubicBezTo>
                    <a:pt x="20" y="190"/>
                    <a:pt x="22" y="195"/>
                    <a:pt x="22" y="196"/>
                  </a:cubicBezTo>
                  <a:cubicBezTo>
                    <a:pt x="22" y="198"/>
                    <a:pt x="25" y="198"/>
                    <a:pt x="26" y="198"/>
                  </a:cubicBezTo>
                  <a:cubicBezTo>
                    <a:pt x="26" y="198"/>
                    <a:pt x="30" y="199"/>
                    <a:pt x="30" y="199"/>
                  </a:cubicBezTo>
                  <a:cubicBezTo>
                    <a:pt x="30" y="199"/>
                    <a:pt x="32" y="201"/>
                    <a:pt x="33" y="202"/>
                  </a:cubicBezTo>
                  <a:cubicBezTo>
                    <a:pt x="33" y="203"/>
                    <a:pt x="33" y="205"/>
                    <a:pt x="33" y="205"/>
                  </a:cubicBezTo>
                  <a:cubicBezTo>
                    <a:pt x="37" y="209"/>
                    <a:pt x="37" y="209"/>
                    <a:pt x="37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44" y="209"/>
                    <a:pt x="51" y="215"/>
                    <a:pt x="52" y="216"/>
                  </a:cubicBezTo>
                  <a:cubicBezTo>
                    <a:pt x="52" y="217"/>
                    <a:pt x="56" y="221"/>
                    <a:pt x="56" y="221"/>
                  </a:cubicBezTo>
                  <a:cubicBezTo>
                    <a:pt x="56" y="221"/>
                    <a:pt x="63" y="221"/>
                    <a:pt x="64" y="221"/>
                  </a:cubicBezTo>
                  <a:cubicBezTo>
                    <a:pt x="64" y="221"/>
                    <a:pt x="71" y="221"/>
                    <a:pt x="71" y="221"/>
                  </a:cubicBezTo>
                  <a:cubicBezTo>
                    <a:pt x="76" y="223"/>
                    <a:pt x="76" y="223"/>
                    <a:pt x="76" y="223"/>
                  </a:cubicBezTo>
                  <a:cubicBezTo>
                    <a:pt x="81" y="222"/>
                    <a:pt x="81" y="222"/>
                    <a:pt x="81" y="222"/>
                  </a:cubicBezTo>
                  <a:cubicBezTo>
                    <a:pt x="92" y="219"/>
                    <a:pt x="92" y="219"/>
                    <a:pt x="92" y="219"/>
                  </a:cubicBezTo>
                  <a:cubicBezTo>
                    <a:pt x="92" y="219"/>
                    <a:pt x="89" y="217"/>
                    <a:pt x="89" y="217"/>
                  </a:cubicBezTo>
                  <a:cubicBezTo>
                    <a:pt x="89" y="216"/>
                    <a:pt x="85" y="211"/>
                    <a:pt x="85" y="211"/>
                  </a:cubicBezTo>
                  <a:cubicBezTo>
                    <a:pt x="85" y="211"/>
                    <a:pt x="79" y="204"/>
                    <a:pt x="78" y="204"/>
                  </a:cubicBezTo>
                  <a:cubicBezTo>
                    <a:pt x="78" y="203"/>
                    <a:pt x="77" y="202"/>
                    <a:pt x="77" y="201"/>
                  </a:cubicBezTo>
                  <a:cubicBezTo>
                    <a:pt x="77" y="199"/>
                    <a:pt x="78" y="198"/>
                    <a:pt x="78" y="197"/>
                  </a:cubicBezTo>
                  <a:cubicBezTo>
                    <a:pt x="79" y="196"/>
                    <a:pt x="79" y="194"/>
                    <a:pt x="79" y="194"/>
                  </a:cubicBezTo>
                  <a:cubicBezTo>
                    <a:pt x="79" y="194"/>
                    <a:pt x="76" y="194"/>
                    <a:pt x="74" y="194"/>
                  </a:cubicBezTo>
                  <a:cubicBezTo>
                    <a:pt x="73" y="194"/>
                    <a:pt x="71" y="195"/>
                    <a:pt x="69" y="195"/>
                  </a:cubicBezTo>
                  <a:cubicBezTo>
                    <a:pt x="68" y="195"/>
                    <a:pt x="66" y="194"/>
                    <a:pt x="66" y="194"/>
                  </a:cubicBezTo>
                  <a:cubicBezTo>
                    <a:pt x="65" y="194"/>
                    <a:pt x="65" y="191"/>
                    <a:pt x="65" y="191"/>
                  </a:cubicBezTo>
                  <a:cubicBezTo>
                    <a:pt x="67" y="187"/>
                    <a:pt x="67" y="187"/>
                    <a:pt x="67" y="187"/>
                  </a:cubicBezTo>
                  <a:cubicBezTo>
                    <a:pt x="65" y="184"/>
                    <a:pt x="65" y="184"/>
                    <a:pt x="65" y="184"/>
                  </a:cubicBezTo>
                  <a:cubicBezTo>
                    <a:pt x="61" y="180"/>
                    <a:pt x="61" y="180"/>
                    <a:pt x="61" y="180"/>
                  </a:cubicBezTo>
                  <a:cubicBezTo>
                    <a:pt x="61" y="180"/>
                    <a:pt x="54" y="183"/>
                    <a:pt x="53" y="183"/>
                  </a:cubicBezTo>
                  <a:cubicBezTo>
                    <a:pt x="52" y="183"/>
                    <a:pt x="48" y="188"/>
                    <a:pt x="47" y="188"/>
                  </a:cubicBezTo>
                  <a:cubicBezTo>
                    <a:pt x="47" y="188"/>
                    <a:pt x="44" y="185"/>
                    <a:pt x="44" y="185"/>
                  </a:cubicBezTo>
                  <a:cubicBezTo>
                    <a:pt x="36" y="183"/>
                    <a:pt x="36" y="183"/>
                    <a:pt x="36" y="183"/>
                  </a:cubicBezTo>
                  <a:cubicBezTo>
                    <a:pt x="36" y="183"/>
                    <a:pt x="35" y="185"/>
                    <a:pt x="34" y="186"/>
                  </a:cubicBezTo>
                  <a:cubicBezTo>
                    <a:pt x="33" y="187"/>
                    <a:pt x="32" y="186"/>
                    <a:pt x="32" y="185"/>
                  </a:cubicBezTo>
                  <a:cubicBezTo>
                    <a:pt x="31" y="183"/>
                    <a:pt x="33" y="180"/>
                    <a:pt x="33" y="180"/>
                  </a:cubicBezTo>
                  <a:cubicBezTo>
                    <a:pt x="27" y="177"/>
                    <a:pt x="27" y="177"/>
                    <a:pt x="27" y="177"/>
                  </a:cubicBezTo>
                  <a:cubicBezTo>
                    <a:pt x="23" y="175"/>
                    <a:pt x="23" y="175"/>
                    <a:pt x="23" y="175"/>
                  </a:cubicBezTo>
                  <a:cubicBezTo>
                    <a:pt x="18" y="180"/>
                    <a:pt x="18" y="180"/>
                    <a:pt x="18" y="180"/>
                  </a:cubicBezTo>
                  <a:cubicBezTo>
                    <a:pt x="18" y="180"/>
                    <a:pt x="11" y="181"/>
                    <a:pt x="10" y="182"/>
                  </a:cubicBezTo>
                  <a:close/>
                </a:path>
              </a:pathLst>
            </a:custGeom>
            <a:grpFill/>
            <a:ln w="19050" cap="rnd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66" name="Freeform 221"/>
            <p:cNvSpPr>
              <a:spLocks noEditPoints="1"/>
            </p:cNvSpPr>
            <p:nvPr/>
          </p:nvSpPr>
          <p:spPr bwMode="auto">
            <a:xfrm>
              <a:off x="4983088" y="2966615"/>
              <a:ext cx="635471" cy="313233"/>
            </a:xfrm>
            <a:custGeom>
              <a:avLst/>
              <a:gdLst>
                <a:gd name="T0" fmla="*/ 196 w 279"/>
                <a:gd name="T1" fmla="*/ 4 h 142"/>
                <a:gd name="T2" fmla="*/ 219 w 279"/>
                <a:gd name="T3" fmla="*/ 5 h 142"/>
                <a:gd name="T4" fmla="*/ 249 w 279"/>
                <a:gd name="T5" fmla="*/ 8 h 142"/>
                <a:gd name="T6" fmla="*/ 268 w 279"/>
                <a:gd name="T7" fmla="*/ 17 h 142"/>
                <a:gd name="T8" fmla="*/ 266 w 279"/>
                <a:gd name="T9" fmla="*/ 29 h 142"/>
                <a:gd name="T10" fmla="*/ 271 w 279"/>
                <a:gd name="T11" fmla="*/ 39 h 142"/>
                <a:gd name="T12" fmla="*/ 277 w 279"/>
                <a:gd name="T13" fmla="*/ 56 h 142"/>
                <a:gd name="T14" fmla="*/ 259 w 279"/>
                <a:gd name="T15" fmla="*/ 63 h 142"/>
                <a:gd name="T16" fmla="*/ 260 w 279"/>
                <a:gd name="T17" fmla="*/ 82 h 142"/>
                <a:gd name="T18" fmla="*/ 255 w 279"/>
                <a:gd name="T19" fmla="*/ 104 h 142"/>
                <a:gd name="T20" fmla="*/ 238 w 279"/>
                <a:gd name="T21" fmla="*/ 121 h 142"/>
                <a:gd name="T22" fmla="*/ 206 w 279"/>
                <a:gd name="T23" fmla="*/ 128 h 142"/>
                <a:gd name="T24" fmla="*/ 191 w 279"/>
                <a:gd name="T25" fmla="*/ 142 h 142"/>
                <a:gd name="T26" fmla="*/ 146 w 279"/>
                <a:gd name="T27" fmla="*/ 138 h 142"/>
                <a:gd name="T28" fmla="*/ 104 w 279"/>
                <a:gd name="T29" fmla="*/ 126 h 142"/>
                <a:gd name="T30" fmla="*/ 94 w 279"/>
                <a:gd name="T31" fmla="*/ 112 h 142"/>
                <a:gd name="T32" fmla="*/ 60 w 279"/>
                <a:gd name="T33" fmla="*/ 121 h 142"/>
                <a:gd name="T34" fmla="*/ 39 w 279"/>
                <a:gd name="T35" fmla="*/ 126 h 142"/>
                <a:gd name="T36" fmla="*/ 37 w 279"/>
                <a:gd name="T37" fmla="*/ 118 h 142"/>
                <a:gd name="T38" fmla="*/ 31 w 279"/>
                <a:gd name="T39" fmla="*/ 120 h 142"/>
                <a:gd name="T40" fmla="*/ 26 w 279"/>
                <a:gd name="T41" fmla="*/ 124 h 142"/>
                <a:gd name="T42" fmla="*/ 17 w 279"/>
                <a:gd name="T43" fmla="*/ 120 h 142"/>
                <a:gd name="T44" fmla="*/ 2 w 279"/>
                <a:gd name="T45" fmla="*/ 114 h 142"/>
                <a:gd name="T46" fmla="*/ 2 w 279"/>
                <a:gd name="T47" fmla="*/ 113 h 142"/>
                <a:gd name="T48" fmla="*/ 4 w 279"/>
                <a:gd name="T49" fmla="*/ 113 h 142"/>
                <a:gd name="T50" fmla="*/ 5 w 279"/>
                <a:gd name="T51" fmla="*/ 112 h 142"/>
                <a:gd name="T52" fmla="*/ 4 w 279"/>
                <a:gd name="T53" fmla="*/ 111 h 142"/>
                <a:gd name="T54" fmla="*/ 4 w 279"/>
                <a:gd name="T55" fmla="*/ 110 h 142"/>
                <a:gd name="T56" fmla="*/ 3 w 279"/>
                <a:gd name="T57" fmla="*/ 109 h 142"/>
                <a:gd name="T58" fmla="*/ 3 w 279"/>
                <a:gd name="T59" fmla="*/ 108 h 142"/>
                <a:gd name="T60" fmla="*/ 2 w 279"/>
                <a:gd name="T61" fmla="*/ 106 h 142"/>
                <a:gd name="T62" fmla="*/ 2 w 279"/>
                <a:gd name="T63" fmla="*/ 104 h 142"/>
                <a:gd name="T64" fmla="*/ 7 w 279"/>
                <a:gd name="T65" fmla="*/ 94 h 142"/>
                <a:gd name="T66" fmla="*/ 6 w 279"/>
                <a:gd name="T67" fmla="*/ 91 h 142"/>
                <a:gd name="T68" fmla="*/ 6 w 279"/>
                <a:gd name="T69" fmla="*/ 91 h 142"/>
                <a:gd name="T70" fmla="*/ 6 w 279"/>
                <a:gd name="T71" fmla="*/ 90 h 142"/>
                <a:gd name="T72" fmla="*/ 6 w 279"/>
                <a:gd name="T73" fmla="*/ 90 h 142"/>
                <a:gd name="T74" fmla="*/ 23 w 279"/>
                <a:gd name="T75" fmla="*/ 94 h 142"/>
                <a:gd name="T76" fmla="*/ 32 w 279"/>
                <a:gd name="T77" fmla="*/ 101 h 142"/>
                <a:gd name="T78" fmla="*/ 38 w 279"/>
                <a:gd name="T79" fmla="*/ 88 h 142"/>
                <a:gd name="T80" fmla="*/ 55 w 279"/>
                <a:gd name="T81" fmla="*/ 95 h 142"/>
                <a:gd name="T82" fmla="*/ 73 w 279"/>
                <a:gd name="T83" fmla="*/ 88 h 142"/>
                <a:gd name="T84" fmla="*/ 95 w 279"/>
                <a:gd name="T85" fmla="*/ 82 h 142"/>
                <a:gd name="T86" fmla="*/ 110 w 279"/>
                <a:gd name="T87" fmla="*/ 80 h 142"/>
                <a:gd name="T88" fmla="*/ 123 w 279"/>
                <a:gd name="T89" fmla="*/ 85 h 142"/>
                <a:gd name="T90" fmla="*/ 130 w 279"/>
                <a:gd name="T91" fmla="*/ 76 h 142"/>
                <a:gd name="T92" fmla="*/ 123 w 279"/>
                <a:gd name="T93" fmla="*/ 62 h 142"/>
                <a:gd name="T94" fmla="*/ 126 w 279"/>
                <a:gd name="T95" fmla="*/ 48 h 142"/>
                <a:gd name="T96" fmla="*/ 141 w 279"/>
                <a:gd name="T97" fmla="*/ 38 h 142"/>
                <a:gd name="T98" fmla="*/ 152 w 279"/>
                <a:gd name="T99" fmla="*/ 29 h 142"/>
                <a:gd name="T100" fmla="*/ 160 w 279"/>
                <a:gd name="T101" fmla="*/ 20 h 142"/>
                <a:gd name="T102" fmla="*/ 183 w 279"/>
                <a:gd name="T103" fmla="*/ 25 h 142"/>
                <a:gd name="T104" fmla="*/ 1 w 279"/>
                <a:gd name="T105" fmla="*/ 114 h 142"/>
                <a:gd name="T106" fmla="*/ 1 w 279"/>
                <a:gd name="T107" fmla="*/ 114 h 142"/>
                <a:gd name="T108" fmla="*/ 2 w 279"/>
                <a:gd name="T109" fmla="*/ 11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9" h="142">
                  <a:moveTo>
                    <a:pt x="187" y="24"/>
                  </a:moveTo>
                  <a:cubicBezTo>
                    <a:pt x="187" y="24"/>
                    <a:pt x="187" y="18"/>
                    <a:pt x="188" y="18"/>
                  </a:cubicBezTo>
                  <a:cubicBezTo>
                    <a:pt x="189" y="18"/>
                    <a:pt x="191" y="15"/>
                    <a:pt x="191" y="15"/>
                  </a:cubicBezTo>
                  <a:cubicBezTo>
                    <a:pt x="194" y="14"/>
                    <a:pt x="194" y="14"/>
                    <a:pt x="194" y="14"/>
                  </a:cubicBezTo>
                  <a:cubicBezTo>
                    <a:pt x="194" y="14"/>
                    <a:pt x="196" y="12"/>
                    <a:pt x="196" y="10"/>
                  </a:cubicBezTo>
                  <a:cubicBezTo>
                    <a:pt x="195" y="9"/>
                    <a:pt x="196" y="4"/>
                    <a:pt x="196" y="4"/>
                  </a:cubicBezTo>
                  <a:cubicBezTo>
                    <a:pt x="196" y="4"/>
                    <a:pt x="195" y="1"/>
                    <a:pt x="196" y="1"/>
                  </a:cubicBezTo>
                  <a:cubicBezTo>
                    <a:pt x="198" y="0"/>
                    <a:pt x="201" y="2"/>
                    <a:pt x="201" y="2"/>
                  </a:cubicBezTo>
                  <a:cubicBezTo>
                    <a:pt x="206" y="3"/>
                    <a:pt x="206" y="3"/>
                    <a:pt x="206" y="3"/>
                  </a:cubicBezTo>
                  <a:cubicBezTo>
                    <a:pt x="206" y="3"/>
                    <a:pt x="208" y="3"/>
                    <a:pt x="209" y="3"/>
                  </a:cubicBezTo>
                  <a:cubicBezTo>
                    <a:pt x="210" y="3"/>
                    <a:pt x="214" y="4"/>
                    <a:pt x="214" y="4"/>
                  </a:cubicBezTo>
                  <a:cubicBezTo>
                    <a:pt x="214" y="4"/>
                    <a:pt x="218" y="5"/>
                    <a:pt x="219" y="5"/>
                  </a:cubicBezTo>
                  <a:cubicBezTo>
                    <a:pt x="220" y="5"/>
                    <a:pt x="224" y="5"/>
                    <a:pt x="224" y="5"/>
                  </a:cubicBezTo>
                  <a:cubicBezTo>
                    <a:pt x="226" y="6"/>
                    <a:pt x="226" y="6"/>
                    <a:pt x="226" y="6"/>
                  </a:cubicBezTo>
                  <a:cubicBezTo>
                    <a:pt x="233" y="9"/>
                    <a:pt x="233" y="9"/>
                    <a:pt x="233" y="9"/>
                  </a:cubicBezTo>
                  <a:cubicBezTo>
                    <a:pt x="237" y="11"/>
                    <a:pt x="237" y="11"/>
                    <a:pt x="237" y="11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9" y="8"/>
                    <a:pt x="249" y="8"/>
                    <a:pt x="249" y="8"/>
                  </a:cubicBezTo>
                  <a:cubicBezTo>
                    <a:pt x="249" y="8"/>
                    <a:pt x="253" y="7"/>
                    <a:pt x="253" y="8"/>
                  </a:cubicBezTo>
                  <a:cubicBezTo>
                    <a:pt x="254" y="8"/>
                    <a:pt x="256" y="10"/>
                    <a:pt x="259" y="11"/>
                  </a:cubicBezTo>
                  <a:cubicBezTo>
                    <a:pt x="262" y="11"/>
                    <a:pt x="265" y="10"/>
                    <a:pt x="265" y="10"/>
                  </a:cubicBezTo>
                  <a:cubicBezTo>
                    <a:pt x="267" y="16"/>
                    <a:pt x="267" y="16"/>
                    <a:pt x="267" y="16"/>
                  </a:cubicBezTo>
                  <a:cubicBezTo>
                    <a:pt x="269" y="17"/>
                    <a:pt x="269" y="17"/>
                    <a:pt x="269" y="17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8" y="20"/>
                    <a:pt x="268" y="20"/>
                    <a:pt x="268" y="20"/>
                  </a:cubicBezTo>
                  <a:cubicBezTo>
                    <a:pt x="269" y="21"/>
                    <a:pt x="269" y="21"/>
                    <a:pt x="269" y="21"/>
                  </a:cubicBezTo>
                  <a:cubicBezTo>
                    <a:pt x="269" y="21"/>
                    <a:pt x="268" y="23"/>
                    <a:pt x="268" y="23"/>
                  </a:cubicBezTo>
                  <a:cubicBezTo>
                    <a:pt x="268" y="23"/>
                    <a:pt x="268" y="25"/>
                    <a:pt x="268" y="25"/>
                  </a:cubicBezTo>
                  <a:cubicBezTo>
                    <a:pt x="266" y="27"/>
                    <a:pt x="266" y="27"/>
                    <a:pt x="266" y="27"/>
                  </a:cubicBezTo>
                  <a:cubicBezTo>
                    <a:pt x="266" y="29"/>
                    <a:pt x="266" y="29"/>
                    <a:pt x="266" y="29"/>
                  </a:cubicBezTo>
                  <a:cubicBezTo>
                    <a:pt x="266" y="29"/>
                    <a:pt x="266" y="32"/>
                    <a:pt x="266" y="32"/>
                  </a:cubicBezTo>
                  <a:cubicBezTo>
                    <a:pt x="266" y="32"/>
                    <a:pt x="267" y="33"/>
                    <a:pt x="268" y="33"/>
                  </a:cubicBezTo>
                  <a:cubicBezTo>
                    <a:pt x="268" y="33"/>
                    <a:pt x="268" y="34"/>
                    <a:pt x="268" y="34"/>
                  </a:cubicBezTo>
                  <a:cubicBezTo>
                    <a:pt x="268" y="34"/>
                    <a:pt x="269" y="35"/>
                    <a:pt x="270" y="36"/>
                  </a:cubicBezTo>
                  <a:cubicBezTo>
                    <a:pt x="270" y="36"/>
                    <a:pt x="270" y="36"/>
                    <a:pt x="270" y="36"/>
                  </a:cubicBezTo>
                  <a:cubicBezTo>
                    <a:pt x="270" y="36"/>
                    <a:pt x="271" y="38"/>
                    <a:pt x="271" y="39"/>
                  </a:cubicBezTo>
                  <a:cubicBezTo>
                    <a:pt x="272" y="40"/>
                    <a:pt x="272" y="41"/>
                    <a:pt x="272" y="41"/>
                  </a:cubicBezTo>
                  <a:cubicBezTo>
                    <a:pt x="272" y="41"/>
                    <a:pt x="273" y="43"/>
                    <a:pt x="274" y="43"/>
                  </a:cubicBezTo>
                  <a:cubicBezTo>
                    <a:pt x="274" y="43"/>
                    <a:pt x="275" y="43"/>
                    <a:pt x="276" y="43"/>
                  </a:cubicBezTo>
                  <a:cubicBezTo>
                    <a:pt x="276" y="43"/>
                    <a:pt x="277" y="43"/>
                    <a:pt x="277" y="43"/>
                  </a:cubicBezTo>
                  <a:cubicBezTo>
                    <a:pt x="277" y="44"/>
                    <a:pt x="276" y="50"/>
                    <a:pt x="276" y="50"/>
                  </a:cubicBezTo>
                  <a:cubicBezTo>
                    <a:pt x="277" y="56"/>
                    <a:pt x="277" y="56"/>
                    <a:pt x="277" y="56"/>
                  </a:cubicBezTo>
                  <a:cubicBezTo>
                    <a:pt x="277" y="56"/>
                    <a:pt x="276" y="59"/>
                    <a:pt x="276" y="60"/>
                  </a:cubicBezTo>
                  <a:cubicBezTo>
                    <a:pt x="277" y="62"/>
                    <a:pt x="279" y="64"/>
                    <a:pt x="276" y="65"/>
                  </a:cubicBezTo>
                  <a:cubicBezTo>
                    <a:pt x="274" y="65"/>
                    <a:pt x="271" y="67"/>
                    <a:pt x="270" y="65"/>
                  </a:cubicBezTo>
                  <a:cubicBezTo>
                    <a:pt x="270" y="65"/>
                    <a:pt x="269" y="63"/>
                    <a:pt x="269" y="66"/>
                  </a:cubicBezTo>
                  <a:cubicBezTo>
                    <a:pt x="270" y="67"/>
                    <a:pt x="267" y="66"/>
                    <a:pt x="267" y="66"/>
                  </a:cubicBezTo>
                  <a:cubicBezTo>
                    <a:pt x="259" y="63"/>
                    <a:pt x="259" y="63"/>
                    <a:pt x="259" y="63"/>
                  </a:cubicBezTo>
                  <a:cubicBezTo>
                    <a:pt x="257" y="65"/>
                    <a:pt x="257" y="65"/>
                    <a:pt x="257" y="65"/>
                  </a:cubicBezTo>
                  <a:cubicBezTo>
                    <a:pt x="253" y="68"/>
                    <a:pt x="253" y="68"/>
                    <a:pt x="253" y="68"/>
                  </a:cubicBezTo>
                  <a:cubicBezTo>
                    <a:pt x="259" y="70"/>
                    <a:pt x="259" y="70"/>
                    <a:pt x="259" y="70"/>
                  </a:cubicBezTo>
                  <a:cubicBezTo>
                    <a:pt x="261" y="70"/>
                    <a:pt x="261" y="70"/>
                    <a:pt x="261" y="70"/>
                  </a:cubicBezTo>
                  <a:cubicBezTo>
                    <a:pt x="266" y="78"/>
                    <a:pt x="266" y="78"/>
                    <a:pt x="266" y="78"/>
                  </a:cubicBezTo>
                  <a:cubicBezTo>
                    <a:pt x="260" y="82"/>
                    <a:pt x="260" y="82"/>
                    <a:pt x="260" y="82"/>
                  </a:cubicBezTo>
                  <a:cubicBezTo>
                    <a:pt x="260" y="82"/>
                    <a:pt x="257" y="84"/>
                    <a:pt x="256" y="84"/>
                  </a:cubicBezTo>
                  <a:cubicBezTo>
                    <a:pt x="255" y="84"/>
                    <a:pt x="254" y="85"/>
                    <a:pt x="254" y="85"/>
                  </a:cubicBezTo>
                  <a:cubicBezTo>
                    <a:pt x="257" y="91"/>
                    <a:pt x="257" y="91"/>
                    <a:pt x="257" y="91"/>
                  </a:cubicBezTo>
                  <a:cubicBezTo>
                    <a:pt x="257" y="93"/>
                    <a:pt x="257" y="93"/>
                    <a:pt x="257" y="93"/>
                  </a:cubicBezTo>
                  <a:cubicBezTo>
                    <a:pt x="258" y="99"/>
                    <a:pt x="258" y="99"/>
                    <a:pt x="258" y="99"/>
                  </a:cubicBezTo>
                  <a:cubicBezTo>
                    <a:pt x="255" y="104"/>
                    <a:pt x="255" y="104"/>
                    <a:pt x="255" y="104"/>
                  </a:cubicBezTo>
                  <a:cubicBezTo>
                    <a:pt x="252" y="105"/>
                    <a:pt x="252" y="105"/>
                    <a:pt x="252" y="105"/>
                  </a:cubicBezTo>
                  <a:cubicBezTo>
                    <a:pt x="249" y="112"/>
                    <a:pt x="249" y="112"/>
                    <a:pt x="249" y="112"/>
                  </a:cubicBezTo>
                  <a:cubicBezTo>
                    <a:pt x="244" y="115"/>
                    <a:pt x="244" y="115"/>
                    <a:pt x="244" y="115"/>
                  </a:cubicBezTo>
                  <a:cubicBezTo>
                    <a:pt x="243" y="119"/>
                    <a:pt x="243" y="119"/>
                    <a:pt x="243" y="119"/>
                  </a:cubicBezTo>
                  <a:cubicBezTo>
                    <a:pt x="244" y="125"/>
                    <a:pt x="244" y="125"/>
                    <a:pt x="244" y="125"/>
                  </a:cubicBezTo>
                  <a:cubicBezTo>
                    <a:pt x="238" y="121"/>
                    <a:pt x="238" y="121"/>
                    <a:pt x="238" y="121"/>
                  </a:cubicBezTo>
                  <a:cubicBezTo>
                    <a:pt x="233" y="123"/>
                    <a:pt x="233" y="123"/>
                    <a:pt x="233" y="123"/>
                  </a:cubicBezTo>
                  <a:cubicBezTo>
                    <a:pt x="230" y="124"/>
                    <a:pt x="230" y="124"/>
                    <a:pt x="230" y="124"/>
                  </a:cubicBezTo>
                  <a:cubicBezTo>
                    <a:pt x="224" y="128"/>
                    <a:pt x="224" y="128"/>
                    <a:pt x="224" y="128"/>
                  </a:cubicBezTo>
                  <a:cubicBezTo>
                    <a:pt x="219" y="126"/>
                    <a:pt x="219" y="126"/>
                    <a:pt x="219" y="126"/>
                  </a:cubicBezTo>
                  <a:cubicBezTo>
                    <a:pt x="212" y="128"/>
                    <a:pt x="212" y="128"/>
                    <a:pt x="212" y="128"/>
                  </a:cubicBezTo>
                  <a:cubicBezTo>
                    <a:pt x="206" y="128"/>
                    <a:pt x="206" y="128"/>
                    <a:pt x="206" y="128"/>
                  </a:cubicBezTo>
                  <a:cubicBezTo>
                    <a:pt x="203" y="130"/>
                    <a:pt x="203" y="130"/>
                    <a:pt x="203" y="130"/>
                  </a:cubicBezTo>
                  <a:cubicBezTo>
                    <a:pt x="201" y="134"/>
                    <a:pt x="201" y="134"/>
                    <a:pt x="201" y="134"/>
                  </a:cubicBezTo>
                  <a:cubicBezTo>
                    <a:pt x="200" y="136"/>
                    <a:pt x="200" y="136"/>
                    <a:pt x="200" y="136"/>
                  </a:cubicBezTo>
                  <a:cubicBezTo>
                    <a:pt x="196" y="137"/>
                    <a:pt x="196" y="137"/>
                    <a:pt x="196" y="137"/>
                  </a:cubicBezTo>
                  <a:cubicBezTo>
                    <a:pt x="194" y="140"/>
                    <a:pt x="194" y="140"/>
                    <a:pt x="194" y="140"/>
                  </a:cubicBezTo>
                  <a:cubicBezTo>
                    <a:pt x="191" y="142"/>
                    <a:pt x="191" y="142"/>
                    <a:pt x="191" y="142"/>
                  </a:cubicBezTo>
                  <a:cubicBezTo>
                    <a:pt x="189" y="142"/>
                    <a:pt x="189" y="142"/>
                    <a:pt x="189" y="142"/>
                  </a:cubicBezTo>
                  <a:cubicBezTo>
                    <a:pt x="180" y="142"/>
                    <a:pt x="180" y="142"/>
                    <a:pt x="180" y="142"/>
                  </a:cubicBezTo>
                  <a:cubicBezTo>
                    <a:pt x="170" y="141"/>
                    <a:pt x="170" y="141"/>
                    <a:pt x="170" y="141"/>
                  </a:cubicBezTo>
                  <a:cubicBezTo>
                    <a:pt x="161" y="138"/>
                    <a:pt x="161" y="138"/>
                    <a:pt x="161" y="138"/>
                  </a:cubicBezTo>
                  <a:cubicBezTo>
                    <a:pt x="154" y="139"/>
                    <a:pt x="154" y="139"/>
                    <a:pt x="154" y="139"/>
                  </a:cubicBezTo>
                  <a:cubicBezTo>
                    <a:pt x="154" y="139"/>
                    <a:pt x="149" y="138"/>
                    <a:pt x="146" y="138"/>
                  </a:cubicBezTo>
                  <a:cubicBezTo>
                    <a:pt x="142" y="138"/>
                    <a:pt x="134" y="136"/>
                    <a:pt x="134" y="136"/>
                  </a:cubicBezTo>
                  <a:cubicBezTo>
                    <a:pt x="124" y="133"/>
                    <a:pt x="124" y="133"/>
                    <a:pt x="124" y="133"/>
                  </a:cubicBezTo>
                  <a:cubicBezTo>
                    <a:pt x="118" y="133"/>
                    <a:pt x="118" y="133"/>
                    <a:pt x="118" y="133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109" y="132"/>
                    <a:pt x="108" y="130"/>
                    <a:pt x="107" y="129"/>
                  </a:cubicBezTo>
                  <a:cubicBezTo>
                    <a:pt x="107" y="128"/>
                    <a:pt x="104" y="126"/>
                    <a:pt x="104" y="126"/>
                  </a:cubicBezTo>
                  <a:cubicBezTo>
                    <a:pt x="104" y="124"/>
                    <a:pt x="104" y="124"/>
                    <a:pt x="104" y="124"/>
                  </a:cubicBezTo>
                  <a:cubicBezTo>
                    <a:pt x="102" y="119"/>
                    <a:pt x="102" y="119"/>
                    <a:pt x="102" y="119"/>
                  </a:cubicBezTo>
                  <a:cubicBezTo>
                    <a:pt x="100" y="115"/>
                    <a:pt x="100" y="115"/>
                    <a:pt x="100" y="115"/>
                  </a:cubicBezTo>
                  <a:cubicBezTo>
                    <a:pt x="102" y="112"/>
                    <a:pt x="102" y="112"/>
                    <a:pt x="102" y="112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100" y="111"/>
                    <a:pt x="96" y="112"/>
                    <a:pt x="94" y="112"/>
                  </a:cubicBezTo>
                  <a:cubicBezTo>
                    <a:pt x="93" y="113"/>
                    <a:pt x="87" y="114"/>
                    <a:pt x="87" y="114"/>
                  </a:cubicBezTo>
                  <a:cubicBezTo>
                    <a:pt x="85" y="115"/>
                    <a:pt x="85" y="115"/>
                    <a:pt x="85" y="115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69" y="116"/>
                    <a:pt x="69" y="116"/>
                    <a:pt x="69" y="116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0" y="121"/>
                    <a:pt x="60" y="121"/>
                    <a:pt x="60" y="121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57" y="129"/>
                    <a:pt x="57" y="129"/>
                    <a:pt x="57" y="129"/>
                  </a:cubicBezTo>
                  <a:cubicBezTo>
                    <a:pt x="52" y="129"/>
                    <a:pt x="52" y="129"/>
                    <a:pt x="52" y="129"/>
                  </a:cubicBezTo>
                  <a:cubicBezTo>
                    <a:pt x="47" y="125"/>
                    <a:pt x="47" y="125"/>
                    <a:pt x="47" y="125"/>
                  </a:cubicBezTo>
                  <a:cubicBezTo>
                    <a:pt x="45" y="127"/>
                    <a:pt x="45" y="127"/>
                    <a:pt x="45" y="127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38" y="127"/>
                    <a:pt x="38" y="127"/>
                    <a:pt x="38" y="127"/>
                  </a:cubicBezTo>
                  <a:cubicBezTo>
                    <a:pt x="38" y="127"/>
                    <a:pt x="38" y="126"/>
                    <a:pt x="38" y="126"/>
                  </a:cubicBezTo>
                  <a:cubicBezTo>
                    <a:pt x="38" y="125"/>
                    <a:pt x="39" y="122"/>
                    <a:pt x="39" y="122"/>
                  </a:cubicBezTo>
                  <a:cubicBezTo>
                    <a:pt x="39" y="122"/>
                    <a:pt x="39" y="121"/>
                    <a:pt x="39" y="120"/>
                  </a:cubicBezTo>
                  <a:cubicBezTo>
                    <a:pt x="39" y="120"/>
                    <a:pt x="38" y="119"/>
                    <a:pt x="38" y="119"/>
                  </a:cubicBezTo>
                  <a:cubicBezTo>
                    <a:pt x="37" y="118"/>
                    <a:pt x="37" y="118"/>
                    <a:pt x="37" y="118"/>
                  </a:cubicBezTo>
                  <a:cubicBezTo>
                    <a:pt x="37" y="118"/>
                    <a:pt x="36" y="116"/>
                    <a:pt x="36" y="116"/>
                  </a:cubicBezTo>
                  <a:cubicBezTo>
                    <a:pt x="35" y="117"/>
                    <a:pt x="34" y="117"/>
                    <a:pt x="34" y="117"/>
                  </a:cubicBezTo>
                  <a:cubicBezTo>
                    <a:pt x="34" y="117"/>
                    <a:pt x="34" y="119"/>
                    <a:pt x="34" y="119"/>
                  </a:cubicBezTo>
                  <a:cubicBezTo>
                    <a:pt x="33" y="120"/>
                    <a:pt x="32" y="120"/>
                    <a:pt x="32" y="120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30" y="122"/>
                    <a:pt x="30" y="122"/>
                    <a:pt x="30" y="122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8" y="123"/>
                    <a:pt x="28" y="124"/>
                  </a:cubicBezTo>
                  <a:cubicBezTo>
                    <a:pt x="28" y="124"/>
                    <a:pt x="27" y="124"/>
                    <a:pt x="26" y="124"/>
                  </a:cubicBezTo>
                  <a:cubicBezTo>
                    <a:pt x="26" y="124"/>
                    <a:pt x="24" y="124"/>
                    <a:pt x="24" y="124"/>
                  </a:cubicBezTo>
                  <a:cubicBezTo>
                    <a:pt x="23" y="123"/>
                    <a:pt x="23" y="123"/>
                    <a:pt x="23" y="123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18" y="121"/>
                    <a:pt x="18" y="121"/>
                    <a:pt x="18" y="121"/>
                  </a:cubicBezTo>
                  <a:cubicBezTo>
                    <a:pt x="17" y="120"/>
                    <a:pt x="17" y="120"/>
                    <a:pt x="17" y="120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5" y="116"/>
                    <a:pt x="15" y="116"/>
                    <a:pt x="15" y="116"/>
                  </a:cubicBezTo>
                  <a:cubicBezTo>
                    <a:pt x="11" y="115"/>
                    <a:pt x="11" y="115"/>
                    <a:pt x="11" y="115"/>
                  </a:cubicBezTo>
                  <a:cubicBezTo>
                    <a:pt x="8" y="114"/>
                    <a:pt x="8" y="114"/>
                    <a:pt x="8" y="114"/>
                  </a:cubicBezTo>
                  <a:cubicBezTo>
                    <a:pt x="6" y="114"/>
                    <a:pt x="6" y="114"/>
                    <a:pt x="6" y="114"/>
                  </a:cubicBezTo>
                  <a:cubicBezTo>
                    <a:pt x="6" y="114"/>
                    <a:pt x="2" y="114"/>
                    <a:pt x="2" y="114"/>
                  </a:cubicBezTo>
                  <a:cubicBezTo>
                    <a:pt x="2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14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5" y="113"/>
                  </a:cubicBezTo>
                  <a:cubicBezTo>
                    <a:pt x="5" y="113"/>
                    <a:pt x="5" y="113"/>
                    <a:pt x="5" y="112"/>
                  </a:cubicBezTo>
                  <a:cubicBezTo>
                    <a:pt x="5" y="112"/>
                    <a:pt x="5" y="112"/>
                    <a:pt x="5" y="112"/>
                  </a:cubicBezTo>
                  <a:cubicBezTo>
                    <a:pt x="5" y="112"/>
                    <a:pt x="5" y="112"/>
                    <a:pt x="4" y="112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4" y="112"/>
                    <a:pt x="4" y="112"/>
                    <a:pt x="4" y="111"/>
                  </a:cubicBezTo>
                  <a:cubicBezTo>
                    <a:pt x="4" y="111"/>
                    <a:pt x="5" y="111"/>
                    <a:pt x="5" y="111"/>
                  </a:cubicBezTo>
                  <a:cubicBezTo>
                    <a:pt x="5" y="111"/>
                    <a:pt x="5" y="111"/>
                    <a:pt x="4" y="111"/>
                  </a:cubicBezTo>
                  <a:cubicBezTo>
                    <a:pt x="4" y="111"/>
                    <a:pt x="4" y="111"/>
                    <a:pt x="4" y="111"/>
                  </a:cubicBezTo>
                  <a:cubicBezTo>
                    <a:pt x="4" y="110"/>
                    <a:pt x="4" y="111"/>
                    <a:pt x="4" y="111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7"/>
                    <a:pt x="3" y="108"/>
                    <a:pt x="3" y="107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3" y="107"/>
                    <a:pt x="2" y="107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2" y="108"/>
                    <a:pt x="2" y="108"/>
                    <a:pt x="2" y="108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4" y="102"/>
                    <a:pt x="4" y="100"/>
                    <a:pt x="5" y="100"/>
                  </a:cubicBezTo>
                  <a:cubicBezTo>
                    <a:pt x="5" y="99"/>
                    <a:pt x="5" y="98"/>
                    <a:pt x="5" y="98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7" y="97"/>
                    <a:pt x="8" y="96"/>
                    <a:pt x="8" y="96"/>
                  </a:cubicBezTo>
                  <a:cubicBezTo>
                    <a:pt x="8" y="95"/>
                    <a:pt x="7" y="94"/>
                    <a:pt x="7" y="94"/>
                  </a:cubicBezTo>
                  <a:cubicBezTo>
                    <a:pt x="7" y="93"/>
                    <a:pt x="8" y="92"/>
                    <a:pt x="8" y="92"/>
                  </a:cubicBezTo>
                  <a:cubicBezTo>
                    <a:pt x="7" y="92"/>
                    <a:pt x="7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8" y="88"/>
                    <a:pt x="10" y="86"/>
                    <a:pt x="10" y="86"/>
                  </a:cubicBezTo>
                  <a:cubicBezTo>
                    <a:pt x="10" y="86"/>
                    <a:pt x="12" y="85"/>
                    <a:pt x="14" y="86"/>
                  </a:cubicBezTo>
                  <a:cubicBezTo>
                    <a:pt x="15" y="87"/>
                    <a:pt x="17" y="89"/>
                    <a:pt x="18" y="90"/>
                  </a:cubicBezTo>
                  <a:cubicBezTo>
                    <a:pt x="18" y="90"/>
                    <a:pt x="19" y="91"/>
                    <a:pt x="20" y="91"/>
                  </a:cubicBezTo>
                  <a:cubicBezTo>
                    <a:pt x="21" y="91"/>
                    <a:pt x="22" y="92"/>
                    <a:pt x="22" y="92"/>
                  </a:cubicBezTo>
                  <a:cubicBezTo>
                    <a:pt x="22" y="93"/>
                    <a:pt x="23" y="92"/>
                    <a:pt x="23" y="94"/>
                  </a:cubicBezTo>
                  <a:cubicBezTo>
                    <a:pt x="22" y="96"/>
                    <a:pt x="22" y="98"/>
                    <a:pt x="23" y="98"/>
                  </a:cubicBezTo>
                  <a:cubicBezTo>
                    <a:pt x="25" y="97"/>
                    <a:pt x="26" y="96"/>
                    <a:pt x="26" y="97"/>
                  </a:cubicBezTo>
                  <a:cubicBezTo>
                    <a:pt x="26" y="98"/>
                    <a:pt x="27" y="97"/>
                    <a:pt x="26" y="99"/>
                  </a:cubicBezTo>
                  <a:cubicBezTo>
                    <a:pt x="26" y="101"/>
                    <a:pt x="25" y="102"/>
                    <a:pt x="26" y="102"/>
                  </a:cubicBezTo>
                  <a:cubicBezTo>
                    <a:pt x="28" y="103"/>
                    <a:pt x="30" y="104"/>
                    <a:pt x="31" y="103"/>
                  </a:cubicBezTo>
                  <a:cubicBezTo>
                    <a:pt x="32" y="101"/>
                    <a:pt x="31" y="103"/>
                    <a:pt x="32" y="101"/>
                  </a:cubicBezTo>
                  <a:cubicBezTo>
                    <a:pt x="33" y="98"/>
                    <a:pt x="33" y="99"/>
                    <a:pt x="34" y="98"/>
                  </a:cubicBezTo>
                  <a:cubicBezTo>
                    <a:pt x="34" y="96"/>
                    <a:pt x="34" y="97"/>
                    <a:pt x="35" y="95"/>
                  </a:cubicBezTo>
                  <a:cubicBezTo>
                    <a:pt x="35" y="93"/>
                    <a:pt x="36" y="94"/>
                    <a:pt x="35" y="93"/>
                  </a:cubicBezTo>
                  <a:cubicBezTo>
                    <a:pt x="35" y="93"/>
                    <a:pt x="35" y="92"/>
                    <a:pt x="34" y="91"/>
                  </a:cubicBezTo>
                  <a:cubicBezTo>
                    <a:pt x="34" y="89"/>
                    <a:pt x="32" y="90"/>
                    <a:pt x="35" y="89"/>
                  </a:cubicBezTo>
                  <a:cubicBezTo>
                    <a:pt x="37" y="88"/>
                    <a:pt x="38" y="88"/>
                    <a:pt x="38" y="88"/>
                  </a:cubicBezTo>
                  <a:cubicBezTo>
                    <a:pt x="38" y="87"/>
                    <a:pt x="41" y="87"/>
                    <a:pt x="41" y="87"/>
                  </a:cubicBezTo>
                  <a:cubicBezTo>
                    <a:pt x="41" y="87"/>
                    <a:pt x="44" y="87"/>
                    <a:pt x="44" y="87"/>
                  </a:cubicBezTo>
                  <a:cubicBezTo>
                    <a:pt x="45" y="87"/>
                    <a:pt x="49" y="87"/>
                    <a:pt x="49" y="88"/>
                  </a:cubicBezTo>
                  <a:cubicBezTo>
                    <a:pt x="49" y="89"/>
                    <a:pt x="51" y="89"/>
                    <a:pt x="51" y="89"/>
                  </a:cubicBezTo>
                  <a:cubicBezTo>
                    <a:pt x="51" y="89"/>
                    <a:pt x="53" y="89"/>
                    <a:pt x="54" y="91"/>
                  </a:cubicBezTo>
                  <a:cubicBezTo>
                    <a:pt x="54" y="94"/>
                    <a:pt x="54" y="96"/>
                    <a:pt x="55" y="95"/>
                  </a:cubicBezTo>
                  <a:cubicBezTo>
                    <a:pt x="56" y="95"/>
                    <a:pt x="58" y="97"/>
                    <a:pt x="58" y="96"/>
                  </a:cubicBezTo>
                  <a:cubicBezTo>
                    <a:pt x="59" y="95"/>
                    <a:pt x="60" y="94"/>
                    <a:pt x="61" y="94"/>
                  </a:cubicBezTo>
                  <a:cubicBezTo>
                    <a:pt x="62" y="94"/>
                    <a:pt x="60" y="93"/>
                    <a:pt x="63" y="93"/>
                  </a:cubicBezTo>
                  <a:cubicBezTo>
                    <a:pt x="67" y="94"/>
                    <a:pt x="66" y="95"/>
                    <a:pt x="68" y="93"/>
                  </a:cubicBezTo>
                  <a:cubicBezTo>
                    <a:pt x="69" y="91"/>
                    <a:pt x="69" y="91"/>
                    <a:pt x="71" y="90"/>
                  </a:cubicBezTo>
                  <a:cubicBezTo>
                    <a:pt x="72" y="89"/>
                    <a:pt x="72" y="89"/>
                    <a:pt x="73" y="88"/>
                  </a:cubicBezTo>
                  <a:cubicBezTo>
                    <a:pt x="73" y="88"/>
                    <a:pt x="77" y="88"/>
                    <a:pt x="77" y="88"/>
                  </a:cubicBezTo>
                  <a:cubicBezTo>
                    <a:pt x="78" y="87"/>
                    <a:pt x="79" y="85"/>
                    <a:pt x="80" y="85"/>
                  </a:cubicBezTo>
                  <a:cubicBezTo>
                    <a:pt x="80" y="85"/>
                    <a:pt x="84" y="85"/>
                    <a:pt x="85" y="85"/>
                  </a:cubicBezTo>
                  <a:cubicBezTo>
                    <a:pt x="86" y="85"/>
                    <a:pt x="88" y="85"/>
                    <a:pt x="89" y="84"/>
                  </a:cubicBezTo>
                  <a:cubicBezTo>
                    <a:pt x="89" y="83"/>
                    <a:pt x="89" y="83"/>
                    <a:pt x="90" y="82"/>
                  </a:cubicBezTo>
                  <a:cubicBezTo>
                    <a:pt x="92" y="82"/>
                    <a:pt x="93" y="82"/>
                    <a:pt x="95" y="82"/>
                  </a:cubicBezTo>
                  <a:cubicBezTo>
                    <a:pt x="97" y="82"/>
                    <a:pt x="97" y="82"/>
                    <a:pt x="98" y="82"/>
                  </a:cubicBezTo>
                  <a:cubicBezTo>
                    <a:pt x="99" y="82"/>
                    <a:pt x="100" y="84"/>
                    <a:pt x="100" y="81"/>
                  </a:cubicBezTo>
                  <a:cubicBezTo>
                    <a:pt x="99" y="78"/>
                    <a:pt x="98" y="78"/>
                    <a:pt x="99" y="77"/>
                  </a:cubicBezTo>
                  <a:cubicBezTo>
                    <a:pt x="101" y="77"/>
                    <a:pt x="103" y="77"/>
                    <a:pt x="103" y="77"/>
                  </a:cubicBezTo>
                  <a:cubicBezTo>
                    <a:pt x="104" y="77"/>
                    <a:pt x="108" y="78"/>
                    <a:pt x="109" y="78"/>
                  </a:cubicBezTo>
                  <a:cubicBezTo>
                    <a:pt x="109" y="78"/>
                    <a:pt x="110" y="80"/>
                    <a:pt x="110" y="80"/>
                  </a:cubicBezTo>
                  <a:cubicBezTo>
                    <a:pt x="111" y="80"/>
                    <a:pt x="112" y="81"/>
                    <a:pt x="113" y="80"/>
                  </a:cubicBezTo>
                  <a:cubicBezTo>
                    <a:pt x="113" y="80"/>
                    <a:pt x="114" y="78"/>
                    <a:pt x="115" y="78"/>
                  </a:cubicBezTo>
                  <a:cubicBezTo>
                    <a:pt x="116" y="78"/>
                    <a:pt x="119" y="78"/>
                    <a:pt x="119" y="78"/>
                  </a:cubicBezTo>
                  <a:cubicBezTo>
                    <a:pt x="119" y="78"/>
                    <a:pt x="123" y="79"/>
                    <a:pt x="123" y="79"/>
                  </a:cubicBezTo>
                  <a:cubicBezTo>
                    <a:pt x="123" y="79"/>
                    <a:pt x="122" y="81"/>
                    <a:pt x="122" y="82"/>
                  </a:cubicBezTo>
                  <a:cubicBezTo>
                    <a:pt x="122" y="83"/>
                    <a:pt x="122" y="84"/>
                    <a:pt x="123" y="85"/>
                  </a:cubicBezTo>
                  <a:cubicBezTo>
                    <a:pt x="123" y="85"/>
                    <a:pt x="125" y="87"/>
                    <a:pt x="125" y="87"/>
                  </a:cubicBezTo>
                  <a:cubicBezTo>
                    <a:pt x="125" y="87"/>
                    <a:pt x="130" y="89"/>
                    <a:pt x="130" y="89"/>
                  </a:cubicBezTo>
                  <a:cubicBezTo>
                    <a:pt x="130" y="89"/>
                    <a:pt x="131" y="90"/>
                    <a:pt x="131" y="86"/>
                  </a:cubicBezTo>
                  <a:cubicBezTo>
                    <a:pt x="131" y="82"/>
                    <a:pt x="131" y="81"/>
                    <a:pt x="131" y="81"/>
                  </a:cubicBezTo>
                  <a:cubicBezTo>
                    <a:pt x="131" y="77"/>
                    <a:pt x="131" y="77"/>
                    <a:pt x="131" y="77"/>
                  </a:cubicBezTo>
                  <a:cubicBezTo>
                    <a:pt x="131" y="77"/>
                    <a:pt x="131" y="76"/>
                    <a:pt x="130" y="76"/>
                  </a:cubicBezTo>
                  <a:cubicBezTo>
                    <a:pt x="130" y="76"/>
                    <a:pt x="129" y="76"/>
                    <a:pt x="129" y="76"/>
                  </a:cubicBezTo>
                  <a:cubicBezTo>
                    <a:pt x="129" y="76"/>
                    <a:pt x="125" y="75"/>
                    <a:pt x="124" y="75"/>
                  </a:cubicBezTo>
                  <a:cubicBezTo>
                    <a:pt x="123" y="75"/>
                    <a:pt x="124" y="73"/>
                    <a:pt x="124" y="72"/>
                  </a:cubicBezTo>
                  <a:cubicBezTo>
                    <a:pt x="124" y="72"/>
                    <a:pt x="126" y="70"/>
                    <a:pt x="126" y="70"/>
                  </a:cubicBezTo>
                  <a:cubicBezTo>
                    <a:pt x="126" y="67"/>
                    <a:pt x="126" y="67"/>
                    <a:pt x="126" y="67"/>
                  </a:cubicBezTo>
                  <a:cubicBezTo>
                    <a:pt x="123" y="62"/>
                    <a:pt x="123" y="62"/>
                    <a:pt x="123" y="62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3" y="50"/>
                    <a:pt x="126" y="48"/>
                    <a:pt x="126" y="48"/>
                  </a:cubicBezTo>
                  <a:cubicBezTo>
                    <a:pt x="126" y="48"/>
                    <a:pt x="126" y="48"/>
                    <a:pt x="127" y="48"/>
                  </a:cubicBezTo>
                  <a:cubicBezTo>
                    <a:pt x="129" y="46"/>
                    <a:pt x="129" y="46"/>
                    <a:pt x="129" y="46"/>
                  </a:cubicBezTo>
                  <a:cubicBezTo>
                    <a:pt x="129" y="46"/>
                    <a:pt x="134" y="44"/>
                    <a:pt x="134" y="44"/>
                  </a:cubicBezTo>
                  <a:cubicBezTo>
                    <a:pt x="134" y="44"/>
                    <a:pt x="135" y="43"/>
                    <a:pt x="135" y="43"/>
                  </a:cubicBezTo>
                  <a:cubicBezTo>
                    <a:pt x="136" y="43"/>
                    <a:pt x="136" y="43"/>
                    <a:pt x="136" y="43"/>
                  </a:cubicBezTo>
                  <a:cubicBezTo>
                    <a:pt x="141" y="38"/>
                    <a:pt x="141" y="38"/>
                    <a:pt x="141" y="38"/>
                  </a:cubicBezTo>
                  <a:cubicBezTo>
                    <a:pt x="141" y="33"/>
                    <a:pt x="141" y="33"/>
                    <a:pt x="141" y="33"/>
                  </a:cubicBezTo>
                  <a:cubicBezTo>
                    <a:pt x="142" y="31"/>
                    <a:pt x="142" y="31"/>
                    <a:pt x="142" y="31"/>
                  </a:cubicBezTo>
                  <a:cubicBezTo>
                    <a:pt x="142" y="30"/>
                    <a:pt x="142" y="28"/>
                    <a:pt x="142" y="28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48" y="28"/>
                    <a:pt x="149" y="29"/>
                    <a:pt x="150" y="30"/>
                  </a:cubicBezTo>
                  <a:cubicBezTo>
                    <a:pt x="151" y="30"/>
                    <a:pt x="152" y="29"/>
                    <a:pt x="152" y="29"/>
                  </a:cubicBezTo>
                  <a:cubicBezTo>
                    <a:pt x="153" y="29"/>
                    <a:pt x="154" y="27"/>
                    <a:pt x="154" y="27"/>
                  </a:cubicBezTo>
                  <a:cubicBezTo>
                    <a:pt x="154" y="24"/>
                    <a:pt x="154" y="24"/>
                    <a:pt x="154" y="24"/>
                  </a:cubicBezTo>
                  <a:cubicBezTo>
                    <a:pt x="153" y="19"/>
                    <a:pt x="153" y="19"/>
                    <a:pt x="153" y="19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4" y="16"/>
                    <a:pt x="158" y="19"/>
                    <a:pt x="160" y="20"/>
                  </a:cubicBezTo>
                  <a:cubicBezTo>
                    <a:pt x="161" y="21"/>
                    <a:pt x="164" y="24"/>
                    <a:pt x="164" y="24"/>
                  </a:cubicBezTo>
                  <a:cubicBezTo>
                    <a:pt x="164" y="24"/>
                    <a:pt x="169" y="25"/>
                    <a:pt x="170" y="25"/>
                  </a:cubicBezTo>
                  <a:cubicBezTo>
                    <a:pt x="170" y="25"/>
                    <a:pt x="175" y="26"/>
                    <a:pt x="175" y="26"/>
                  </a:cubicBezTo>
                  <a:cubicBezTo>
                    <a:pt x="176" y="24"/>
                    <a:pt x="176" y="24"/>
                    <a:pt x="176" y="24"/>
                  </a:cubicBezTo>
                  <a:cubicBezTo>
                    <a:pt x="179" y="22"/>
                    <a:pt x="179" y="22"/>
                    <a:pt x="179" y="22"/>
                  </a:cubicBezTo>
                  <a:cubicBezTo>
                    <a:pt x="183" y="25"/>
                    <a:pt x="183" y="25"/>
                    <a:pt x="183" y="25"/>
                  </a:cubicBezTo>
                  <a:cubicBezTo>
                    <a:pt x="187" y="24"/>
                    <a:pt x="187" y="24"/>
                    <a:pt x="187" y="24"/>
                  </a:cubicBezTo>
                  <a:close/>
                  <a:moveTo>
                    <a:pt x="5" y="91"/>
                  </a:move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1"/>
                  </a:cubicBezTo>
                  <a:close/>
                  <a:moveTo>
                    <a:pt x="1" y="114"/>
                  </a:move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lose/>
                  <a:moveTo>
                    <a:pt x="1" y="114"/>
                  </a:move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3"/>
                    <a:pt x="1" y="113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2" y="113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1" y="112"/>
                    <a:pt x="1" y="112"/>
                    <a:pt x="1" y="112"/>
                  </a:cubicBezTo>
                  <a:cubicBezTo>
                    <a:pt x="0" y="114"/>
                    <a:pt x="0" y="114"/>
                    <a:pt x="0" y="114"/>
                  </a:cubicBezTo>
                  <a:lnTo>
                    <a:pt x="1" y="114"/>
                  </a:lnTo>
                  <a:close/>
                </a:path>
              </a:pathLst>
            </a:custGeom>
            <a:grpFill/>
            <a:ln w="19050" cap="rnd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67" name="Freeform 11"/>
            <p:cNvSpPr>
              <a:spLocks noEditPoints="1"/>
            </p:cNvSpPr>
            <p:nvPr/>
          </p:nvSpPr>
          <p:spPr bwMode="auto">
            <a:xfrm>
              <a:off x="3808896" y="2714111"/>
              <a:ext cx="1185186" cy="1190072"/>
            </a:xfrm>
            <a:custGeom>
              <a:avLst/>
              <a:gdLst>
                <a:gd name="T0" fmla="*/ 269 w 520"/>
                <a:gd name="T1" fmla="*/ 424 h 538"/>
                <a:gd name="T2" fmla="*/ 326 w 520"/>
                <a:gd name="T3" fmla="*/ 423 h 538"/>
                <a:gd name="T4" fmla="*/ 401 w 520"/>
                <a:gd name="T5" fmla="*/ 437 h 538"/>
                <a:gd name="T6" fmla="*/ 432 w 520"/>
                <a:gd name="T7" fmla="*/ 408 h 538"/>
                <a:gd name="T8" fmla="*/ 434 w 520"/>
                <a:gd name="T9" fmla="*/ 407 h 538"/>
                <a:gd name="T10" fmla="*/ 435 w 520"/>
                <a:gd name="T11" fmla="*/ 406 h 538"/>
                <a:gd name="T12" fmla="*/ 436 w 520"/>
                <a:gd name="T13" fmla="*/ 406 h 538"/>
                <a:gd name="T14" fmla="*/ 421 w 520"/>
                <a:gd name="T15" fmla="*/ 359 h 538"/>
                <a:gd name="T16" fmla="*/ 425 w 520"/>
                <a:gd name="T17" fmla="*/ 310 h 538"/>
                <a:gd name="T18" fmla="*/ 418 w 520"/>
                <a:gd name="T19" fmla="*/ 279 h 538"/>
                <a:gd name="T20" fmla="*/ 414 w 520"/>
                <a:gd name="T21" fmla="*/ 263 h 538"/>
                <a:gd name="T22" fmla="*/ 395 w 520"/>
                <a:gd name="T23" fmla="*/ 272 h 538"/>
                <a:gd name="T24" fmla="*/ 384 w 520"/>
                <a:gd name="T25" fmla="*/ 274 h 538"/>
                <a:gd name="T26" fmla="*/ 389 w 520"/>
                <a:gd name="T27" fmla="*/ 259 h 538"/>
                <a:gd name="T28" fmla="*/ 402 w 520"/>
                <a:gd name="T29" fmla="*/ 242 h 538"/>
                <a:gd name="T30" fmla="*/ 411 w 520"/>
                <a:gd name="T31" fmla="*/ 230 h 538"/>
                <a:gd name="T32" fmla="*/ 424 w 520"/>
                <a:gd name="T33" fmla="*/ 215 h 538"/>
                <a:gd name="T34" fmla="*/ 422 w 520"/>
                <a:gd name="T35" fmla="*/ 208 h 538"/>
                <a:gd name="T36" fmla="*/ 434 w 520"/>
                <a:gd name="T37" fmla="*/ 208 h 538"/>
                <a:gd name="T38" fmla="*/ 443 w 520"/>
                <a:gd name="T39" fmla="*/ 202 h 538"/>
                <a:gd name="T40" fmla="*/ 451 w 520"/>
                <a:gd name="T41" fmla="*/ 160 h 538"/>
                <a:gd name="T42" fmla="*/ 430 w 520"/>
                <a:gd name="T43" fmla="*/ 116 h 538"/>
                <a:gd name="T44" fmla="*/ 401 w 520"/>
                <a:gd name="T45" fmla="*/ 94 h 538"/>
                <a:gd name="T46" fmla="*/ 391 w 520"/>
                <a:gd name="T47" fmla="*/ 95 h 538"/>
                <a:gd name="T48" fmla="*/ 383 w 520"/>
                <a:gd name="T49" fmla="*/ 91 h 538"/>
                <a:gd name="T50" fmla="*/ 367 w 520"/>
                <a:gd name="T51" fmla="*/ 82 h 538"/>
                <a:gd name="T52" fmla="*/ 355 w 520"/>
                <a:gd name="T53" fmla="*/ 61 h 538"/>
                <a:gd name="T54" fmla="*/ 335 w 520"/>
                <a:gd name="T55" fmla="*/ 65 h 538"/>
                <a:gd name="T56" fmla="*/ 330 w 520"/>
                <a:gd name="T57" fmla="*/ 48 h 538"/>
                <a:gd name="T58" fmla="*/ 311 w 520"/>
                <a:gd name="T59" fmla="*/ 35 h 538"/>
                <a:gd name="T60" fmla="*/ 291 w 520"/>
                <a:gd name="T61" fmla="*/ 20 h 538"/>
                <a:gd name="T62" fmla="*/ 281 w 520"/>
                <a:gd name="T63" fmla="*/ 1 h 538"/>
                <a:gd name="T64" fmla="*/ 229 w 520"/>
                <a:gd name="T65" fmla="*/ 53 h 538"/>
                <a:gd name="T66" fmla="*/ 145 w 520"/>
                <a:gd name="T67" fmla="*/ 76 h 538"/>
                <a:gd name="T68" fmla="*/ 117 w 520"/>
                <a:gd name="T69" fmla="*/ 65 h 538"/>
                <a:gd name="T70" fmla="*/ 107 w 520"/>
                <a:gd name="T71" fmla="*/ 111 h 538"/>
                <a:gd name="T72" fmla="*/ 46 w 520"/>
                <a:gd name="T73" fmla="*/ 99 h 538"/>
                <a:gd name="T74" fmla="*/ 16 w 520"/>
                <a:gd name="T75" fmla="*/ 117 h 538"/>
                <a:gd name="T76" fmla="*/ 19 w 520"/>
                <a:gd name="T77" fmla="*/ 145 h 538"/>
                <a:gd name="T78" fmla="*/ 58 w 520"/>
                <a:gd name="T79" fmla="*/ 167 h 538"/>
                <a:gd name="T80" fmla="*/ 91 w 520"/>
                <a:gd name="T81" fmla="*/ 200 h 538"/>
                <a:gd name="T82" fmla="*/ 95 w 520"/>
                <a:gd name="T83" fmla="*/ 228 h 538"/>
                <a:gd name="T84" fmla="*/ 109 w 520"/>
                <a:gd name="T85" fmla="*/ 250 h 538"/>
                <a:gd name="T86" fmla="*/ 109 w 520"/>
                <a:gd name="T87" fmla="*/ 265 h 538"/>
                <a:gd name="T88" fmla="*/ 114 w 520"/>
                <a:gd name="T89" fmla="*/ 284 h 538"/>
                <a:gd name="T90" fmla="*/ 92 w 520"/>
                <a:gd name="T91" fmla="*/ 371 h 538"/>
                <a:gd name="T92" fmla="*/ 159 w 520"/>
                <a:gd name="T93" fmla="*/ 443 h 538"/>
                <a:gd name="T94" fmla="*/ 193 w 520"/>
                <a:gd name="T95" fmla="*/ 453 h 538"/>
                <a:gd name="T96" fmla="*/ 197 w 520"/>
                <a:gd name="T97" fmla="*/ 450 h 538"/>
                <a:gd name="T98" fmla="*/ 203 w 520"/>
                <a:gd name="T99" fmla="*/ 453 h 538"/>
                <a:gd name="T100" fmla="*/ 208 w 520"/>
                <a:gd name="T101" fmla="*/ 456 h 538"/>
                <a:gd name="T102" fmla="*/ 203 w 520"/>
                <a:gd name="T103" fmla="*/ 460 h 538"/>
                <a:gd name="T104" fmla="*/ 198 w 520"/>
                <a:gd name="T105" fmla="*/ 462 h 538"/>
                <a:gd name="T106" fmla="*/ 243 w 520"/>
                <a:gd name="T107" fmla="*/ 471 h 538"/>
                <a:gd name="T108" fmla="*/ 193 w 520"/>
                <a:gd name="T109" fmla="*/ 458 h 538"/>
                <a:gd name="T110" fmla="*/ 449 w 520"/>
                <a:gd name="T111" fmla="*/ 200 h 538"/>
                <a:gd name="T112" fmla="*/ 511 w 520"/>
                <a:gd name="T113" fmla="*/ 523 h 538"/>
                <a:gd name="T114" fmla="*/ 517 w 520"/>
                <a:gd name="T115" fmla="*/ 468 h 538"/>
                <a:gd name="T116" fmla="*/ 485 w 520"/>
                <a:gd name="T117" fmla="*/ 478 h 538"/>
                <a:gd name="T118" fmla="*/ 493 w 520"/>
                <a:gd name="T119" fmla="*/ 52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20" h="538">
                  <a:moveTo>
                    <a:pt x="259" y="471"/>
                  </a:moveTo>
                  <a:cubicBezTo>
                    <a:pt x="261" y="468"/>
                    <a:pt x="261" y="468"/>
                    <a:pt x="261" y="468"/>
                  </a:cubicBezTo>
                  <a:cubicBezTo>
                    <a:pt x="261" y="468"/>
                    <a:pt x="261" y="462"/>
                    <a:pt x="259" y="461"/>
                  </a:cubicBezTo>
                  <a:cubicBezTo>
                    <a:pt x="258" y="460"/>
                    <a:pt x="257" y="459"/>
                    <a:pt x="257" y="459"/>
                  </a:cubicBezTo>
                  <a:cubicBezTo>
                    <a:pt x="257" y="459"/>
                    <a:pt x="257" y="455"/>
                    <a:pt x="257" y="453"/>
                  </a:cubicBezTo>
                  <a:cubicBezTo>
                    <a:pt x="257" y="452"/>
                    <a:pt x="257" y="448"/>
                    <a:pt x="257" y="447"/>
                  </a:cubicBezTo>
                  <a:cubicBezTo>
                    <a:pt x="257" y="446"/>
                    <a:pt x="258" y="442"/>
                    <a:pt x="258" y="441"/>
                  </a:cubicBezTo>
                  <a:cubicBezTo>
                    <a:pt x="258" y="441"/>
                    <a:pt x="257" y="441"/>
                    <a:pt x="259" y="439"/>
                  </a:cubicBezTo>
                  <a:cubicBezTo>
                    <a:pt x="261" y="436"/>
                    <a:pt x="261" y="434"/>
                    <a:pt x="261" y="434"/>
                  </a:cubicBezTo>
                  <a:cubicBezTo>
                    <a:pt x="265" y="429"/>
                    <a:pt x="265" y="429"/>
                    <a:pt x="265" y="429"/>
                  </a:cubicBezTo>
                  <a:cubicBezTo>
                    <a:pt x="265" y="429"/>
                    <a:pt x="268" y="424"/>
                    <a:pt x="269" y="424"/>
                  </a:cubicBezTo>
                  <a:cubicBezTo>
                    <a:pt x="270" y="425"/>
                    <a:pt x="274" y="424"/>
                    <a:pt x="275" y="424"/>
                  </a:cubicBezTo>
                  <a:cubicBezTo>
                    <a:pt x="276" y="424"/>
                    <a:pt x="280" y="428"/>
                    <a:pt x="282" y="424"/>
                  </a:cubicBezTo>
                  <a:cubicBezTo>
                    <a:pt x="284" y="421"/>
                    <a:pt x="285" y="419"/>
                    <a:pt x="285" y="418"/>
                  </a:cubicBezTo>
                  <a:cubicBezTo>
                    <a:pt x="286" y="417"/>
                    <a:pt x="287" y="414"/>
                    <a:pt x="290" y="414"/>
                  </a:cubicBezTo>
                  <a:cubicBezTo>
                    <a:pt x="293" y="413"/>
                    <a:pt x="300" y="413"/>
                    <a:pt x="300" y="413"/>
                  </a:cubicBezTo>
                  <a:cubicBezTo>
                    <a:pt x="303" y="414"/>
                    <a:pt x="303" y="414"/>
                    <a:pt x="303" y="414"/>
                  </a:cubicBezTo>
                  <a:cubicBezTo>
                    <a:pt x="311" y="417"/>
                    <a:pt x="311" y="417"/>
                    <a:pt x="311" y="417"/>
                  </a:cubicBezTo>
                  <a:cubicBezTo>
                    <a:pt x="311" y="417"/>
                    <a:pt x="314" y="417"/>
                    <a:pt x="316" y="417"/>
                  </a:cubicBezTo>
                  <a:cubicBezTo>
                    <a:pt x="317" y="417"/>
                    <a:pt x="318" y="417"/>
                    <a:pt x="318" y="417"/>
                  </a:cubicBezTo>
                  <a:cubicBezTo>
                    <a:pt x="321" y="421"/>
                    <a:pt x="321" y="421"/>
                    <a:pt x="321" y="421"/>
                  </a:cubicBezTo>
                  <a:cubicBezTo>
                    <a:pt x="321" y="421"/>
                    <a:pt x="325" y="423"/>
                    <a:pt x="326" y="423"/>
                  </a:cubicBezTo>
                  <a:cubicBezTo>
                    <a:pt x="327" y="423"/>
                    <a:pt x="335" y="421"/>
                    <a:pt x="335" y="421"/>
                  </a:cubicBezTo>
                  <a:cubicBezTo>
                    <a:pt x="335" y="421"/>
                    <a:pt x="338" y="420"/>
                    <a:pt x="339" y="421"/>
                  </a:cubicBezTo>
                  <a:cubicBezTo>
                    <a:pt x="340" y="422"/>
                    <a:pt x="343" y="423"/>
                    <a:pt x="344" y="424"/>
                  </a:cubicBezTo>
                  <a:cubicBezTo>
                    <a:pt x="344" y="425"/>
                    <a:pt x="352" y="429"/>
                    <a:pt x="354" y="430"/>
                  </a:cubicBezTo>
                  <a:cubicBezTo>
                    <a:pt x="355" y="431"/>
                    <a:pt x="359" y="430"/>
                    <a:pt x="359" y="430"/>
                  </a:cubicBezTo>
                  <a:cubicBezTo>
                    <a:pt x="361" y="435"/>
                    <a:pt x="361" y="435"/>
                    <a:pt x="361" y="435"/>
                  </a:cubicBezTo>
                  <a:cubicBezTo>
                    <a:pt x="371" y="438"/>
                    <a:pt x="371" y="438"/>
                    <a:pt x="371" y="438"/>
                  </a:cubicBezTo>
                  <a:cubicBezTo>
                    <a:pt x="375" y="438"/>
                    <a:pt x="375" y="438"/>
                    <a:pt x="375" y="438"/>
                  </a:cubicBezTo>
                  <a:cubicBezTo>
                    <a:pt x="389" y="443"/>
                    <a:pt x="389" y="443"/>
                    <a:pt x="389" y="443"/>
                  </a:cubicBezTo>
                  <a:cubicBezTo>
                    <a:pt x="398" y="436"/>
                    <a:pt x="398" y="436"/>
                    <a:pt x="398" y="436"/>
                  </a:cubicBezTo>
                  <a:cubicBezTo>
                    <a:pt x="398" y="436"/>
                    <a:pt x="400" y="437"/>
                    <a:pt x="401" y="437"/>
                  </a:cubicBezTo>
                  <a:cubicBezTo>
                    <a:pt x="402" y="437"/>
                    <a:pt x="404" y="429"/>
                    <a:pt x="404" y="429"/>
                  </a:cubicBezTo>
                  <a:cubicBezTo>
                    <a:pt x="404" y="429"/>
                    <a:pt x="404" y="427"/>
                    <a:pt x="405" y="427"/>
                  </a:cubicBezTo>
                  <a:cubicBezTo>
                    <a:pt x="407" y="427"/>
                    <a:pt x="414" y="424"/>
                    <a:pt x="414" y="424"/>
                  </a:cubicBezTo>
                  <a:cubicBezTo>
                    <a:pt x="414" y="423"/>
                    <a:pt x="413" y="419"/>
                    <a:pt x="416" y="418"/>
                  </a:cubicBezTo>
                  <a:cubicBezTo>
                    <a:pt x="418" y="417"/>
                    <a:pt x="422" y="414"/>
                    <a:pt x="422" y="414"/>
                  </a:cubicBezTo>
                  <a:cubicBezTo>
                    <a:pt x="423" y="413"/>
                    <a:pt x="421" y="411"/>
                    <a:pt x="424" y="410"/>
                  </a:cubicBezTo>
                  <a:cubicBezTo>
                    <a:pt x="426" y="410"/>
                    <a:pt x="429" y="409"/>
                    <a:pt x="431" y="409"/>
                  </a:cubicBezTo>
                  <a:cubicBezTo>
                    <a:pt x="431" y="409"/>
                    <a:pt x="431" y="409"/>
                    <a:pt x="431" y="409"/>
                  </a:cubicBezTo>
                  <a:cubicBezTo>
                    <a:pt x="431" y="408"/>
                    <a:pt x="431" y="408"/>
                    <a:pt x="431" y="408"/>
                  </a:cubicBezTo>
                  <a:cubicBezTo>
                    <a:pt x="431" y="408"/>
                    <a:pt x="431" y="408"/>
                    <a:pt x="431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7" y="405"/>
                    <a:pt x="438" y="405"/>
                    <a:pt x="438" y="405"/>
                  </a:cubicBezTo>
                  <a:cubicBezTo>
                    <a:pt x="444" y="400"/>
                    <a:pt x="444" y="400"/>
                    <a:pt x="444" y="400"/>
                  </a:cubicBezTo>
                  <a:cubicBezTo>
                    <a:pt x="447" y="389"/>
                    <a:pt x="447" y="389"/>
                    <a:pt x="447" y="389"/>
                  </a:cubicBezTo>
                  <a:cubicBezTo>
                    <a:pt x="443" y="386"/>
                    <a:pt x="443" y="386"/>
                    <a:pt x="443" y="386"/>
                  </a:cubicBezTo>
                  <a:cubicBezTo>
                    <a:pt x="434" y="386"/>
                    <a:pt x="434" y="386"/>
                    <a:pt x="434" y="386"/>
                  </a:cubicBezTo>
                  <a:cubicBezTo>
                    <a:pt x="424" y="382"/>
                    <a:pt x="424" y="382"/>
                    <a:pt x="424" y="382"/>
                  </a:cubicBezTo>
                  <a:cubicBezTo>
                    <a:pt x="419" y="374"/>
                    <a:pt x="419" y="374"/>
                    <a:pt x="419" y="374"/>
                  </a:cubicBezTo>
                  <a:cubicBezTo>
                    <a:pt x="416" y="374"/>
                    <a:pt x="416" y="374"/>
                    <a:pt x="416" y="374"/>
                  </a:cubicBezTo>
                  <a:cubicBezTo>
                    <a:pt x="415" y="367"/>
                    <a:pt x="413" y="370"/>
                    <a:pt x="417" y="365"/>
                  </a:cubicBezTo>
                  <a:cubicBezTo>
                    <a:pt x="421" y="359"/>
                    <a:pt x="421" y="359"/>
                    <a:pt x="421" y="359"/>
                  </a:cubicBezTo>
                  <a:cubicBezTo>
                    <a:pt x="420" y="349"/>
                    <a:pt x="420" y="349"/>
                    <a:pt x="420" y="349"/>
                  </a:cubicBezTo>
                  <a:cubicBezTo>
                    <a:pt x="417" y="346"/>
                    <a:pt x="417" y="346"/>
                    <a:pt x="417" y="346"/>
                  </a:cubicBezTo>
                  <a:cubicBezTo>
                    <a:pt x="412" y="343"/>
                    <a:pt x="412" y="343"/>
                    <a:pt x="412" y="343"/>
                  </a:cubicBezTo>
                  <a:cubicBezTo>
                    <a:pt x="412" y="343"/>
                    <a:pt x="409" y="339"/>
                    <a:pt x="408" y="338"/>
                  </a:cubicBezTo>
                  <a:cubicBezTo>
                    <a:pt x="408" y="338"/>
                    <a:pt x="408" y="336"/>
                    <a:pt x="408" y="336"/>
                  </a:cubicBezTo>
                  <a:cubicBezTo>
                    <a:pt x="407" y="335"/>
                    <a:pt x="411" y="335"/>
                    <a:pt x="411" y="335"/>
                  </a:cubicBezTo>
                  <a:cubicBezTo>
                    <a:pt x="412" y="335"/>
                    <a:pt x="415" y="334"/>
                    <a:pt x="416" y="334"/>
                  </a:cubicBezTo>
                  <a:cubicBezTo>
                    <a:pt x="417" y="334"/>
                    <a:pt x="421" y="330"/>
                    <a:pt x="421" y="330"/>
                  </a:cubicBezTo>
                  <a:cubicBezTo>
                    <a:pt x="421" y="330"/>
                    <a:pt x="423" y="326"/>
                    <a:pt x="425" y="325"/>
                  </a:cubicBezTo>
                  <a:cubicBezTo>
                    <a:pt x="426" y="324"/>
                    <a:pt x="428" y="316"/>
                    <a:pt x="428" y="315"/>
                  </a:cubicBezTo>
                  <a:cubicBezTo>
                    <a:pt x="428" y="315"/>
                    <a:pt x="426" y="310"/>
                    <a:pt x="425" y="310"/>
                  </a:cubicBezTo>
                  <a:cubicBezTo>
                    <a:pt x="416" y="306"/>
                    <a:pt x="418" y="304"/>
                    <a:pt x="414" y="302"/>
                  </a:cubicBezTo>
                  <a:cubicBezTo>
                    <a:pt x="414" y="297"/>
                    <a:pt x="414" y="297"/>
                    <a:pt x="414" y="297"/>
                  </a:cubicBezTo>
                  <a:cubicBezTo>
                    <a:pt x="419" y="293"/>
                    <a:pt x="419" y="293"/>
                    <a:pt x="419" y="293"/>
                  </a:cubicBezTo>
                  <a:cubicBezTo>
                    <a:pt x="420" y="292"/>
                    <a:pt x="422" y="291"/>
                    <a:pt x="423" y="291"/>
                  </a:cubicBezTo>
                  <a:cubicBezTo>
                    <a:pt x="424" y="289"/>
                    <a:pt x="424" y="289"/>
                    <a:pt x="424" y="289"/>
                  </a:cubicBezTo>
                  <a:cubicBezTo>
                    <a:pt x="424" y="289"/>
                    <a:pt x="422" y="287"/>
                    <a:pt x="422" y="287"/>
                  </a:cubicBezTo>
                  <a:cubicBezTo>
                    <a:pt x="422" y="287"/>
                    <a:pt x="421" y="286"/>
                    <a:pt x="420" y="286"/>
                  </a:cubicBezTo>
                  <a:cubicBezTo>
                    <a:pt x="420" y="286"/>
                    <a:pt x="419" y="285"/>
                    <a:pt x="419" y="285"/>
                  </a:cubicBezTo>
                  <a:cubicBezTo>
                    <a:pt x="419" y="285"/>
                    <a:pt x="418" y="284"/>
                    <a:pt x="417" y="284"/>
                  </a:cubicBezTo>
                  <a:cubicBezTo>
                    <a:pt x="416" y="284"/>
                    <a:pt x="417" y="282"/>
                    <a:pt x="418" y="282"/>
                  </a:cubicBezTo>
                  <a:cubicBezTo>
                    <a:pt x="418" y="281"/>
                    <a:pt x="418" y="279"/>
                    <a:pt x="418" y="279"/>
                  </a:cubicBezTo>
                  <a:cubicBezTo>
                    <a:pt x="418" y="279"/>
                    <a:pt x="415" y="279"/>
                    <a:pt x="414" y="279"/>
                  </a:cubicBezTo>
                  <a:cubicBezTo>
                    <a:pt x="414" y="278"/>
                    <a:pt x="414" y="278"/>
                    <a:pt x="414" y="278"/>
                  </a:cubicBezTo>
                  <a:cubicBezTo>
                    <a:pt x="414" y="278"/>
                    <a:pt x="415" y="275"/>
                    <a:pt x="416" y="275"/>
                  </a:cubicBezTo>
                  <a:cubicBezTo>
                    <a:pt x="416" y="274"/>
                    <a:pt x="416" y="273"/>
                    <a:pt x="416" y="273"/>
                  </a:cubicBezTo>
                  <a:cubicBezTo>
                    <a:pt x="416" y="273"/>
                    <a:pt x="416" y="272"/>
                    <a:pt x="416" y="270"/>
                  </a:cubicBezTo>
                  <a:cubicBezTo>
                    <a:pt x="417" y="269"/>
                    <a:pt x="416" y="269"/>
                    <a:pt x="416" y="269"/>
                  </a:cubicBezTo>
                  <a:cubicBezTo>
                    <a:pt x="416" y="269"/>
                    <a:pt x="415" y="268"/>
                    <a:pt x="414" y="268"/>
                  </a:cubicBezTo>
                  <a:cubicBezTo>
                    <a:pt x="414" y="268"/>
                    <a:pt x="414" y="268"/>
                    <a:pt x="415" y="267"/>
                  </a:cubicBezTo>
                  <a:cubicBezTo>
                    <a:pt x="416" y="265"/>
                    <a:pt x="416" y="266"/>
                    <a:pt x="416" y="266"/>
                  </a:cubicBezTo>
                  <a:cubicBezTo>
                    <a:pt x="416" y="264"/>
                    <a:pt x="416" y="264"/>
                    <a:pt x="416" y="264"/>
                  </a:cubicBezTo>
                  <a:cubicBezTo>
                    <a:pt x="414" y="263"/>
                    <a:pt x="414" y="263"/>
                    <a:pt x="414" y="263"/>
                  </a:cubicBezTo>
                  <a:cubicBezTo>
                    <a:pt x="411" y="261"/>
                    <a:pt x="411" y="261"/>
                    <a:pt x="411" y="261"/>
                  </a:cubicBezTo>
                  <a:cubicBezTo>
                    <a:pt x="411" y="261"/>
                    <a:pt x="407" y="261"/>
                    <a:pt x="407" y="261"/>
                  </a:cubicBezTo>
                  <a:cubicBezTo>
                    <a:pt x="407" y="261"/>
                    <a:pt x="404" y="261"/>
                    <a:pt x="404" y="261"/>
                  </a:cubicBezTo>
                  <a:cubicBezTo>
                    <a:pt x="402" y="262"/>
                    <a:pt x="402" y="262"/>
                    <a:pt x="402" y="262"/>
                  </a:cubicBezTo>
                  <a:cubicBezTo>
                    <a:pt x="401" y="263"/>
                    <a:pt x="401" y="263"/>
                    <a:pt x="401" y="263"/>
                  </a:cubicBezTo>
                  <a:cubicBezTo>
                    <a:pt x="398" y="264"/>
                    <a:pt x="398" y="264"/>
                    <a:pt x="398" y="264"/>
                  </a:cubicBezTo>
                  <a:cubicBezTo>
                    <a:pt x="395" y="265"/>
                    <a:pt x="395" y="265"/>
                    <a:pt x="395" y="265"/>
                  </a:cubicBezTo>
                  <a:cubicBezTo>
                    <a:pt x="395" y="265"/>
                    <a:pt x="394" y="267"/>
                    <a:pt x="393" y="268"/>
                  </a:cubicBezTo>
                  <a:cubicBezTo>
                    <a:pt x="393" y="268"/>
                    <a:pt x="393" y="269"/>
                    <a:pt x="393" y="269"/>
                  </a:cubicBezTo>
                  <a:cubicBezTo>
                    <a:pt x="395" y="270"/>
                    <a:pt x="395" y="270"/>
                    <a:pt x="395" y="270"/>
                  </a:cubicBezTo>
                  <a:cubicBezTo>
                    <a:pt x="395" y="272"/>
                    <a:pt x="395" y="272"/>
                    <a:pt x="395" y="272"/>
                  </a:cubicBezTo>
                  <a:cubicBezTo>
                    <a:pt x="396" y="272"/>
                    <a:pt x="396" y="272"/>
                    <a:pt x="396" y="272"/>
                  </a:cubicBezTo>
                  <a:cubicBezTo>
                    <a:pt x="395" y="274"/>
                    <a:pt x="395" y="274"/>
                    <a:pt x="395" y="274"/>
                  </a:cubicBezTo>
                  <a:cubicBezTo>
                    <a:pt x="395" y="274"/>
                    <a:pt x="394" y="274"/>
                    <a:pt x="393" y="275"/>
                  </a:cubicBezTo>
                  <a:cubicBezTo>
                    <a:pt x="392" y="276"/>
                    <a:pt x="392" y="277"/>
                    <a:pt x="392" y="277"/>
                  </a:cubicBezTo>
                  <a:cubicBezTo>
                    <a:pt x="389" y="278"/>
                    <a:pt x="389" y="278"/>
                    <a:pt x="389" y="278"/>
                  </a:cubicBezTo>
                  <a:cubicBezTo>
                    <a:pt x="387" y="277"/>
                    <a:pt x="387" y="277"/>
                    <a:pt x="387" y="277"/>
                  </a:cubicBezTo>
                  <a:cubicBezTo>
                    <a:pt x="385" y="278"/>
                    <a:pt x="385" y="278"/>
                    <a:pt x="385" y="278"/>
                  </a:cubicBezTo>
                  <a:cubicBezTo>
                    <a:pt x="384" y="278"/>
                    <a:pt x="384" y="278"/>
                    <a:pt x="384" y="278"/>
                  </a:cubicBezTo>
                  <a:cubicBezTo>
                    <a:pt x="384" y="276"/>
                    <a:pt x="384" y="276"/>
                    <a:pt x="384" y="276"/>
                  </a:cubicBezTo>
                  <a:cubicBezTo>
                    <a:pt x="383" y="275"/>
                    <a:pt x="383" y="275"/>
                    <a:pt x="383" y="275"/>
                  </a:cubicBezTo>
                  <a:cubicBezTo>
                    <a:pt x="384" y="274"/>
                    <a:pt x="384" y="274"/>
                    <a:pt x="384" y="274"/>
                  </a:cubicBezTo>
                  <a:cubicBezTo>
                    <a:pt x="384" y="274"/>
                    <a:pt x="385" y="273"/>
                    <a:pt x="385" y="273"/>
                  </a:cubicBezTo>
                  <a:cubicBezTo>
                    <a:pt x="386" y="273"/>
                    <a:pt x="387" y="272"/>
                    <a:pt x="387" y="272"/>
                  </a:cubicBezTo>
                  <a:cubicBezTo>
                    <a:pt x="389" y="272"/>
                    <a:pt x="389" y="272"/>
                    <a:pt x="389" y="272"/>
                  </a:cubicBezTo>
                  <a:cubicBezTo>
                    <a:pt x="389" y="270"/>
                    <a:pt x="389" y="270"/>
                    <a:pt x="389" y="270"/>
                  </a:cubicBezTo>
                  <a:cubicBezTo>
                    <a:pt x="390" y="268"/>
                    <a:pt x="390" y="268"/>
                    <a:pt x="390" y="268"/>
                  </a:cubicBezTo>
                  <a:cubicBezTo>
                    <a:pt x="390" y="265"/>
                    <a:pt x="390" y="265"/>
                    <a:pt x="390" y="265"/>
                  </a:cubicBezTo>
                  <a:cubicBezTo>
                    <a:pt x="389" y="264"/>
                    <a:pt x="389" y="264"/>
                    <a:pt x="389" y="264"/>
                  </a:cubicBezTo>
                  <a:cubicBezTo>
                    <a:pt x="388" y="263"/>
                    <a:pt x="388" y="263"/>
                    <a:pt x="388" y="263"/>
                  </a:cubicBezTo>
                  <a:cubicBezTo>
                    <a:pt x="388" y="262"/>
                    <a:pt x="388" y="262"/>
                    <a:pt x="388" y="262"/>
                  </a:cubicBezTo>
                  <a:cubicBezTo>
                    <a:pt x="388" y="260"/>
                    <a:pt x="388" y="260"/>
                    <a:pt x="388" y="260"/>
                  </a:cubicBezTo>
                  <a:cubicBezTo>
                    <a:pt x="389" y="259"/>
                    <a:pt x="389" y="259"/>
                    <a:pt x="389" y="259"/>
                  </a:cubicBezTo>
                  <a:cubicBezTo>
                    <a:pt x="389" y="259"/>
                    <a:pt x="390" y="258"/>
                    <a:pt x="390" y="257"/>
                  </a:cubicBezTo>
                  <a:cubicBezTo>
                    <a:pt x="390" y="257"/>
                    <a:pt x="390" y="255"/>
                    <a:pt x="390" y="255"/>
                  </a:cubicBezTo>
                  <a:cubicBezTo>
                    <a:pt x="390" y="255"/>
                    <a:pt x="390" y="254"/>
                    <a:pt x="390" y="254"/>
                  </a:cubicBezTo>
                  <a:cubicBezTo>
                    <a:pt x="394" y="250"/>
                    <a:pt x="394" y="250"/>
                    <a:pt x="394" y="250"/>
                  </a:cubicBezTo>
                  <a:cubicBezTo>
                    <a:pt x="396" y="248"/>
                    <a:pt x="396" y="248"/>
                    <a:pt x="396" y="248"/>
                  </a:cubicBezTo>
                  <a:cubicBezTo>
                    <a:pt x="396" y="248"/>
                    <a:pt x="398" y="248"/>
                    <a:pt x="398" y="247"/>
                  </a:cubicBezTo>
                  <a:cubicBezTo>
                    <a:pt x="398" y="247"/>
                    <a:pt x="400" y="247"/>
                    <a:pt x="400" y="247"/>
                  </a:cubicBezTo>
                  <a:cubicBezTo>
                    <a:pt x="400" y="247"/>
                    <a:pt x="401" y="246"/>
                    <a:pt x="401" y="246"/>
                  </a:cubicBezTo>
                  <a:cubicBezTo>
                    <a:pt x="402" y="245"/>
                    <a:pt x="402" y="244"/>
                    <a:pt x="402" y="244"/>
                  </a:cubicBezTo>
                  <a:cubicBezTo>
                    <a:pt x="402" y="244"/>
                    <a:pt x="402" y="243"/>
                    <a:pt x="402" y="243"/>
                  </a:cubicBezTo>
                  <a:cubicBezTo>
                    <a:pt x="402" y="243"/>
                    <a:pt x="402" y="242"/>
                    <a:pt x="402" y="242"/>
                  </a:cubicBezTo>
                  <a:cubicBezTo>
                    <a:pt x="402" y="242"/>
                    <a:pt x="402" y="241"/>
                    <a:pt x="402" y="241"/>
                  </a:cubicBezTo>
                  <a:cubicBezTo>
                    <a:pt x="402" y="240"/>
                    <a:pt x="403" y="240"/>
                    <a:pt x="403" y="240"/>
                  </a:cubicBezTo>
                  <a:cubicBezTo>
                    <a:pt x="403" y="238"/>
                    <a:pt x="403" y="238"/>
                    <a:pt x="403" y="238"/>
                  </a:cubicBezTo>
                  <a:cubicBezTo>
                    <a:pt x="403" y="238"/>
                    <a:pt x="402" y="237"/>
                    <a:pt x="402" y="236"/>
                  </a:cubicBezTo>
                  <a:cubicBezTo>
                    <a:pt x="402" y="236"/>
                    <a:pt x="402" y="236"/>
                    <a:pt x="402" y="235"/>
                  </a:cubicBezTo>
                  <a:cubicBezTo>
                    <a:pt x="403" y="234"/>
                    <a:pt x="404" y="234"/>
                    <a:pt x="404" y="234"/>
                  </a:cubicBezTo>
                  <a:cubicBezTo>
                    <a:pt x="406" y="234"/>
                    <a:pt x="406" y="234"/>
                    <a:pt x="406" y="234"/>
                  </a:cubicBezTo>
                  <a:cubicBezTo>
                    <a:pt x="406" y="234"/>
                    <a:pt x="407" y="233"/>
                    <a:pt x="408" y="233"/>
                  </a:cubicBezTo>
                  <a:cubicBezTo>
                    <a:pt x="408" y="233"/>
                    <a:pt x="409" y="232"/>
                    <a:pt x="409" y="232"/>
                  </a:cubicBezTo>
                  <a:cubicBezTo>
                    <a:pt x="410" y="230"/>
                    <a:pt x="410" y="230"/>
                    <a:pt x="410" y="230"/>
                  </a:cubicBezTo>
                  <a:cubicBezTo>
                    <a:pt x="411" y="230"/>
                    <a:pt x="411" y="230"/>
                    <a:pt x="411" y="230"/>
                  </a:cubicBezTo>
                  <a:cubicBezTo>
                    <a:pt x="412" y="229"/>
                    <a:pt x="412" y="229"/>
                    <a:pt x="412" y="229"/>
                  </a:cubicBezTo>
                  <a:cubicBezTo>
                    <a:pt x="412" y="227"/>
                    <a:pt x="412" y="227"/>
                    <a:pt x="412" y="227"/>
                  </a:cubicBezTo>
                  <a:cubicBezTo>
                    <a:pt x="414" y="226"/>
                    <a:pt x="414" y="226"/>
                    <a:pt x="414" y="226"/>
                  </a:cubicBezTo>
                  <a:cubicBezTo>
                    <a:pt x="414" y="225"/>
                    <a:pt x="414" y="225"/>
                    <a:pt x="414" y="225"/>
                  </a:cubicBezTo>
                  <a:cubicBezTo>
                    <a:pt x="415" y="224"/>
                    <a:pt x="415" y="224"/>
                    <a:pt x="415" y="224"/>
                  </a:cubicBezTo>
                  <a:cubicBezTo>
                    <a:pt x="416" y="224"/>
                    <a:pt x="416" y="224"/>
                    <a:pt x="416" y="224"/>
                  </a:cubicBezTo>
                  <a:cubicBezTo>
                    <a:pt x="418" y="222"/>
                    <a:pt x="418" y="222"/>
                    <a:pt x="418" y="222"/>
                  </a:cubicBezTo>
                  <a:cubicBezTo>
                    <a:pt x="420" y="221"/>
                    <a:pt x="420" y="221"/>
                    <a:pt x="420" y="221"/>
                  </a:cubicBezTo>
                  <a:cubicBezTo>
                    <a:pt x="420" y="221"/>
                    <a:pt x="421" y="219"/>
                    <a:pt x="421" y="218"/>
                  </a:cubicBezTo>
                  <a:cubicBezTo>
                    <a:pt x="421" y="217"/>
                    <a:pt x="421" y="217"/>
                    <a:pt x="422" y="216"/>
                  </a:cubicBezTo>
                  <a:cubicBezTo>
                    <a:pt x="422" y="216"/>
                    <a:pt x="423" y="216"/>
                    <a:pt x="424" y="215"/>
                  </a:cubicBezTo>
                  <a:cubicBezTo>
                    <a:pt x="424" y="215"/>
                    <a:pt x="424" y="214"/>
                    <a:pt x="424" y="214"/>
                  </a:cubicBezTo>
                  <a:cubicBezTo>
                    <a:pt x="425" y="214"/>
                    <a:pt x="425" y="214"/>
                    <a:pt x="425" y="214"/>
                  </a:cubicBezTo>
                  <a:cubicBezTo>
                    <a:pt x="425" y="212"/>
                    <a:pt x="425" y="212"/>
                    <a:pt x="425" y="212"/>
                  </a:cubicBezTo>
                  <a:cubicBezTo>
                    <a:pt x="425" y="211"/>
                    <a:pt x="425" y="211"/>
                    <a:pt x="425" y="211"/>
                  </a:cubicBezTo>
                  <a:cubicBezTo>
                    <a:pt x="425" y="211"/>
                    <a:pt x="423" y="212"/>
                    <a:pt x="423" y="212"/>
                  </a:cubicBezTo>
                  <a:cubicBezTo>
                    <a:pt x="423" y="212"/>
                    <a:pt x="422" y="212"/>
                    <a:pt x="421" y="212"/>
                  </a:cubicBezTo>
                  <a:cubicBezTo>
                    <a:pt x="421" y="212"/>
                    <a:pt x="420" y="212"/>
                    <a:pt x="419" y="212"/>
                  </a:cubicBezTo>
                  <a:cubicBezTo>
                    <a:pt x="418" y="211"/>
                    <a:pt x="419" y="211"/>
                    <a:pt x="419" y="211"/>
                  </a:cubicBezTo>
                  <a:cubicBezTo>
                    <a:pt x="419" y="211"/>
                    <a:pt x="420" y="211"/>
                    <a:pt x="420" y="210"/>
                  </a:cubicBezTo>
                  <a:cubicBezTo>
                    <a:pt x="420" y="210"/>
                    <a:pt x="421" y="208"/>
                    <a:pt x="421" y="208"/>
                  </a:cubicBezTo>
                  <a:cubicBezTo>
                    <a:pt x="422" y="208"/>
                    <a:pt x="422" y="208"/>
                    <a:pt x="422" y="208"/>
                  </a:cubicBezTo>
                  <a:cubicBezTo>
                    <a:pt x="423" y="207"/>
                    <a:pt x="423" y="207"/>
                    <a:pt x="423" y="207"/>
                  </a:cubicBezTo>
                  <a:cubicBezTo>
                    <a:pt x="423" y="207"/>
                    <a:pt x="424" y="207"/>
                    <a:pt x="424" y="207"/>
                  </a:cubicBezTo>
                  <a:cubicBezTo>
                    <a:pt x="424" y="207"/>
                    <a:pt x="423" y="206"/>
                    <a:pt x="423" y="206"/>
                  </a:cubicBezTo>
                  <a:cubicBezTo>
                    <a:pt x="423" y="204"/>
                    <a:pt x="423" y="204"/>
                    <a:pt x="423" y="204"/>
                  </a:cubicBezTo>
                  <a:cubicBezTo>
                    <a:pt x="425" y="205"/>
                    <a:pt x="425" y="205"/>
                    <a:pt x="425" y="205"/>
                  </a:cubicBezTo>
                  <a:cubicBezTo>
                    <a:pt x="428" y="205"/>
                    <a:pt x="428" y="205"/>
                    <a:pt x="428" y="205"/>
                  </a:cubicBezTo>
                  <a:cubicBezTo>
                    <a:pt x="429" y="204"/>
                    <a:pt x="429" y="204"/>
                    <a:pt x="429" y="204"/>
                  </a:cubicBezTo>
                  <a:cubicBezTo>
                    <a:pt x="429" y="204"/>
                    <a:pt x="430" y="206"/>
                    <a:pt x="430" y="206"/>
                  </a:cubicBezTo>
                  <a:cubicBezTo>
                    <a:pt x="430" y="207"/>
                    <a:pt x="430" y="208"/>
                    <a:pt x="431" y="208"/>
                  </a:cubicBezTo>
                  <a:cubicBezTo>
                    <a:pt x="431" y="208"/>
                    <a:pt x="433" y="209"/>
                    <a:pt x="433" y="209"/>
                  </a:cubicBezTo>
                  <a:cubicBezTo>
                    <a:pt x="433" y="209"/>
                    <a:pt x="433" y="208"/>
                    <a:pt x="434" y="208"/>
                  </a:cubicBezTo>
                  <a:cubicBezTo>
                    <a:pt x="434" y="208"/>
                    <a:pt x="435" y="208"/>
                    <a:pt x="435" y="208"/>
                  </a:cubicBezTo>
                  <a:cubicBezTo>
                    <a:pt x="436" y="208"/>
                    <a:pt x="437" y="208"/>
                    <a:pt x="437" y="208"/>
                  </a:cubicBezTo>
                  <a:cubicBezTo>
                    <a:pt x="437" y="208"/>
                    <a:pt x="438" y="208"/>
                    <a:pt x="439" y="208"/>
                  </a:cubicBezTo>
                  <a:cubicBezTo>
                    <a:pt x="439" y="207"/>
                    <a:pt x="439" y="207"/>
                    <a:pt x="439" y="207"/>
                  </a:cubicBezTo>
                  <a:cubicBezTo>
                    <a:pt x="439" y="207"/>
                    <a:pt x="439" y="206"/>
                    <a:pt x="439" y="206"/>
                  </a:cubicBezTo>
                  <a:cubicBezTo>
                    <a:pt x="439" y="206"/>
                    <a:pt x="440" y="204"/>
                    <a:pt x="440" y="204"/>
                  </a:cubicBezTo>
                  <a:cubicBezTo>
                    <a:pt x="440" y="204"/>
                    <a:pt x="441" y="204"/>
                    <a:pt x="441" y="204"/>
                  </a:cubicBezTo>
                  <a:cubicBezTo>
                    <a:pt x="441" y="204"/>
                    <a:pt x="442" y="204"/>
                    <a:pt x="442" y="204"/>
                  </a:cubicBezTo>
                  <a:cubicBezTo>
                    <a:pt x="442" y="204"/>
                    <a:pt x="442" y="203"/>
                    <a:pt x="442" y="203"/>
                  </a:cubicBezTo>
                  <a:cubicBezTo>
                    <a:pt x="442" y="203"/>
                    <a:pt x="442" y="202"/>
                    <a:pt x="442" y="202"/>
                  </a:cubicBezTo>
                  <a:cubicBezTo>
                    <a:pt x="442" y="202"/>
                    <a:pt x="443" y="202"/>
                    <a:pt x="443" y="202"/>
                  </a:cubicBezTo>
                  <a:cubicBezTo>
                    <a:pt x="443" y="200"/>
                    <a:pt x="443" y="200"/>
                    <a:pt x="443" y="200"/>
                  </a:cubicBezTo>
                  <a:cubicBezTo>
                    <a:pt x="443" y="200"/>
                    <a:pt x="445" y="200"/>
                    <a:pt x="445" y="200"/>
                  </a:cubicBezTo>
                  <a:cubicBezTo>
                    <a:pt x="446" y="200"/>
                    <a:pt x="445" y="200"/>
                    <a:pt x="445" y="200"/>
                  </a:cubicBezTo>
                  <a:cubicBezTo>
                    <a:pt x="448" y="199"/>
                    <a:pt x="448" y="199"/>
                    <a:pt x="448" y="199"/>
                  </a:cubicBezTo>
                  <a:cubicBezTo>
                    <a:pt x="448" y="199"/>
                    <a:pt x="448" y="199"/>
                    <a:pt x="448" y="200"/>
                  </a:cubicBezTo>
                  <a:cubicBezTo>
                    <a:pt x="446" y="197"/>
                    <a:pt x="443" y="193"/>
                    <a:pt x="443" y="193"/>
                  </a:cubicBezTo>
                  <a:cubicBezTo>
                    <a:pt x="445" y="189"/>
                    <a:pt x="445" y="189"/>
                    <a:pt x="445" y="189"/>
                  </a:cubicBezTo>
                  <a:cubicBezTo>
                    <a:pt x="445" y="189"/>
                    <a:pt x="446" y="182"/>
                    <a:pt x="446" y="180"/>
                  </a:cubicBezTo>
                  <a:cubicBezTo>
                    <a:pt x="446" y="179"/>
                    <a:pt x="446" y="173"/>
                    <a:pt x="446" y="173"/>
                  </a:cubicBezTo>
                  <a:cubicBezTo>
                    <a:pt x="446" y="173"/>
                    <a:pt x="442" y="172"/>
                    <a:pt x="445" y="169"/>
                  </a:cubicBezTo>
                  <a:cubicBezTo>
                    <a:pt x="448" y="165"/>
                    <a:pt x="451" y="160"/>
                    <a:pt x="451" y="160"/>
                  </a:cubicBezTo>
                  <a:cubicBezTo>
                    <a:pt x="451" y="150"/>
                    <a:pt x="451" y="150"/>
                    <a:pt x="451" y="150"/>
                  </a:cubicBezTo>
                  <a:cubicBezTo>
                    <a:pt x="451" y="150"/>
                    <a:pt x="448" y="147"/>
                    <a:pt x="452" y="145"/>
                  </a:cubicBezTo>
                  <a:cubicBezTo>
                    <a:pt x="456" y="142"/>
                    <a:pt x="463" y="133"/>
                    <a:pt x="463" y="133"/>
                  </a:cubicBezTo>
                  <a:cubicBezTo>
                    <a:pt x="470" y="125"/>
                    <a:pt x="470" y="125"/>
                    <a:pt x="470" y="125"/>
                  </a:cubicBezTo>
                  <a:cubicBezTo>
                    <a:pt x="458" y="122"/>
                    <a:pt x="458" y="122"/>
                    <a:pt x="458" y="122"/>
                  </a:cubicBezTo>
                  <a:cubicBezTo>
                    <a:pt x="451" y="121"/>
                    <a:pt x="451" y="121"/>
                    <a:pt x="451" y="121"/>
                  </a:cubicBezTo>
                  <a:cubicBezTo>
                    <a:pt x="446" y="118"/>
                    <a:pt x="446" y="118"/>
                    <a:pt x="446" y="118"/>
                  </a:cubicBezTo>
                  <a:cubicBezTo>
                    <a:pt x="443" y="113"/>
                    <a:pt x="443" y="113"/>
                    <a:pt x="443" y="113"/>
                  </a:cubicBezTo>
                  <a:cubicBezTo>
                    <a:pt x="440" y="115"/>
                    <a:pt x="440" y="115"/>
                    <a:pt x="440" y="115"/>
                  </a:cubicBezTo>
                  <a:cubicBezTo>
                    <a:pt x="437" y="117"/>
                    <a:pt x="437" y="117"/>
                    <a:pt x="437" y="117"/>
                  </a:cubicBezTo>
                  <a:cubicBezTo>
                    <a:pt x="430" y="116"/>
                    <a:pt x="430" y="116"/>
                    <a:pt x="430" y="116"/>
                  </a:cubicBezTo>
                  <a:cubicBezTo>
                    <a:pt x="425" y="111"/>
                    <a:pt x="425" y="111"/>
                    <a:pt x="425" y="111"/>
                  </a:cubicBezTo>
                  <a:cubicBezTo>
                    <a:pt x="421" y="114"/>
                    <a:pt x="421" y="114"/>
                    <a:pt x="421" y="114"/>
                  </a:cubicBezTo>
                  <a:cubicBezTo>
                    <a:pt x="417" y="111"/>
                    <a:pt x="417" y="111"/>
                    <a:pt x="417" y="111"/>
                  </a:cubicBezTo>
                  <a:cubicBezTo>
                    <a:pt x="414" y="106"/>
                    <a:pt x="414" y="106"/>
                    <a:pt x="414" y="106"/>
                  </a:cubicBezTo>
                  <a:cubicBezTo>
                    <a:pt x="413" y="102"/>
                    <a:pt x="413" y="102"/>
                    <a:pt x="413" y="102"/>
                  </a:cubicBezTo>
                  <a:cubicBezTo>
                    <a:pt x="408" y="97"/>
                    <a:pt x="408" y="97"/>
                    <a:pt x="408" y="97"/>
                  </a:cubicBezTo>
                  <a:cubicBezTo>
                    <a:pt x="406" y="97"/>
                    <a:pt x="406" y="97"/>
                    <a:pt x="406" y="97"/>
                  </a:cubicBezTo>
                  <a:cubicBezTo>
                    <a:pt x="406" y="98"/>
                    <a:pt x="405" y="98"/>
                    <a:pt x="405" y="98"/>
                  </a:cubicBezTo>
                  <a:cubicBezTo>
                    <a:pt x="405" y="98"/>
                    <a:pt x="402" y="97"/>
                    <a:pt x="402" y="97"/>
                  </a:cubicBezTo>
                  <a:cubicBezTo>
                    <a:pt x="402" y="95"/>
                    <a:pt x="402" y="95"/>
                    <a:pt x="402" y="95"/>
                  </a:cubicBezTo>
                  <a:cubicBezTo>
                    <a:pt x="401" y="94"/>
                    <a:pt x="401" y="94"/>
                    <a:pt x="401" y="94"/>
                  </a:cubicBezTo>
                  <a:cubicBezTo>
                    <a:pt x="399" y="94"/>
                    <a:pt x="399" y="94"/>
                    <a:pt x="399" y="94"/>
                  </a:cubicBezTo>
                  <a:cubicBezTo>
                    <a:pt x="397" y="95"/>
                    <a:pt x="397" y="95"/>
                    <a:pt x="397" y="95"/>
                  </a:cubicBezTo>
                  <a:cubicBezTo>
                    <a:pt x="396" y="96"/>
                    <a:pt x="396" y="96"/>
                    <a:pt x="396" y="96"/>
                  </a:cubicBezTo>
                  <a:cubicBezTo>
                    <a:pt x="396" y="96"/>
                    <a:pt x="396" y="96"/>
                    <a:pt x="396" y="96"/>
                  </a:cubicBezTo>
                  <a:cubicBezTo>
                    <a:pt x="395" y="97"/>
                    <a:pt x="395" y="97"/>
                    <a:pt x="395" y="97"/>
                  </a:cubicBezTo>
                  <a:cubicBezTo>
                    <a:pt x="394" y="97"/>
                    <a:pt x="394" y="97"/>
                    <a:pt x="394" y="97"/>
                  </a:cubicBezTo>
                  <a:cubicBezTo>
                    <a:pt x="394" y="97"/>
                    <a:pt x="394" y="97"/>
                    <a:pt x="394" y="97"/>
                  </a:cubicBezTo>
                  <a:cubicBezTo>
                    <a:pt x="394" y="97"/>
                    <a:pt x="393" y="97"/>
                    <a:pt x="393" y="97"/>
                  </a:cubicBezTo>
                  <a:cubicBezTo>
                    <a:pt x="391" y="97"/>
                    <a:pt x="391" y="97"/>
                    <a:pt x="391" y="97"/>
                  </a:cubicBezTo>
                  <a:cubicBezTo>
                    <a:pt x="391" y="96"/>
                    <a:pt x="391" y="96"/>
                    <a:pt x="391" y="96"/>
                  </a:cubicBezTo>
                  <a:cubicBezTo>
                    <a:pt x="391" y="95"/>
                    <a:pt x="391" y="95"/>
                    <a:pt x="391" y="95"/>
                  </a:cubicBezTo>
                  <a:cubicBezTo>
                    <a:pt x="389" y="94"/>
                    <a:pt x="389" y="94"/>
                    <a:pt x="389" y="94"/>
                  </a:cubicBezTo>
                  <a:cubicBezTo>
                    <a:pt x="388" y="94"/>
                    <a:pt x="388" y="94"/>
                    <a:pt x="388" y="94"/>
                  </a:cubicBezTo>
                  <a:cubicBezTo>
                    <a:pt x="388" y="94"/>
                    <a:pt x="387" y="93"/>
                    <a:pt x="387" y="93"/>
                  </a:cubicBezTo>
                  <a:cubicBezTo>
                    <a:pt x="386" y="93"/>
                    <a:pt x="386" y="92"/>
                    <a:pt x="386" y="92"/>
                  </a:cubicBezTo>
                  <a:cubicBezTo>
                    <a:pt x="385" y="91"/>
                    <a:pt x="385" y="91"/>
                    <a:pt x="385" y="91"/>
                  </a:cubicBezTo>
                  <a:cubicBezTo>
                    <a:pt x="387" y="91"/>
                    <a:pt x="387" y="91"/>
                    <a:pt x="387" y="91"/>
                  </a:cubicBezTo>
                  <a:cubicBezTo>
                    <a:pt x="387" y="91"/>
                    <a:pt x="387" y="90"/>
                    <a:pt x="387" y="90"/>
                  </a:cubicBezTo>
                  <a:cubicBezTo>
                    <a:pt x="387" y="90"/>
                    <a:pt x="387" y="90"/>
                    <a:pt x="387" y="90"/>
                  </a:cubicBezTo>
                  <a:cubicBezTo>
                    <a:pt x="387" y="90"/>
                    <a:pt x="386" y="90"/>
                    <a:pt x="386" y="90"/>
                  </a:cubicBezTo>
                  <a:cubicBezTo>
                    <a:pt x="384" y="90"/>
                    <a:pt x="384" y="90"/>
                    <a:pt x="384" y="90"/>
                  </a:cubicBezTo>
                  <a:cubicBezTo>
                    <a:pt x="383" y="91"/>
                    <a:pt x="383" y="91"/>
                    <a:pt x="383" y="91"/>
                  </a:cubicBezTo>
                  <a:cubicBezTo>
                    <a:pt x="381" y="91"/>
                    <a:pt x="381" y="91"/>
                    <a:pt x="381" y="91"/>
                  </a:cubicBezTo>
                  <a:cubicBezTo>
                    <a:pt x="379" y="92"/>
                    <a:pt x="379" y="92"/>
                    <a:pt x="379" y="92"/>
                  </a:cubicBezTo>
                  <a:cubicBezTo>
                    <a:pt x="376" y="92"/>
                    <a:pt x="376" y="92"/>
                    <a:pt x="376" y="92"/>
                  </a:cubicBezTo>
                  <a:cubicBezTo>
                    <a:pt x="375" y="90"/>
                    <a:pt x="375" y="90"/>
                    <a:pt x="375" y="90"/>
                  </a:cubicBezTo>
                  <a:cubicBezTo>
                    <a:pt x="374" y="88"/>
                    <a:pt x="374" y="88"/>
                    <a:pt x="374" y="88"/>
                  </a:cubicBezTo>
                  <a:cubicBezTo>
                    <a:pt x="373" y="87"/>
                    <a:pt x="373" y="87"/>
                    <a:pt x="373" y="87"/>
                  </a:cubicBezTo>
                  <a:cubicBezTo>
                    <a:pt x="372" y="87"/>
                    <a:pt x="372" y="87"/>
                    <a:pt x="372" y="87"/>
                  </a:cubicBezTo>
                  <a:cubicBezTo>
                    <a:pt x="369" y="86"/>
                    <a:pt x="369" y="86"/>
                    <a:pt x="369" y="86"/>
                  </a:cubicBezTo>
                  <a:cubicBezTo>
                    <a:pt x="370" y="84"/>
                    <a:pt x="370" y="84"/>
                    <a:pt x="370" y="84"/>
                  </a:cubicBezTo>
                  <a:cubicBezTo>
                    <a:pt x="370" y="84"/>
                    <a:pt x="369" y="82"/>
                    <a:pt x="369" y="82"/>
                  </a:cubicBezTo>
                  <a:cubicBezTo>
                    <a:pt x="368" y="82"/>
                    <a:pt x="367" y="82"/>
                    <a:pt x="367" y="82"/>
                  </a:cubicBezTo>
                  <a:cubicBezTo>
                    <a:pt x="365" y="80"/>
                    <a:pt x="365" y="80"/>
                    <a:pt x="365" y="80"/>
                  </a:cubicBezTo>
                  <a:cubicBezTo>
                    <a:pt x="365" y="80"/>
                    <a:pt x="365" y="79"/>
                    <a:pt x="364" y="78"/>
                  </a:cubicBezTo>
                  <a:cubicBezTo>
                    <a:pt x="363" y="78"/>
                    <a:pt x="363" y="77"/>
                    <a:pt x="362" y="77"/>
                  </a:cubicBezTo>
                  <a:cubicBezTo>
                    <a:pt x="361" y="77"/>
                    <a:pt x="359" y="77"/>
                    <a:pt x="359" y="77"/>
                  </a:cubicBezTo>
                  <a:cubicBezTo>
                    <a:pt x="359" y="77"/>
                    <a:pt x="358" y="75"/>
                    <a:pt x="357" y="75"/>
                  </a:cubicBezTo>
                  <a:cubicBezTo>
                    <a:pt x="357" y="75"/>
                    <a:pt x="353" y="75"/>
                    <a:pt x="353" y="75"/>
                  </a:cubicBezTo>
                  <a:cubicBezTo>
                    <a:pt x="353" y="75"/>
                    <a:pt x="354" y="72"/>
                    <a:pt x="354" y="72"/>
                  </a:cubicBezTo>
                  <a:cubicBezTo>
                    <a:pt x="354" y="71"/>
                    <a:pt x="354" y="68"/>
                    <a:pt x="354" y="68"/>
                  </a:cubicBezTo>
                  <a:cubicBezTo>
                    <a:pt x="354" y="67"/>
                    <a:pt x="354" y="67"/>
                    <a:pt x="354" y="67"/>
                  </a:cubicBezTo>
                  <a:cubicBezTo>
                    <a:pt x="354" y="67"/>
                    <a:pt x="353" y="66"/>
                    <a:pt x="354" y="64"/>
                  </a:cubicBezTo>
                  <a:cubicBezTo>
                    <a:pt x="355" y="62"/>
                    <a:pt x="354" y="63"/>
                    <a:pt x="355" y="61"/>
                  </a:cubicBezTo>
                  <a:cubicBezTo>
                    <a:pt x="356" y="58"/>
                    <a:pt x="356" y="57"/>
                    <a:pt x="356" y="57"/>
                  </a:cubicBezTo>
                  <a:cubicBezTo>
                    <a:pt x="354" y="56"/>
                    <a:pt x="354" y="56"/>
                    <a:pt x="354" y="56"/>
                  </a:cubicBezTo>
                  <a:cubicBezTo>
                    <a:pt x="354" y="56"/>
                    <a:pt x="353" y="55"/>
                    <a:pt x="352" y="56"/>
                  </a:cubicBezTo>
                  <a:cubicBezTo>
                    <a:pt x="352" y="58"/>
                    <a:pt x="351" y="58"/>
                    <a:pt x="351" y="58"/>
                  </a:cubicBezTo>
                  <a:cubicBezTo>
                    <a:pt x="349" y="61"/>
                    <a:pt x="349" y="61"/>
                    <a:pt x="349" y="61"/>
                  </a:cubicBezTo>
                  <a:cubicBezTo>
                    <a:pt x="349" y="64"/>
                    <a:pt x="349" y="64"/>
                    <a:pt x="349" y="64"/>
                  </a:cubicBezTo>
                  <a:cubicBezTo>
                    <a:pt x="349" y="64"/>
                    <a:pt x="350" y="65"/>
                    <a:pt x="347" y="65"/>
                  </a:cubicBezTo>
                  <a:cubicBezTo>
                    <a:pt x="345" y="65"/>
                    <a:pt x="343" y="65"/>
                    <a:pt x="343" y="65"/>
                  </a:cubicBezTo>
                  <a:cubicBezTo>
                    <a:pt x="343" y="65"/>
                    <a:pt x="345" y="67"/>
                    <a:pt x="342" y="67"/>
                  </a:cubicBezTo>
                  <a:cubicBezTo>
                    <a:pt x="340" y="67"/>
                    <a:pt x="337" y="67"/>
                    <a:pt x="337" y="67"/>
                  </a:cubicBezTo>
                  <a:cubicBezTo>
                    <a:pt x="335" y="65"/>
                    <a:pt x="335" y="65"/>
                    <a:pt x="335" y="65"/>
                  </a:cubicBezTo>
                  <a:cubicBezTo>
                    <a:pt x="331" y="66"/>
                    <a:pt x="331" y="66"/>
                    <a:pt x="331" y="66"/>
                  </a:cubicBezTo>
                  <a:cubicBezTo>
                    <a:pt x="331" y="66"/>
                    <a:pt x="331" y="65"/>
                    <a:pt x="331" y="63"/>
                  </a:cubicBezTo>
                  <a:cubicBezTo>
                    <a:pt x="331" y="62"/>
                    <a:pt x="330" y="60"/>
                    <a:pt x="331" y="60"/>
                  </a:cubicBezTo>
                  <a:cubicBezTo>
                    <a:pt x="332" y="60"/>
                    <a:pt x="333" y="59"/>
                    <a:pt x="333" y="59"/>
                  </a:cubicBezTo>
                  <a:cubicBezTo>
                    <a:pt x="332" y="56"/>
                    <a:pt x="332" y="56"/>
                    <a:pt x="332" y="56"/>
                  </a:cubicBezTo>
                  <a:cubicBezTo>
                    <a:pt x="332" y="56"/>
                    <a:pt x="332" y="56"/>
                    <a:pt x="332" y="56"/>
                  </a:cubicBezTo>
                  <a:cubicBezTo>
                    <a:pt x="332" y="56"/>
                    <a:pt x="331" y="56"/>
                    <a:pt x="331" y="55"/>
                  </a:cubicBezTo>
                  <a:cubicBezTo>
                    <a:pt x="331" y="54"/>
                    <a:pt x="332" y="52"/>
                    <a:pt x="332" y="52"/>
                  </a:cubicBezTo>
                  <a:cubicBezTo>
                    <a:pt x="333" y="51"/>
                    <a:pt x="333" y="49"/>
                    <a:pt x="333" y="49"/>
                  </a:cubicBezTo>
                  <a:cubicBezTo>
                    <a:pt x="332" y="49"/>
                    <a:pt x="332" y="49"/>
                    <a:pt x="332" y="49"/>
                  </a:cubicBezTo>
                  <a:cubicBezTo>
                    <a:pt x="332" y="49"/>
                    <a:pt x="330" y="50"/>
                    <a:pt x="330" y="48"/>
                  </a:cubicBezTo>
                  <a:cubicBezTo>
                    <a:pt x="330" y="47"/>
                    <a:pt x="329" y="45"/>
                    <a:pt x="329" y="45"/>
                  </a:cubicBezTo>
                  <a:cubicBezTo>
                    <a:pt x="329" y="45"/>
                    <a:pt x="327" y="44"/>
                    <a:pt x="327" y="44"/>
                  </a:cubicBezTo>
                  <a:cubicBezTo>
                    <a:pt x="326" y="44"/>
                    <a:pt x="326" y="44"/>
                    <a:pt x="325" y="45"/>
                  </a:cubicBezTo>
                  <a:cubicBezTo>
                    <a:pt x="325" y="45"/>
                    <a:pt x="322" y="44"/>
                    <a:pt x="322" y="44"/>
                  </a:cubicBezTo>
                  <a:cubicBezTo>
                    <a:pt x="322" y="44"/>
                    <a:pt x="319" y="44"/>
                    <a:pt x="319" y="44"/>
                  </a:cubicBezTo>
                  <a:cubicBezTo>
                    <a:pt x="318" y="44"/>
                    <a:pt x="317" y="46"/>
                    <a:pt x="317" y="46"/>
                  </a:cubicBezTo>
                  <a:cubicBezTo>
                    <a:pt x="315" y="43"/>
                    <a:pt x="315" y="43"/>
                    <a:pt x="315" y="43"/>
                  </a:cubicBezTo>
                  <a:cubicBezTo>
                    <a:pt x="316" y="40"/>
                    <a:pt x="316" y="40"/>
                    <a:pt x="316" y="40"/>
                  </a:cubicBezTo>
                  <a:cubicBezTo>
                    <a:pt x="316" y="40"/>
                    <a:pt x="314" y="38"/>
                    <a:pt x="314" y="37"/>
                  </a:cubicBezTo>
                  <a:cubicBezTo>
                    <a:pt x="314" y="37"/>
                    <a:pt x="313" y="35"/>
                    <a:pt x="313" y="35"/>
                  </a:cubicBezTo>
                  <a:cubicBezTo>
                    <a:pt x="311" y="35"/>
                    <a:pt x="311" y="35"/>
                    <a:pt x="311" y="35"/>
                  </a:cubicBezTo>
                  <a:cubicBezTo>
                    <a:pt x="310" y="34"/>
                    <a:pt x="310" y="34"/>
                    <a:pt x="310" y="34"/>
                  </a:cubicBezTo>
                  <a:cubicBezTo>
                    <a:pt x="310" y="34"/>
                    <a:pt x="308" y="34"/>
                    <a:pt x="307" y="34"/>
                  </a:cubicBezTo>
                  <a:cubicBezTo>
                    <a:pt x="306" y="34"/>
                    <a:pt x="306" y="34"/>
                    <a:pt x="305" y="34"/>
                  </a:cubicBezTo>
                  <a:cubicBezTo>
                    <a:pt x="305" y="34"/>
                    <a:pt x="303" y="32"/>
                    <a:pt x="303" y="32"/>
                  </a:cubicBezTo>
                  <a:cubicBezTo>
                    <a:pt x="303" y="31"/>
                    <a:pt x="303" y="30"/>
                    <a:pt x="303" y="29"/>
                  </a:cubicBezTo>
                  <a:cubicBezTo>
                    <a:pt x="302" y="28"/>
                    <a:pt x="301" y="26"/>
                    <a:pt x="301" y="25"/>
                  </a:cubicBezTo>
                  <a:cubicBezTo>
                    <a:pt x="301" y="25"/>
                    <a:pt x="302" y="23"/>
                    <a:pt x="302" y="23"/>
                  </a:cubicBezTo>
                  <a:cubicBezTo>
                    <a:pt x="301" y="22"/>
                    <a:pt x="299" y="20"/>
                    <a:pt x="299" y="20"/>
                  </a:cubicBezTo>
                  <a:cubicBezTo>
                    <a:pt x="298" y="18"/>
                    <a:pt x="298" y="18"/>
                    <a:pt x="298" y="18"/>
                  </a:cubicBezTo>
                  <a:cubicBezTo>
                    <a:pt x="298" y="18"/>
                    <a:pt x="295" y="20"/>
                    <a:pt x="294" y="20"/>
                  </a:cubicBezTo>
                  <a:cubicBezTo>
                    <a:pt x="293" y="20"/>
                    <a:pt x="291" y="19"/>
                    <a:pt x="291" y="20"/>
                  </a:cubicBezTo>
                  <a:cubicBezTo>
                    <a:pt x="291" y="20"/>
                    <a:pt x="292" y="22"/>
                    <a:pt x="291" y="22"/>
                  </a:cubicBezTo>
                  <a:cubicBezTo>
                    <a:pt x="290" y="22"/>
                    <a:pt x="288" y="22"/>
                    <a:pt x="287" y="21"/>
                  </a:cubicBezTo>
                  <a:cubicBezTo>
                    <a:pt x="286" y="20"/>
                    <a:pt x="286" y="19"/>
                    <a:pt x="286" y="18"/>
                  </a:cubicBezTo>
                  <a:cubicBezTo>
                    <a:pt x="285" y="18"/>
                    <a:pt x="285" y="16"/>
                    <a:pt x="284" y="16"/>
                  </a:cubicBezTo>
                  <a:cubicBezTo>
                    <a:pt x="283" y="16"/>
                    <a:pt x="282" y="16"/>
                    <a:pt x="282" y="15"/>
                  </a:cubicBezTo>
                  <a:cubicBezTo>
                    <a:pt x="282" y="15"/>
                    <a:pt x="282" y="12"/>
                    <a:pt x="282" y="12"/>
                  </a:cubicBezTo>
                  <a:cubicBezTo>
                    <a:pt x="282" y="10"/>
                    <a:pt x="282" y="10"/>
                    <a:pt x="282" y="10"/>
                  </a:cubicBezTo>
                  <a:cubicBezTo>
                    <a:pt x="282" y="10"/>
                    <a:pt x="282" y="7"/>
                    <a:pt x="281" y="7"/>
                  </a:cubicBezTo>
                  <a:cubicBezTo>
                    <a:pt x="281" y="6"/>
                    <a:pt x="280" y="5"/>
                    <a:pt x="280" y="5"/>
                  </a:cubicBezTo>
                  <a:cubicBezTo>
                    <a:pt x="280" y="2"/>
                    <a:pt x="280" y="2"/>
                    <a:pt x="280" y="2"/>
                  </a:cubicBezTo>
                  <a:cubicBezTo>
                    <a:pt x="281" y="1"/>
                    <a:pt x="281" y="1"/>
                    <a:pt x="281" y="1"/>
                  </a:cubicBezTo>
                  <a:cubicBezTo>
                    <a:pt x="281" y="1"/>
                    <a:pt x="281" y="0"/>
                    <a:pt x="282" y="0"/>
                  </a:cubicBezTo>
                  <a:cubicBezTo>
                    <a:pt x="259" y="4"/>
                    <a:pt x="259" y="4"/>
                    <a:pt x="259" y="4"/>
                  </a:cubicBezTo>
                  <a:cubicBezTo>
                    <a:pt x="249" y="5"/>
                    <a:pt x="249" y="5"/>
                    <a:pt x="249" y="5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3" y="15"/>
                    <a:pt x="243" y="15"/>
                    <a:pt x="243" y="15"/>
                  </a:cubicBezTo>
                  <a:cubicBezTo>
                    <a:pt x="244" y="23"/>
                    <a:pt x="244" y="23"/>
                    <a:pt x="244" y="23"/>
                  </a:cubicBezTo>
                  <a:cubicBezTo>
                    <a:pt x="241" y="28"/>
                    <a:pt x="241" y="28"/>
                    <a:pt x="241" y="28"/>
                  </a:cubicBezTo>
                  <a:cubicBezTo>
                    <a:pt x="241" y="34"/>
                    <a:pt x="241" y="34"/>
                    <a:pt x="241" y="34"/>
                  </a:cubicBezTo>
                  <a:cubicBezTo>
                    <a:pt x="241" y="43"/>
                    <a:pt x="241" y="43"/>
                    <a:pt x="241" y="43"/>
                  </a:cubicBezTo>
                  <a:cubicBezTo>
                    <a:pt x="236" y="46"/>
                    <a:pt x="236" y="46"/>
                    <a:pt x="236" y="46"/>
                  </a:cubicBezTo>
                  <a:cubicBezTo>
                    <a:pt x="229" y="53"/>
                    <a:pt x="229" y="53"/>
                    <a:pt x="229" y="53"/>
                  </a:cubicBezTo>
                  <a:cubicBezTo>
                    <a:pt x="219" y="57"/>
                    <a:pt x="219" y="57"/>
                    <a:pt x="219" y="57"/>
                  </a:cubicBezTo>
                  <a:cubicBezTo>
                    <a:pt x="206" y="60"/>
                    <a:pt x="206" y="60"/>
                    <a:pt x="206" y="60"/>
                  </a:cubicBezTo>
                  <a:cubicBezTo>
                    <a:pt x="196" y="63"/>
                    <a:pt x="196" y="63"/>
                    <a:pt x="196" y="63"/>
                  </a:cubicBezTo>
                  <a:cubicBezTo>
                    <a:pt x="187" y="68"/>
                    <a:pt x="187" y="68"/>
                    <a:pt x="187" y="68"/>
                  </a:cubicBezTo>
                  <a:cubicBezTo>
                    <a:pt x="185" y="75"/>
                    <a:pt x="185" y="75"/>
                    <a:pt x="185" y="75"/>
                  </a:cubicBezTo>
                  <a:cubicBezTo>
                    <a:pt x="184" y="84"/>
                    <a:pt x="184" y="84"/>
                    <a:pt x="184" y="84"/>
                  </a:cubicBezTo>
                  <a:cubicBezTo>
                    <a:pt x="177" y="87"/>
                    <a:pt x="177" y="87"/>
                    <a:pt x="177" y="87"/>
                  </a:cubicBezTo>
                  <a:cubicBezTo>
                    <a:pt x="177" y="87"/>
                    <a:pt x="174" y="89"/>
                    <a:pt x="172" y="88"/>
                  </a:cubicBezTo>
                  <a:cubicBezTo>
                    <a:pt x="169" y="88"/>
                    <a:pt x="163" y="86"/>
                    <a:pt x="163" y="86"/>
                  </a:cubicBezTo>
                  <a:cubicBezTo>
                    <a:pt x="163" y="86"/>
                    <a:pt x="156" y="82"/>
                    <a:pt x="153" y="82"/>
                  </a:cubicBezTo>
                  <a:cubicBezTo>
                    <a:pt x="150" y="81"/>
                    <a:pt x="145" y="76"/>
                    <a:pt x="145" y="76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40" y="80"/>
                    <a:pt x="137" y="77"/>
                    <a:pt x="137" y="75"/>
                  </a:cubicBezTo>
                  <a:cubicBezTo>
                    <a:pt x="137" y="74"/>
                    <a:pt x="137" y="74"/>
                    <a:pt x="137" y="72"/>
                  </a:cubicBezTo>
                  <a:cubicBezTo>
                    <a:pt x="137" y="69"/>
                    <a:pt x="137" y="64"/>
                    <a:pt x="137" y="64"/>
                  </a:cubicBezTo>
                  <a:cubicBezTo>
                    <a:pt x="130" y="61"/>
                    <a:pt x="130" y="61"/>
                    <a:pt x="130" y="61"/>
                  </a:cubicBezTo>
                  <a:cubicBezTo>
                    <a:pt x="123" y="60"/>
                    <a:pt x="123" y="60"/>
                    <a:pt x="123" y="60"/>
                  </a:cubicBezTo>
                  <a:cubicBezTo>
                    <a:pt x="123" y="60"/>
                    <a:pt x="123" y="62"/>
                    <a:pt x="121" y="60"/>
                  </a:cubicBezTo>
                  <a:cubicBezTo>
                    <a:pt x="118" y="58"/>
                    <a:pt x="118" y="54"/>
                    <a:pt x="118" y="54"/>
                  </a:cubicBezTo>
                  <a:cubicBezTo>
                    <a:pt x="112" y="51"/>
                    <a:pt x="112" y="51"/>
                    <a:pt x="112" y="51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7" y="65"/>
                    <a:pt x="117" y="65"/>
                    <a:pt x="117" y="65"/>
                  </a:cubicBezTo>
                  <a:cubicBezTo>
                    <a:pt x="119" y="69"/>
                    <a:pt x="119" y="69"/>
                    <a:pt x="119" y="69"/>
                  </a:cubicBezTo>
                  <a:cubicBezTo>
                    <a:pt x="117" y="75"/>
                    <a:pt x="117" y="75"/>
                    <a:pt x="117" y="75"/>
                  </a:cubicBezTo>
                  <a:cubicBezTo>
                    <a:pt x="119" y="80"/>
                    <a:pt x="119" y="80"/>
                    <a:pt x="119" y="80"/>
                  </a:cubicBezTo>
                  <a:cubicBezTo>
                    <a:pt x="120" y="84"/>
                    <a:pt x="120" y="84"/>
                    <a:pt x="120" y="84"/>
                  </a:cubicBezTo>
                  <a:cubicBezTo>
                    <a:pt x="120" y="84"/>
                    <a:pt x="121" y="84"/>
                    <a:pt x="121" y="87"/>
                  </a:cubicBezTo>
                  <a:cubicBezTo>
                    <a:pt x="121" y="89"/>
                    <a:pt x="120" y="99"/>
                    <a:pt x="120" y="99"/>
                  </a:cubicBezTo>
                  <a:cubicBezTo>
                    <a:pt x="120" y="107"/>
                    <a:pt x="120" y="107"/>
                    <a:pt x="120" y="107"/>
                  </a:cubicBezTo>
                  <a:cubicBezTo>
                    <a:pt x="123" y="115"/>
                    <a:pt x="123" y="115"/>
                    <a:pt x="123" y="115"/>
                  </a:cubicBezTo>
                  <a:cubicBezTo>
                    <a:pt x="123" y="115"/>
                    <a:pt x="118" y="118"/>
                    <a:pt x="116" y="118"/>
                  </a:cubicBezTo>
                  <a:cubicBezTo>
                    <a:pt x="114" y="118"/>
                    <a:pt x="109" y="116"/>
                    <a:pt x="109" y="116"/>
                  </a:cubicBezTo>
                  <a:cubicBezTo>
                    <a:pt x="107" y="111"/>
                    <a:pt x="107" y="111"/>
                    <a:pt x="107" y="111"/>
                  </a:cubicBezTo>
                  <a:cubicBezTo>
                    <a:pt x="95" y="112"/>
                    <a:pt x="95" y="112"/>
                    <a:pt x="95" y="112"/>
                  </a:cubicBezTo>
                  <a:cubicBezTo>
                    <a:pt x="88" y="111"/>
                    <a:pt x="88" y="111"/>
                    <a:pt x="88" y="111"/>
                  </a:cubicBezTo>
                  <a:cubicBezTo>
                    <a:pt x="82" y="115"/>
                    <a:pt x="82" y="115"/>
                    <a:pt x="82" y="115"/>
                  </a:cubicBezTo>
                  <a:cubicBezTo>
                    <a:pt x="78" y="114"/>
                    <a:pt x="78" y="114"/>
                    <a:pt x="78" y="114"/>
                  </a:cubicBezTo>
                  <a:cubicBezTo>
                    <a:pt x="74" y="110"/>
                    <a:pt x="74" y="110"/>
                    <a:pt x="74" y="110"/>
                  </a:cubicBezTo>
                  <a:cubicBezTo>
                    <a:pt x="73" y="104"/>
                    <a:pt x="73" y="104"/>
                    <a:pt x="73" y="104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67" y="94"/>
                    <a:pt x="67" y="94"/>
                    <a:pt x="67" y="94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6" y="99"/>
                    <a:pt x="46" y="99"/>
                    <a:pt x="46" y="99"/>
                  </a:cubicBezTo>
                  <a:cubicBezTo>
                    <a:pt x="40" y="98"/>
                    <a:pt x="40" y="98"/>
                    <a:pt x="40" y="98"/>
                  </a:cubicBezTo>
                  <a:cubicBezTo>
                    <a:pt x="38" y="101"/>
                    <a:pt x="38" y="101"/>
                    <a:pt x="38" y="101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24" y="100"/>
                    <a:pt x="24" y="100"/>
                    <a:pt x="24" y="100"/>
                  </a:cubicBezTo>
                  <a:cubicBezTo>
                    <a:pt x="19" y="99"/>
                    <a:pt x="19" y="99"/>
                    <a:pt x="19" y="99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3"/>
                    <a:pt x="2" y="113"/>
                    <a:pt x="4" y="113"/>
                  </a:cubicBezTo>
                  <a:cubicBezTo>
                    <a:pt x="5" y="113"/>
                    <a:pt x="14" y="114"/>
                    <a:pt x="14" y="114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0" y="120"/>
                    <a:pt x="10" y="120"/>
                    <a:pt x="10" y="120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6" y="127"/>
                    <a:pt x="16" y="127"/>
                    <a:pt x="16" y="127"/>
                  </a:cubicBezTo>
                  <a:cubicBezTo>
                    <a:pt x="5" y="128"/>
                    <a:pt x="5" y="128"/>
                    <a:pt x="5" y="128"/>
                  </a:cubicBezTo>
                  <a:cubicBezTo>
                    <a:pt x="5" y="128"/>
                    <a:pt x="2" y="127"/>
                    <a:pt x="2" y="129"/>
                  </a:cubicBezTo>
                  <a:cubicBezTo>
                    <a:pt x="1" y="131"/>
                    <a:pt x="5" y="132"/>
                    <a:pt x="5" y="132"/>
                  </a:cubicBezTo>
                  <a:cubicBezTo>
                    <a:pt x="10" y="135"/>
                    <a:pt x="10" y="135"/>
                    <a:pt x="10" y="135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3" y="145"/>
                    <a:pt x="13" y="145"/>
                    <a:pt x="13" y="145"/>
                  </a:cubicBezTo>
                  <a:cubicBezTo>
                    <a:pt x="19" y="145"/>
                    <a:pt x="19" y="145"/>
                    <a:pt x="19" y="145"/>
                  </a:cubicBezTo>
                  <a:cubicBezTo>
                    <a:pt x="19" y="145"/>
                    <a:pt x="20" y="143"/>
                    <a:pt x="23" y="142"/>
                  </a:cubicBezTo>
                  <a:cubicBezTo>
                    <a:pt x="25" y="142"/>
                    <a:pt x="28" y="142"/>
                    <a:pt x="28" y="142"/>
                  </a:cubicBezTo>
                  <a:cubicBezTo>
                    <a:pt x="28" y="142"/>
                    <a:pt x="28" y="141"/>
                    <a:pt x="30" y="146"/>
                  </a:cubicBezTo>
                  <a:cubicBezTo>
                    <a:pt x="31" y="150"/>
                    <a:pt x="31" y="150"/>
                    <a:pt x="31" y="150"/>
                  </a:cubicBezTo>
                  <a:cubicBezTo>
                    <a:pt x="35" y="151"/>
                    <a:pt x="35" y="151"/>
                    <a:pt x="35" y="151"/>
                  </a:cubicBezTo>
                  <a:cubicBezTo>
                    <a:pt x="37" y="152"/>
                    <a:pt x="37" y="152"/>
                    <a:pt x="37" y="152"/>
                  </a:cubicBezTo>
                  <a:cubicBezTo>
                    <a:pt x="37" y="152"/>
                    <a:pt x="41" y="154"/>
                    <a:pt x="43" y="155"/>
                  </a:cubicBezTo>
                  <a:cubicBezTo>
                    <a:pt x="45" y="156"/>
                    <a:pt x="49" y="160"/>
                    <a:pt x="49" y="160"/>
                  </a:cubicBezTo>
                  <a:cubicBezTo>
                    <a:pt x="51" y="161"/>
                    <a:pt x="51" y="161"/>
                    <a:pt x="51" y="161"/>
                  </a:cubicBezTo>
                  <a:cubicBezTo>
                    <a:pt x="51" y="166"/>
                    <a:pt x="51" y="166"/>
                    <a:pt x="51" y="166"/>
                  </a:cubicBezTo>
                  <a:cubicBezTo>
                    <a:pt x="51" y="166"/>
                    <a:pt x="55" y="167"/>
                    <a:pt x="58" y="167"/>
                  </a:cubicBezTo>
                  <a:cubicBezTo>
                    <a:pt x="61" y="167"/>
                    <a:pt x="68" y="166"/>
                    <a:pt x="68" y="166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72" y="170"/>
                    <a:pt x="81" y="173"/>
                    <a:pt x="81" y="173"/>
                  </a:cubicBezTo>
                  <a:cubicBezTo>
                    <a:pt x="78" y="177"/>
                    <a:pt x="78" y="177"/>
                    <a:pt x="78" y="177"/>
                  </a:cubicBezTo>
                  <a:cubicBezTo>
                    <a:pt x="75" y="180"/>
                    <a:pt x="75" y="180"/>
                    <a:pt x="75" y="180"/>
                  </a:cubicBezTo>
                  <a:cubicBezTo>
                    <a:pt x="74" y="183"/>
                    <a:pt x="74" y="183"/>
                    <a:pt x="74" y="183"/>
                  </a:cubicBezTo>
                  <a:cubicBezTo>
                    <a:pt x="74" y="183"/>
                    <a:pt x="75" y="183"/>
                    <a:pt x="79" y="184"/>
                  </a:cubicBezTo>
                  <a:cubicBezTo>
                    <a:pt x="83" y="185"/>
                    <a:pt x="86" y="187"/>
                    <a:pt x="86" y="187"/>
                  </a:cubicBezTo>
                  <a:cubicBezTo>
                    <a:pt x="84" y="192"/>
                    <a:pt x="84" y="192"/>
                    <a:pt x="84" y="192"/>
                  </a:cubicBezTo>
                  <a:cubicBezTo>
                    <a:pt x="89" y="196"/>
                    <a:pt x="89" y="196"/>
                    <a:pt x="89" y="196"/>
                  </a:cubicBezTo>
                  <a:cubicBezTo>
                    <a:pt x="89" y="196"/>
                    <a:pt x="91" y="199"/>
                    <a:pt x="91" y="200"/>
                  </a:cubicBezTo>
                  <a:cubicBezTo>
                    <a:pt x="90" y="201"/>
                    <a:pt x="90" y="203"/>
                    <a:pt x="90" y="203"/>
                  </a:cubicBezTo>
                  <a:cubicBezTo>
                    <a:pt x="87" y="202"/>
                    <a:pt x="87" y="202"/>
                    <a:pt x="87" y="202"/>
                  </a:cubicBezTo>
                  <a:cubicBezTo>
                    <a:pt x="87" y="202"/>
                    <a:pt x="87" y="204"/>
                    <a:pt x="86" y="202"/>
                  </a:cubicBezTo>
                  <a:cubicBezTo>
                    <a:pt x="84" y="200"/>
                    <a:pt x="83" y="198"/>
                    <a:pt x="83" y="198"/>
                  </a:cubicBezTo>
                  <a:cubicBezTo>
                    <a:pt x="82" y="202"/>
                    <a:pt x="82" y="202"/>
                    <a:pt x="82" y="202"/>
                  </a:cubicBezTo>
                  <a:cubicBezTo>
                    <a:pt x="82" y="202"/>
                    <a:pt x="83" y="206"/>
                    <a:pt x="84" y="207"/>
                  </a:cubicBezTo>
                  <a:cubicBezTo>
                    <a:pt x="86" y="207"/>
                    <a:pt x="86" y="206"/>
                    <a:pt x="86" y="209"/>
                  </a:cubicBezTo>
                  <a:cubicBezTo>
                    <a:pt x="86" y="211"/>
                    <a:pt x="87" y="216"/>
                    <a:pt x="88" y="217"/>
                  </a:cubicBezTo>
                  <a:cubicBezTo>
                    <a:pt x="89" y="219"/>
                    <a:pt x="89" y="224"/>
                    <a:pt x="90" y="225"/>
                  </a:cubicBezTo>
                  <a:cubicBezTo>
                    <a:pt x="92" y="225"/>
                    <a:pt x="93" y="226"/>
                    <a:pt x="93" y="226"/>
                  </a:cubicBezTo>
                  <a:cubicBezTo>
                    <a:pt x="95" y="228"/>
                    <a:pt x="95" y="228"/>
                    <a:pt x="95" y="228"/>
                  </a:cubicBezTo>
                  <a:cubicBezTo>
                    <a:pt x="101" y="233"/>
                    <a:pt x="101" y="233"/>
                    <a:pt x="101" y="233"/>
                  </a:cubicBezTo>
                  <a:cubicBezTo>
                    <a:pt x="101" y="233"/>
                    <a:pt x="105" y="236"/>
                    <a:pt x="107" y="237"/>
                  </a:cubicBezTo>
                  <a:cubicBezTo>
                    <a:pt x="109" y="238"/>
                    <a:pt x="110" y="238"/>
                    <a:pt x="110" y="238"/>
                  </a:cubicBezTo>
                  <a:cubicBezTo>
                    <a:pt x="115" y="243"/>
                    <a:pt x="115" y="243"/>
                    <a:pt x="115" y="243"/>
                  </a:cubicBezTo>
                  <a:cubicBezTo>
                    <a:pt x="115" y="243"/>
                    <a:pt x="118" y="248"/>
                    <a:pt x="117" y="248"/>
                  </a:cubicBezTo>
                  <a:cubicBezTo>
                    <a:pt x="116" y="248"/>
                    <a:pt x="117" y="249"/>
                    <a:pt x="115" y="249"/>
                  </a:cubicBezTo>
                  <a:cubicBezTo>
                    <a:pt x="112" y="249"/>
                    <a:pt x="113" y="251"/>
                    <a:pt x="111" y="249"/>
                  </a:cubicBezTo>
                  <a:cubicBezTo>
                    <a:pt x="108" y="247"/>
                    <a:pt x="106" y="244"/>
                    <a:pt x="103" y="244"/>
                  </a:cubicBezTo>
                  <a:cubicBezTo>
                    <a:pt x="100" y="244"/>
                    <a:pt x="100" y="244"/>
                    <a:pt x="100" y="244"/>
                  </a:cubicBezTo>
                  <a:cubicBezTo>
                    <a:pt x="106" y="249"/>
                    <a:pt x="106" y="249"/>
                    <a:pt x="106" y="249"/>
                  </a:cubicBezTo>
                  <a:cubicBezTo>
                    <a:pt x="109" y="250"/>
                    <a:pt x="109" y="250"/>
                    <a:pt x="109" y="250"/>
                  </a:cubicBezTo>
                  <a:cubicBezTo>
                    <a:pt x="113" y="254"/>
                    <a:pt x="113" y="254"/>
                    <a:pt x="113" y="254"/>
                  </a:cubicBezTo>
                  <a:cubicBezTo>
                    <a:pt x="114" y="254"/>
                    <a:pt x="114" y="254"/>
                    <a:pt x="114" y="254"/>
                  </a:cubicBezTo>
                  <a:cubicBezTo>
                    <a:pt x="114" y="254"/>
                    <a:pt x="115" y="256"/>
                    <a:pt x="115" y="257"/>
                  </a:cubicBezTo>
                  <a:cubicBezTo>
                    <a:pt x="115" y="258"/>
                    <a:pt x="114" y="261"/>
                    <a:pt x="113" y="262"/>
                  </a:cubicBezTo>
                  <a:cubicBezTo>
                    <a:pt x="113" y="264"/>
                    <a:pt x="113" y="266"/>
                    <a:pt x="113" y="266"/>
                  </a:cubicBezTo>
                  <a:cubicBezTo>
                    <a:pt x="110" y="259"/>
                    <a:pt x="110" y="259"/>
                    <a:pt x="110" y="259"/>
                  </a:cubicBezTo>
                  <a:cubicBezTo>
                    <a:pt x="110" y="259"/>
                    <a:pt x="111" y="257"/>
                    <a:pt x="109" y="256"/>
                  </a:cubicBezTo>
                  <a:cubicBezTo>
                    <a:pt x="107" y="256"/>
                    <a:pt x="105" y="257"/>
                    <a:pt x="105" y="257"/>
                  </a:cubicBezTo>
                  <a:cubicBezTo>
                    <a:pt x="105" y="257"/>
                    <a:pt x="104" y="259"/>
                    <a:pt x="105" y="260"/>
                  </a:cubicBezTo>
                  <a:cubicBezTo>
                    <a:pt x="107" y="261"/>
                    <a:pt x="108" y="262"/>
                    <a:pt x="108" y="263"/>
                  </a:cubicBezTo>
                  <a:cubicBezTo>
                    <a:pt x="109" y="264"/>
                    <a:pt x="109" y="265"/>
                    <a:pt x="109" y="265"/>
                  </a:cubicBezTo>
                  <a:cubicBezTo>
                    <a:pt x="109" y="265"/>
                    <a:pt x="111" y="265"/>
                    <a:pt x="111" y="267"/>
                  </a:cubicBezTo>
                  <a:cubicBezTo>
                    <a:pt x="111" y="270"/>
                    <a:pt x="110" y="273"/>
                    <a:pt x="110" y="273"/>
                  </a:cubicBezTo>
                  <a:cubicBezTo>
                    <a:pt x="110" y="273"/>
                    <a:pt x="108" y="273"/>
                    <a:pt x="111" y="275"/>
                  </a:cubicBezTo>
                  <a:cubicBezTo>
                    <a:pt x="114" y="277"/>
                    <a:pt x="115" y="278"/>
                    <a:pt x="116" y="279"/>
                  </a:cubicBezTo>
                  <a:cubicBezTo>
                    <a:pt x="117" y="280"/>
                    <a:pt x="121" y="285"/>
                    <a:pt x="121" y="285"/>
                  </a:cubicBezTo>
                  <a:cubicBezTo>
                    <a:pt x="124" y="289"/>
                    <a:pt x="124" y="289"/>
                    <a:pt x="124" y="289"/>
                  </a:cubicBezTo>
                  <a:cubicBezTo>
                    <a:pt x="124" y="289"/>
                    <a:pt x="124" y="291"/>
                    <a:pt x="124" y="291"/>
                  </a:cubicBezTo>
                  <a:cubicBezTo>
                    <a:pt x="123" y="291"/>
                    <a:pt x="121" y="291"/>
                    <a:pt x="121" y="291"/>
                  </a:cubicBezTo>
                  <a:cubicBezTo>
                    <a:pt x="121" y="291"/>
                    <a:pt x="120" y="291"/>
                    <a:pt x="119" y="290"/>
                  </a:cubicBezTo>
                  <a:cubicBezTo>
                    <a:pt x="118" y="288"/>
                    <a:pt x="116" y="285"/>
                    <a:pt x="116" y="285"/>
                  </a:cubicBezTo>
                  <a:cubicBezTo>
                    <a:pt x="114" y="284"/>
                    <a:pt x="114" y="284"/>
                    <a:pt x="114" y="284"/>
                  </a:cubicBezTo>
                  <a:cubicBezTo>
                    <a:pt x="112" y="285"/>
                    <a:pt x="112" y="285"/>
                    <a:pt x="112" y="285"/>
                  </a:cubicBezTo>
                  <a:cubicBezTo>
                    <a:pt x="112" y="285"/>
                    <a:pt x="110" y="289"/>
                    <a:pt x="110" y="289"/>
                  </a:cubicBezTo>
                  <a:cubicBezTo>
                    <a:pt x="110" y="290"/>
                    <a:pt x="107" y="296"/>
                    <a:pt x="107" y="296"/>
                  </a:cubicBezTo>
                  <a:cubicBezTo>
                    <a:pt x="105" y="308"/>
                    <a:pt x="105" y="308"/>
                    <a:pt x="105" y="308"/>
                  </a:cubicBezTo>
                  <a:cubicBezTo>
                    <a:pt x="105" y="308"/>
                    <a:pt x="105" y="322"/>
                    <a:pt x="104" y="323"/>
                  </a:cubicBezTo>
                  <a:cubicBezTo>
                    <a:pt x="104" y="324"/>
                    <a:pt x="100" y="334"/>
                    <a:pt x="100" y="334"/>
                  </a:cubicBezTo>
                  <a:cubicBezTo>
                    <a:pt x="100" y="334"/>
                    <a:pt x="100" y="335"/>
                    <a:pt x="100" y="338"/>
                  </a:cubicBezTo>
                  <a:cubicBezTo>
                    <a:pt x="99" y="341"/>
                    <a:pt x="98" y="346"/>
                    <a:pt x="98" y="346"/>
                  </a:cubicBezTo>
                  <a:cubicBezTo>
                    <a:pt x="98" y="346"/>
                    <a:pt x="97" y="350"/>
                    <a:pt x="97" y="352"/>
                  </a:cubicBezTo>
                  <a:cubicBezTo>
                    <a:pt x="96" y="354"/>
                    <a:pt x="93" y="362"/>
                    <a:pt x="93" y="362"/>
                  </a:cubicBezTo>
                  <a:cubicBezTo>
                    <a:pt x="92" y="371"/>
                    <a:pt x="92" y="371"/>
                    <a:pt x="92" y="371"/>
                  </a:cubicBezTo>
                  <a:cubicBezTo>
                    <a:pt x="84" y="388"/>
                    <a:pt x="84" y="388"/>
                    <a:pt x="84" y="388"/>
                  </a:cubicBezTo>
                  <a:cubicBezTo>
                    <a:pt x="78" y="393"/>
                    <a:pt x="78" y="393"/>
                    <a:pt x="78" y="393"/>
                  </a:cubicBezTo>
                  <a:cubicBezTo>
                    <a:pt x="75" y="395"/>
                    <a:pt x="75" y="395"/>
                    <a:pt x="75" y="395"/>
                  </a:cubicBezTo>
                  <a:cubicBezTo>
                    <a:pt x="78" y="396"/>
                    <a:pt x="80" y="397"/>
                    <a:pt x="81" y="400"/>
                  </a:cubicBezTo>
                  <a:cubicBezTo>
                    <a:pt x="83" y="405"/>
                    <a:pt x="87" y="413"/>
                    <a:pt x="87" y="413"/>
                  </a:cubicBezTo>
                  <a:cubicBezTo>
                    <a:pt x="100" y="418"/>
                    <a:pt x="100" y="418"/>
                    <a:pt x="100" y="418"/>
                  </a:cubicBezTo>
                  <a:cubicBezTo>
                    <a:pt x="100" y="418"/>
                    <a:pt x="107" y="424"/>
                    <a:pt x="108" y="426"/>
                  </a:cubicBezTo>
                  <a:cubicBezTo>
                    <a:pt x="109" y="427"/>
                    <a:pt x="124" y="432"/>
                    <a:pt x="124" y="432"/>
                  </a:cubicBezTo>
                  <a:cubicBezTo>
                    <a:pt x="134" y="441"/>
                    <a:pt x="134" y="441"/>
                    <a:pt x="134" y="441"/>
                  </a:cubicBezTo>
                  <a:cubicBezTo>
                    <a:pt x="149" y="441"/>
                    <a:pt x="149" y="441"/>
                    <a:pt x="149" y="441"/>
                  </a:cubicBezTo>
                  <a:cubicBezTo>
                    <a:pt x="159" y="443"/>
                    <a:pt x="159" y="443"/>
                    <a:pt x="159" y="443"/>
                  </a:cubicBezTo>
                  <a:cubicBezTo>
                    <a:pt x="164" y="437"/>
                    <a:pt x="164" y="437"/>
                    <a:pt x="164" y="437"/>
                  </a:cubicBezTo>
                  <a:cubicBezTo>
                    <a:pt x="164" y="437"/>
                    <a:pt x="189" y="449"/>
                    <a:pt x="190" y="449"/>
                  </a:cubicBezTo>
                  <a:cubicBezTo>
                    <a:pt x="191" y="449"/>
                    <a:pt x="191" y="452"/>
                    <a:pt x="192" y="455"/>
                  </a:cubicBezTo>
                  <a:cubicBezTo>
                    <a:pt x="192" y="455"/>
                    <a:pt x="192" y="455"/>
                    <a:pt x="192" y="455"/>
                  </a:cubicBezTo>
                  <a:cubicBezTo>
                    <a:pt x="192" y="455"/>
                    <a:pt x="192" y="455"/>
                    <a:pt x="192" y="455"/>
                  </a:cubicBezTo>
                  <a:cubicBezTo>
                    <a:pt x="193" y="455"/>
                    <a:pt x="193" y="455"/>
                    <a:pt x="193" y="455"/>
                  </a:cubicBezTo>
                  <a:cubicBezTo>
                    <a:pt x="193" y="455"/>
                    <a:pt x="192" y="454"/>
                    <a:pt x="192" y="454"/>
                  </a:cubicBezTo>
                  <a:cubicBezTo>
                    <a:pt x="192" y="453"/>
                    <a:pt x="192" y="453"/>
                    <a:pt x="192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4" y="453"/>
                    <a:pt x="194" y="453"/>
                    <a:pt x="194" y="453"/>
                  </a:cubicBezTo>
                  <a:cubicBezTo>
                    <a:pt x="195" y="452"/>
                    <a:pt x="195" y="452"/>
                    <a:pt x="195" y="452"/>
                  </a:cubicBezTo>
                  <a:cubicBezTo>
                    <a:pt x="195" y="452"/>
                    <a:pt x="195" y="452"/>
                    <a:pt x="195" y="452"/>
                  </a:cubicBezTo>
                  <a:cubicBezTo>
                    <a:pt x="195" y="451"/>
                    <a:pt x="194" y="451"/>
                    <a:pt x="194" y="451"/>
                  </a:cubicBezTo>
                  <a:cubicBezTo>
                    <a:pt x="194" y="451"/>
                    <a:pt x="195" y="451"/>
                    <a:pt x="195" y="450"/>
                  </a:cubicBezTo>
                  <a:cubicBezTo>
                    <a:pt x="195" y="450"/>
                    <a:pt x="195" y="450"/>
                    <a:pt x="195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7" y="450"/>
                    <a:pt x="197" y="450"/>
                    <a:pt x="197" y="450"/>
                  </a:cubicBezTo>
                  <a:cubicBezTo>
                    <a:pt x="197" y="450"/>
                    <a:pt x="197" y="450"/>
                    <a:pt x="197" y="450"/>
                  </a:cubicBezTo>
                  <a:cubicBezTo>
                    <a:pt x="198" y="450"/>
                    <a:pt x="198" y="450"/>
                    <a:pt x="198" y="450"/>
                  </a:cubicBezTo>
                  <a:cubicBezTo>
                    <a:pt x="198" y="450"/>
                    <a:pt x="198" y="450"/>
                    <a:pt x="198" y="450"/>
                  </a:cubicBezTo>
                  <a:cubicBezTo>
                    <a:pt x="198" y="450"/>
                    <a:pt x="199" y="450"/>
                    <a:pt x="199" y="450"/>
                  </a:cubicBezTo>
                  <a:cubicBezTo>
                    <a:pt x="199" y="450"/>
                    <a:pt x="199" y="451"/>
                    <a:pt x="199" y="451"/>
                  </a:cubicBezTo>
                  <a:cubicBezTo>
                    <a:pt x="199" y="451"/>
                    <a:pt x="199" y="451"/>
                    <a:pt x="199" y="451"/>
                  </a:cubicBezTo>
                  <a:cubicBezTo>
                    <a:pt x="199" y="451"/>
                    <a:pt x="200" y="451"/>
                    <a:pt x="200" y="451"/>
                  </a:cubicBezTo>
                  <a:cubicBezTo>
                    <a:pt x="200" y="451"/>
                    <a:pt x="200" y="452"/>
                    <a:pt x="200" y="452"/>
                  </a:cubicBezTo>
                  <a:cubicBezTo>
                    <a:pt x="200" y="452"/>
                    <a:pt x="201" y="452"/>
                    <a:pt x="201" y="452"/>
                  </a:cubicBezTo>
                  <a:cubicBezTo>
                    <a:pt x="201" y="452"/>
                    <a:pt x="202" y="452"/>
                    <a:pt x="202" y="452"/>
                  </a:cubicBezTo>
                  <a:cubicBezTo>
                    <a:pt x="202" y="452"/>
                    <a:pt x="202" y="452"/>
                    <a:pt x="202" y="453"/>
                  </a:cubicBezTo>
                  <a:cubicBezTo>
                    <a:pt x="203" y="453"/>
                    <a:pt x="203" y="453"/>
                    <a:pt x="203" y="453"/>
                  </a:cubicBezTo>
                  <a:cubicBezTo>
                    <a:pt x="203" y="452"/>
                    <a:pt x="204" y="452"/>
                    <a:pt x="204" y="452"/>
                  </a:cubicBezTo>
                  <a:cubicBezTo>
                    <a:pt x="204" y="453"/>
                    <a:pt x="204" y="453"/>
                    <a:pt x="204" y="453"/>
                  </a:cubicBezTo>
                  <a:cubicBezTo>
                    <a:pt x="205" y="453"/>
                    <a:pt x="205" y="453"/>
                    <a:pt x="205" y="453"/>
                  </a:cubicBezTo>
                  <a:cubicBezTo>
                    <a:pt x="206" y="453"/>
                    <a:pt x="206" y="453"/>
                    <a:pt x="206" y="453"/>
                  </a:cubicBezTo>
                  <a:cubicBezTo>
                    <a:pt x="206" y="454"/>
                    <a:pt x="206" y="454"/>
                    <a:pt x="206" y="454"/>
                  </a:cubicBezTo>
                  <a:cubicBezTo>
                    <a:pt x="205" y="454"/>
                    <a:pt x="205" y="454"/>
                    <a:pt x="205" y="454"/>
                  </a:cubicBezTo>
                  <a:cubicBezTo>
                    <a:pt x="205" y="454"/>
                    <a:pt x="205" y="454"/>
                    <a:pt x="205" y="454"/>
                  </a:cubicBezTo>
                  <a:cubicBezTo>
                    <a:pt x="205" y="455"/>
                    <a:pt x="205" y="455"/>
                    <a:pt x="205" y="455"/>
                  </a:cubicBezTo>
                  <a:cubicBezTo>
                    <a:pt x="206" y="455"/>
                    <a:pt x="206" y="455"/>
                    <a:pt x="206" y="455"/>
                  </a:cubicBezTo>
                  <a:cubicBezTo>
                    <a:pt x="206" y="455"/>
                    <a:pt x="206" y="455"/>
                    <a:pt x="206" y="455"/>
                  </a:cubicBezTo>
                  <a:cubicBezTo>
                    <a:pt x="208" y="456"/>
                    <a:pt x="208" y="456"/>
                    <a:pt x="208" y="456"/>
                  </a:cubicBezTo>
                  <a:cubicBezTo>
                    <a:pt x="207" y="456"/>
                    <a:pt x="207" y="456"/>
                    <a:pt x="207" y="456"/>
                  </a:cubicBezTo>
                  <a:cubicBezTo>
                    <a:pt x="207" y="456"/>
                    <a:pt x="207" y="456"/>
                    <a:pt x="207" y="456"/>
                  </a:cubicBezTo>
                  <a:cubicBezTo>
                    <a:pt x="207" y="456"/>
                    <a:pt x="206" y="456"/>
                    <a:pt x="206" y="456"/>
                  </a:cubicBezTo>
                  <a:cubicBezTo>
                    <a:pt x="206" y="456"/>
                    <a:pt x="205" y="456"/>
                    <a:pt x="205" y="456"/>
                  </a:cubicBezTo>
                  <a:cubicBezTo>
                    <a:pt x="205" y="457"/>
                    <a:pt x="205" y="457"/>
                    <a:pt x="205" y="457"/>
                  </a:cubicBezTo>
                  <a:cubicBezTo>
                    <a:pt x="205" y="459"/>
                    <a:pt x="205" y="459"/>
                    <a:pt x="205" y="459"/>
                  </a:cubicBezTo>
                  <a:cubicBezTo>
                    <a:pt x="204" y="459"/>
                    <a:pt x="204" y="459"/>
                    <a:pt x="204" y="459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3" y="460"/>
                  </a:cubicBezTo>
                  <a:cubicBezTo>
                    <a:pt x="203" y="460"/>
                    <a:pt x="203" y="460"/>
                    <a:pt x="203" y="460"/>
                  </a:cubicBezTo>
                  <a:cubicBezTo>
                    <a:pt x="202" y="459"/>
                    <a:pt x="202" y="459"/>
                    <a:pt x="202" y="459"/>
                  </a:cubicBezTo>
                  <a:cubicBezTo>
                    <a:pt x="202" y="460"/>
                    <a:pt x="202" y="460"/>
                    <a:pt x="202" y="460"/>
                  </a:cubicBezTo>
                  <a:cubicBezTo>
                    <a:pt x="202" y="461"/>
                    <a:pt x="202" y="461"/>
                    <a:pt x="202" y="461"/>
                  </a:cubicBezTo>
                  <a:cubicBezTo>
                    <a:pt x="202" y="461"/>
                    <a:pt x="202" y="461"/>
                    <a:pt x="202" y="461"/>
                  </a:cubicBezTo>
                  <a:cubicBezTo>
                    <a:pt x="201" y="461"/>
                    <a:pt x="201" y="461"/>
                    <a:pt x="201" y="461"/>
                  </a:cubicBezTo>
                  <a:cubicBezTo>
                    <a:pt x="200" y="461"/>
                    <a:pt x="200" y="461"/>
                    <a:pt x="200" y="461"/>
                  </a:cubicBezTo>
                  <a:cubicBezTo>
                    <a:pt x="199" y="461"/>
                    <a:pt x="199" y="461"/>
                    <a:pt x="199" y="461"/>
                  </a:cubicBezTo>
                  <a:cubicBezTo>
                    <a:pt x="199" y="461"/>
                    <a:pt x="199" y="461"/>
                    <a:pt x="199" y="461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7" y="461"/>
                    <a:pt x="197" y="461"/>
                    <a:pt x="197" y="461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210" y="465"/>
                    <a:pt x="210" y="465"/>
                    <a:pt x="210" y="465"/>
                  </a:cubicBezTo>
                  <a:cubicBezTo>
                    <a:pt x="213" y="466"/>
                    <a:pt x="213" y="468"/>
                    <a:pt x="216" y="470"/>
                  </a:cubicBezTo>
                  <a:cubicBezTo>
                    <a:pt x="224" y="467"/>
                    <a:pt x="224" y="467"/>
                    <a:pt x="224" y="467"/>
                  </a:cubicBezTo>
                  <a:cubicBezTo>
                    <a:pt x="234" y="474"/>
                    <a:pt x="234" y="474"/>
                    <a:pt x="234" y="474"/>
                  </a:cubicBezTo>
                  <a:cubicBezTo>
                    <a:pt x="243" y="471"/>
                    <a:pt x="243" y="471"/>
                    <a:pt x="243" y="471"/>
                  </a:cubicBezTo>
                  <a:cubicBezTo>
                    <a:pt x="252" y="471"/>
                    <a:pt x="252" y="471"/>
                    <a:pt x="252" y="471"/>
                  </a:cubicBezTo>
                  <a:cubicBezTo>
                    <a:pt x="252" y="470"/>
                    <a:pt x="256" y="470"/>
                    <a:pt x="259" y="471"/>
                  </a:cubicBezTo>
                  <a:cubicBezTo>
                    <a:pt x="259" y="471"/>
                    <a:pt x="259" y="471"/>
                    <a:pt x="259" y="471"/>
                  </a:cubicBezTo>
                  <a:close/>
                  <a:moveTo>
                    <a:pt x="192" y="456"/>
                  </a:moveTo>
                  <a:cubicBezTo>
                    <a:pt x="192" y="456"/>
                    <a:pt x="192" y="456"/>
                    <a:pt x="192" y="456"/>
                  </a:cubicBezTo>
                  <a:cubicBezTo>
                    <a:pt x="192" y="456"/>
                    <a:pt x="192" y="456"/>
                    <a:pt x="192" y="456"/>
                  </a:cubicBezTo>
                  <a:cubicBezTo>
                    <a:pt x="192" y="456"/>
                    <a:pt x="193" y="456"/>
                    <a:pt x="193" y="456"/>
                  </a:cubicBezTo>
                  <a:cubicBezTo>
                    <a:pt x="193" y="456"/>
                    <a:pt x="193" y="457"/>
                    <a:pt x="193" y="457"/>
                  </a:cubicBezTo>
                  <a:cubicBezTo>
                    <a:pt x="193" y="457"/>
                    <a:pt x="193" y="457"/>
                    <a:pt x="193" y="457"/>
                  </a:cubicBezTo>
                  <a:cubicBezTo>
                    <a:pt x="193" y="457"/>
                    <a:pt x="193" y="457"/>
                    <a:pt x="194" y="458"/>
                  </a:cubicBezTo>
                  <a:cubicBezTo>
                    <a:pt x="194" y="458"/>
                    <a:pt x="193" y="458"/>
                    <a:pt x="193" y="458"/>
                  </a:cubicBezTo>
                  <a:cubicBezTo>
                    <a:pt x="193" y="458"/>
                    <a:pt x="193" y="458"/>
                    <a:pt x="193" y="458"/>
                  </a:cubicBezTo>
                  <a:cubicBezTo>
                    <a:pt x="192" y="458"/>
                    <a:pt x="192" y="458"/>
                    <a:pt x="192" y="458"/>
                  </a:cubicBezTo>
                  <a:cubicBezTo>
                    <a:pt x="192" y="458"/>
                    <a:pt x="192" y="458"/>
                    <a:pt x="192" y="458"/>
                  </a:cubicBezTo>
                  <a:cubicBezTo>
                    <a:pt x="192" y="456"/>
                    <a:pt x="192" y="456"/>
                    <a:pt x="192" y="456"/>
                  </a:cubicBezTo>
                  <a:close/>
                  <a:moveTo>
                    <a:pt x="450" y="202"/>
                  </a:moveTo>
                  <a:cubicBezTo>
                    <a:pt x="450" y="202"/>
                    <a:pt x="450" y="202"/>
                    <a:pt x="450" y="202"/>
                  </a:cubicBezTo>
                  <a:cubicBezTo>
                    <a:pt x="449" y="202"/>
                    <a:pt x="449" y="202"/>
                    <a:pt x="449" y="202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9" y="201"/>
                    <a:pt x="449" y="200"/>
                    <a:pt x="449" y="200"/>
                  </a:cubicBezTo>
                  <a:cubicBezTo>
                    <a:pt x="449" y="201"/>
                    <a:pt x="450" y="201"/>
                    <a:pt x="450" y="202"/>
                  </a:cubicBezTo>
                  <a:close/>
                  <a:moveTo>
                    <a:pt x="493" y="520"/>
                  </a:moveTo>
                  <a:cubicBezTo>
                    <a:pt x="493" y="520"/>
                    <a:pt x="493" y="520"/>
                    <a:pt x="493" y="520"/>
                  </a:cubicBezTo>
                  <a:cubicBezTo>
                    <a:pt x="491" y="524"/>
                    <a:pt x="491" y="524"/>
                    <a:pt x="491" y="524"/>
                  </a:cubicBezTo>
                  <a:cubicBezTo>
                    <a:pt x="489" y="527"/>
                    <a:pt x="489" y="527"/>
                    <a:pt x="489" y="527"/>
                  </a:cubicBezTo>
                  <a:cubicBezTo>
                    <a:pt x="494" y="529"/>
                    <a:pt x="494" y="529"/>
                    <a:pt x="494" y="529"/>
                  </a:cubicBezTo>
                  <a:cubicBezTo>
                    <a:pt x="497" y="533"/>
                    <a:pt x="497" y="533"/>
                    <a:pt x="497" y="533"/>
                  </a:cubicBezTo>
                  <a:cubicBezTo>
                    <a:pt x="497" y="533"/>
                    <a:pt x="499" y="536"/>
                    <a:pt x="501" y="536"/>
                  </a:cubicBezTo>
                  <a:cubicBezTo>
                    <a:pt x="503" y="536"/>
                    <a:pt x="506" y="538"/>
                    <a:pt x="506" y="538"/>
                  </a:cubicBezTo>
                  <a:cubicBezTo>
                    <a:pt x="506" y="538"/>
                    <a:pt x="508" y="535"/>
                    <a:pt x="508" y="531"/>
                  </a:cubicBezTo>
                  <a:cubicBezTo>
                    <a:pt x="509" y="528"/>
                    <a:pt x="505" y="524"/>
                    <a:pt x="511" y="523"/>
                  </a:cubicBezTo>
                  <a:cubicBezTo>
                    <a:pt x="517" y="523"/>
                    <a:pt x="513" y="516"/>
                    <a:pt x="513" y="516"/>
                  </a:cubicBezTo>
                  <a:cubicBezTo>
                    <a:pt x="513" y="511"/>
                    <a:pt x="513" y="511"/>
                    <a:pt x="513" y="511"/>
                  </a:cubicBezTo>
                  <a:cubicBezTo>
                    <a:pt x="512" y="505"/>
                    <a:pt x="512" y="505"/>
                    <a:pt x="512" y="505"/>
                  </a:cubicBezTo>
                  <a:cubicBezTo>
                    <a:pt x="513" y="503"/>
                    <a:pt x="513" y="503"/>
                    <a:pt x="513" y="503"/>
                  </a:cubicBezTo>
                  <a:cubicBezTo>
                    <a:pt x="516" y="499"/>
                    <a:pt x="516" y="499"/>
                    <a:pt x="516" y="499"/>
                  </a:cubicBezTo>
                  <a:cubicBezTo>
                    <a:pt x="519" y="496"/>
                    <a:pt x="519" y="496"/>
                    <a:pt x="519" y="496"/>
                  </a:cubicBezTo>
                  <a:cubicBezTo>
                    <a:pt x="519" y="496"/>
                    <a:pt x="520" y="493"/>
                    <a:pt x="520" y="491"/>
                  </a:cubicBezTo>
                  <a:cubicBezTo>
                    <a:pt x="519" y="490"/>
                    <a:pt x="516" y="485"/>
                    <a:pt x="516" y="485"/>
                  </a:cubicBezTo>
                  <a:cubicBezTo>
                    <a:pt x="519" y="473"/>
                    <a:pt x="519" y="473"/>
                    <a:pt x="519" y="473"/>
                  </a:cubicBezTo>
                  <a:cubicBezTo>
                    <a:pt x="518" y="471"/>
                    <a:pt x="518" y="471"/>
                    <a:pt x="518" y="471"/>
                  </a:cubicBezTo>
                  <a:cubicBezTo>
                    <a:pt x="517" y="468"/>
                    <a:pt x="517" y="468"/>
                    <a:pt x="517" y="468"/>
                  </a:cubicBezTo>
                  <a:cubicBezTo>
                    <a:pt x="515" y="459"/>
                    <a:pt x="515" y="459"/>
                    <a:pt x="515" y="459"/>
                  </a:cubicBezTo>
                  <a:cubicBezTo>
                    <a:pt x="515" y="447"/>
                    <a:pt x="515" y="447"/>
                    <a:pt x="515" y="447"/>
                  </a:cubicBezTo>
                  <a:cubicBezTo>
                    <a:pt x="509" y="449"/>
                    <a:pt x="509" y="449"/>
                    <a:pt x="509" y="449"/>
                  </a:cubicBezTo>
                  <a:cubicBezTo>
                    <a:pt x="511" y="454"/>
                    <a:pt x="511" y="454"/>
                    <a:pt x="511" y="454"/>
                  </a:cubicBezTo>
                  <a:cubicBezTo>
                    <a:pt x="509" y="463"/>
                    <a:pt x="509" y="463"/>
                    <a:pt x="509" y="463"/>
                  </a:cubicBezTo>
                  <a:cubicBezTo>
                    <a:pt x="504" y="464"/>
                    <a:pt x="504" y="464"/>
                    <a:pt x="504" y="464"/>
                  </a:cubicBezTo>
                  <a:cubicBezTo>
                    <a:pt x="502" y="465"/>
                    <a:pt x="502" y="465"/>
                    <a:pt x="502" y="465"/>
                  </a:cubicBezTo>
                  <a:cubicBezTo>
                    <a:pt x="499" y="468"/>
                    <a:pt x="499" y="468"/>
                    <a:pt x="499" y="468"/>
                  </a:cubicBezTo>
                  <a:cubicBezTo>
                    <a:pt x="494" y="469"/>
                    <a:pt x="494" y="469"/>
                    <a:pt x="494" y="469"/>
                  </a:cubicBezTo>
                  <a:cubicBezTo>
                    <a:pt x="489" y="473"/>
                    <a:pt x="489" y="473"/>
                    <a:pt x="489" y="473"/>
                  </a:cubicBezTo>
                  <a:cubicBezTo>
                    <a:pt x="485" y="478"/>
                    <a:pt x="485" y="478"/>
                    <a:pt x="485" y="478"/>
                  </a:cubicBezTo>
                  <a:cubicBezTo>
                    <a:pt x="482" y="481"/>
                    <a:pt x="482" y="481"/>
                    <a:pt x="482" y="481"/>
                  </a:cubicBezTo>
                  <a:cubicBezTo>
                    <a:pt x="482" y="481"/>
                    <a:pt x="482" y="483"/>
                    <a:pt x="484" y="485"/>
                  </a:cubicBezTo>
                  <a:cubicBezTo>
                    <a:pt x="486" y="488"/>
                    <a:pt x="481" y="498"/>
                    <a:pt x="481" y="498"/>
                  </a:cubicBezTo>
                  <a:cubicBezTo>
                    <a:pt x="485" y="498"/>
                    <a:pt x="485" y="498"/>
                    <a:pt x="485" y="498"/>
                  </a:cubicBezTo>
                  <a:cubicBezTo>
                    <a:pt x="486" y="503"/>
                    <a:pt x="486" y="503"/>
                    <a:pt x="486" y="503"/>
                  </a:cubicBezTo>
                  <a:cubicBezTo>
                    <a:pt x="483" y="508"/>
                    <a:pt x="483" y="508"/>
                    <a:pt x="483" y="508"/>
                  </a:cubicBezTo>
                  <a:cubicBezTo>
                    <a:pt x="486" y="510"/>
                    <a:pt x="486" y="510"/>
                    <a:pt x="486" y="510"/>
                  </a:cubicBezTo>
                  <a:cubicBezTo>
                    <a:pt x="489" y="510"/>
                    <a:pt x="489" y="510"/>
                    <a:pt x="489" y="510"/>
                  </a:cubicBezTo>
                  <a:cubicBezTo>
                    <a:pt x="486" y="516"/>
                    <a:pt x="486" y="516"/>
                    <a:pt x="486" y="516"/>
                  </a:cubicBezTo>
                  <a:cubicBezTo>
                    <a:pt x="486" y="518"/>
                    <a:pt x="486" y="518"/>
                    <a:pt x="486" y="518"/>
                  </a:cubicBezTo>
                  <a:lnTo>
                    <a:pt x="493" y="520"/>
                  </a:lnTo>
                  <a:close/>
                </a:path>
              </a:pathLst>
            </a:custGeom>
            <a:grpFill/>
            <a:ln w="19050" cap="rnd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68" name="Freeform 13"/>
            <p:cNvSpPr>
              <a:spLocks/>
            </p:cNvSpPr>
            <p:nvPr/>
          </p:nvSpPr>
          <p:spPr bwMode="auto">
            <a:xfrm>
              <a:off x="2979926" y="1055254"/>
              <a:ext cx="543119" cy="437887"/>
            </a:xfrm>
            <a:custGeom>
              <a:avLst/>
              <a:gdLst>
                <a:gd name="T0" fmla="*/ 46 w 238"/>
                <a:gd name="T1" fmla="*/ 78 h 198"/>
                <a:gd name="T2" fmla="*/ 30 w 238"/>
                <a:gd name="T3" fmla="*/ 73 h 198"/>
                <a:gd name="T4" fmla="*/ 10 w 238"/>
                <a:gd name="T5" fmla="*/ 70 h 198"/>
                <a:gd name="T6" fmla="*/ 13 w 238"/>
                <a:gd name="T7" fmla="*/ 76 h 198"/>
                <a:gd name="T8" fmla="*/ 34 w 238"/>
                <a:gd name="T9" fmla="*/ 91 h 198"/>
                <a:gd name="T10" fmla="*/ 35 w 238"/>
                <a:gd name="T11" fmla="*/ 107 h 198"/>
                <a:gd name="T12" fmla="*/ 34 w 238"/>
                <a:gd name="T13" fmla="*/ 113 h 198"/>
                <a:gd name="T14" fmla="*/ 25 w 238"/>
                <a:gd name="T15" fmla="*/ 127 h 198"/>
                <a:gd name="T16" fmla="*/ 9 w 238"/>
                <a:gd name="T17" fmla="*/ 124 h 198"/>
                <a:gd name="T18" fmla="*/ 20 w 238"/>
                <a:gd name="T19" fmla="*/ 138 h 198"/>
                <a:gd name="T20" fmla="*/ 48 w 238"/>
                <a:gd name="T21" fmla="*/ 162 h 198"/>
                <a:gd name="T22" fmla="*/ 85 w 238"/>
                <a:gd name="T23" fmla="*/ 195 h 198"/>
                <a:gd name="T24" fmla="*/ 131 w 238"/>
                <a:gd name="T25" fmla="*/ 189 h 198"/>
                <a:gd name="T26" fmla="*/ 164 w 238"/>
                <a:gd name="T27" fmla="*/ 181 h 198"/>
                <a:gd name="T28" fmla="*/ 194 w 238"/>
                <a:gd name="T29" fmla="*/ 178 h 198"/>
                <a:gd name="T30" fmla="*/ 212 w 238"/>
                <a:gd name="T31" fmla="*/ 165 h 198"/>
                <a:gd name="T32" fmla="*/ 226 w 238"/>
                <a:gd name="T33" fmla="*/ 157 h 198"/>
                <a:gd name="T34" fmla="*/ 230 w 238"/>
                <a:gd name="T35" fmla="*/ 148 h 198"/>
                <a:gd name="T36" fmla="*/ 235 w 238"/>
                <a:gd name="T37" fmla="*/ 133 h 198"/>
                <a:gd name="T38" fmla="*/ 227 w 238"/>
                <a:gd name="T39" fmla="*/ 109 h 198"/>
                <a:gd name="T40" fmla="*/ 224 w 238"/>
                <a:gd name="T41" fmla="*/ 92 h 198"/>
                <a:gd name="T42" fmla="*/ 228 w 238"/>
                <a:gd name="T43" fmla="*/ 76 h 198"/>
                <a:gd name="T44" fmla="*/ 210 w 238"/>
                <a:gd name="T45" fmla="*/ 76 h 198"/>
                <a:gd name="T46" fmla="*/ 206 w 238"/>
                <a:gd name="T47" fmla="*/ 58 h 198"/>
                <a:gd name="T48" fmla="*/ 192 w 238"/>
                <a:gd name="T49" fmla="*/ 68 h 198"/>
                <a:gd name="T50" fmla="*/ 173 w 238"/>
                <a:gd name="T51" fmla="*/ 66 h 198"/>
                <a:gd name="T52" fmla="*/ 160 w 238"/>
                <a:gd name="T53" fmla="*/ 64 h 198"/>
                <a:gd name="T54" fmla="*/ 147 w 238"/>
                <a:gd name="T55" fmla="*/ 80 h 198"/>
                <a:gd name="T56" fmla="*/ 141 w 238"/>
                <a:gd name="T57" fmla="*/ 54 h 198"/>
                <a:gd name="T58" fmla="*/ 128 w 238"/>
                <a:gd name="T59" fmla="*/ 53 h 198"/>
                <a:gd name="T60" fmla="*/ 119 w 238"/>
                <a:gd name="T61" fmla="*/ 67 h 198"/>
                <a:gd name="T62" fmla="*/ 109 w 238"/>
                <a:gd name="T63" fmla="*/ 43 h 198"/>
                <a:gd name="T64" fmla="*/ 96 w 238"/>
                <a:gd name="T65" fmla="*/ 67 h 198"/>
                <a:gd name="T66" fmla="*/ 80 w 238"/>
                <a:gd name="T67" fmla="*/ 67 h 198"/>
                <a:gd name="T68" fmla="*/ 71 w 238"/>
                <a:gd name="T69" fmla="*/ 75 h 198"/>
                <a:gd name="T70" fmla="*/ 75 w 238"/>
                <a:gd name="T71" fmla="*/ 59 h 198"/>
                <a:gd name="T72" fmla="*/ 78 w 238"/>
                <a:gd name="T73" fmla="*/ 52 h 198"/>
                <a:gd name="T74" fmla="*/ 83 w 238"/>
                <a:gd name="T75" fmla="*/ 39 h 198"/>
                <a:gd name="T76" fmla="*/ 80 w 238"/>
                <a:gd name="T77" fmla="*/ 29 h 198"/>
                <a:gd name="T78" fmla="*/ 74 w 238"/>
                <a:gd name="T79" fmla="*/ 7 h 198"/>
                <a:gd name="T80" fmla="*/ 63 w 238"/>
                <a:gd name="T81" fmla="*/ 1 h 198"/>
                <a:gd name="T82" fmla="*/ 61 w 238"/>
                <a:gd name="T83" fmla="*/ 8 h 198"/>
                <a:gd name="T84" fmla="*/ 67 w 238"/>
                <a:gd name="T85" fmla="*/ 12 h 198"/>
                <a:gd name="T86" fmla="*/ 57 w 238"/>
                <a:gd name="T87" fmla="*/ 12 h 198"/>
                <a:gd name="T88" fmla="*/ 62 w 238"/>
                <a:gd name="T89" fmla="*/ 33 h 198"/>
                <a:gd name="T90" fmla="*/ 59 w 238"/>
                <a:gd name="T91" fmla="*/ 28 h 198"/>
                <a:gd name="T92" fmla="*/ 55 w 238"/>
                <a:gd name="T93" fmla="*/ 24 h 198"/>
                <a:gd name="T94" fmla="*/ 53 w 238"/>
                <a:gd name="T95" fmla="*/ 15 h 198"/>
                <a:gd name="T96" fmla="*/ 43 w 238"/>
                <a:gd name="T97" fmla="*/ 9 h 198"/>
                <a:gd name="T98" fmla="*/ 36 w 238"/>
                <a:gd name="T99" fmla="*/ 18 h 198"/>
                <a:gd name="T100" fmla="*/ 32 w 238"/>
                <a:gd name="T101" fmla="*/ 26 h 198"/>
                <a:gd name="T102" fmla="*/ 31 w 238"/>
                <a:gd name="T103" fmla="*/ 30 h 198"/>
                <a:gd name="T104" fmla="*/ 23 w 238"/>
                <a:gd name="T105" fmla="*/ 28 h 198"/>
                <a:gd name="T106" fmla="*/ 23 w 238"/>
                <a:gd name="T107" fmla="*/ 36 h 198"/>
                <a:gd name="T108" fmla="*/ 11 w 238"/>
                <a:gd name="T109" fmla="*/ 29 h 198"/>
                <a:gd name="T110" fmla="*/ 20 w 238"/>
                <a:gd name="T111" fmla="*/ 44 h 198"/>
                <a:gd name="T112" fmla="*/ 36 w 238"/>
                <a:gd name="T113" fmla="*/ 46 h 198"/>
                <a:gd name="T114" fmla="*/ 44 w 238"/>
                <a:gd name="T115" fmla="*/ 46 h 198"/>
                <a:gd name="T116" fmla="*/ 53 w 238"/>
                <a:gd name="T117" fmla="*/ 52 h 198"/>
                <a:gd name="T118" fmla="*/ 59 w 238"/>
                <a:gd name="T119" fmla="*/ 59 h 198"/>
                <a:gd name="T120" fmla="*/ 47 w 238"/>
                <a:gd name="T121" fmla="*/ 65 h 198"/>
                <a:gd name="T122" fmla="*/ 46 w 238"/>
                <a:gd name="T123" fmla="*/ 73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8" h="198">
                  <a:moveTo>
                    <a:pt x="48" y="74"/>
                  </a:moveTo>
                  <a:cubicBezTo>
                    <a:pt x="52" y="77"/>
                    <a:pt x="52" y="77"/>
                    <a:pt x="52" y="77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9" y="75"/>
                    <a:pt x="59" y="75"/>
                    <a:pt x="59" y="75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54" y="80"/>
                    <a:pt x="54" y="80"/>
                    <a:pt x="54" y="80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6"/>
                    <a:pt x="42" y="76"/>
                    <a:pt x="42" y="76"/>
                  </a:cubicBezTo>
                  <a:cubicBezTo>
                    <a:pt x="41" y="73"/>
                    <a:pt x="41" y="73"/>
                    <a:pt x="41" y="73"/>
                  </a:cubicBezTo>
                  <a:cubicBezTo>
                    <a:pt x="40" y="74"/>
                    <a:pt x="40" y="74"/>
                    <a:pt x="40" y="74"/>
                  </a:cubicBezTo>
                  <a:cubicBezTo>
                    <a:pt x="36" y="75"/>
                    <a:pt x="36" y="75"/>
                    <a:pt x="36" y="75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2" y="72"/>
                    <a:pt x="32" y="72"/>
                    <a:pt x="32" y="72"/>
                  </a:cubicBezTo>
                  <a:cubicBezTo>
                    <a:pt x="32" y="72"/>
                    <a:pt x="31" y="73"/>
                    <a:pt x="30" y="73"/>
                  </a:cubicBezTo>
                  <a:cubicBezTo>
                    <a:pt x="29" y="73"/>
                    <a:pt x="28" y="73"/>
                    <a:pt x="28" y="73"/>
                  </a:cubicBezTo>
                  <a:cubicBezTo>
                    <a:pt x="27" y="72"/>
                    <a:pt x="26" y="71"/>
                    <a:pt x="25" y="71"/>
                  </a:cubicBezTo>
                  <a:cubicBezTo>
                    <a:pt x="24" y="70"/>
                    <a:pt x="23" y="69"/>
                    <a:pt x="23" y="69"/>
                  </a:cubicBezTo>
                  <a:cubicBezTo>
                    <a:pt x="21" y="70"/>
                    <a:pt x="21" y="70"/>
                    <a:pt x="21" y="70"/>
                  </a:cubicBezTo>
                  <a:cubicBezTo>
                    <a:pt x="19" y="72"/>
                    <a:pt x="19" y="72"/>
                    <a:pt x="19" y="72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17" y="70"/>
                    <a:pt x="17" y="70"/>
                    <a:pt x="17" y="70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2" y="70"/>
                    <a:pt x="12" y="70"/>
                    <a:pt x="12" y="70"/>
                  </a:cubicBezTo>
                  <a:cubicBezTo>
                    <a:pt x="12" y="70"/>
                    <a:pt x="12" y="70"/>
                    <a:pt x="10" y="70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2" y="67"/>
                    <a:pt x="2" y="68"/>
                  </a:cubicBezTo>
                  <a:cubicBezTo>
                    <a:pt x="2" y="70"/>
                    <a:pt x="0" y="71"/>
                    <a:pt x="0" y="72"/>
                  </a:cubicBezTo>
                  <a:cubicBezTo>
                    <a:pt x="1" y="73"/>
                    <a:pt x="2" y="73"/>
                    <a:pt x="3" y="75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13" y="76"/>
                    <a:pt x="13" y="76"/>
                    <a:pt x="13" y="76"/>
                  </a:cubicBezTo>
                  <a:cubicBezTo>
                    <a:pt x="14" y="78"/>
                    <a:pt x="15" y="80"/>
                    <a:pt x="16" y="79"/>
                  </a:cubicBezTo>
                  <a:cubicBezTo>
                    <a:pt x="17" y="78"/>
                    <a:pt x="17" y="78"/>
                    <a:pt x="17" y="78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9"/>
                    <a:pt x="20" y="83"/>
                    <a:pt x="22" y="83"/>
                  </a:cubicBezTo>
                  <a:cubicBezTo>
                    <a:pt x="23" y="84"/>
                    <a:pt x="24" y="84"/>
                    <a:pt x="24" y="84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30" y="86"/>
                    <a:pt x="33" y="85"/>
                    <a:pt x="33" y="86"/>
                  </a:cubicBezTo>
                  <a:cubicBezTo>
                    <a:pt x="33" y="87"/>
                    <a:pt x="35" y="88"/>
                    <a:pt x="34" y="89"/>
                  </a:cubicBezTo>
                  <a:cubicBezTo>
                    <a:pt x="34" y="89"/>
                    <a:pt x="34" y="90"/>
                    <a:pt x="34" y="91"/>
                  </a:cubicBezTo>
                  <a:cubicBezTo>
                    <a:pt x="34" y="92"/>
                    <a:pt x="34" y="93"/>
                    <a:pt x="34" y="93"/>
                  </a:cubicBezTo>
                  <a:cubicBezTo>
                    <a:pt x="31" y="96"/>
                    <a:pt x="31" y="96"/>
                    <a:pt x="31" y="96"/>
                  </a:cubicBezTo>
                  <a:cubicBezTo>
                    <a:pt x="31" y="98"/>
                    <a:pt x="31" y="98"/>
                    <a:pt x="31" y="98"/>
                  </a:cubicBezTo>
                  <a:cubicBezTo>
                    <a:pt x="31" y="98"/>
                    <a:pt x="31" y="100"/>
                    <a:pt x="30" y="100"/>
                  </a:cubicBezTo>
                  <a:cubicBezTo>
                    <a:pt x="30" y="101"/>
                    <a:pt x="29" y="104"/>
                    <a:pt x="29" y="104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02"/>
                    <a:pt x="33" y="102"/>
                    <a:pt x="33" y="103"/>
                  </a:cubicBezTo>
                  <a:cubicBezTo>
                    <a:pt x="32" y="105"/>
                    <a:pt x="31" y="106"/>
                    <a:pt x="31" y="106"/>
                  </a:cubicBezTo>
                  <a:cubicBezTo>
                    <a:pt x="31" y="106"/>
                    <a:pt x="32" y="109"/>
                    <a:pt x="33" y="108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37" y="106"/>
                    <a:pt x="37" y="106"/>
                    <a:pt x="37" y="106"/>
                  </a:cubicBezTo>
                  <a:cubicBezTo>
                    <a:pt x="40" y="105"/>
                    <a:pt x="40" y="105"/>
                    <a:pt x="40" y="105"/>
                  </a:cubicBezTo>
                  <a:cubicBezTo>
                    <a:pt x="40" y="105"/>
                    <a:pt x="40" y="105"/>
                    <a:pt x="41" y="104"/>
                  </a:cubicBezTo>
                  <a:cubicBezTo>
                    <a:pt x="43" y="104"/>
                    <a:pt x="46" y="104"/>
                    <a:pt x="46" y="104"/>
                  </a:cubicBezTo>
                  <a:cubicBezTo>
                    <a:pt x="46" y="104"/>
                    <a:pt x="47" y="107"/>
                    <a:pt x="46" y="107"/>
                  </a:cubicBezTo>
                  <a:cubicBezTo>
                    <a:pt x="45" y="107"/>
                    <a:pt x="41" y="106"/>
                    <a:pt x="41" y="106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37" y="108"/>
                    <a:pt x="37" y="108"/>
                    <a:pt x="37" y="108"/>
                  </a:cubicBezTo>
                  <a:cubicBezTo>
                    <a:pt x="35" y="110"/>
                    <a:pt x="35" y="110"/>
                    <a:pt x="35" y="110"/>
                  </a:cubicBezTo>
                  <a:cubicBezTo>
                    <a:pt x="35" y="110"/>
                    <a:pt x="33" y="113"/>
                    <a:pt x="34" y="113"/>
                  </a:cubicBezTo>
                  <a:cubicBezTo>
                    <a:pt x="35" y="114"/>
                    <a:pt x="32" y="115"/>
                    <a:pt x="32" y="115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31" y="116"/>
                    <a:pt x="31" y="116"/>
                    <a:pt x="31" y="116"/>
                  </a:cubicBezTo>
                  <a:cubicBezTo>
                    <a:pt x="31" y="116"/>
                    <a:pt x="31" y="116"/>
                    <a:pt x="32" y="117"/>
                  </a:cubicBezTo>
                  <a:cubicBezTo>
                    <a:pt x="33" y="117"/>
                    <a:pt x="36" y="117"/>
                    <a:pt x="36" y="117"/>
                  </a:cubicBezTo>
                  <a:cubicBezTo>
                    <a:pt x="36" y="117"/>
                    <a:pt x="38" y="116"/>
                    <a:pt x="37" y="117"/>
                  </a:cubicBezTo>
                  <a:cubicBezTo>
                    <a:pt x="37" y="118"/>
                    <a:pt x="36" y="121"/>
                    <a:pt x="36" y="121"/>
                  </a:cubicBezTo>
                  <a:cubicBezTo>
                    <a:pt x="36" y="121"/>
                    <a:pt x="35" y="122"/>
                    <a:pt x="32" y="122"/>
                  </a:cubicBezTo>
                  <a:cubicBezTo>
                    <a:pt x="30" y="123"/>
                    <a:pt x="27" y="124"/>
                    <a:pt x="27" y="124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7"/>
                    <a:pt x="26" y="128"/>
                    <a:pt x="23" y="128"/>
                  </a:cubicBezTo>
                  <a:cubicBezTo>
                    <a:pt x="21" y="128"/>
                    <a:pt x="19" y="128"/>
                    <a:pt x="19" y="128"/>
                  </a:cubicBezTo>
                  <a:cubicBezTo>
                    <a:pt x="17" y="128"/>
                    <a:pt x="17" y="128"/>
                    <a:pt x="17" y="128"/>
                  </a:cubicBezTo>
                  <a:cubicBezTo>
                    <a:pt x="17" y="128"/>
                    <a:pt x="15" y="129"/>
                    <a:pt x="15" y="129"/>
                  </a:cubicBezTo>
                  <a:cubicBezTo>
                    <a:pt x="14" y="128"/>
                    <a:pt x="13" y="127"/>
                    <a:pt x="13" y="127"/>
                  </a:cubicBezTo>
                  <a:cubicBezTo>
                    <a:pt x="14" y="123"/>
                    <a:pt x="14" y="123"/>
                    <a:pt x="14" y="123"/>
                  </a:cubicBezTo>
                  <a:cubicBezTo>
                    <a:pt x="13" y="122"/>
                    <a:pt x="13" y="122"/>
                    <a:pt x="13" y="122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3" y="119"/>
                    <a:pt x="10" y="121"/>
                    <a:pt x="10" y="122"/>
                  </a:cubicBezTo>
                  <a:cubicBezTo>
                    <a:pt x="9" y="122"/>
                    <a:pt x="9" y="124"/>
                    <a:pt x="9" y="124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6" y="127"/>
                    <a:pt x="6" y="127"/>
                    <a:pt x="6" y="127"/>
                  </a:cubicBezTo>
                  <a:cubicBezTo>
                    <a:pt x="6" y="131"/>
                    <a:pt x="6" y="131"/>
                    <a:pt x="6" y="131"/>
                  </a:cubicBezTo>
                  <a:cubicBezTo>
                    <a:pt x="5" y="133"/>
                    <a:pt x="5" y="133"/>
                    <a:pt x="5" y="133"/>
                  </a:cubicBezTo>
                  <a:cubicBezTo>
                    <a:pt x="5" y="133"/>
                    <a:pt x="4" y="133"/>
                    <a:pt x="5" y="134"/>
                  </a:cubicBezTo>
                  <a:cubicBezTo>
                    <a:pt x="6" y="134"/>
                    <a:pt x="10" y="136"/>
                    <a:pt x="10" y="136"/>
                  </a:cubicBezTo>
                  <a:cubicBezTo>
                    <a:pt x="10" y="136"/>
                    <a:pt x="11" y="135"/>
                    <a:pt x="13" y="137"/>
                  </a:cubicBezTo>
                  <a:cubicBezTo>
                    <a:pt x="14" y="138"/>
                    <a:pt x="16" y="139"/>
                    <a:pt x="16" y="139"/>
                  </a:cubicBezTo>
                  <a:cubicBezTo>
                    <a:pt x="17" y="139"/>
                    <a:pt x="17" y="139"/>
                    <a:pt x="17" y="139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2" y="140"/>
                    <a:pt x="22" y="140"/>
                    <a:pt x="22" y="140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27" y="141"/>
                    <a:pt x="28" y="143"/>
                    <a:pt x="28" y="144"/>
                  </a:cubicBezTo>
                  <a:cubicBezTo>
                    <a:pt x="29" y="144"/>
                    <a:pt x="31" y="147"/>
                    <a:pt x="31" y="147"/>
                  </a:cubicBezTo>
                  <a:cubicBezTo>
                    <a:pt x="31" y="147"/>
                    <a:pt x="31" y="145"/>
                    <a:pt x="33" y="146"/>
                  </a:cubicBezTo>
                  <a:cubicBezTo>
                    <a:pt x="36" y="146"/>
                    <a:pt x="37" y="146"/>
                    <a:pt x="37" y="146"/>
                  </a:cubicBezTo>
                  <a:cubicBezTo>
                    <a:pt x="37" y="146"/>
                    <a:pt x="39" y="146"/>
                    <a:pt x="40" y="147"/>
                  </a:cubicBezTo>
                  <a:cubicBezTo>
                    <a:pt x="41" y="148"/>
                    <a:pt x="44" y="153"/>
                    <a:pt x="44" y="153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8" y="162"/>
                    <a:pt x="48" y="162"/>
                    <a:pt x="48" y="162"/>
                  </a:cubicBezTo>
                  <a:cubicBezTo>
                    <a:pt x="48" y="162"/>
                    <a:pt x="48" y="163"/>
                    <a:pt x="50" y="164"/>
                  </a:cubicBezTo>
                  <a:cubicBezTo>
                    <a:pt x="52" y="166"/>
                    <a:pt x="53" y="168"/>
                    <a:pt x="53" y="168"/>
                  </a:cubicBezTo>
                  <a:cubicBezTo>
                    <a:pt x="53" y="168"/>
                    <a:pt x="53" y="169"/>
                    <a:pt x="54" y="170"/>
                  </a:cubicBezTo>
                  <a:cubicBezTo>
                    <a:pt x="55" y="172"/>
                    <a:pt x="57" y="174"/>
                    <a:pt x="57" y="174"/>
                  </a:cubicBezTo>
                  <a:cubicBezTo>
                    <a:pt x="57" y="174"/>
                    <a:pt x="57" y="175"/>
                    <a:pt x="58" y="176"/>
                  </a:cubicBezTo>
                  <a:cubicBezTo>
                    <a:pt x="60" y="177"/>
                    <a:pt x="62" y="177"/>
                    <a:pt x="63" y="178"/>
                  </a:cubicBezTo>
                  <a:cubicBezTo>
                    <a:pt x="65" y="180"/>
                    <a:pt x="67" y="182"/>
                    <a:pt x="67" y="182"/>
                  </a:cubicBezTo>
                  <a:cubicBezTo>
                    <a:pt x="67" y="182"/>
                    <a:pt x="72" y="187"/>
                    <a:pt x="74" y="189"/>
                  </a:cubicBezTo>
                  <a:cubicBezTo>
                    <a:pt x="76" y="191"/>
                    <a:pt x="78" y="193"/>
                    <a:pt x="79" y="193"/>
                  </a:cubicBezTo>
                  <a:cubicBezTo>
                    <a:pt x="80" y="194"/>
                    <a:pt x="85" y="195"/>
                    <a:pt x="85" y="195"/>
                  </a:cubicBezTo>
                  <a:cubicBezTo>
                    <a:pt x="85" y="195"/>
                    <a:pt x="88" y="198"/>
                    <a:pt x="89" y="197"/>
                  </a:cubicBezTo>
                  <a:cubicBezTo>
                    <a:pt x="91" y="197"/>
                    <a:pt x="87" y="196"/>
                    <a:pt x="93" y="196"/>
                  </a:cubicBezTo>
                  <a:cubicBezTo>
                    <a:pt x="99" y="196"/>
                    <a:pt x="103" y="198"/>
                    <a:pt x="103" y="198"/>
                  </a:cubicBezTo>
                  <a:cubicBezTo>
                    <a:pt x="107" y="195"/>
                    <a:pt x="107" y="195"/>
                    <a:pt x="107" y="195"/>
                  </a:cubicBezTo>
                  <a:cubicBezTo>
                    <a:pt x="107" y="195"/>
                    <a:pt x="106" y="197"/>
                    <a:pt x="107" y="194"/>
                  </a:cubicBezTo>
                  <a:cubicBezTo>
                    <a:pt x="108" y="192"/>
                    <a:pt x="109" y="190"/>
                    <a:pt x="109" y="190"/>
                  </a:cubicBezTo>
                  <a:cubicBezTo>
                    <a:pt x="109" y="190"/>
                    <a:pt x="108" y="188"/>
                    <a:pt x="111" y="188"/>
                  </a:cubicBezTo>
                  <a:cubicBezTo>
                    <a:pt x="113" y="188"/>
                    <a:pt x="119" y="187"/>
                    <a:pt x="120" y="187"/>
                  </a:cubicBezTo>
                  <a:cubicBezTo>
                    <a:pt x="121" y="187"/>
                    <a:pt x="121" y="188"/>
                    <a:pt x="122" y="187"/>
                  </a:cubicBezTo>
                  <a:cubicBezTo>
                    <a:pt x="122" y="186"/>
                    <a:pt x="131" y="189"/>
                    <a:pt x="131" y="189"/>
                  </a:cubicBezTo>
                  <a:cubicBezTo>
                    <a:pt x="132" y="187"/>
                    <a:pt x="132" y="187"/>
                    <a:pt x="132" y="187"/>
                  </a:cubicBezTo>
                  <a:cubicBezTo>
                    <a:pt x="134" y="186"/>
                    <a:pt x="134" y="186"/>
                    <a:pt x="134" y="186"/>
                  </a:cubicBezTo>
                  <a:cubicBezTo>
                    <a:pt x="136" y="190"/>
                    <a:pt x="136" y="190"/>
                    <a:pt x="136" y="190"/>
                  </a:cubicBezTo>
                  <a:cubicBezTo>
                    <a:pt x="140" y="190"/>
                    <a:pt x="140" y="190"/>
                    <a:pt x="140" y="190"/>
                  </a:cubicBezTo>
                  <a:cubicBezTo>
                    <a:pt x="140" y="190"/>
                    <a:pt x="143" y="189"/>
                    <a:pt x="145" y="189"/>
                  </a:cubicBezTo>
                  <a:cubicBezTo>
                    <a:pt x="146" y="189"/>
                    <a:pt x="150" y="187"/>
                    <a:pt x="150" y="187"/>
                  </a:cubicBezTo>
                  <a:cubicBezTo>
                    <a:pt x="150" y="187"/>
                    <a:pt x="151" y="185"/>
                    <a:pt x="152" y="185"/>
                  </a:cubicBezTo>
                  <a:cubicBezTo>
                    <a:pt x="153" y="184"/>
                    <a:pt x="156" y="184"/>
                    <a:pt x="157" y="184"/>
                  </a:cubicBezTo>
                  <a:cubicBezTo>
                    <a:pt x="159" y="184"/>
                    <a:pt x="162" y="183"/>
                    <a:pt x="162" y="183"/>
                  </a:cubicBezTo>
                  <a:cubicBezTo>
                    <a:pt x="164" y="181"/>
                    <a:pt x="164" y="181"/>
                    <a:pt x="164" y="181"/>
                  </a:cubicBezTo>
                  <a:cubicBezTo>
                    <a:pt x="164" y="181"/>
                    <a:pt x="165" y="180"/>
                    <a:pt x="167" y="180"/>
                  </a:cubicBezTo>
                  <a:cubicBezTo>
                    <a:pt x="168" y="181"/>
                    <a:pt x="172" y="181"/>
                    <a:pt x="172" y="181"/>
                  </a:cubicBezTo>
                  <a:cubicBezTo>
                    <a:pt x="175" y="179"/>
                    <a:pt x="175" y="179"/>
                    <a:pt x="175" y="179"/>
                  </a:cubicBezTo>
                  <a:cubicBezTo>
                    <a:pt x="178" y="178"/>
                    <a:pt x="178" y="178"/>
                    <a:pt x="178" y="178"/>
                  </a:cubicBezTo>
                  <a:cubicBezTo>
                    <a:pt x="178" y="178"/>
                    <a:pt x="178" y="177"/>
                    <a:pt x="179" y="178"/>
                  </a:cubicBezTo>
                  <a:cubicBezTo>
                    <a:pt x="180" y="179"/>
                    <a:pt x="182" y="181"/>
                    <a:pt x="182" y="181"/>
                  </a:cubicBezTo>
                  <a:cubicBezTo>
                    <a:pt x="186" y="182"/>
                    <a:pt x="186" y="182"/>
                    <a:pt x="186" y="182"/>
                  </a:cubicBezTo>
                  <a:cubicBezTo>
                    <a:pt x="189" y="181"/>
                    <a:pt x="189" y="181"/>
                    <a:pt x="189" y="181"/>
                  </a:cubicBezTo>
                  <a:cubicBezTo>
                    <a:pt x="191" y="179"/>
                    <a:pt x="191" y="179"/>
                    <a:pt x="191" y="179"/>
                  </a:cubicBezTo>
                  <a:cubicBezTo>
                    <a:pt x="191" y="179"/>
                    <a:pt x="191" y="178"/>
                    <a:pt x="194" y="178"/>
                  </a:cubicBezTo>
                  <a:cubicBezTo>
                    <a:pt x="197" y="178"/>
                    <a:pt x="198" y="178"/>
                    <a:pt x="198" y="178"/>
                  </a:cubicBezTo>
                  <a:cubicBezTo>
                    <a:pt x="198" y="178"/>
                    <a:pt x="201" y="178"/>
                    <a:pt x="201" y="177"/>
                  </a:cubicBezTo>
                  <a:cubicBezTo>
                    <a:pt x="201" y="176"/>
                    <a:pt x="201" y="174"/>
                    <a:pt x="202" y="173"/>
                  </a:cubicBezTo>
                  <a:cubicBezTo>
                    <a:pt x="202" y="172"/>
                    <a:pt x="206" y="168"/>
                    <a:pt x="206" y="168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07" y="164"/>
                    <a:pt x="207" y="164"/>
                    <a:pt x="207" y="164"/>
                  </a:cubicBezTo>
                  <a:cubicBezTo>
                    <a:pt x="208" y="162"/>
                    <a:pt x="208" y="162"/>
                    <a:pt x="208" y="162"/>
                  </a:cubicBezTo>
                  <a:cubicBezTo>
                    <a:pt x="208" y="162"/>
                    <a:pt x="211" y="161"/>
                    <a:pt x="210" y="163"/>
                  </a:cubicBezTo>
                  <a:cubicBezTo>
                    <a:pt x="209" y="165"/>
                    <a:pt x="210" y="166"/>
                    <a:pt x="210" y="166"/>
                  </a:cubicBezTo>
                  <a:cubicBezTo>
                    <a:pt x="210" y="166"/>
                    <a:pt x="211" y="165"/>
                    <a:pt x="212" y="165"/>
                  </a:cubicBezTo>
                  <a:cubicBezTo>
                    <a:pt x="214" y="165"/>
                    <a:pt x="214" y="164"/>
                    <a:pt x="215" y="164"/>
                  </a:cubicBezTo>
                  <a:cubicBezTo>
                    <a:pt x="217" y="165"/>
                    <a:pt x="218" y="164"/>
                    <a:pt x="218" y="164"/>
                  </a:cubicBezTo>
                  <a:cubicBezTo>
                    <a:pt x="218" y="164"/>
                    <a:pt x="217" y="162"/>
                    <a:pt x="218" y="162"/>
                  </a:cubicBezTo>
                  <a:cubicBezTo>
                    <a:pt x="219" y="163"/>
                    <a:pt x="221" y="163"/>
                    <a:pt x="221" y="163"/>
                  </a:cubicBezTo>
                  <a:cubicBezTo>
                    <a:pt x="221" y="163"/>
                    <a:pt x="222" y="163"/>
                    <a:pt x="222" y="162"/>
                  </a:cubicBezTo>
                  <a:cubicBezTo>
                    <a:pt x="222" y="162"/>
                    <a:pt x="219" y="160"/>
                    <a:pt x="220" y="160"/>
                  </a:cubicBezTo>
                  <a:cubicBezTo>
                    <a:pt x="221" y="161"/>
                    <a:pt x="223" y="160"/>
                    <a:pt x="223" y="160"/>
                  </a:cubicBezTo>
                  <a:cubicBezTo>
                    <a:pt x="223" y="160"/>
                    <a:pt x="226" y="161"/>
                    <a:pt x="223" y="159"/>
                  </a:cubicBezTo>
                  <a:cubicBezTo>
                    <a:pt x="221" y="156"/>
                    <a:pt x="224" y="156"/>
                    <a:pt x="224" y="156"/>
                  </a:cubicBezTo>
                  <a:cubicBezTo>
                    <a:pt x="224" y="156"/>
                    <a:pt x="227" y="157"/>
                    <a:pt x="226" y="157"/>
                  </a:cubicBezTo>
                  <a:cubicBezTo>
                    <a:pt x="225" y="156"/>
                    <a:pt x="221" y="151"/>
                    <a:pt x="221" y="151"/>
                  </a:cubicBezTo>
                  <a:cubicBezTo>
                    <a:pt x="221" y="150"/>
                    <a:pt x="221" y="150"/>
                    <a:pt x="221" y="150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8"/>
                    <a:pt x="223" y="149"/>
                    <a:pt x="224" y="150"/>
                  </a:cubicBezTo>
                  <a:cubicBezTo>
                    <a:pt x="224" y="150"/>
                    <a:pt x="224" y="150"/>
                    <a:pt x="225" y="151"/>
                  </a:cubicBezTo>
                  <a:cubicBezTo>
                    <a:pt x="227" y="152"/>
                    <a:pt x="226" y="154"/>
                    <a:pt x="227" y="154"/>
                  </a:cubicBezTo>
                  <a:cubicBezTo>
                    <a:pt x="228" y="155"/>
                    <a:pt x="231" y="154"/>
                    <a:pt x="231" y="154"/>
                  </a:cubicBezTo>
                  <a:cubicBezTo>
                    <a:pt x="233" y="151"/>
                    <a:pt x="233" y="151"/>
                    <a:pt x="233" y="151"/>
                  </a:cubicBezTo>
                  <a:cubicBezTo>
                    <a:pt x="233" y="151"/>
                    <a:pt x="237" y="147"/>
                    <a:pt x="236" y="147"/>
                  </a:cubicBezTo>
                  <a:cubicBezTo>
                    <a:pt x="235" y="146"/>
                    <a:pt x="230" y="148"/>
                    <a:pt x="230" y="148"/>
                  </a:cubicBezTo>
                  <a:cubicBezTo>
                    <a:pt x="232" y="144"/>
                    <a:pt x="232" y="144"/>
                    <a:pt x="232" y="144"/>
                  </a:cubicBezTo>
                  <a:cubicBezTo>
                    <a:pt x="229" y="143"/>
                    <a:pt x="229" y="143"/>
                    <a:pt x="229" y="143"/>
                  </a:cubicBezTo>
                  <a:cubicBezTo>
                    <a:pt x="228" y="142"/>
                    <a:pt x="228" y="142"/>
                    <a:pt x="228" y="142"/>
                  </a:cubicBezTo>
                  <a:cubicBezTo>
                    <a:pt x="228" y="142"/>
                    <a:pt x="231" y="142"/>
                    <a:pt x="231" y="142"/>
                  </a:cubicBezTo>
                  <a:cubicBezTo>
                    <a:pt x="232" y="142"/>
                    <a:pt x="234" y="141"/>
                    <a:pt x="234" y="141"/>
                  </a:cubicBezTo>
                  <a:cubicBezTo>
                    <a:pt x="234" y="139"/>
                    <a:pt x="234" y="139"/>
                    <a:pt x="234" y="139"/>
                  </a:cubicBezTo>
                  <a:cubicBezTo>
                    <a:pt x="231" y="137"/>
                    <a:pt x="231" y="137"/>
                    <a:pt x="231" y="137"/>
                  </a:cubicBezTo>
                  <a:cubicBezTo>
                    <a:pt x="232" y="136"/>
                    <a:pt x="232" y="136"/>
                    <a:pt x="232" y="136"/>
                  </a:cubicBezTo>
                  <a:cubicBezTo>
                    <a:pt x="233" y="134"/>
                    <a:pt x="233" y="134"/>
                    <a:pt x="233" y="134"/>
                  </a:cubicBezTo>
                  <a:cubicBezTo>
                    <a:pt x="235" y="133"/>
                    <a:pt x="235" y="133"/>
                    <a:pt x="235" y="133"/>
                  </a:cubicBezTo>
                  <a:cubicBezTo>
                    <a:pt x="238" y="127"/>
                    <a:pt x="238" y="127"/>
                    <a:pt x="238" y="127"/>
                  </a:cubicBezTo>
                  <a:cubicBezTo>
                    <a:pt x="237" y="125"/>
                    <a:pt x="237" y="125"/>
                    <a:pt x="237" y="125"/>
                  </a:cubicBezTo>
                  <a:cubicBezTo>
                    <a:pt x="235" y="125"/>
                    <a:pt x="235" y="125"/>
                    <a:pt x="235" y="125"/>
                  </a:cubicBezTo>
                  <a:cubicBezTo>
                    <a:pt x="235" y="121"/>
                    <a:pt x="235" y="121"/>
                    <a:pt x="235" y="121"/>
                  </a:cubicBezTo>
                  <a:cubicBezTo>
                    <a:pt x="231" y="119"/>
                    <a:pt x="231" y="119"/>
                    <a:pt x="231" y="119"/>
                  </a:cubicBezTo>
                  <a:cubicBezTo>
                    <a:pt x="231" y="119"/>
                    <a:pt x="228" y="117"/>
                    <a:pt x="228" y="116"/>
                  </a:cubicBezTo>
                  <a:cubicBezTo>
                    <a:pt x="228" y="116"/>
                    <a:pt x="228" y="114"/>
                    <a:pt x="227" y="115"/>
                  </a:cubicBezTo>
                  <a:cubicBezTo>
                    <a:pt x="226" y="115"/>
                    <a:pt x="225" y="114"/>
                    <a:pt x="225" y="114"/>
                  </a:cubicBezTo>
                  <a:cubicBezTo>
                    <a:pt x="225" y="114"/>
                    <a:pt x="225" y="111"/>
                    <a:pt x="225" y="111"/>
                  </a:cubicBezTo>
                  <a:cubicBezTo>
                    <a:pt x="225" y="111"/>
                    <a:pt x="227" y="110"/>
                    <a:pt x="227" y="109"/>
                  </a:cubicBezTo>
                  <a:cubicBezTo>
                    <a:pt x="228" y="108"/>
                    <a:pt x="227" y="106"/>
                    <a:pt x="227" y="106"/>
                  </a:cubicBezTo>
                  <a:cubicBezTo>
                    <a:pt x="226" y="106"/>
                    <a:pt x="224" y="107"/>
                    <a:pt x="224" y="107"/>
                  </a:cubicBezTo>
                  <a:cubicBezTo>
                    <a:pt x="218" y="108"/>
                    <a:pt x="218" y="108"/>
                    <a:pt x="218" y="108"/>
                  </a:cubicBezTo>
                  <a:cubicBezTo>
                    <a:pt x="216" y="107"/>
                    <a:pt x="216" y="107"/>
                    <a:pt x="216" y="107"/>
                  </a:cubicBezTo>
                  <a:cubicBezTo>
                    <a:pt x="216" y="107"/>
                    <a:pt x="217" y="107"/>
                    <a:pt x="217" y="106"/>
                  </a:cubicBezTo>
                  <a:cubicBezTo>
                    <a:pt x="218" y="105"/>
                    <a:pt x="218" y="104"/>
                    <a:pt x="219" y="103"/>
                  </a:cubicBezTo>
                  <a:cubicBezTo>
                    <a:pt x="220" y="102"/>
                    <a:pt x="220" y="103"/>
                    <a:pt x="221" y="101"/>
                  </a:cubicBezTo>
                  <a:cubicBezTo>
                    <a:pt x="223" y="100"/>
                    <a:pt x="225" y="98"/>
                    <a:pt x="225" y="98"/>
                  </a:cubicBezTo>
                  <a:cubicBezTo>
                    <a:pt x="225" y="95"/>
                    <a:pt x="225" y="95"/>
                    <a:pt x="225" y="95"/>
                  </a:cubicBezTo>
                  <a:cubicBezTo>
                    <a:pt x="224" y="92"/>
                    <a:pt x="224" y="92"/>
                    <a:pt x="224" y="92"/>
                  </a:cubicBezTo>
                  <a:cubicBezTo>
                    <a:pt x="224" y="92"/>
                    <a:pt x="223" y="91"/>
                    <a:pt x="222" y="91"/>
                  </a:cubicBezTo>
                  <a:cubicBezTo>
                    <a:pt x="221" y="91"/>
                    <a:pt x="222" y="93"/>
                    <a:pt x="220" y="91"/>
                  </a:cubicBezTo>
                  <a:cubicBezTo>
                    <a:pt x="219" y="90"/>
                    <a:pt x="219" y="90"/>
                    <a:pt x="218" y="88"/>
                  </a:cubicBezTo>
                  <a:cubicBezTo>
                    <a:pt x="217" y="87"/>
                    <a:pt x="217" y="85"/>
                    <a:pt x="217" y="85"/>
                  </a:cubicBezTo>
                  <a:cubicBezTo>
                    <a:pt x="217" y="85"/>
                    <a:pt x="215" y="84"/>
                    <a:pt x="216" y="84"/>
                  </a:cubicBezTo>
                  <a:cubicBezTo>
                    <a:pt x="218" y="84"/>
                    <a:pt x="219" y="85"/>
                    <a:pt x="220" y="84"/>
                  </a:cubicBezTo>
                  <a:cubicBezTo>
                    <a:pt x="221" y="83"/>
                    <a:pt x="221" y="84"/>
                    <a:pt x="221" y="83"/>
                  </a:cubicBezTo>
                  <a:cubicBezTo>
                    <a:pt x="221" y="82"/>
                    <a:pt x="222" y="79"/>
                    <a:pt x="222" y="79"/>
                  </a:cubicBezTo>
                  <a:cubicBezTo>
                    <a:pt x="222" y="78"/>
                    <a:pt x="222" y="78"/>
                    <a:pt x="224" y="77"/>
                  </a:cubicBezTo>
                  <a:cubicBezTo>
                    <a:pt x="227" y="76"/>
                    <a:pt x="226" y="76"/>
                    <a:pt x="228" y="76"/>
                  </a:cubicBezTo>
                  <a:cubicBezTo>
                    <a:pt x="229" y="75"/>
                    <a:pt x="230" y="74"/>
                    <a:pt x="229" y="74"/>
                  </a:cubicBezTo>
                  <a:cubicBezTo>
                    <a:pt x="229" y="73"/>
                    <a:pt x="227" y="73"/>
                    <a:pt x="227" y="73"/>
                  </a:cubicBezTo>
                  <a:cubicBezTo>
                    <a:pt x="226" y="72"/>
                    <a:pt x="224" y="74"/>
                    <a:pt x="224" y="74"/>
                  </a:cubicBezTo>
                  <a:cubicBezTo>
                    <a:pt x="224" y="74"/>
                    <a:pt x="222" y="75"/>
                    <a:pt x="221" y="76"/>
                  </a:cubicBezTo>
                  <a:cubicBezTo>
                    <a:pt x="220" y="77"/>
                    <a:pt x="219" y="76"/>
                    <a:pt x="218" y="76"/>
                  </a:cubicBezTo>
                  <a:cubicBezTo>
                    <a:pt x="217" y="76"/>
                    <a:pt x="217" y="76"/>
                    <a:pt x="217" y="76"/>
                  </a:cubicBezTo>
                  <a:cubicBezTo>
                    <a:pt x="217" y="76"/>
                    <a:pt x="215" y="75"/>
                    <a:pt x="214" y="77"/>
                  </a:cubicBezTo>
                  <a:cubicBezTo>
                    <a:pt x="214" y="79"/>
                    <a:pt x="212" y="81"/>
                    <a:pt x="212" y="81"/>
                  </a:cubicBezTo>
                  <a:cubicBezTo>
                    <a:pt x="212" y="81"/>
                    <a:pt x="211" y="82"/>
                    <a:pt x="211" y="80"/>
                  </a:cubicBezTo>
                  <a:cubicBezTo>
                    <a:pt x="211" y="79"/>
                    <a:pt x="210" y="76"/>
                    <a:pt x="210" y="76"/>
                  </a:cubicBezTo>
                  <a:cubicBezTo>
                    <a:pt x="210" y="76"/>
                    <a:pt x="210" y="76"/>
                    <a:pt x="210" y="76"/>
                  </a:cubicBezTo>
                  <a:cubicBezTo>
                    <a:pt x="209" y="76"/>
                    <a:pt x="206" y="75"/>
                    <a:pt x="206" y="75"/>
                  </a:cubicBezTo>
                  <a:cubicBezTo>
                    <a:pt x="206" y="75"/>
                    <a:pt x="207" y="75"/>
                    <a:pt x="207" y="73"/>
                  </a:cubicBezTo>
                  <a:cubicBezTo>
                    <a:pt x="206" y="72"/>
                    <a:pt x="206" y="71"/>
                    <a:pt x="206" y="71"/>
                  </a:cubicBezTo>
                  <a:cubicBezTo>
                    <a:pt x="207" y="71"/>
                    <a:pt x="208" y="71"/>
                    <a:pt x="208" y="71"/>
                  </a:cubicBezTo>
                  <a:cubicBezTo>
                    <a:pt x="209" y="71"/>
                    <a:pt x="209" y="71"/>
                    <a:pt x="209" y="69"/>
                  </a:cubicBezTo>
                  <a:cubicBezTo>
                    <a:pt x="209" y="66"/>
                    <a:pt x="208" y="65"/>
                    <a:pt x="208" y="65"/>
                  </a:cubicBezTo>
                  <a:cubicBezTo>
                    <a:pt x="208" y="65"/>
                    <a:pt x="207" y="64"/>
                    <a:pt x="207" y="64"/>
                  </a:cubicBezTo>
                  <a:cubicBezTo>
                    <a:pt x="207" y="60"/>
                    <a:pt x="207" y="60"/>
                    <a:pt x="207" y="60"/>
                  </a:cubicBezTo>
                  <a:cubicBezTo>
                    <a:pt x="207" y="60"/>
                    <a:pt x="207" y="59"/>
                    <a:pt x="206" y="58"/>
                  </a:cubicBezTo>
                  <a:cubicBezTo>
                    <a:pt x="205" y="57"/>
                    <a:pt x="205" y="56"/>
                    <a:pt x="204" y="57"/>
                  </a:cubicBezTo>
                  <a:cubicBezTo>
                    <a:pt x="204" y="57"/>
                    <a:pt x="203" y="58"/>
                    <a:pt x="202" y="58"/>
                  </a:cubicBezTo>
                  <a:cubicBezTo>
                    <a:pt x="201" y="57"/>
                    <a:pt x="199" y="56"/>
                    <a:pt x="199" y="56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5" y="54"/>
                    <a:pt x="195" y="54"/>
                    <a:pt x="194" y="55"/>
                  </a:cubicBezTo>
                  <a:cubicBezTo>
                    <a:pt x="194" y="56"/>
                    <a:pt x="193" y="55"/>
                    <a:pt x="193" y="57"/>
                  </a:cubicBezTo>
                  <a:cubicBezTo>
                    <a:pt x="194" y="58"/>
                    <a:pt x="194" y="59"/>
                    <a:pt x="194" y="60"/>
                  </a:cubicBezTo>
                  <a:cubicBezTo>
                    <a:pt x="193" y="61"/>
                    <a:pt x="193" y="62"/>
                    <a:pt x="193" y="64"/>
                  </a:cubicBezTo>
                  <a:cubicBezTo>
                    <a:pt x="192" y="65"/>
                    <a:pt x="191" y="65"/>
                    <a:pt x="191" y="66"/>
                  </a:cubicBezTo>
                  <a:cubicBezTo>
                    <a:pt x="191" y="67"/>
                    <a:pt x="192" y="67"/>
                    <a:pt x="192" y="68"/>
                  </a:cubicBezTo>
                  <a:cubicBezTo>
                    <a:pt x="192" y="68"/>
                    <a:pt x="191" y="70"/>
                    <a:pt x="190" y="70"/>
                  </a:cubicBezTo>
                  <a:cubicBezTo>
                    <a:pt x="190" y="71"/>
                    <a:pt x="189" y="72"/>
                    <a:pt x="188" y="72"/>
                  </a:cubicBezTo>
                  <a:cubicBezTo>
                    <a:pt x="188" y="71"/>
                    <a:pt x="187" y="71"/>
                    <a:pt x="186" y="71"/>
                  </a:cubicBezTo>
                  <a:cubicBezTo>
                    <a:pt x="185" y="71"/>
                    <a:pt x="184" y="72"/>
                    <a:pt x="184" y="72"/>
                  </a:cubicBezTo>
                  <a:cubicBezTo>
                    <a:pt x="184" y="72"/>
                    <a:pt x="183" y="73"/>
                    <a:pt x="182" y="72"/>
                  </a:cubicBezTo>
                  <a:cubicBezTo>
                    <a:pt x="180" y="71"/>
                    <a:pt x="179" y="70"/>
                    <a:pt x="179" y="70"/>
                  </a:cubicBezTo>
                  <a:cubicBezTo>
                    <a:pt x="179" y="68"/>
                    <a:pt x="179" y="68"/>
                    <a:pt x="179" y="68"/>
                  </a:cubicBezTo>
                  <a:cubicBezTo>
                    <a:pt x="179" y="68"/>
                    <a:pt x="183" y="69"/>
                    <a:pt x="178" y="66"/>
                  </a:cubicBezTo>
                  <a:cubicBezTo>
                    <a:pt x="174" y="64"/>
                    <a:pt x="174" y="64"/>
                    <a:pt x="174" y="64"/>
                  </a:cubicBezTo>
                  <a:cubicBezTo>
                    <a:pt x="174" y="64"/>
                    <a:pt x="174" y="65"/>
                    <a:pt x="173" y="66"/>
                  </a:cubicBezTo>
                  <a:cubicBezTo>
                    <a:pt x="172" y="66"/>
                    <a:pt x="172" y="67"/>
                    <a:pt x="172" y="67"/>
                  </a:cubicBezTo>
                  <a:cubicBezTo>
                    <a:pt x="171" y="69"/>
                    <a:pt x="171" y="69"/>
                    <a:pt x="171" y="69"/>
                  </a:cubicBezTo>
                  <a:cubicBezTo>
                    <a:pt x="170" y="69"/>
                    <a:pt x="170" y="69"/>
                    <a:pt x="170" y="69"/>
                  </a:cubicBezTo>
                  <a:cubicBezTo>
                    <a:pt x="168" y="72"/>
                    <a:pt x="168" y="72"/>
                    <a:pt x="168" y="72"/>
                  </a:cubicBezTo>
                  <a:cubicBezTo>
                    <a:pt x="168" y="72"/>
                    <a:pt x="167" y="73"/>
                    <a:pt x="166" y="73"/>
                  </a:cubicBezTo>
                  <a:cubicBezTo>
                    <a:pt x="166" y="73"/>
                    <a:pt x="165" y="73"/>
                    <a:pt x="165" y="73"/>
                  </a:cubicBezTo>
                  <a:cubicBezTo>
                    <a:pt x="164" y="73"/>
                    <a:pt x="163" y="73"/>
                    <a:pt x="163" y="72"/>
                  </a:cubicBezTo>
                  <a:cubicBezTo>
                    <a:pt x="162" y="72"/>
                    <a:pt x="162" y="72"/>
                    <a:pt x="162" y="71"/>
                  </a:cubicBezTo>
                  <a:cubicBezTo>
                    <a:pt x="162" y="70"/>
                    <a:pt x="162" y="68"/>
                    <a:pt x="161" y="67"/>
                  </a:cubicBezTo>
                  <a:cubicBezTo>
                    <a:pt x="161" y="66"/>
                    <a:pt x="161" y="66"/>
                    <a:pt x="160" y="64"/>
                  </a:cubicBezTo>
                  <a:cubicBezTo>
                    <a:pt x="159" y="63"/>
                    <a:pt x="158" y="61"/>
                    <a:pt x="158" y="61"/>
                  </a:cubicBezTo>
                  <a:cubicBezTo>
                    <a:pt x="153" y="58"/>
                    <a:pt x="153" y="58"/>
                    <a:pt x="153" y="58"/>
                  </a:cubicBezTo>
                  <a:cubicBezTo>
                    <a:pt x="153" y="58"/>
                    <a:pt x="154" y="57"/>
                    <a:pt x="152" y="57"/>
                  </a:cubicBezTo>
                  <a:cubicBezTo>
                    <a:pt x="151" y="58"/>
                    <a:pt x="149" y="60"/>
                    <a:pt x="149" y="60"/>
                  </a:cubicBezTo>
                  <a:cubicBezTo>
                    <a:pt x="149" y="60"/>
                    <a:pt x="149" y="62"/>
                    <a:pt x="149" y="63"/>
                  </a:cubicBezTo>
                  <a:cubicBezTo>
                    <a:pt x="149" y="63"/>
                    <a:pt x="148" y="64"/>
                    <a:pt x="148" y="65"/>
                  </a:cubicBezTo>
                  <a:cubicBezTo>
                    <a:pt x="149" y="67"/>
                    <a:pt x="150" y="69"/>
                    <a:pt x="149" y="70"/>
                  </a:cubicBezTo>
                  <a:cubicBezTo>
                    <a:pt x="149" y="70"/>
                    <a:pt x="148" y="72"/>
                    <a:pt x="148" y="74"/>
                  </a:cubicBezTo>
                  <a:cubicBezTo>
                    <a:pt x="148" y="76"/>
                    <a:pt x="149" y="78"/>
                    <a:pt x="148" y="78"/>
                  </a:cubicBezTo>
                  <a:cubicBezTo>
                    <a:pt x="147" y="79"/>
                    <a:pt x="147" y="80"/>
                    <a:pt x="147" y="80"/>
                  </a:cubicBezTo>
                  <a:cubicBezTo>
                    <a:pt x="146" y="80"/>
                    <a:pt x="146" y="80"/>
                    <a:pt x="146" y="80"/>
                  </a:cubicBezTo>
                  <a:cubicBezTo>
                    <a:pt x="146" y="80"/>
                    <a:pt x="146" y="79"/>
                    <a:pt x="147" y="76"/>
                  </a:cubicBezTo>
                  <a:cubicBezTo>
                    <a:pt x="147" y="73"/>
                    <a:pt x="146" y="72"/>
                    <a:pt x="146" y="71"/>
                  </a:cubicBezTo>
                  <a:cubicBezTo>
                    <a:pt x="145" y="71"/>
                    <a:pt x="145" y="71"/>
                    <a:pt x="145" y="70"/>
                  </a:cubicBezTo>
                  <a:cubicBezTo>
                    <a:pt x="145" y="69"/>
                    <a:pt x="145" y="68"/>
                    <a:pt x="145" y="68"/>
                  </a:cubicBezTo>
                  <a:cubicBezTo>
                    <a:pt x="145" y="68"/>
                    <a:pt x="143" y="66"/>
                    <a:pt x="143" y="65"/>
                  </a:cubicBezTo>
                  <a:cubicBezTo>
                    <a:pt x="143" y="64"/>
                    <a:pt x="144" y="63"/>
                    <a:pt x="144" y="61"/>
                  </a:cubicBezTo>
                  <a:cubicBezTo>
                    <a:pt x="144" y="58"/>
                    <a:pt x="145" y="58"/>
                    <a:pt x="144" y="57"/>
                  </a:cubicBezTo>
                  <a:cubicBezTo>
                    <a:pt x="143" y="56"/>
                    <a:pt x="144" y="55"/>
                    <a:pt x="143" y="54"/>
                  </a:cubicBezTo>
                  <a:cubicBezTo>
                    <a:pt x="142" y="54"/>
                    <a:pt x="142" y="55"/>
                    <a:pt x="141" y="54"/>
                  </a:cubicBezTo>
                  <a:cubicBezTo>
                    <a:pt x="141" y="54"/>
                    <a:pt x="141" y="55"/>
                    <a:pt x="141" y="55"/>
                  </a:cubicBezTo>
                  <a:cubicBezTo>
                    <a:pt x="142" y="53"/>
                    <a:pt x="142" y="53"/>
                    <a:pt x="142" y="53"/>
                  </a:cubicBezTo>
                  <a:cubicBezTo>
                    <a:pt x="142" y="53"/>
                    <a:pt x="143" y="49"/>
                    <a:pt x="142" y="51"/>
                  </a:cubicBezTo>
                  <a:cubicBezTo>
                    <a:pt x="141" y="52"/>
                    <a:pt x="138" y="53"/>
                    <a:pt x="138" y="52"/>
                  </a:cubicBezTo>
                  <a:cubicBezTo>
                    <a:pt x="139" y="51"/>
                    <a:pt x="138" y="50"/>
                    <a:pt x="138" y="50"/>
                  </a:cubicBezTo>
                  <a:cubicBezTo>
                    <a:pt x="138" y="50"/>
                    <a:pt x="134" y="50"/>
                    <a:pt x="134" y="50"/>
                  </a:cubicBezTo>
                  <a:cubicBezTo>
                    <a:pt x="134" y="50"/>
                    <a:pt x="134" y="49"/>
                    <a:pt x="134" y="51"/>
                  </a:cubicBezTo>
                  <a:cubicBezTo>
                    <a:pt x="134" y="52"/>
                    <a:pt x="135" y="54"/>
                    <a:pt x="133" y="54"/>
                  </a:cubicBezTo>
                  <a:cubicBezTo>
                    <a:pt x="131" y="55"/>
                    <a:pt x="130" y="55"/>
                    <a:pt x="130" y="55"/>
                  </a:cubicBezTo>
                  <a:cubicBezTo>
                    <a:pt x="130" y="54"/>
                    <a:pt x="128" y="53"/>
                    <a:pt x="128" y="53"/>
                  </a:cubicBezTo>
                  <a:cubicBezTo>
                    <a:pt x="128" y="53"/>
                    <a:pt x="127" y="53"/>
                    <a:pt x="126" y="53"/>
                  </a:cubicBezTo>
                  <a:cubicBezTo>
                    <a:pt x="126" y="54"/>
                    <a:pt x="124" y="54"/>
                    <a:pt x="124" y="54"/>
                  </a:cubicBezTo>
                  <a:cubicBezTo>
                    <a:pt x="124" y="56"/>
                    <a:pt x="124" y="56"/>
                    <a:pt x="124" y="56"/>
                  </a:cubicBezTo>
                  <a:cubicBezTo>
                    <a:pt x="124" y="57"/>
                    <a:pt x="124" y="57"/>
                    <a:pt x="124" y="57"/>
                  </a:cubicBezTo>
                  <a:cubicBezTo>
                    <a:pt x="124" y="57"/>
                    <a:pt x="123" y="57"/>
                    <a:pt x="123" y="57"/>
                  </a:cubicBezTo>
                  <a:cubicBezTo>
                    <a:pt x="122" y="58"/>
                    <a:pt x="121" y="58"/>
                    <a:pt x="122" y="59"/>
                  </a:cubicBezTo>
                  <a:cubicBezTo>
                    <a:pt x="122" y="59"/>
                    <a:pt x="122" y="59"/>
                    <a:pt x="122" y="61"/>
                  </a:cubicBezTo>
                  <a:cubicBezTo>
                    <a:pt x="122" y="62"/>
                    <a:pt x="122" y="62"/>
                    <a:pt x="122" y="63"/>
                  </a:cubicBezTo>
                  <a:cubicBezTo>
                    <a:pt x="121" y="64"/>
                    <a:pt x="121" y="65"/>
                    <a:pt x="120" y="66"/>
                  </a:cubicBezTo>
                  <a:cubicBezTo>
                    <a:pt x="120" y="66"/>
                    <a:pt x="119" y="67"/>
                    <a:pt x="119" y="67"/>
                  </a:cubicBezTo>
                  <a:cubicBezTo>
                    <a:pt x="118" y="68"/>
                    <a:pt x="118" y="68"/>
                    <a:pt x="117" y="68"/>
                  </a:cubicBezTo>
                  <a:cubicBezTo>
                    <a:pt x="116" y="68"/>
                    <a:pt x="116" y="69"/>
                    <a:pt x="116" y="68"/>
                  </a:cubicBezTo>
                  <a:cubicBezTo>
                    <a:pt x="116" y="66"/>
                    <a:pt x="116" y="65"/>
                    <a:pt x="116" y="63"/>
                  </a:cubicBezTo>
                  <a:cubicBezTo>
                    <a:pt x="116" y="62"/>
                    <a:pt x="117" y="62"/>
                    <a:pt x="115" y="60"/>
                  </a:cubicBezTo>
                  <a:cubicBezTo>
                    <a:pt x="114" y="58"/>
                    <a:pt x="113" y="58"/>
                    <a:pt x="113" y="57"/>
                  </a:cubicBezTo>
                  <a:cubicBezTo>
                    <a:pt x="113" y="57"/>
                    <a:pt x="113" y="56"/>
                    <a:pt x="113" y="55"/>
                  </a:cubicBezTo>
                  <a:cubicBezTo>
                    <a:pt x="113" y="54"/>
                    <a:pt x="113" y="56"/>
                    <a:pt x="113" y="52"/>
                  </a:cubicBezTo>
                  <a:cubicBezTo>
                    <a:pt x="114" y="49"/>
                    <a:pt x="113" y="48"/>
                    <a:pt x="113" y="48"/>
                  </a:cubicBezTo>
                  <a:cubicBezTo>
                    <a:pt x="113" y="48"/>
                    <a:pt x="114" y="43"/>
                    <a:pt x="114" y="43"/>
                  </a:cubicBezTo>
                  <a:cubicBezTo>
                    <a:pt x="113" y="43"/>
                    <a:pt x="110" y="43"/>
                    <a:pt x="109" y="43"/>
                  </a:cubicBezTo>
                  <a:cubicBezTo>
                    <a:pt x="108" y="43"/>
                    <a:pt x="108" y="43"/>
                    <a:pt x="107" y="43"/>
                  </a:cubicBezTo>
                  <a:cubicBezTo>
                    <a:pt x="107" y="44"/>
                    <a:pt x="106" y="43"/>
                    <a:pt x="106" y="45"/>
                  </a:cubicBezTo>
                  <a:cubicBezTo>
                    <a:pt x="105" y="47"/>
                    <a:pt x="104" y="47"/>
                    <a:pt x="104" y="49"/>
                  </a:cubicBezTo>
                  <a:cubicBezTo>
                    <a:pt x="104" y="50"/>
                    <a:pt x="104" y="52"/>
                    <a:pt x="104" y="52"/>
                  </a:cubicBezTo>
                  <a:cubicBezTo>
                    <a:pt x="104" y="53"/>
                    <a:pt x="103" y="54"/>
                    <a:pt x="103" y="54"/>
                  </a:cubicBezTo>
                  <a:cubicBezTo>
                    <a:pt x="103" y="54"/>
                    <a:pt x="103" y="55"/>
                    <a:pt x="103" y="57"/>
                  </a:cubicBezTo>
                  <a:cubicBezTo>
                    <a:pt x="102" y="59"/>
                    <a:pt x="102" y="60"/>
                    <a:pt x="102" y="61"/>
                  </a:cubicBezTo>
                  <a:cubicBezTo>
                    <a:pt x="102" y="61"/>
                    <a:pt x="102" y="61"/>
                    <a:pt x="101" y="62"/>
                  </a:cubicBezTo>
                  <a:cubicBezTo>
                    <a:pt x="100" y="63"/>
                    <a:pt x="98" y="66"/>
                    <a:pt x="97" y="66"/>
                  </a:cubicBezTo>
                  <a:cubicBezTo>
                    <a:pt x="97" y="66"/>
                    <a:pt x="97" y="66"/>
                    <a:pt x="96" y="67"/>
                  </a:cubicBezTo>
                  <a:cubicBezTo>
                    <a:pt x="96" y="67"/>
                    <a:pt x="94" y="70"/>
                    <a:pt x="93" y="70"/>
                  </a:cubicBezTo>
                  <a:cubicBezTo>
                    <a:pt x="92" y="71"/>
                    <a:pt x="93" y="71"/>
                    <a:pt x="92" y="71"/>
                  </a:cubicBezTo>
                  <a:cubicBezTo>
                    <a:pt x="92" y="70"/>
                    <a:pt x="91" y="70"/>
                    <a:pt x="91" y="69"/>
                  </a:cubicBezTo>
                  <a:cubicBezTo>
                    <a:pt x="91" y="67"/>
                    <a:pt x="91" y="67"/>
                    <a:pt x="92" y="65"/>
                  </a:cubicBezTo>
                  <a:cubicBezTo>
                    <a:pt x="92" y="64"/>
                    <a:pt x="93" y="62"/>
                    <a:pt x="93" y="62"/>
                  </a:cubicBezTo>
                  <a:cubicBezTo>
                    <a:pt x="93" y="62"/>
                    <a:pt x="94" y="61"/>
                    <a:pt x="93" y="61"/>
                  </a:cubicBezTo>
                  <a:cubicBezTo>
                    <a:pt x="92" y="61"/>
                    <a:pt x="91" y="61"/>
                    <a:pt x="90" y="61"/>
                  </a:cubicBezTo>
                  <a:cubicBezTo>
                    <a:pt x="88" y="61"/>
                    <a:pt x="86" y="62"/>
                    <a:pt x="85" y="63"/>
                  </a:cubicBezTo>
                  <a:cubicBezTo>
                    <a:pt x="84" y="63"/>
                    <a:pt x="84" y="64"/>
                    <a:pt x="82" y="66"/>
                  </a:cubicBezTo>
                  <a:cubicBezTo>
                    <a:pt x="80" y="67"/>
                    <a:pt x="80" y="67"/>
                    <a:pt x="80" y="67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70"/>
                    <a:pt x="79" y="70"/>
                    <a:pt x="79" y="70"/>
                  </a:cubicBezTo>
                  <a:cubicBezTo>
                    <a:pt x="79" y="70"/>
                    <a:pt x="79" y="68"/>
                    <a:pt x="79" y="68"/>
                  </a:cubicBezTo>
                  <a:cubicBezTo>
                    <a:pt x="79" y="68"/>
                    <a:pt x="78" y="68"/>
                    <a:pt x="78" y="69"/>
                  </a:cubicBezTo>
                  <a:cubicBezTo>
                    <a:pt x="78" y="69"/>
                    <a:pt x="77" y="70"/>
                    <a:pt x="77" y="70"/>
                  </a:cubicBezTo>
                  <a:cubicBezTo>
                    <a:pt x="76" y="71"/>
                    <a:pt x="76" y="72"/>
                    <a:pt x="76" y="73"/>
                  </a:cubicBezTo>
                  <a:cubicBezTo>
                    <a:pt x="75" y="74"/>
                    <a:pt x="75" y="76"/>
                    <a:pt x="74" y="76"/>
                  </a:cubicBezTo>
                  <a:cubicBezTo>
                    <a:pt x="74" y="76"/>
                    <a:pt x="74" y="77"/>
                    <a:pt x="74" y="77"/>
                  </a:cubicBezTo>
                  <a:cubicBezTo>
                    <a:pt x="73" y="77"/>
                    <a:pt x="72" y="78"/>
                    <a:pt x="72" y="78"/>
                  </a:cubicBezTo>
                  <a:cubicBezTo>
                    <a:pt x="72" y="79"/>
                    <a:pt x="71" y="77"/>
                    <a:pt x="71" y="75"/>
                  </a:cubicBezTo>
                  <a:cubicBezTo>
                    <a:pt x="72" y="74"/>
                    <a:pt x="72" y="74"/>
                    <a:pt x="72" y="73"/>
                  </a:cubicBezTo>
                  <a:cubicBezTo>
                    <a:pt x="73" y="73"/>
                    <a:pt x="73" y="71"/>
                    <a:pt x="74" y="71"/>
                  </a:cubicBezTo>
                  <a:cubicBezTo>
                    <a:pt x="74" y="71"/>
                    <a:pt x="74" y="72"/>
                    <a:pt x="74" y="70"/>
                  </a:cubicBezTo>
                  <a:cubicBezTo>
                    <a:pt x="75" y="68"/>
                    <a:pt x="75" y="67"/>
                    <a:pt x="75" y="67"/>
                  </a:cubicBezTo>
                  <a:cubicBezTo>
                    <a:pt x="75" y="67"/>
                    <a:pt x="75" y="67"/>
                    <a:pt x="75" y="66"/>
                  </a:cubicBezTo>
                  <a:cubicBezTo>
                    <a:pt x="74" y="65"/>
                    <a:pt x="74" y="66"/>
                    <a:pt x="74" y="65"/>
                  </a:cubicBezTo>
                  <a:cubicBezTo>
                    <a:pt x="75" y="64"/>
                    <a:pt x="75" y="63"/>
                    <a:pt x="75" y="62"/>
                  </a:cubicBezTo>
                  <a:cubicBezTo>
                    <a:pt x="76" y="62"/>
                    <a:pt x="76" y="61"/>
                    <a:pt x="76" y="61"/>
                  </a:cubicBezTo>
                  <a:cubicBezTo>
                    <a:pt x="76" y="61"/>
                    <a:pt x="76" y="61"/>
                    <a:pt x="76" y="60"/>
                  </a:cubicBezTo>
                  <a:cubicBezTo>
                    <a:pt x="76" y="60"/>
                    <a:pt x="75" y="59"/>
                    <a:pt x="75" y="59"/>
                  </a:cubicBezTo>
                  <a:cubicBezTo>
                    <a:pt x="75" y="59"/>
                    <a:pt x="75" y="58"/>
                    <a:pt x="75" y="58"/>
                  </a:cubicBezTo>
                  <a:cubicBezTo>
                    <a:pt x="75" y="58"/>
                    <a:pt x="76" y="57"/>
                    <a:pt x="76" y="56"/>
                  </a:cubicBezTo>
                  <a:cubicBezTo>
                    <a:pt x="75" y="56"/>
                    <a:pt x="75" y="55"/>
                    <a:pt x="74" y="54"/>
                  </a:cubicBezTo>
                  <a:cubicBezTo>
                    <a:pt x="73" y="54"/>
                    <a:pt x="73" y="54"/>
                    <a:pt x="73" y="53"/>
                  </a:cubicBezTo>
                  <a:cubicBezTo>
                    <a:pt x="73" y="53"/>
                    <a:pt x="71" y="52"/>
                    <a:pt x="71" y="52"/>
                  </a:cubicBezTo>
                  <a:cubicBezTo>
                    <a:pt x="71" y="52"/>
                    <a:pt x="72" y="50"/>
                    <a:pt x="72" y="50"/>
                  </a:cubicBezTo>
                  <a:cubicBezTo>
                    <a:pt x="72" y="50"/>
                    <a:pt x="72" y="49"/>
                    <a:pt x="73" y="49"/>
                  </a:cubicBezTo>
                  <a:cubicBezTo>
                    <a:pt x="73" y="50"/>
                    <a:pt x="73" y="51"/>
                    <a:pt x="73" y="51"/>
                  </a:cubicBezTo>
                  <a:cubicBezTo>
                    <a:pt x="73" y="52"/>
                    <a:pt x="76" y="53"/>
                    <a:pt x="76" y="53"/>
                  </a:cubicBezTo>
                  <a:cubicBezTo>
                    <a:pt x="76" y="53"/>
                    <a:pt x="78" y="52"/>
                    <a:pt x="78" y="52"/>
                  </a:cubicBezTo>
                  <a:cubicBezTo>
                    <a:pt x="79" y="52"/>
                    <a:pt x="79" y="50"/>
                    <a:pt x="79" y="50"/>
                  </a:cubicBezTo>
                  <a:cubicBezTo>
                    <a:pt x="79" y="50"/>
                    <a:pt x="78" y="50"/>
                    <a:pt x="79" y="49"/>
                  </a:cubicBezTo>
                  <a:cubicBezTo>
                    <a:pt x="80" y="49"/>
                    <a:pt x="82" y="48"/>
                    <a:pt x="82" y="48"/>
                  </a:cubicBezTo>
                  <a:cubicBezTo>
                    <a:pt x="82" y="47"/>
                    <a:pt x="83" y="47"/>
                    <a:pt x="83" y="47"/>
                  </a:cubicBezTo>
                  <a:cubicBezTo>
                    <a:pt x="83" y="47"/>
                    <a:pt x="84" y="46"/>
                    <a:pt x="84" y="46"/>
                  </a:cubicBezTo>
                  <a:cubicBezTo>
                    <a:pt x="84" y="45"/>
                    <a:pt x="85" y="45"/>
                    <a:pt x="84" y="44"/>
                  </a:cubicBezTo>
                  <a:cubicBezTo>
                    <a:pt x="84" y="44"/>
                    <a:pt x="84" y="43"/>
                    <a:pt x="84" y="42"/>
                  </a:cubicBezTo>
                  <a:cubicBezTo>
                    <a:pt x="84" y="42"/>
                    <a:pt x="86" y="43"/>
                    <a:pt x="84" y="41"/>
                  </a:cubicBezTo>
                  <a:cubicBezTo>
                    <a:pt x="82" y="40"/>
                    <a:pt x="80" y="39"/>
                    <a:pt x="81" y="39"/>
                  </a:cubicBezTo>
                  <a:cubicBezTo>
                    <a:pt x="82" y="39"/>
                    <a:pt x="83" y="39"/>
                    <a:pt x="83" y="39"/>
                  </a:cubicBezTo>
                  <a:cubicBezTo>
                    <a:pt x="84" y="39"/>
                    <a:pt x="85" y="40"/>
                    <a:pt x="85" y="39"/>
                  </a:cubicBezTo>
                  <a:cubicBezTo>
                    <a:pt x="86" y="39"/>
                    <a:pt x="86" y="39"/>
                    <a:pt x="86" y="38"/>
                  </a:cubicBezTo>
                  <a:cubicBezTo>
                    <a:pt x="85" y="37"/>
                    <a:pt x="85" y="37"/>
                    <a:pt x="85" y="37"/>
                  </a:cubicBezTo>
                  <a:cubicBezTo>
                    <a:pt x="84" y="36"/>
                    <a:pt x="84" y="36"/>
                    <a:pt x="83" y="36"/>
                  </a:cubicBezTo>
                  <a:cubicBezTo>
                    <a:pt x="83" y="36"/>
                    <a:pt x="82" y="37"/>
                    <a:pt x="83" y="35"/>
                  </a:cubicBezTo>
                  <a:cubicBezTo>
                    <a:pt x="83" y="33"/>
                    <a:pt x="83" y="33"/>
                    <a:pt x="83" y="32"/>
                  </a:cubicBezTo>
                  <a:cubicBezTo>
                    <a:pt x="83" y="32"/>
                    <a:pt x="85" y="32"/>
                    <a:pt x="83" y="32"/>
                  </a:cubicBezTo>
                  <a:cubicBezTo>
                    <a:pt x="82" y="31"/>
                    <a:pt x="82" y="31"/>
                    <a:pt x="82" y="31"/>
                  </a:cubicBezTo>
                  <a:cubicBezTo>
                    <a:pt x="81" y="31"/>
                    <a:pt x="82" y="31"/>
                    <a:pt x="80" y="31"/>
                  </a:cubicBezTo>
                  <a:cubicBezTo>
                    <a:pt x="79" y="31"/>
                    <a:pt x="80" y="29"/>
                    <a:pt x="80" y="29"/>
                  </a:cubicBezTo>
                  <a:cubicBezTo>
                    <a:pt x="80" y="28"/>
                    <a:pt x="81" y="24"/>
                    <a:pt x="81" y="24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3"/>
                    <a:pt x="79" y="21"/>
                    <a:pt x="79" y="21"/>
                  </a:cubicBezTo>
                  <a:cubicBezTo>
                    <a:pt x="79" y="20"/>
                    <a:pt x="79" y="19"/>
                    <a:pt x="78" y="19"/>
                  </a:cubicBezTo>
                  <a:cubicBezTo>
                    <a:pt x="78" y="19"/>
                    <a:pt x="77" y="18"/>
                    <a:pt x="77" y="18"/>
                  </a:cubicBezTo>
                  <a:cubicBezTo>
                    <a:pt x="77" y="18"/>
                    <a:pt x="76" y="18"/>
                    <a:pt x="76" y="17"/>
                  </a:cubicBezTo>
                  <a:cubicBezTo>
                    <a:pt x="76" y="16"/>
                    <a:pt x="76" y="15"/>
                    <a:pt x="76" y="15"/>
                  </a:cubicBezTo>
                  <a:cubicBezTo>
                    <a:pt x="76" y="14"/>
                    <a:pt x="76" y="13"/>
                    <a:pt x="76" y="13"/>
                  </a:cubicBezTo>
                  <a:cubicBezTo>
                    <a:pt x="74" y="8"/>
                    <a:pt x="74" y="8"/>
                    <a:pt x="74" y="8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2" y="3"/>
                    <a:pt x="71" y="3"/>
                    <a:pt x="71" y="4"/>
                  </a:cubicBezTo>
                  <a:cubicBezTo>
                    <a:pt x="71" y="4"/>
                    <a:pt x="71" y="5"/>
                    <a:pt x="70" y="5"/>
                  </a:cubicBezTo>
                  <a:cubicBezTo>
                    <a:pt x="69" y="5"/>
                    <a:pt x="68" y="4"/>
                    <a:pt x="68" y="4"/>
                  </a:cubicBezTo>
                  <a:cubicBezTo>
                    <a:pt x="68" y="4"/>
                    <a:pt x="68" y="3"/>
                    <a:pt x="68" y="2"/>
                  </a:cubicBezTo>
                  <a:cubicBezTo>
                    <a:pt x="67" y="2"/>
                    <a:pt x="64" y="0"/>
                    <a:pt x="64" y="0"/>
                  </a:cubicBezTo>
                  <a:cubicBezTo>
                    <a:pt x="64" y="0"/>
                    <a:pt x="64" y="0"/>
                    <a:pt x="64" y="1"/>
                  </a:cubicBezTo>
                  <a:cubicBezTo>
                    <a:pt x="64" y="1"/>
                    <a:pt x="63" y="2"/>
                    <a:pt x="63" y="1"/>
                  </a:cubicBezTo>
                  <a:cubicBezTo>
                    <a:pt x="62" y="1"/>
                    <a:pt x="60" y="0"/>
                    <a:pt x="60" y="0"/>
                  </a:cubicBezTo>
                  <a:cubicBezTo>
                    <a:pt x="60" y="0"/>
                    <a:pt x="60" y="1"/>
                    <a:pt x="60" y="1"/>
                  </a:cubicBezTo>
                  <a:cubicBezTo>
                    <a:pt x="60" y="2"/>
                    <a:pt x="61" y="3"/>
                    <a:pt x="61" y="3"/>
                  </a:cubicBezTo>
                  <a:cubicBezTo>
                    <a:pt x="60" y="3"/>
                    <a:pt x="59" y="3"/>
                    <a:pt x="59" y="3"/>
                  </a:cubicBezTo>
                  <a:cubicBezTo>
                    <a:pt x="59" y="3"/>
                    <a:pt x="59" y="3"/>
                    <a:pt x="58" y="3"/>
                  </a:cubicBezTo>
                  <a:cubicBezTo>
                    <a:pt x="58" y="2"/>
                    <a:pt x="57" y="2"/>
                    <a:pt x="57" y="2"/>
                  </a:cubicBezTo>
                  <a:cubicBezTo>
                    <a:pt x="57" y="3"/>
                    <a:pt x="56" y="3"/>
                    <a:pt x="56" y="5"/>
                  </a:cubicBezTo>
                  <a:cubicBezTo>
                    <a:pt x="57" y="6"/>
                    <a:pt x="56" y="6"/>
                    <a:pt x="57" y="7"/>
                  </a:cubicBezTo>
                  <a:cubicBezTo>
                    <a:pt x="58" y="7"/>
                    <a:pt x="58" y="7"/>
                    <a:pt x="59" y="8"/>
                  </a:cubicBezTo>
                  <a:cubicBezTo>
                    <a:pt x="60" y="8"/>
                    <a:pt x="60" y="8"/>
                    <a:pt x="61" y="8"/>
                  </a:cubicBezTo>
                  <a:cubicBezTo>
                    <a:pt x="61" y="8"/>
                    <a:pt x="62" y="8"/>
                    <a:pt x="63" y="8"/>
                  </a:cubicBezTo>
                  <a:cubicBezTo>
                    <a:pt x="63" y="8"/>
                    <a:pt x="64" y="7"/>
                    <a:pt x="64" y="7"/>
                  </a:cubicBezTo>
                  <a:cubicBezTo>
                    <a:pt x="64" y="7"/>
                    <a:pt x="64" y="8"/>
                    <a:pt x="64" y="8"/>
                  </a:cubicBezTo>
                  <a:cubicBezTo>
                    <a:pt x="64" y="8"/>
                    <a:pt x="63" y="8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1"/>
                    <a:pt x="65" y="11"/>
                  </a:cubicBezTo>
                  <a:cubicBezTo>
                    <a:pt x="65" y="12"/>
                    <a:pt x="65" y="12"/>
                    <a:pt x="66" y="12"/>
                  </a:cubicBezTo>
                  <a:cubicBezTo>
                    <a:pt x="67" y="13"/>
                    <a:pt x="67" y="12"/>
                    <a:pt x="67" y="12"/>
                  </a:cubicBezTo>
                  <a:cubicBezTo>
                    <a:pt x="67" y="12"/>
                    <a:pt x="69" y="14"/>
                    <a:pt x="68" y="14"/>
                  </a:cubicBezTo>
                  <a:cubicBezTo>
                    <a:pt x="68" y="14"/>
                    <a:pt x="67" y="13"/>
                    <a:pt x="68" y="14"/>
                  </a:cubicBezTo>
                  <a:cubicBezTo>
                    <a:pt x="69" y="15"/>
                    <a:pt x="70" y="15"/>
                    <a:pt x="70" y="15"/>
                  </a:cubicBezTo>
                  <a:cubicBezTo>
                    <a:pt x="70" y="15"/>
                    <a:pt x="69" y="16"/>
                    <a:pt x="67" y="15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5" y="14"/>
                    <a:pt x="65" y="14"/>
                  </a:cubicBezTo>
                  <a:cubicBezTo>
                    <a:pt x="64" y="13"/>
                    <a:pt x="64" y="12"/>
                    <a:pt x="64" y="12"/>
                  </a:cubicBezTo>
                  <a:cubicBezTo>
                    <a:pt x="64" y="12"/>
                    <a:pt x="63" y="11"/>
                    <a:pt x="62" y="11"/>
                  </a:cubicBezTo>
                  <a:cubicBezTo>
                    <a:pt x="61" y="10"/>
                    <a:pt x="60" y="11"/>
                    <a:pt x="59" y="11"/>
                  </a:cubicBezTo>
                  <a:cubicBezTo>
                    <a:pt x="59" y="11"/>
                    <a:pt x="58" y="12"/>
                    <a:pt x="57" y="12"/>
                  </a:cubicBezTo>
                  <a:cubicBezTo>
                    <a:pt x="57" y="12"/>
                    <a:pt x="57" y="13"/>
                    <a:pt x="57" y="14"/>
                  </a:cubicBezTo>
                  <a:cubicBezTo>
                    <a:pt x="58" y="15"/>
                    <a:pt x="60" y="19"/>
                    <a:pt x="60" y="19"/>
                  </a:cubicBezTo>
                  <a:cubicBezTo>
                    <a:pt x="60" y="19"/>
                    <a:pt x="62" y="21"/>
                    <a:pt x="62" y="21"/>
                  </a:cubicBezTo>
                  <a:cubicBezTo>
                    <a:pt x="62" y="21"/>
                    <a:pt x="63" y="23"/>
                    <a:pt x="63" y="23"/>
                  </a:cubicBezTo>
                  <a:cubicBezTo>
                    <a:pt x="63" y="23"/>
                    <a:pt x="63" y="23"/>
                    <a:pt x="64" y="24"/>
                  </a:cubicBezTo>
                  <a:cubicBezTo>
                    <a:pt x="65" y="24"/>
                    <a:pt x="64" y="24"/>
                    <a:pt x="64" y="24"/>
                  </a:cubicBezTo>
                  <a:cubicBezTo>
                    <a:pt x="64" y="25"/>
                    <a:pt x="63" y="26"/>
                    <a:pt x="63" y="27"/>
                  </a:cubicBezTo>
                  <a:cubicBezTo>
                    <a:pt x="63" y="27"/>
                    <a:pt x="63" y="26"/>
                    <a:pt x="63" y="27"/>
                  </a:cubicBezTo>
                  <a:cubicBezTo>
                    <a:pt x="63" y="29"/>
                    <a:pt x="63" y="31"/>
                    <a:pt x="63" y="31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0" y="34"/>
                    <a:pt x="61" y="33"/>
                    <a:pt x="61" y="33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30"/>
                    <a:pt x="61" y="29"/>
                    <a:pt x="60" y="29"/>
                  </a:cubicBezTo>
                  <a:cubicBezTo>
                    <a:pt x="60" y="28"/>
                    <a:pt x="60" y="29"/>
                    <a:pt x="59" y="29"/>
                  </a:cubicBezTo>
                  <a:cubicBezTo>
                    <a:pt x="59" y="29"/>
                    <a:pt x="58" y="31"/>
                    <a:pt x="58" y="31"/>
                  </a:cubicBezTo>
                  <a:cubicBezTo>
                    <a:pt x="58" y="31"/>
                    <a:pt x="57" y="31"/>
                    <a:pt x="58" y="30"/>
                  </a:cubicBezTo>
                  <a:cubicBezTo>
                    <a:pt x="58" y="30"/>
                    <a:pt x="58" y="28"/>
                    <a:pt x="59" y="28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59" y="27"/>
                    <a:pt x="60" y="27"/>
                    <a:pt x="60" y="26"/>
                  </a:cubicBezTo>
                  <a:cubicBezTo>
                    <a:pt x="60" y="25"/>
                    <a:pt x="60" y="25"/>
                    <a:pt x="60" y="24"/>
                  </a:cubicBezTo>
                  <a:cubicBezTo>
                    <a:pt x="59" y="24"/>
                    <a:pt x="59" y="23"/>
                    <a:pt x="59" y="22"/>
                  </a:cubicBezTo>
                  <a:cubicBezTo>
                    <a:pt x="58" y="22"/>
                    <a:pt x="57" y="23"/>
                    <a:pt x="57" y="23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6" y="25"/>
                    <a:pt x="56" y="25"/>
                    <a:pt x="55" y="26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5" y="25"/>
                    <a:pt x="55" y="25"/>
                  </a:cubicBezTo>
                  <a:cubicBezTo>
                    <a:pt x="55" y="25"/>
                    <a:pt x="56" y="24"/>
                    <a:pt x="55" y="24"/>
                  </a:cubicBezTo>
                  <a:cubicBezTo>
                    <a:pt x="55" y="24"/>
                    <a:pt x="55" y="24"/>
                    <a:pt x="55" y="23"/>
                  </a:cubicBezTo>
                  <a:cubicBezTo>
                    <a:pt x="55" y="23"/>
                    <a:pt x="55" y="22"/>
                    <a:pt x="55" y="22"/>
                  </a:cubicBezTo>
                  <a:cubicBezTo>
                    <a:pt x="55" y="22"/>
                    <a:pt x="56" y="22"/>
                    <a:pt x="55" y="22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4" y="22"/>
                    <a:pt x="53" y="22"/>
                    <a:pt x="53" y="22"/>
                  </a:cubicBezTo>
                  <a:cubicBezTo>
                    <a:pt x="53" y="21"/>
                    <a:pt x="54" y="21"/>
                    <a:pt x="54" y="21"/>
                  </a:cubicBezTo>
                  <a:cubicBezTo>
                    <a:pt x="54" y="20"/>
                    <a:pt x="55" y="19"/>
                    <a:pt x="55" y="19"/>
                  </a:cubicBezTo>
                  <a:cubicBezTo>
                    <a:pt x="55" y="19"/>
                    <a:pt x="54" y="18"/>
                    <a:pt x="54" y="18"/>
                  </a:cubicBezTo>
                  <a:cubicBezTo>
                    <a:pt x="53" y="17"/>
                    <a:pt x="53" y="16"/>
                    <a:pt x="53" y="16"/>
                  </a:cubicBezTo>
                  <a:cubicBezTo>
                    <a:pt x="53" y="16"/>
                    <a:pt x="53" y="18"/>
                    <a:pt x="53" y="15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0"/>
                    <a:pt x="50" y="10"/>
                  </a:cubicBezTo>
                  <a:cubicBezTo>
                    <a:pt x="50" y="9"/>
                    <a:pt x="48" y="8"/>
                    <a:pt x="48" y="8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6"/>
                    <a:pt x="48" y="6"/>
                  </a:cubicBezTo>
                  <a:cubicBezTo>
                    <a:pt x="47" y="6"/>
                    <a:pt x="46" y="5"/>
                    <a:pt x="46" y="6"/>
                  </a:cubicBezTo>
                  <a:cubicBezTo>
                    <a:pt x="46" y="7"/>
                    <a:pt x="46" y="7"/>
                    <a:pt x="46" y="8"/>
                  </a:cubicBezTo>
                  <a:cubicBezTo>
                    <a:pt x="45" y="8"/>
                    <a:pt x="43" y="8"/>
                    <a:pt x="43" y="8"/>
                  </a:cubicBezTo>
                  <a:cubicBezTo>
                    <a:pt x="43" y="8"/>
                    <a:pt x="43" y="9"/>
                    <a:pt x="43" y="9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9"/>
                    <a:pt x="41" y="10"/>
                  </a:cubicBezTo>
                  <a:cubicBezTo>
                    <a:pt x="42" y="11"/>
                    <a:pt x="42" y="12"/>
                    <a:pt x="42" y="13"/>
                  </a:cubicBezTo>
                  <a:cubicBezTo>
                    <a:pt x="42" y="13"/>
                    <a:pt x="44" y="14"/>
                    <a:pt x="43" y="14"/>
                  </a:cubicBezTo>
                  <a:cubicBezTo>
                    <a:pt x="43" y="14"/>
                    <a:pt x="41" y="14"/>
                    <a:pt x="41" y="14"/>
                  </a:cubicBezTo>
                  <a:cubicBezTo>
                    <a:pt x="41" y="14"/>
                    <a:pt x="40" y="13"/>
                    <a:pt x="40" y="12"/>
                  </a:cubicBezTo>
                  <a:cubicBezTo>
                    <a:pt x="40" y="12"/>
                    <a:pt x="39" y="11"/>
                    <a:pt x="38" y="11"/>
                  </a:cubicBezTo>
                  <a:cubicBezTo>
                    <a:pt x="38" y="11"/>
                    <a:pt x="37" y="11"/>
                    <a:pt x="36" y="12"/>
                  </a:cubicBezTo>
                  <a:cubicBezTo>
                    <a:pt x="36" y="13"/>
                    <a:pt x="36" y="12"/>
                    <a:pt x="36" y="14"/>
                  </a:cubicBezTo>
                  <a:cubicBezTo>
                    <a:pt x="36" y="16"/>
                    <a:pt x="36" y="18"/>
                    <a:pt x="36" y="18"/>
                  </a:cubicBezTo>
                  <a:cubicBezTo>
                    <a:pt x="36" y="18"/>
                    <a:pt x="37" y="19"/>
                    <a:pt x="38" y="20"/>
                  </a:cubicBezTo>
                  <a:cubicBezTo>
                    <a:pt x="38" y="20"/>
                    <a:pt x="39" y="23"/>
                    <a:pt x="39" y="23"/>
                  </a:cubicBezTo>
                  <a:cubicBezTo>
                    <a:pt x="39" y="24"/>
                    <a:pt x="40" y="25"/>
                    <a:pt x="40" y="25"/>
                  </a:cubicBezTo>
                  <a:cubicBezTo>
                    <a:pt x="40" y="25"/>
                    <a:pt x="35" y="23"/>
                    <a:pt x="35" y="22"/>
                  </a:cubicBezTo>
                  <a:cubicBezTo>
                    <a:pt x="35" y="21"/>
                    <a:pt x="35" y="19"/>
                    <a:pt x="34" y="19"/>
                  </a:cubicBezTo>
                  <a:cubicBezTo>
                    <a:pt x="34" y="19"/>
                    <a:pt x="34" y="18"/>
                    <a:pt x="33" y="19"/>
                  </a:cubicBezTo>
                  <a:cubicBezTo>
                    <a:pt x="32" y="19"/>
                    <a:pt x="32" y="19"/>
                    <a:pt x="31" y="19"/>
                  </a:cubicBezTo>
                  <a:cubicBezTo>
                    <a:pt x="31" y="20"/>
                    <a:pt x="31" y="21"/>
                    <a:pt x="31" y="21"/>
                  </a:cubicBezTo>
                  <a:cubicBezTo>
                    <a:pt x="31" y="21"/>
                    <a:pt x="31" y="22"/>
                    <a:pt x="31" y="23"/>
                  </a:cubicBezTo>
                  <a:cubicBezTo>
                    <a:pt x="32" y="25"/>
                    <a:pt x="32" y="25"/>
                    <a:pt x="32" y="26"/>
                  </a:cubicBezTo>
                  <a:cubicBezTo>
                    <a:pt x="33" y="27"/>
                    <a:pt x="34" y="27"/>
                    <a:pt x="34" y="28"/>
                  </a:cubicBezTo>
                  <a:cubicBezTo>
                    <a:pt x="34" y="28"/>
                    <a:pt x="35" y="29"/>
                    <a:pt x="35" y="29"/>
                  </a:cubicBezTo>
                  <a:cubicBezTo>
                    <a:pt x="35" y="29"/>
                    <a:pt x="34" y="31"/>
                    <a:pt x="34" y="31"/>
                  </a:cubicBezTo>
                  <a:cubicBezTo>
                    <a:pt x="34" y="32"/>
                    <a:pt x="33" y="33"/>
                    <a:pt x="33" y="33"/>
                  </a:cubicBezTo>
                  <a:cubicBezTo>
                    <a:pt x="33" y="33"/>
                    <a:pt x="35" y="34"/>
                    <a:pt x="35" y="34"/>
                  </a:cubicBezTo>
                  <a:cubicBezTo>
                    <a:pt x="35" y="34"/>
                    <a:pt x="36" y="35"/>
                    <a:pt x="35" y="36"/>
                  </a:cubicBezTo>
                  <a:cubicBezTo>
                    <a:pt x="34" y="36"/>
                    <a:pt x="34" y="36"/>
                    <a:pt x="33" y="36"/>
                  </a:cubicBezTo>
                  <a:cubicBezTo>
                    <a:pt x="33" y="35"/>
                    <a:pt x="32" y="36"/>
                    <a:pt x="32" y="34"/>
                  </a:cubicBezTo>
                  <a:cubicBezTo>
                    <a:pt x="33" y="33"/>
                    <a:pt x="33" y="32"/>
                    <a:pt x="33" y="32"/>
                  </a:cubicBezTo>
                  <a:cubicBezTo>
                    <a:pt x="32" y="32"/>
                    <a:pt x="31" y="30"/>
                    <a:pt x="31" y="30"/>
                  </a:cubicBezTo>
                  <a:cubicBezTo>
                    <a:pt x="31" y="30"/>
                    <a:pt x="33" y="33"/>
                    <a:pt x="30" y="28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2"/>
                    <a:pt x="27" y="22"/>
                    <a:pt x="27" y="22"/>
                  </a:cubicBezTo>
                  <a:cubicBezTo>
                    <a:pt x="27" y="22"/>
                    <a:pt x="26" y="21"/>
                    <a:pt x="26" y="21"/>
                  </a:cubicBezTo>
                  <a:cubicBezTo>
                    <a:pt x="26" y="21"/>
                    <a:pt x="24" y="21"/>
                    <a:pt x="24" y="21"/>
                  </a:cubicBezTo>
                  <a:cubicBezTo>
                    <a:pt x="24" y="22"/>
                    <a:pt x="24" y="22"/>
                    <a:pt x="24" y="23"/>
                  </a:cubicBezTo>
                  <a:cubicBezTo>
                    <a:pt x="23" y="23"/>
                    <a:pt x="23" y="25"/>
                    <a:pt x="23" y="25"/>
                  </a:cubicBezTo>
                  <a:cubicBezTo>
                    <a:pt x="22" y="25"/>
                    <a:pt x="22" y="27"/>
                    <a:pt x="22" y="27"/>
                  </a:cubicBezTo>
                  <a:cubicBezTo>
                    <a:pt x="22" y="27"/>
                    <a:pt x="23" y="27"/>
                    <a:pt x="23" y="28"/>
                  </a:cubicBezTo>
                  <a:cubicBezTo>
                    <a:pt x="24" y="29"/>
                    <a:pt x="24" y="30"/>
                    <a:pt x="24" y="30"/>
                  </a:cubicBezTo>
                  <a:cubicBezTo>
                    <a:pt x="24" y="30"/>
                    <a:pt x="23" y="29"/>
                    <a:pt x="23" y="29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2"/>
                    <a:pt x="21" y="32"/>
                  </a:cubicBezTo>
                  <a:cubicBezTo>
                    <a:pt x="21" y="32"/>
                    <a:pt x="22" y="33"/>
                    <a:pt x="22" y="33"/>
                  </a:cubicBezTo>
                  <a:cubicBezTo>
                    <a:pt x="22" y="33"/>
                    <a:pt x="22" y="34"/>
                    <a:pt x="22" y="34"/>
                  </a:cubicBezTo>
                  <a:cubicBezTo>
                    <a:pt x="22" y="34"/>
                    <a:pt x="23" y="35"/>
                    <a:pt x="23" y="35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2" y="36"/>
                    <a:pt x="23" y="37"/>
                    <a:pt x="22" y="36"/>
                  </a:cubicBezTo>
                  <a:cubicBezTo>
                    <a:pt x="21" y="35"/>
                    <a:pt x="21" y="36"/>
                    <a:pt x="20" y="35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33"/>
                    <a:pt x="21" y="32"/>
                    <a:pt x="19" y="31"/>
                  </a:cubicBezTo>
                  <a:cubicBezTo>
                    <a:pt x="18" y="29"/>
                    <a:pt x="18" y="28"/>
                    <a:pt x="18" y="28"/>
                  </a:cubicBezTo>
                  <a:cubicBezTo>
                    <a:pt x="18" y="28"/>
                    <a:pt x="17" y="27"/>
                    <a:pt x="16" y="27"/>
                  </a:cubicBezTo>
                  <a:cubicBezTo>
                    <a:pt x="16" y="28"/>
                    <a:pt x="16" y="28"/>
                    <a:pt x="15" y="28"/>
                  </a:cubicBezTo>
                  <a:cubicBezTo>
                    <a:pt x="14" y="29"/>
                    <a:pt x="14" y="29"/>
                    <a:pt x="13" y="29"/>
                  </a:cubicBezTo>
                  <a:cubicBezTo>
                    <a:pt x="13" y="29"/>
                    <a:pt x="11" y="29"/>
                    <a:pt x="11" y="29"/>
                  </a:cubicBezTo>
                  <a:cubicBezTo>
                    <a:pt x="11" y="29"/>
                    <a:pt x="11" y="29"/>
                    <a:pt x="9" y="30"/>
                  </a:cubicBezTo>
                  <a:cubicBezTo>
                    <a:pt x="8" y="32"/>
                    <a:pt x="7" y="32"/>
                    <a:pt x="8" y="32"/>
                  </a:cubicBezTo>
                  <a:cubicBezTo>
                    <a:pt x="9" y="33"/>
                    <a:pt x="11" y="33"/>
                    <a:pt x="11" y="33"/>
                  </a:cubicBezTo>
                  <a:cubicBezTo>
                    <a:pt x="11" y="33"/>
                    <a:pt x="12" y="33"/>
                    <a:pt x="13" y="34"/>
                  </a:cubicBezTo>
                  <a:cubicBezTo>
                    <a:pt x="14" y="34"/>
                    <a:pt x="16" y="36"/>
                    <a:pt x="16" y="36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40"/>
                    <a:pt x="18" y="40"/>
                  </a:cubicBezTo>
                  <a:cubicBezTo>
                    <a:pt x="18" y="40"/>
                    <a:pt x="18" y="40"/>
                    <a:pt x="18" y="41"/>
                  </a:cubicBezTo>
                  <a:cubicBezTo>
                    <a:pt x="18" y="41"/>
                    <a:pt x="18" y="42"/>
                    <a:pt x="18" y="42"/>
                  </a:cubicBezTo>
                  <a:cubicBezTo>
                    <a:pt x="18" y="42"/>
                    <a:pt x="19" y="43"/>
                    <a:pt x="20" y="44"/>
                  </a:cubicBezTo>
                  <a:cubicBezTo>
                    <a:pt x="21" y="44"/>
                    <a:pt x="21" y="44"/>
                    <a:pt x="22" y="44"/>
                  </a:cubicBezTo>
                  <a:cubicBezTo>
                    <a:pt x="23" y="44"/>
                    <a:pt x="22" y="44"/>
                    <a:pt x="23" y="44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28" y="43"/>
                    <a:pt x="27" y="44"/>
                    <a:pt x="28" y="44"/>
                  </a:cubicBezTo>
                  <a:cubicBezTo>
                    <a:pt x="28" y="43"/>
                    <a:pt x="30" y="43"/>
                    <a:pt x="30" y="43"/>
                  </a:cubicBezTo>
                  <a:cubicBezTo>
                    <a:pt x="31" y="43"/>
                    <a:pt x="31" y="42"/>
                    <a:pt x="32" y="43"/>
                  </a:cubicBezTo>
                  <a:cubicBezTo>
                    <a:pt x="32" y="44"/>
                    <a:pt x="32" y="44"/>
                    <a:pt x="32" y="45"/>
                  </a:cubicBezTo>
                  <a:cubicBezTo>
                    <a:pt x="33" y="45"/>
                    <a:pt x="34" y="46"/>
                    <a:pt x="34" y="46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6" y="46"/>
                    <a:pt x="36" y="45"/>
                    <a:pt x="37" y="45"/>
                  </a:cubicBezTo>
                  <a:cubicBezTo>
                    <a:pt x="37" y="44"/>
                    <a:pt x="38" y="43"/>
                    <a:pt x="38" y="43"/>
                  </a:cubicBezTo>
                  <a:cubicBezTo>
                    <a:pt x="38" y="43"/>
                    <a:pt x="37" y="43"/>
                    <a:pt x="38" y="44"/>
                  </a:cubicBezTo>
                  <a:cubicBezTo>
                    <a:pt x="39" y="44"/>
                    <a:pt x="39" y="44"/>
                    <a:pt x="40" y="45"/>
                  </a:cubicBezTo>
                  <a:cubicBezTo>
                    <a:pt x="40" y="45"/>
                    <a:pt x="42" y="44"/>
                    <a:pt x="42" y="44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3" y="44"/>
                    <a:pt x="42" y="45"/>
                    <a:pt x="43" y="45"/>
                  </a:cubicBezTo>
                  <a:cubicBezTo>
                    <a:pt x="43" y="45"/>
                    <a:pt x="42" y="45"/>
                    <a:pt x="43" y="45"/>
                  </a:cubicBezTo>
                  <a:cubicBezTo>
                    <a:pt x="44" y="45"/>
                    <a:pt x="45" y="44"/>
                    <a:pt x="45" y="44"/>
                  </a:cubicBezTo>
                  <a:cubicBezTo>
                    <a:pt x="45" y="44"/>
                    <a:pt x="44" y="45"/>
                    <a:pt x="44" y="46"/>
                  </a:cubicBezTo>
                  <a:cubicBezTo>
                    <a:pt x="44" y="46"/>
                    <a:pt x="44" y="47"/>
                    <a:pt x="44" y="47"/>
                  </a:cubicBezTo>
                  <a:cubicBezTo>
                    <a:pt x="44" y="47"/>
                    <a:pt x="44" y="48"/>
                    <a:pt x="45" y="49"/>
                  </a:cubicBezTo>
                  <a:cubicBezTo>
                    <a:pt x="46" y="49"/>
                    <a:pt x="47" y="49"/>
                    <a:pt x="47" y="49"/>
                  </a:cubicBezTo>
                  <a:cubicBezTo>
                    <a:pt x="47" y="49"/>
                    <a:pt x="49" y="49"/>
                    <a:pt x="49" y="49"/>
                  </a:cubicBezTo>
                  <a:cubicBezTo>
                    <a:pt x="49" y="50"/>
                    <a:pt x="49" y="49"/>
                    <a:pt x="49" y="50"/>
                  </a:cubicBezTo>
                  <a:cubicBezTo>
                    <a:pt x="49" y="50"/>
                    <a:pt x="50" y="49"/>
                    <a:pt x="50" y="49"/>
                  </a:cubicBezTo>
                  <a:cubicBezTo>
                    <a:pt x="51" y="49"/>
                    <a:pt x="52" y="49"/>
                    <a:pt x="52" y="49"/>
                  </a:cubicBezTo>
                  <a:cubicBezTo>
                    <a:pt x="52" y="50"/>
                    <a:pt x="51" y="51"/>
                    <a:pt x="51" y="51"/>
                  </a:cubicBezTo>
                  <a:cubicBezTo>
                    <a:pt x="51" y="51"/>
                    <a:pt x="51" y="51"/>
                    <a:pt x="51" y="52"/>
                  </a:cubicBezTo>
                  <a:cubicBezTo>
                    <a:pt x="51" y="52"/>
                    <a:pt x="53" y="52"/>
                    <a:pt x="53" y="52"/>
                  </a:cubicBezTo>
                  <a:cubicBezTo>
                    <a:pt x="53" y="52"/>
                    <a:pt x="53" y="51"/>
                    <a:pt x="54" y="52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3" y="53"/>
                    <a:pt x="53" y="52"/>
                    <a:pt x="53" y="54"/>
                  </a:cubicBezTo>
                  <a:cubicBezTo>
                    <a:pt x="52" y="55"/>
                    <a:pt x="53" y="56"/>
                    <a:pt x="53" y="56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8"/>
                    <a:pt x="55" y="58"/>
                    <a:pt x="56" y="58"/>
                  </a:cubicBezTo>
                  <a:cubicBezTo>
                    <a:pt x="56" y="58"/>
                    <a:pt x="56" y="58"/>
                    <a:pt x="56" y="58"/>
                  </a:cubicBezTo>
                  <a:cubicBezTo>
                    <a:pt x="57" y="57"/>
                    <a:pt x="57" y="57"/>
                    <a:pt x="58" y="57"/>
                  </a:cubicBezTo>
                  <a:cubicBezTo>
                    <a:pt x="58" y="57"/>
                    <a:pt x="59" y="58"/>
                    <a:pt x="59" y="58"/>
                  </a:cubicBezTo>
                  <a:cubicBezTo>
                    <a:pt x="59" y="59"/>
                    <a:pt x="59" y="59"/>
                    <a:pt x="59" y="59"/>
                  </a:cubicBezTo>
                  <a:cubicBezTo>
                    <a:pt x="59" y="59"/>
                    <a:pt x="59" y="60"/>
                    <a:pt x="59" y="60"/>
                  </a:cubicBezTo>
                  <a:cubicBezTo>
                    <a:pt x="60" y="61"/>
                    <a:pt x="61" y="61"/>
                    <a:pt x="61" y="61"/>
                  </a:cubicBezTo>
                  <a:cubicBezTo>
                    <a:pt x="61" y="61"/>
                    <a:pt x="61" y="61"/>
                    <a:pt x="61" y="62"/>
                  </a:cubicBezTo>
                  <a:cubicBezTo>
                    <a:pt x="62" y="63"/>
                    <a:pt x="64" y="64"/>
                    <a:pt x="64" y="64"/>
                  </a:cubicBezTo>
                  <a:cubicBezTo>
                    <a:pt x="64" y="64"/>
                    <a:pt x="61" y="63"/>
                    <a:pt x="61" y="63"/>
                  </a:cubicBezTo>
                  <a:cubicBezTo>
                    <a:pt x="60" y="63"/>
                    <a:pt x="58" y="63"/>
                    <a:pt x="58" y="63"/>
                  </a:cubicBezTo>
                  <a:cubicBezTo>
                    <a:pt x="57" y="63"/>
                    <a:pt x="55" y="63"/>
                    <a:pt x="55" y="63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2" y="64"/>
                    <a:pt x="50" y="65"/>
                    <a:pt x="49" y="65"/>
                  </a:cubicBezTo>
                  <a:cubicBezTo>
                    <a:pt x="49" y="65"/>
                    <a:pt x="48" y="65"/>
                    <a:pt x="47" y="65"/>
                  </a:cubicBezTo>
                  <a:cubicBezTo>
                    <a:pt x="47" y="66"/>
                    <a:pt x="46" y="66"/>
                    <a:pt x="45" y="66"/>
                  </a:cubicBezTo>
                  <a:cubicBezTo>
                    <a:pt x="45" y="66"/>
                    <a:pt x="43" y="66"/>
                    <a:pt x="42" y="66"/>
                  </a:cubicBezTo>
                  <a:cubicBezTo>
                    <a:pt x="42" y="66"/>
                    <a:pt x="41" y="66"/>
                    <a:pt x="41" y="66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39" y="68"/>
                    <a:pt x="39" y="68"/>
                    <a:pt x="39" y="68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2" y="69"/>
                    <a:pt x="43" y="70"/>
                    <a:pt x="43" y="70"/>
                  </a:cubicBezTo>
                  <a:cubicBezTo>
                    <a:pt x="43" y="70"/>
                    <a:pt x="44" y="71"/>
                    <a:pt x="45" y="72"/>
                  </a:cubicBezTo>
                  <a:cubicBezTo>
                    <a:pt x="45" y="72"/>
                    <a:pt x="46" y="73"/>
                    <a:pt x="46" y="73"/>
                  </a:cubicBezTo>
                  <a:lnTo>
                    <a:pt x="48" y="74"/>
                  </a:lnTo>
                  <a:close/>
                </a:path>
              </a:pathLst>
            </a:custGeom>
            <a:grpFill/>
            <a:ln w="19050" cap="rnd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69" name="Freeform 19"/>
            <p:cNvSpPr>
              <a:spLocks/>
            </p:cNvSpPr>
            <p:nvPr/>
          </p:nvSpPr>
          <p:spPr bwMode="auto">
            <a:xfrm>
              <a:off x="5322812" y="2251719"/>
              <a:ext cx="802584" cy="653101"/>
            </a:xfrm>
            <a:custGeom>
              <a:avLst/>
              <a:gdLst>
                <a:gd name="T0" fmla="*/ 194 w 352"/>
                <a:gd name="T1" fmla="*/ 16 h 295"/>
                <a:gd name="T2" fmla="*/ 260 w 352"/>
                <a:gd name="T3" fmla="*/ 5 h 295"/>
                <a:gd name="T4" fmla="*/ 289 w 352"/>
                <a:gd name="T5" fmla="*/ 13 h 295"/>
                <a:gd name="T6" fmla="*/ 314 w 352"/>
                <a:gd name="T7" fmla="*/ 60 h 295"/>
                <a:gd name="T8" fmla="*/ 314 w 352"/>
                <a:gd name="T9" fmla="*/ 90 h 295"/>
                <a:gd name="T10" fmla="*/ 303 w 352"/>
                <a:gd name="T11" fmla="*/ 114 h 295"/>
                <a:gd name="T12" fmla="*/ 318 w 352"/>
                <a:gd name="T13" fmla="*/ 139 h 295"/>
                <a:gd name="T14" fmla="*/ 326 w 352"/>
                <a:gd name="T15" fmla="*/ 158 h 295"/>
                <a:gd name="T16" fmla="*/ 344 w 352"/>
                <a:gd name="T17" fmla="*/ 175 h 295"/>
                <a:gd name="T18" fmla="*/ 346 w 352"/>
                <a:gd name="T19" fmla="*/ 189 h 295"/>
                <a:gd name="T20" fmla="*/ 344 w 352"/>
                <a:gd name="T21" fmla="*/ 210 h 295"/>
                <a:gd name="T22" fmla="*/ 327 w 352"/>
                <a:gd name="T23" fmla="*/ 235 h 295"/>
                <a:gd name="T24" fmla="*/ 317 w 352"/>
                <a:gd name="T25" fmla="*/ 269 h 295"/>
                <a:gd name="T26" fmla="*/ 322 w 352"/>
                <a:gd name="T27" fmla="*/ 280 h 295"/>
                <a:gd name="T28" fmla="*/ 315 w 352"/>
                <a:gd name="T29" fmla="*/ 285 h 295"/>
                <a:gd name="T30" fmla="*/ 309 w 352"/>
                <a:gd name="T31" fmla="*/ 283 h 295"/>
                <a:gd name="T32" fmla="*/ 302 w 352"/>
                <a:gd name="T33" fmla="*/ 282 h 295"/>
                <a:gd name="T34" fmla="*/ 296 w 352"/>
                <a:gd name="T35" fmla="*/ 280 h 295"/>
                <a:gd name="T36" fmla="*/ 290 w 352"/>
                <a:gd name="T37" fmla="*/ 275 h 295"/>
                <a:gd name="T38" fmla="*/ 283 w 352"/>
                <a:gd name="T39" fmla="*/ 272 h 295"/>
                <a:gd name="T40" fmla="*/ 276 w 352"/>
                <a:gd name="T41" fmla="*/ 271 h 295"/>
                <a:gd name="T42" fmla="*/ 267 w 352"/>
                <a:gd name="T43" fmla="*/ 273 h 295"/>
                <a:gd name="T44" fmla="*/ 262 w 352"/>
                <a:gd name="T45" fmla="*/ 275 h 295"/>
                <a:gd name="T46" fmla="*/ 256 w 352"/>
                <a:gd name="T47" fmla="*/ 279 h 295"/>
                <a:gd name="T48" fmla="*/ 250 w 352"/>
                <a:gd name="T49" fmla="*/ 282 h 295"/>
                <a:gd name="T50" fmla="*/ 245 w 352"/>
                <a:gd name="T51" fmla="*/ 277 h 295"/>
                <a:gd name="T52" fmla="*/ 240 w 352"/>
                <a:gd name="T53" fmla="*/ 280 h 295"/>
                <a:gd name="T54" fmla="*/ 235 w 352"/>
                <a:gd name="T55" fmla="*/ 281 h 295"/>
                <a:gd name="T56" fmla="*/ 230 w 352"/>
                <a:gd name="T57" fmla="*/ 284 h 295"/>
                <a:gd name="T58" fmla="*/ 225 w 352"/>
                <a:gd name="T59" fmla="*/ 289 h 295"/>
                <a:gd name="T60" fmla="*/ 223 w 352"/>
                <a:gd name="T61" fmla="*/ 294 h 295"/>
                <a:gd name="T62" fmla="*/ 216 w 352"/>
                <a:gd name="T63" fmla="*/ 295 h 295"/>
                <a:gd name="T64" fmla="*/ 215 w 352"/>
                <a:gd name="T65" fmla="*/ 288 h 295"/>
                <a:gd name="T66" fmla="*/ 207 w 352"/>
                <a:gd name="T67" fmla="*/ 283 h 295"/>
                <a:gd name="T68" fmla="*/ 195 w 352"/>
                <a:gd name="T69" fmla="*/ 279 h 295"/>
                <a:gd name="T70" fmla="*/ 185 w 352"/>
                <a:gd name="T71" fmla="*/ 289 h 295"/>
                <a:gd name="T72" fmla="*/ 181 w 352"/>
                <a:gd name="T73" fmla="*/ 283 h 295"/>
                <a:gd name="T74" fmla="*/ 169 w 352"/>
                <a:gd name="T75" fmla="*/ 270 h 295"/>
                <a:gd name="T76" fmla="*/ 147 w 352"/>
                <a:gd name="T77" fmla="*/ 262 h 295"/>
                <a:gd name="T78" fmla="*/ 137 w 352"/>
                <a:gd name="T79" fmla="*/ 251 h 295"/>
                <a:gd name="T80" fmla="*/ 117 w 352"/>
                <a:gd name="T81" fmla="*/ 244 h 295"/>
                <a:gd name="T82" fmla="*/ 106 w 352"/>
                <a:gd name="T83" fmla="*/ 255 h 295"/>
                <a:gd name="T84" fmla="*/ 92 w 352"/>
                <a:gd name="T85" fmla="*/ 252 h 295"/>
                <a:gd name="T86" fmla="*/ 87 w 352"/>
                <a:gd name="T87" fmla="*/ 241 h 295"/>
                <a:gd name="T88" fmla="*/ 77 w 352"/>
                <a:gd name="T89" fmla="*/ 236 h 295"/>
                <a:gd name="T90" fmla="*/ 66 w 352"/>
                <a:gd name="T91" fmla="*/ 231 h 295"/>
                <a:gd name="T92" fmla="*/ 51 w 352"/>
                <a:gd name="T93" fmla="*/ 226 h 295"/>
                <a:gd name="T94" fmla="*/ 40 w 352"/>
                <a:gd name="T95" fmla="*/ 222 h 295"/>
                <a:gd name="T96" fmla="*/ 38 w 352"/>
                <a:gd name="T97" fmla="*/ 218 h 295"/>
                <a:gd name="T98" fmla="*/ 35 w 352"/>
                <a:gd name="T99" fmla="*/ 198 h 295"/>
                <a:gd name="T100" fmla="*/ 28 w 352"/>
                <a:gd name="T101" fmla="*/ 184 h 295"/>
                <a:gd name="T102" fmla="*/ 24 w 352"/>
                <a:gd name="T103" fmla="*/ 164 h 295"/>
                <a:gd name="T104" fmla="*/ 20 w 352"/>
                <a:gd name="T105" fmla="*/ 139 h 295"/>
                <a:gd name="T106" fmla="*/ 4 w 352"/>
                <a:gd name="T107" fmla="*/ 113 h 295"/>
                <a:gd name="T108" fmla="*/ 4 w 352"/>
                <a:gd name="T109" fmla="*/ 80 h 295"/>
                <a:gd name="T110" fmla="*/ 6 w 352"/>
                <a:gd name="T111" fmla="*/ 63 h 295"/>
                <a:gd name="T112" fmla="*/ 45 w 352"/>
                <a:gd name="T113" fmla="*/ 45 h 295"/>
                <a:gd name="T114" fmla="*/ 64 w 352"/>
                <a:gd name="T115" fmla="*/ 32 h 295"/>
                <a:gd name="T116" fmla="*/ 89 w 352"/>
                <a:gd name="T117" fmla="*/ 12 h 295"/>
                <a:gd name="T118" fmla="*/ 121 w 352"/>
                <a:gd name="T119" fmla="*/ 2 h 295"/>
                <a:gd name="T120" fmla="*/ 132 w 352"/>
                <a:gd name="T121" fmla="*/ 14 h 295"/>
                <a:gd name="T122" fmla="*/ 151 w 352"/>
                <a:gd name="T123" fmla="*/ 2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52" h="295">
                  <a:moveTo>
                    <a:pt x="155" y="23"/>
                  </a:moveTo>
                  <a:cubicBezTo>
                    <a:pt x="157" y="23"/>
                    <a:pt x="166" y="16"/>
                    <a:pt x="166" y="16"/>
                  </a:cubicBezTo>
                  <a:cubicBezTo>
                    <a:pt x="166" y="16"/>
                    <a:pt x="171" y="18"/>
                    <a:pt x="174" y="17"/>
                  </a:cubicBezTo>
                  <a:cubicBezTo>
                    <a:pt x="177" y="17"/>
                    <a:pt x="187" y="16"/>
                    <a:pt x="187" y="16"/>
                  </a:cubicBezTo>
                  <a:cubicBezTo>
                    <a:pt x="187" y="16"/>
                    <a:pt x="192" y="16"/>
                    <a:pt x="194" y="16"/>
                  </a:cubicBezTo>
                  <a:cubicBezTo>
                    <a:pt x="196" y="16"/>
                    <a:pt x="205" y="15"/>
                    <a:pt x="207" y="15"/>
                  </a:cubicBezTo>
                  <a:cubicBezTo>
                    <a:pt x="209" y="15"/>
                    <a:pt x="215" y="14"/>
                    <a:pt x="216" y="13"/>
                  </a:cubicBezTo>
                  <a:cubicBezTo>
                    <a:pt x="218" y="13"/>
                    <a:pt x="230" y="12"/>
                    <a:pt x="231" y="12"/>
                  </a:cubicBezTo>
                  <a:cubicBezTo>
                    <a:pt x="233" y="12"/>
                    <a:pt x="252" y="10"/>
                    <a:pt x="252" y="10"/>
                  </a:cubicBezTo>
                  <a:cubicBezTo>
                    <a:pt x="260" y="5"/>
                    <a:pt x="260" y="5"/>
                    <a:pt x="260" y="5"/>
                  </a:cubicBezTo>
                  <a:cubicBezTo>
                    <a:pt x="269" y="3"/>
                    <a:pt x="269" y="3"/>
                    <a:pt x="269" y="3"/>
                  </a:cubicBezTo>
                  <a:cubicBezTo>
                    <a:pt x="269" y="3"/>
                    <a:pt x="272" y="0"/>
                    <a:pt x="272" y="1"/>
                  </a:cubicBezTo>
                  <a:cubicBezTo>
                    <a:pt x="273" y="3"/>
                    <a:pt x="275" y="6"/>
                    <a:pt x="275" y="6"/>
                  </a:cubicBezTo>
                  <a:cubicBezTo>
                    <a:pt x="275" y="6"/>
                    <a:pt x="286" y="6"/>
                    <a:pt x="286" y="6"/>
                  </a:cubicBezTo>
                  <a:cubicBezTo>
                    <a:pt x="286" y="7"/>
                    <a:pt x="289" y="13"/>
                    <a:pt x="289" y="13"/>
                  </a:cubicBezTo>
                  <a:cubicBezTo>
                    <a:pt x="292" y="16"/>
                    <a:pt x="292" y="16"/>
                    <a:pt x="292" y="16"/>
                  </a:cubicBezTo>
                  <a:cubicBezTo>
                    <a:pt x="292" y="16"/>
                    <a:pt x="293" y="21"/>
                    <a:pt x="293" y="24"/>
                  </a:cubicBezTo>
                  <a:cubicBezTo>
                    <a:pt x="294" y="26"/>
                    <a:pt x="301" y="38"/>
                    <a:pt x="301" y="38"/>
                  </a:cubicBezTo>
                  <a:cubicBezTo>
                    <a:pt x="306" y="49"/>
                    <a:pt x="306" y="49"/>
                    <a:pt x="306" y="49"/>
                  </a:cubicBezTo>
                  <a:cubicBezTo>
                    <a:pt x="314" y="60"/>
                    <a:pt x="314" y="60"/>
                    <a:pt x="314" y="60"/>
                  </a:cubicBezTo>
                  <a:cubicBezTo>
                    <a:pt x="315" y="68"/>
                    <a:pt x="315" y="68"/>
                    <a:pt x="315" y="68"/>
                  </a:cubicBezTo>
                  <a:cubicBezTo>
                    <a:pt x="315" y="68"/>
                    <a:pt x="318" y="71"/>
                    <a:pt x="318" y="73"/>
                  </a:cubicBezTo>
                  <a:cubicBezTo>
                    <a:pt x="318" y="74"/>
                    <a:pt x="318" y="77"/>
                    <a:pt x="318" y="78"/>
                  </a:cubicBezTo>
                  <a:cubicBezTo>
                    <a:pt x="319" y="78"/>
                    <a:pt x="320" y="83"/>
                    <a:pt x="319" y="83"/>
                  </a:cubicBezTo>
                  <a:cubicBezTo>
                    <a:pt x="318" y="84"/>
                    <a:pt x="314" y="90"/>
                    <a:pt x="314" y="90"/>
                  </a:cubicBezTo>
                  <a:cubicBezTo>
                    <a:pt x="310" y="92"/>
                    <a:pt x="310" y="92"/>
                    <a:pt x="310" y="92"/>
                  </a:cubicBezTo>
                  <a:cubicBezTo>
                    <a:pt x="305" y="99"/>
                    <a:pt x="305" y="99"/>
                    <a:pt x="305" y="99"/>
                  </a:cubicBezTo>
                  <a:cubicBezTo>
                    <a:pt x="302" y="108"/>
                    <a:pt x="302" y="108"/>
                    <a:pt x="302" y="108"/>
                  </a:cubicBezTo>
                  <a:cubicBezTo>
                    <a:pt x="301" y="111"/>
                    <a:pt x="301" y="111"/>
                    <a:pt x="301" y="111"/>
                  </a:cubicBezTo>
                  <a:cubicBezTo>
                    <a:pt x="301" y="111"/>
                    <a:pt x="302" y="114"/>
                    <a:pt x="303" y="114"/>
                  </a:cubicBezTo>
                  <a:cubicBezTo>
                    <a:pt x="305" y="114"/>
                    <a:pt x="312" y="115"/>
                    <a:pt x="312" y="115"/>
                  </a:cubicBezTo>
                  <a:cubicBezTo>
                    <a:pt x="318" y="119"/>
                    <a:pt x="318" y="119"/>
                    <a:pt x="318" y="119"/>
                  </a:cubicBezTo>
                  <a:cubicBezTo>
                    <a:pt x="318" y="123"/>
                    <a:pt x="318" y="123"/>
                    <a:pt x="318" y="123"/>
                  </a:cubicBezTo>
                  <a:cubicBezTo>
                    <a:pt x="318" y="123"/>
                    <a:pt x="319" y="131"/>
                    <a:pt x="319" y="132"/>
                  </a:cubicBezTo>
                  <a:cubicBezTo>
                    <a:pt x="319" y="132"/>
                    <a:pt x="318" y="139"/>
                    <a:pt x="318" y="139"/>
                  </a:cubicBezTo>
                  <a:cubicBezTo>
                    <a:pt x="318" y="139"/>
                    <a:pt x="320" y="143"/>
                    <a:pt x="320" y="144"/>
                  </a:cubicBezTo>
                  <a:cubicBezTo>
                    <a:pt x="321" y="145"/>
                    <a:pt x="323" y="147"/>
                    <a:pt x="323" y="148"/>
                  </a:cubicBezTo>
                  <a:cubicBezTo>
                    <a:pt x="324" y="148"/>
                    <a:pt x="324" y="149"/>
                    <a:pt x="324" y="149"/>
                  </a:cubicBezTo>
                  <a:cubicBezTo>
                    <a:pt x="326" y="154"/>
                    <a:pt x="326" y="154"/>
                    <a:pt x="326" y="154"/>
                  </a:cubicBezTo>
                  <a:cubicBezTo>
                    <a:pt x="326" y="158"/>
                    <a:pt x="326" y="158"/>
                    <a:pt x="326" y="158"/>
                  </a:cubicBezTo>
                  <a:cubicBezTo>
                    <a:pt x="326" y="158"/>
                    <a:pt x="326" y="161"/>
                    <a:pt x="328" y="161"/>
                  </a:cubicBezTo>
                  <a:cubicBezTo>
                    <a:pt x="330" y="161"/>
                    <a:pt x="331" y="162"/>
                    <a:pt x="331" y="164"/>
                  </a:cubicBezTo>
                  <a:cubicBezTo>
                    <a:pt x="331" y="166"/>
                    <a:pt x="336" y="168"/>
                    <a:pt x="336" y="168"/>
                  </a:cubicBezTo>
                  <a:cubicBezTo>
                    <a:pt x="336" y="168"/>
                    <a:pt x="336" y="172"/>
                    <a:pt x="337" y="173"/>
                  </a:cubicBezTo>
                  <a:cubicBezTo>
                    <a:pt x="339" y="174"/>
                    <a:pt x="341" y="175"/>
                    <a:pt x="344" y="175"/>
                  </a:cubicBezTo>
                  <a:cubicBezTo>
                    <a:pt x="347" y="176"/>
                    <a:pt x="346" y="180"/>
                    <a:pt x="348" y="181"/>
                  </a:cubicBezTo>
                  <a:cubicBezTo>
                    <a:pt x="350" y="182"/>
                    <a:pt x="352" y="184"/>
                    <a:pt x="350" y="184"/>
                  </a:cubicBezTo>
                  <a:cubicBezTo>
                    <a:pt x="349" y="185"/>
                    <a:pt x="346" y="185"/>
                    <a:pt x="346" y="185"/>
                  </a:cubicBezTo>
                  <a:cubicBezTo>
                    <a:pt x="346" y="185"/>
                    <a:pt x="345" y="186"/>
                    <a:pt x="345" y="188"/>
                  </a:cubicBezTo>
                  <a:cubicBezTo>
                    <a:pt x="346" y="189"/>
                    <a:pt x="346" y="189"/>
                    <a:pt x="346" y="189"/>
                  </a:cubicBezTo>
                  <a:cubicBezTo>
                    <a:pt x="350" y="194"/>
                    <a:pt x="350" y="194"/>
                    <a:pt x="350" y="194"/>
                  </a:cubicBezTo>
                  <a:cubicBezTo>
                    <a:pt x="350" y="200"/>
                    <a:pt x="350" y="200"/>
                    <a:pt x="350" y="200"/>
                  </a:cubicBezTo>
                  <a:cubicBezTo>
                    <a:pt x="350" y="200"/>
                    <a:pt x="350" y="202"/>
                    <a:pt x="350" y="204"/>
                  </a:cubicBezTo>
                  <a:cubicBezTo>
                    <a:pt x="350" y="205"/>
                    <a:pt x="349" y="207"/>
                    <a:pt x="347" y="207"/>
                  </a:cubicBezTo>
                  <a:cubicBezTo>
                    <a:pt x="345" y="207"/>
                    <a:pt x="345" y="210"/>
                    <a:pt x="344" y="210"/>
                  </a:cubicBezTo>
                  <a:cubicBezTo>
                    <a:pt x="343" y="211"/>
                    <a:pt x="341" y="208"/>
                    <a:pt x="340" y="211"/>
                  </a:cubicBezTo>
                  <a:cubicBezTo>
                    <a:pt x="339" y="215"/>
                    <a:pt x="337" y="218"/>
                    <a:pt x="337" y="219"/>
                  </a:cubicBezTo>
                  <a:cubicBezTo>
                    <a:pt x="336" y="220"/>
                    <a:pt x="333" y="221"/>
                    <a:pt x="333" y="223"/>
                  </a:cubicBezTo>
                  <a:cubicBezTo>
                    <a:pt x="332" y="225"/>
                    <a:pt x="332" y="223"/>
                    <a:pt x="330" y="228"/>
                  </a:cubicBezTo>
                  <a:cubicBezTo>
                    <a:pt x="328" y="233"/>
                    <a:pt x="327" y="235"/>
                    <a:pt x="327" y="235"/>
                  </a:cubicBezTo>
                  <a:cubicBezTo>
                    <a:pt x="318" y="247"/>
                    <a:pt x="318" y="247"/>
                    <a:pt x="318" y="247"/>
                  </a:cubicBezTo>
                  <a:cubicBezTo>
                    <a:pt x="318" y="247"/>
                    <a:pt x="313" y="255"/>
                    <a:pt x="313" y="256"/>
                  </a:cubicBezTo>
                  <a:cubicBezTo>
                    <a:pt x="313" y="257"/>
                    <a:pt x="313" y="261"/>
                    <a:pt x="313" y="261"/>
                  </a:cubicBezTo>
                  <a:cubicBezTo>
                    <a:pt x="317" y="265"/>
                    <a:pt x="317" y="265"/>
                    <a:pt x="317" y="265"/>
                  </a:cubicBezTo>
                  <a:cubicBezTo>
                    <a:pt x="317" y="269"/>
                    <a:pt x="317" y="269"/>
                    <a:pt x="317" y="269"/>
                  </a:cubicBezTo>
                  <a:cubicBezTo>
                    <a:pt x="317" y="269"/>
                    <a:pt x="317" y="272"/>
                    <a:pt x="318" y="273"/>
                  </a:cubicBezTo>
                  <a:cubicBezTo>
                    <a:pt x="319" y="273"/>
                    <a:pt x="319" y="273"/>
                    <a:pt x="319" y="273"/>
                  </a:cubicBezTo>
                  <a:cubicBezTo>
                    <a:pt x="318" y="276"/>
                    <a:pt x="318" y="276"/>
                    <a:pt x="318" y="276"/>
                  </a:cubicBezTo>
                  <a:cubicBezTo>
                    <a:pt x="318" y="276"/>
                    <a:pt x="319" y="279"/>
                    <a:pt x="320" y="279"/>
                  </a:cubicBezTo>
                  <a:cubicBezTo>
                    <a:pt x="320" y="279"/>
                    <a:pt x="322" y="280"/>
                    <a:pt x="322" y="280"/>
                  </a:cubicBezTo>
                  <a:cubicBezTo>
                    <a:pt x="322" y="280"/>
                    <a:pt x="324" y="282"/>
                    <a:pt x="324" y="282"/>
                  </a:cubicBezTo>
                  <a:cubicBezTo>
                    <a:pt x="325" y="283"/>
                    <a:pt x="324" y="285"/>
                    <a:pt x="324" y="285"/>
                  </a:cubicBezTo>
                  <a:cubicBezTo>
                    <a:pt x="324" y="285"/>
                    <a:pt x="324" y="286"/>
                    <a:pt x="323" y="286"/>
                  </a:cubicBezTo>
                  <a:cubicBezTo>
                    <a:pt x="322" y="286"/>
                    <a:pt x="322" y="286"/>
                    <a:pt x="320" y="286"/>
                  </a:cubicBezTo>
                  <a:cubicBezTo>
                    <a:pt x="319" y="285"/>
                    <a:pt x="316" y="285"/>
                    <a:pt x="315" y="285"/>
                  </a:cubicBezTo>
                  <a:cubicBezTo>
                    <a:pt x="314" y="285"/>
                    <a:pt x="314" y="285"/>
                    <a:pt x="314" y="285"/>
                  </a:cubicBezTo>
                  <a:cubicBezTo>
                    <a:pt x="313" y="285"/>
                    <a:pt x="313" y="285"/>
                    <a:pt x="312" y="286"/>
                  </a:cubicBezTo>
                  <a:cubicBezTo>
                    <a:pt x="312" y="285"/>
                    <a:pt x="312" y="285"/>
                    <a:pt x="312" y="285"/>
                  </a:cubicBezTo>
                  <a:cubicBezTo>
                    <a:pt x="312" y="284"/>
                    <a:pt x="312" y="283"/>
                    <a:pt x="312" y="283"/>
                  </a:cubicBezTo>
                  <a:cubicBezTo>
                    <a:pt x="312" y="283"/>
                    <a:pt x="309" y="283"/>
                    <a:pt x="309" y="283"/>
                  </a:cubicBezTo>
                  <a:cubicBezTo>
                    <a:pt x="308" y="283"/>
                    <a:pt x="307" y="283"/>
                    <a:pt x="307" y="283"/>
                  </a:cubicBezTo>
                  <a:cubicBezTo>
                    <a:pt x="307" y="283"/>
                    <a:pt x="305" y="282"/>
                    <a:pt x="305" y="282"/>
                  </a:cubicBezTo>
                  <a:cubicBezTo>
                    <a:pt x="305" y="282"/>
                    <a:pt x="304" y="282"/>
                    <a:pt x="304" y="282"/>
                  </a:cubicBezTo>
                  <a:cubicBezTo>
                    <a:pt x="304" y="281"/>
                    <a:pt x="303" y="282"/>
                    <a:pt x="303" y="282"/>
                  </a:cubicBezTo>
                  <a:cubicBezTo>
                    <a:pt x="302" y="282"/>
                    <a:pt x="302" y="282"/>
                    <a:pt x="302" y="282"/>
                  </a:cubicBezTo>
                  <a:cubicBezTo>
                    <a:pt x="300" y="282"/>
                    <a:pt x="300" y="282"/>
                    <a:pt x="300" y="282"/>
                  </a:cubicBezTo>
                  <a:cubicBezTo>
                    <a:pt x="300" y="282"/>
                    <a:pt x="300" y="281"/>
                    <a:pt x="300" y="281"/>
                  </a:cubicBezTo>
                  <a:cubicBezTo>
                    <a:pt x="300" y="280"/>
                    <a:pt x="299" y="281"/>
                    <a:pt x="299" y="281"/>
                  </a:cubicBezTo>
                  <a:cubicBezTo>
                    <a:pt x="299" y="281"/>
                    <a:pt x="297" y="281"/>
                    <a:pt x="297" y="281"/>
                  </a:cubicBezTo>
                  <a:cubicBezTo>
                    <a:pt x="297" y="280"/>
                    <a:pt x="296" y="280"/>
                    <a:pt x="296" y="280"/>
                  </a:cubicBezTo>
                  <a:cubicBezTo>
                    <a:pt x="296" y="280"/>
                    <a:pt x="293" y="280"/>
                    <a:pt x="292" y="280"/>
                  </a:cubicBezTo>
                  <a:cubicBezTo>
                    <a:pt x="292" y="279"/>
                    <a:pt x="292" y="279"/>
                    <a:pt x="292" y="279"/>
                  </a:cubicBezTo>
                  <a:cubicBezTo>
                    <a:pt x="292" y="279"/>
                    <a:pt x="292" y="278"/>
                    <a:pt x="292" y="277"/>
                  </a:cubicBezTo>
                  <a:cubicBezTo>
                    <a:pt x="292" y="277"/>
                    <a:pt x="291" y="277"/>
                    <a:pt x="291" y="276"/>
                  </a:cubicBezTo>
                  <a:cubicBezTo>
                    <a:pt x="291" y="276"/>
                    <a:pt x="290" y="275"/>
                    <a:pt x="290" y="275"/>
                  </a:cubicBezTo>
                  <a:cubicBezTo>
                    <a:pt x="290" y="274"/>
                    <a:pt x="289" y="274"/>
                    <a:pt x="289" y="273"/>
                  </a:cubicBezTo>
                  <a:cubicBezTo>
                    <a:pt x="289" y="273"/>
                    <a:pt x="288" y="274"/>
                    <a:pt x="288" y="274"/>
                  </a:cubicBezTo>
                  <a:cubicBezTo>
                    <a:pt x="287" y="274"/>
                    <a:pt x="286" y="273"/>
                    <a:pt x="286" y="273"/>
                  </a:cubicBezTo>
                  <a:cubicBezTo>
                    <a:pt x="285" y="272"/>
                    <a:pt x="285" y="272"/>
                    <a:pt x="285" y="272"/>
                  </a:cubicBezTo>
                  <a:cubicBezTo>
                    <a:pt x="285" y="272"/>
                    <a:pt x="284" y="272"/>
                    <a:pt x="283" y="272"/>
                  </a:cubicBezTo>
                  <a:cubicBezTo>
                    <a:pt x="283" y="272"/>
                    <a:pt x="283" y="274"/>
                    <a:pt x="283" y="274"/>
                  </a:cubicBezTo>
                  <a:cubicBezTo>
                    <a:pt x="283" y="274"/>
                    <a:pt x="282" y="274"/>
                    <a:pt x="281" y="273"/>
                  </a:cubicBezTo>
                  <a:cubicBezTo>
                    <a:pt x="281" y="273"/>
                    <a:pt x="280" y="272"/>
                    <a:pt x="279" y="272"/>
                  </a:cubicBezTo>
                  <a:cubicBezTo>
                    <a:pt x="279" y="272"/>
                    <a:pt x="278" y="272"/>
                    <a:pt x="277" y="271"/>
                  </a:cubicBezTo>
                  <a:cubicBezTo>
                    <a:pt x="277" y="271"/>
                    <a:pt x="276" y="271"/>
                    <a:pt x="276" y="271"/>
                  </a:cubicBezTo>
                  <a:cubicBezTo>
                    <a:pt x="276" y="271"/>
                    <a:pt x="272" y="272"/>
                    <a:pt x="272" y="272"/>
                  </a:cubicBezTo>
                  <a:cubicBezTo>
                    <a:pt x="272" y="272"/>
                    <a:pt x="272" y="273"/>
                    <a:pt x="271" y="273"/>
                  </a:cubicBezTo>
                  <a:cubicBezTo>
                    <a:pt x="271" y="274"/>
                    <a:pt x="270" y="273"/>
                    <a:pt x="270" y="273"/>
                  </a:cubicBezTo>
                  <a:cubicBezTo>
                    <a:pt x="270" y="273"/>
                    <a:pt x="269" y="273"/>
                    <a:pt x="268" y="273"/>
                  </a:cubicBezTo>
                  <a:cubicBezTo>
                    <a:pt x="268" y="273"/>
                    <a:pt x="267" y="273"/>
                    <a:pt x="267" y="273"/>
                  </a:cubicBezTo>
                  <a:cubicBezTo>
                    <a:pt x="267" y="273"/>
                    <a:pt x="266" y="272"/>
                    <a:pt x="265" y="272"/>
                  </a:cubicBezTo>
                  <a:cubicBezTo>
                    <a:pt x="265" y="272"/>
                    <a:pt x="264" y="272"/>
                    <a:pt x="264" y="272"/>
                  </a:cubicBezTo>
                  <a:cubicBezTo>
                    <a:pt x="264" y="272"/>
                    <a:pt x="263" y="273"/>
                    <a:pt x="263" y="273"/>
                  </a:cubicBezTo>
                  <a:cubicBezTo>
                    <a:pt x="262" y="274"/>
                    <a:pt x="262" y="274"/>
                    <a:pt x="262" y="274"/>
                  </a:cubicBezTo>
                  <a:cubicBezTo>
                    <a:pt x="262" y="275"/>
                    <a:pt x="262" y="275"/>
                    <a:pt x="262" y="275"/>
                  </a:cubicBezTo>
                  <a:cubicBezTo>
                    <a:pt x="260" y="274"/>
                    <a:pt x="260" y="274"/>
                    <a:pt x="260" y="274"/>
                  </a:cubicBezTo>
                  <a:cubicBezTo>
                    <a:pt x="260" y="274"/>
                    <a:pt x="259" y="274"/>
                    <a:pt x="258" y="274"/>
                  </a:cubicBezTo>
                  <a:cubicBezTo>
                    <a:pt x="256" y="275"/>
                    <a:pt x="257" y="276"/>
                    <a:pt x="257" y="276"/>
                  </a:cubicBezTo>
                  <a:cubicBezTo>
                    <a:pt x="258" y="276"/>
                    <a:pt x="259" y="278"/>
                    <a:pt x="259" y="278"/>
                  </a:cubicBezTo>
                  <a:cubicBezTo>
                    <a:pt x="259" y="278"/>
                    <a:pt x="256" y="279"/>
                    <a:pt x="256" y="279"/>
                  </a:cubicBezTo>
                  <a:cubicBezTo>
                    <a:pt x="255" y="280"/>
                    <a:pt x="255" y="280"/>
                    <a:pt x="255" y="281"/>
                  </a:cubicBezTo>
                  <a:cubicBezTo>
                    <a:pt x="255" y="281"/>
                    <a:pt x="254" y="282"/>
                    <a:pt x="254" y="283"/>
                  </a:cubicBezTo>
                  <a:cubicBezTo>
                    <a:pt x="254" y="283"/>
                    <a:pt x="253" y="282"/>
                    <a:pt x="252" y="282"/>
                  </a:cubicBezTo>
                  <a:cubicBezTo>
                    <a:pt x="251" y="282"/>
                    <a:pt x="251" y="281"/>
                    <a:pt x="251" y="281"/>
                  </a:cubicBezTo>
                  <a:cubicBezTo>
                    <a:pt x="250" y="282"/>
                    <a:pt x="250" y="282"/>
                    <a:pt x="250" y="282"/>
                  </a:cubicBezTo>
                  <a:cubicBezTo>
                    <a:pt x="249" y="282"/>
                    <a:pt x="249" y="282"/>
                    <a:pt x="249" y="282"/>
                  </a:cubicBezTo>
                  <a:cubicBezTo>
                    <a:pt x="249" y="282"/>
                    <a:pt x="248" y="281"/>
                    <a:pt x="248" y="280"/>
                  </a:cubicBezTo>
                  <a:cubicBezTo>
                    <a:pt x="248" y="280"/>
                    <a:pt x="248" y="280"/>
                    <a:pt x="248" y="280"/>
                  </a:cubicBezTo>
                  <a:cubicBezTo>
                    <a:pt x="247" y="280"/>
                    <a:pt x="246" y="280"/>
                    <a:pt x="246" y="279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45" y="277"/>
                    <a:pt x="243" y="278"/>
                    <a:pt x="243" y="279"/>
                  </a:cubicBezTo>
                  <a:cubicBezTo>
                    <a:pt x="242" y="279"/>
                    <a:pt x="243" y="279"/>
                    <a:pt x="242" y="278"/>
                  </a:cubicBezTo>
                  <a:cubicBezTo>
                    <a:pt x="241" y="278"/>
                    <a:pt x="241" y="279"/>
                    <a:pt x="241" y="279"/>
                  </a:cubicBezTo>
                  <a:cubicBezTo>
                    <a:pt x="241" y="279"/>
                    <a:pt x="241" y="279"/>
                    <a:pt x="241" y="279"/>
                  </a:cubicBezTo>
                  <a:cubicBezTo>
                    <a:pt x="241" y="280"/>
                    <a:pt x="240" y="280"/>
                    <a:pt x="240" y="280"/>
                  </a:cubicBezTo>
                  <a:cubicBezTo>
                    <a:pt x="240" y="281"/>
                    <a:pt x="239" y="280"/>
                    <a:pt x="239" y="280"/>
                  </a:cubicBezTo>
                  <a:cubicBezTo>
                    <a:pt x="238" y="280"/>
                    <a:pt x="237" y="280"/>
                    <a:pt x="237" y="280"/>
                  </a:cubicBezTo>
                  <a:cubicBezTo>
                    <a:pt x="237" y="280"/>
                    <a:pt x="237" y="279"/>
                    <a:pt x="237" y="279"/>
                  </a:cubicBezTo>
                  <a:cubicBezTo>
                    <a:pt x="235" y="280"/>
                    <a:pt x="235" y="280"/>
                    <a:pt x="235" y="280"/>
                  </a:cubicBezTo>
                  <a:cubicBezTo>
                    <a:pt x="235" y="280"/>
                    <a:pt x="235" y="281"/>
                    <a:pt x="235" y="281"/>
                  </a:cubicBezTo>
                  <a:cubicBezTo>
                    <a:pt x="235" y="281"/>
                    <a:pt x="234" y="281"/>
                    <a:pt x="233" y="282"/>
                  </a:cubicBezTo>
                  <a:cubicBezTo>
                    <a:pt x="231" y="282"/>
                    <a:pt x="232" y="281"/>
                    <a:pt x="231" y="282"/>
                  </a:cubicBezTo>
                  <a:cubicBezTo>
                    <a:pt x="231" y="282"/>
                    <a:pt x="231" y="282"/>
                    <a:pt x="231" y="283"/>
                  </a:cubicBezTo>
                  <a:cubicBezTo>
                    <a:pt x="231" y="283"/>
                    <a:pt x="232" y="283"/>
                    <a:pt x="231" y="284"/>
                  </a:cubicBezTo>
                  <a:cubicBezTo>
                    <a:pt x="230" y="285"/>
                    <a:pt x="230" y="284"/>
                    <a:pt x="230" y="284"/>
                  </a:cubicBezTo>
                  <a:cubicBezTo>
                    <a:pt x="229" y="284"/>
                    <a:pt x="228" y="285"/>
                    <a:pt x="228" y="285"/>
                  </a:cubicBezTo>
                  <a:cubicBezTo>
                    <a:pt x="228" y="285"/>
                    <a:pt x="228" y="286"/>
                    <a:pt x="228" y="286"/>
                  </a:cubicBezTo>
                  <a:cubicBezTo>
                    <a:pt x="228" y="286"/>
                    <a:pt x="227" y="286"/>
                    <a:pt x="226" y="286"/>
                  </a:cubicBezTo>
                  <a:cubicBezTo>
                    <a:pt x="225" y="286"/>
                    <a:pt x="226" y="287"/>
                    <a:pt x="226" y="287"/>
                  </a:cubicBezTo>
                  <a:cubicBezTo>
                    <a:pt x="226" y="287"/>
                    <a:pt x="226" y="288"/>
                    <a:pt x="225" y="289"/>
                  </a:cubicBezTo>
                  <a:cubicBezTo>
                    <a:pt x="225" y="289"/>
                    <a:pt x="225" y="290"/>
                    <a:pt x="225" y="291"/>
                  </a:cubicBezTo>
                  <a:cubicBezTo>
                    <a:pt x="225" y="291"/>
                    <a:pt x="225" y="291"/>
                    <a:pt x="225" y="293"/>
                  </a:cubicBezTo>
                  <a:cubicBezTo>
                    <a:pt x="225" y="294"/>
                    <a:pt x="225" y="294"/>
                    <a:pt x="225" y="294"/>
                  </a:cubicBezTo>
                  <a:cubicBezTo>
                    <a:pt x="225" y="294"/>
                    <a:pt x="224" y="294"/>
                    <a:pt x="224" y="294"/>
                  </a:cubicBezTo>
                  <a:cubicBezTo>
                    <a:pt x="224" y="293"/>
                    <a:pt x="223" y="294"/>
                    <a:pt x="223" y="294"/>
                  </a:cubicBezTo>
                  <a:cubicBezTo>
                    <a:pt x="223" y="294"/>
                    <a:pt x="222" y="293"/>
                    <a:pt x="222" y="292"/>
                  </a:cubicBezTo>
                  <a:cubicBezTo>
                    <a:pt x="222" y="292"/>
                    <a:pt x="221" y="292"/>
                    <a:pt x="221" y="292"/>
                  </a:cubicBezTo>
                  <a:cubicBezTo>
                    <a:pt x="221" y="292"/>
                    <a:pt x="219" y="293"/>
                    <a:pt x="219" y="293"/>
                  </a:cubicBezTo>
                  <a:cubicBezTo>
                    <a:pt x="219" y="293"/>
                    <a:pt x="219" y="294"/>
                    <a:pt x="219" y="294"/>
                  </a:cubicBezTo>
                  <a:cubicBezTo>
                    <a:pt x="218" y="294"/>
                    <a:pt x="216" y="295"/>
                    <a:pt x="216" y="295"/>
                  </a:cubicBezTo>
                  <a:cubicBezTo>
                    <a:pt x="216" y="295"/>
                    <a:pt x="215" y="295"/>
                    <a:pt x="215" y="295"/>
                  </a:cubicBezTo>
                  <a:cubicBezTo>
                    <a:pt x="214" y="294"/>
                    <a:pt x="214" y="294"/>
                    <a:pt x="214" y="294"/>
                  </a:cubicBezTo>
                  <a:cubicBezTo>
                    <a:pt x="214" y="293"/>
                    <a:pt x="214" y="293"/>
                    <a:pt x="214" y="293"/>
                  </a:cubicBezTo>
                  <a:cubicBezTo>
                    <a:pt x="216" y="291"/>
                    <a:pt x="216" y="291"/>
                    <a:pt x="216" y="291"/>
                  </a:cubicBezTo>
                  <a:cubicBezTo>
                    <a:pt x="215" y="288"/>
                    <a:pt x="215" y="288"/>
                    <a:pt x="215" y="288"/>
                  </a:cubicBezTo>
                  <a:cubicBezTo>
                    <a:pt x="213" y="286"/>
                    <a:pt x="213" y="286"/>
                    <a:pt x="213" y="286"/>
                  </a:cubicBezTo>
                  <a:cubicBezTo>
                    <a:pt x="213" y="285"/>
                    <a:pt x="213" y="285"/>
                    <a:pt x="213" y="285"/>
                  </a:cubicBezTo>
                  <a:cubicBezTo>
                    <a:pt x="210" y="285"/>
                    <a:pt x="210" y="285"/>
                    <a:pt x="210" y="285"/>
                  </a:cubicBezTo>
                  <a:cubicBezTo>
                    <a:pt x="208" y="284"/>
                    <a:pt x="208" y="284"/>
                    <a:pt x="208" y="284"/>
                  </a:cubicBezTo>
                  <a:cubicBezTo>
                    <a:pt x="207" y="283"/>
                    <a:pt x="207" y="283"/>
                    <a:pt x="207" y="283"/>
                  </a:cubicBezTo>
                  <a:cubicBezTo>
                    <a:pt x="204" y="281"/>
                    <a:pt x="204" y="281"/>
                    <a:pt x="204" y="281"/>
                  </a:cubicBezTo>
                  <a:cubicBezTo>
                    <a:pt x="202" y="275"/>
                    <a:pt x="202" y="275"/>
                    <a:pt x="202" y="275"/>
                  </a:cubicBezTo>
                  <a:cubicBezTo>
                    <a:pt x="199" y="275"/>
                    <a:pt x="199" y="275"/>
                    <a:pt x="199" y="275"/>
                  </a:cubicBezTo>
                  <a:cubicBezTo>
                    <a:pt x="199" y="275"/>
                    <a:pt x="197" y="277"/>
                    <a:pt x="197" y="278"/>
                  </a:cubicBezTo>
                  <a:cubicBezTo>
                    <a:pt x="197" y="279"/>
                    <a:pt x="195" y="279"/>
                    <a:pt x="195" y="279"/>
                  </a:cubicBezTo>
                  <a:cubicBezTo>
                    <a:pt x="193" y="282"/>
                    <a:pt x="193" y="282"/>
                    <a:pt x="193" y="282"/>
                  </a:cubicBezTo>
                  <a:cubicBezTo>
                    <a:pt x="193" y="282"/>
                    <a:pt x="193" y="286"/>
                    <a:pt x="193" y="287"/>
                  </a:cubicBezTo>
                  <a:cubicBezTo>
                    <a:pt x="193" y="288"/>
                    <a:pt x="191" y="286"/>
                    <a:pt x="191" y="286"/>
                  </a:cubicBezTo>
                  <a:cubicBezTo>
                    <a:pt x="191" y="286"/>
                    <a:pt x="189" y="287"/>
                    <a:pt x="188" y="288"/>
                  </a:cubicBezTo>
                  <a:cubicBezTo>
                    <a:pt x="187" y="289"/>
                    <a:pt x="185" y="289"/>
                    <a:pt x="185" y="289"/>
                  </a:cubicBezTo>
                  <a:cubicBezTo>
                    <a:pt x="185" y="289"/>
                    <a:pt x="184" y="287"/>
                    <a:pt x="183" y="286"/>
                  </a:cubicBezTo>
                  <a:cubicBezTo>
                    <a:pt x="183" y="286"/>
                    <a:pt x="183" y="285"/>
                    <a:pt x="183" y="283"/>
                  </a:cubicBezTo>
                  <a:cubicBezTo>
                    <a:pt x="183" y="282"/>
                    <a:pt x="181" y="284"/>
                    <a:pt x="181" y="284"/>
                  </a:cubicBezTo>
                  <a:cubicBezTo>
                    <a:pt x="181" y="284"/>
                    <a:pt x="181" y="284"/>
                    <a:pt x="181" y="284"/>
                  </a:cubicBezTo>
                  <a:cubicBezTo>
                    <a:pt x="181" y="283"/>
                    <a:pt x="181" y="283"/>
                    <a:pt x="181" y="283"/>
                  </a:cubicBezTo>
                  <a:cubicBezTo>
                    <a:pt x="180" y="281"/>
                    <a:pt x="179" y="280"/>
                    <a:pt x="179" y="280"/>
                  </a:cubicBezTo>
                  <a:cubicBezTo>
                    <a:pt x="179" y="280"/>
                    <a:pt x="178" y="278"/>
                    <a:pt x="178" y="276"/>
                  </a:cubicBezTo>
                  <a:cubicBezTo>
                    <a:pt x="178" y="275"/>
                    <a:pt x="174" y="273"/>
                    <a:pt x="174" y="273"/>
                  </a:cubicBezTo>
                  <a:cubicBezTo>
                    <a:pt x="174" y="273"/>
                    <a:pt x="175" y="275"/>
                    <a:pt x="173" y="273"/>
                  </a:cubicBezTo>
                  <a:cubicBezTo>
                    <a:pt x="171" y="270"/>
                    <a:pt x="169" y="270"/>
                    <a:pt x="169" y="270"/>
                  </a:cubicBezTo>
                  <a:cubicBezTo>
                    <a:pt x="168" y="262"/>
                    <a:pt x="168" y="262"/>
                    <a:pt x="168" y="262"/>
                  </a:cubicBezTo>
                  <a:cubicBezTo>
                    <a:pt x="160" y="264"/>
                    <a:pt x="160" y="264"/>
                    <a:pt x="160" y="264"/>
                  </a:cubicBezTo>
                  <a:cubicBezTo>
                    <a:pt x="160" y="264"/>
                    <a:pt x="155" y="262"/>
                    <a:pt x="154" y="261"/>
                  </a:cubicBezTo>
                  <a:cubicBezTo>
                    <a:pt x="153" y="260"/>
                    <a:pt x="150" y="259"/>
                    <a:pt x="150" y="259"/>
                  </a:cubicBezTo>
                  <a:cubicBezTo>
                    <a:pt x="147" y="262"/>
                    <a:pt x="147" y="262"/>
                    <a:pt x="147" y="262"/>
                  </a:cubicBezTo>
                  <a:cubicBezTo>
                    <a:pt x="144" y="262"/>
                    <a:pt x="144" y="262"/>
                    <a:pt x="144" y="262"/>
                  </a:cubicBezTo>
                  <a:cubicBezTo>
                    <a:pt x="144" y="262"/>
                    <a:pt x="140" y="261"/>
                    <a:pt x="139" y="260"/>
                  </a:cubicBezTo>
                  <a:cubicBezTo>
                    <a:pt x="137" y="258"/>
                    <a:pt x="138" y="257"/>
                    <a:pt x="137" y="257"/>
                  </a:cubicBezTo>
                  <a:cubicBezTo>
                    <a:pt x="135" y="257"/>
                    <a:pt x="134" y="255"/>
                    <a:pt x="134" y="255"/>
                  </a:cubicBezTo>
                  <a:cubicBezTo>
                    <a:pt x="134" y="255"/>
                    <a:pt x="136" y="252"/>
                    <a:pt x="137" y="251"/>
                  </a:cubicBezTo>
                  <a:cubicBezTo>
                    <a:pt x="137" y="250"/>
                    <a:pt x="139" y="251"/>
                    <a:pt x="138" y="248"/>
                  </a:cubicBezTo>
                  <a:cubicBezTo>
                    <a:pt x="136" y="246"/>
                    <a:pt x="135" y="245"/>
                    <a:pt x="135" y="245"/>
                  </a:cubicBezTo>
                  <a:cubicBezTo>
                    <a:pt x="135" y="245"/>
                    <a:pt x="135" y="247"/>
                    <a:pt x="133" y="248"/>
                  </a:cubicBezTo>
                  <a:cubicBezTo>
                    <a:pt x="131" y="248"/>
                    <a:pt x="128" y="249"/>
                    <a:pt x="128" y="249"/>
                  </a:cubicBezTo>
                  <a:cubicBezTo>
                    <a:pt x="117" y="244"/>
                    <a:pt x="117" y="244"/>
                    <a:pt x="117" y="244"/>
                  </a:cubicBezTo>
                  <a:cubicBezTo>
                    <a:pt x="117" y="244"/>
                    <a:pt x="114" y="243"/>
                    <a:pt x="113" y="243"/>
                  </a:cubicBezTo>
                  <a:cubicBezTo>
                    <a:pt x="112" y="244"/>
                    <a:pt x="108" y="243"/>
                    <a:pt x="108" y="243"/>
                  </a:cubicBezTo>
                  <a:cubicBezTo>
                    <a:pt x="110" y="247"/>
                    <a:pt x="110" y="247"/>
                    <a:pt x="110" y="247"/>
                  </a:cubicBezTo>
                  <a:cubicBezTo>
                    <a:pt x="112" y="253"/>
                    <a:pt x="112" y="253"/>
                    <a:pt x="112" y="253"/>
                  </a:cubicBezTo>
                  <a:cubicBezTo>
                    <a:pt x="106" y="255"/>
                    <a:pt x="106" y="255"/>
                    <a:pt x="106" y="255"/>
                  </a:cubicBezTo>
                  <a:cubicBezTo>
                    <a:pt x="105" y="260"/>
                    <a:pt x="105" y="260"/>
                    <a:pt x="105" y="260"/>
                  </a:cubicBezTo>
                  <a:cubicBezTo>
                    <a:pt x="105" y="260"/>
                    <a:pt x="99" y="264"/>
                    <a:pt x="99" y="262"/>
                  </a:cubicBezTo>
                  <a:cubicBezTo>
                    <a:pt x="98" y="261"/>
                    <a:pt x="97" y="257"/>
                    <a:pt x="97" y="257"/>
                  </a:cubicBezTo>
                  <a:cubicBezTo>
                    <a:pt x="97" y="257"/>
                    <a:pt x="96" y="255"/>
                    <a:pt x="95" y="254"/>
                  </a:cubicBezTo>
                  <a:cubicBezTo>
                    <a:pt x="93" y="253"/>
                    <a:pt x="92" y="252"/>
                    <a:pt x="92" y="252"/>
                  </a:cubicBezTo>
                  <a:cubicBezTo>
                    <a:pt x="89" y="251"/>
                    <a:pt x="89" y="251"/>
                    <a:pt x="89" y="251"/>
                  </a:cubicBezTo>
                  <a:cubicBezTo>
                    <a:pt x="89" y="251"/>
                    <a:pt x="88" y="247"/>
                    <a:pt x="87" y="247"/>
                  </a:cubicBezTo>
                  <a:cubicBezTo>
                    <a:pt x="86" y="247"/>
                    <a:pt x="85" y="247"/>
                    <a:pt x="85" y="247"/>
                  </a:cubicBezTo>
                  <a:cubicBezTo>
                    <a:pt x="85" y="244"/>
                    <a:pt x="85" y="244"/>
                    <a:pt x="85" y="244"/>
                  </a:cubicBezTo>
                  <a:cubicBezTo>
                    <a:pt x="87" y="241"/>
                    <a:pt x="87" y="241"/>
                    <a:pt x="87" y="241"/>
                  </a:cubicBezTo>
                  <a:cubicBezTo>
                    <a:pt x="87" y="241"/>
                    <a:pt x="88" y="242"/>
                    <a:pt x="88" y="238"/>
                  </a:cubicBezTo>
                  <a:cubicBezTo>
                    <a:pt x="89" y="233"/>
                    <a:pt x="86" y="233"/>
                    <a:pt x="86" y="233"/>
                  </a:cubicBezTo>
                  <a:cubicBezTo>
                    <a:pt x="83" y="234"/>
                    <a:pt x="83" y="234"/>
                    <a:pt x="83" y="234"/>
                  </a:cubicBezTo>
                  <a:cubicBezTo>
                    <a:pt x="79" y="236"/>
                    <a:pt x="79" y="236"/>
                    <a:pt x="79" y="236"/>
                  </a:cubicBezTo>
                  <a:cubicBezTo>
                    <a:pt x="77" y="236"/>
                    <a:pt x="77" y="236"/>
                    <a:pt x="77" y="236"/>
                  </a:cubicBezTo>
                  <a:cubicBezTo>
                    <a:pt x="76" y="236"/>
                    <a:pt x="74" y="233"/>
                    <a:pt x="74" y="233"/>
                  </a:cubicBezTo>
                  <a:cubicBezTo>
                    <a:pt x="74" y="233"/>
                    <a:pt x="76" y="230"/>
                    <a:pt x="73" y="233"/>
                  </a:cubicBezTo>
                  <a:cubicBezTo>
                    <a:pt x="70" y="236"/>
                    <a:pt x="68" y="232"/>
                    <a:pt x="68" y="232"/>
                  </a:cubicBezTo>
                  <a:cubicBezTo>
                    <a:pt x="67" y="231"/>
                    <a:pt x="67" y="231"/>
                    <a:pt x="67" y="231"/>
                  </a:cubicBezTo>
                  <a:cubicBezTo>
                    <a:pt x="67" y="231"/>
                    <a:pt x="67" y="231"/>
                    <a:pt x="66" y="231"/>
                  </a:cubicBezTo>
                  <a:cubicBezTo>
                    <a:pt x="65" y="232"/>
                    <a:pt x="62" y="232"/>
                    <a:pt x="62" y="231"/>
                  </a:cubicBezTo>
                  <a:cubicBezTo>
                    <a:pt x="61" y="229"/>
                    <a:pt x="59" y="228"/>
                    <a:pt x="59" y="228"/>
                  </a:cubicBezTo>
                  <a:cubicBezTo>
                    <a:pt x="56" y="229"/>
                    <a:pt x="56" y="229"/>
                    <a:pt x="56" y="229"/>
                  </a:cubicBezTo>
                  <a:cubicBezTo>
                    <a:pt x="56" y="229"/>
                    <a:pt x="54" y="229"/>
                    <a:pt x="53" y="229"/>
                  </a:cubicBezTo>
                  <a:cubicBezTo>
                    <a:pt x="53" y="228"/>
                    <a:pt x="53" y="227"/>
                    <a:pt x="51" y="226"/>
                  </a:cubicBezTo>
                  <a:cubicBezTo>
                    <a:pt x="49" y="225"/>
                    <a:pt x="48" y="222"/>
                    <a:pt x="48" y="222"/>
                  </a:cubicBezTo>
                  <a:cubicBezTo>
                    <a:pt x="48" y="222"/>
                    <a:pt x="49" y="220"/>
                    <a:pt x="47" y="220"/>
                  </a:cubicBezTo>
                  <a:cubicBezTo>
                    <a:pt x="46" y="220"/>
                    <a:pt x="44" y="219"/>
                    <a:pt x="44" y="219"/>
                  </a:cubicBezTo>
                  <a:cubicBezTo>
                    <a:pt x="44" y="219"/>
                    <a:pt x="41" y="217"/>
                    <a:pt x="41" y="218"/>
                  </a:cubicBezTo>
                  <a:cubicBezTo>
                    <a:pt x="40" y="219"/>
                    <a:pt x="40" y="221"/>
                    <a:pt x="40" y="222"/>
                  </a:cubicBezTo>
                  <a:cubicBezTo>
                    <a:pt x="40" y="222"/>
                    <a:pt x="41" y="225"/>
                    <a:pt x="41" y="225"/>
                  </a:cubicBezTo>
                  <a:cubicBezTo>
                    <a:pt x="41" y="225"/>
                    <a:pt x="37" y="227"/>
                    <a:pt x="36" y="227"/>
                  </a:cubicBezTo>
                  <a:cubicBezTo>
                    <a:pt x="35" y="227"/>
                    <a:pt x="34" y="228"/>
                    <a:pt x="34" y="226"/>
                  </a:cubicBezTo>
                  <a:cubicBezTo>
                    <a:pt x="34" y="225"/>
                    <a:pt x="36" y="220"/>
                    <a:pt x="36" y="220"/>
                  </a:cubicBezTo>
                  <a:cubicBezTo>
                    <a:pt x="37" y="219"/>
                    <a:pt x="38" y="218"/>
                    <a:pt x="38" y="218"/>
                  </a:cubicBezTo>
                  <a:cubicBezTo>
                    <a:pt x="38" y="218"/>
                    <a:pt x="37" y="216"/>
                    <a:pt x="37" y="215"/>
                  </a:cubicBezTo>
                  <a:cubicBezTo>
                    <a:pt x="37" y="214"/>
                    <a:pt x="36" y="214"/>
                    <a:pt x="38" y="211"/>
                  </a:cubicBezTo>
                  <a:cubicBezTo>
                    <a:pt x="41" y="208"/>
                    <a:pt x="41" y="206"/>
                    <a:pt x="41" y="206"/>
                  </a:cubicBezTo>
                  <a:cubicBezTo>
                    <a:pt x="41" y="206"/>
                    <a:pt x="39" y="203"/>
                    <a:pt x="38" y="202"/>
                  </a:cubicBezTo>
                  <a:cubicBezTo>
                    <a:pt x="38" y="202"/>
                    <a:pt x="35" y="198"/>
                    <a:pt x="35" y="198"/>
                  </a:cubicBezTo>
                  <a:cubicBezTo>
                    <a:pt x="35" y="197"/>
                    <a:pt x="35" y="195"/>
                    <a:pt x="35" y="195"/>
                  </a:cubicBezTo>
                  <a:cubicBezTo>
                    <a:pt x="35" y="195"/>
                    <a:pt x="33" y="193"/>
                    <a:pt x="32" y="193"/>
                  </a:cubicBezTo>
                  <a:cubicBezTo>
                    <a:pt x="31" y="193"/>
                    <a:pt x="28" y="192"/>
                    <a:pt x="28" y="192"/>
                  </a:cubicBezTo>
                  <a:cubicBezTo>
                    <a:pt x="28" y="189"/>
                    <a:pt x="28" y="189"/>
                    <a:pt x="28" y="189"/>
                  </a:cubicBezTo>
                  <a:cubicBezTo>
                    <a:pt x="28" y="184"/>
                    <a:pt x="28" y="184"/>
                    <a:pt x="28" y="184"/>
                  </a:cubicBezTo>
                  <a:cubicBezTo>
                    <a:pt x="24" y="179"/>
                    <a:pt x="24" y="179"/>
                    <a:pt x="24" y="179"/>
                  </a:cubicBezTo>
                  <a:cubicBezTo>
                    <a:pt x="23" y="176"/>
                    <a:pt x="23" y="176"/>
                    <a:pt x="23" y="176"/>
                  </a:cubicBezTo>
                  <a:cubicBezTo>
                    <a:pt x="23" y="176"/>
                    <a:pt x="24" y="174"/>
                    <a:pt x="24" y="172"/>
                  </a:cubicBezTo>
                  <a:cubicBezTo>
                    <a:pt x="25" y="171"/>
                    <a:pt x="26" y="168"/>
                    <a:pt x="26" y="168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4" y="164"/>
                    <a:pt x="23" y="163"/>
                    <a:pt x="24" y="162"/>
                  </a:cubicBezTo>
                  <a:cubicBezTo>
                    <a:pt x="24" y="161"/>
                    <a:pt x="23" y="155"/>
                    <a:pt x="23" y="155"/>
                  </a:cubicBezTo>
                  <a:cubicBezTo>
                    <a:pt x="23" y="155"/>
                    <a:pt x="22" y="149"/>
                    <a:pt x="21" y="150"/>
                  </a:cubicBezTo>
                  <a:cubicBezTo>
                    <a:pt x="19" y="150"/>
                    <a:pt x="18" y="146"/>
                    <a:pt x="18" y="146"/>
                  </a:cubicBezTo>
                  <a:cubicBezTo>
                    <a:pt x="20" y="139"/>
                    <a:pt x="20" y="139"/>
                    <a:pt x="20" y="139"/>
                  </a:cubicBezTo>
                  <a:cubicBezTo>
                    <a:pt x="20" y="139"/>
                    <a:pt x="21" y="134"/>
                    <a:pt x="18" y="132"/>
                  </a:cubicBezTo>
                  <a:cubicBezTo>
                    <a:pt x="15" y="131"/>
                    <a:pt x="9" y="128"/>
                    <a:pt x="8" y="127"/>
                  </a:cubicBezTo>
                  <a:cubicBezTo>
                    <a:pt x="8" y="127"/>
                    <a:pt x="5" y="124"/>
                    <a:pt x="4" y="123"/>
                  </a:cubicBezTo>
                  <a:cubicBezTo>
                    <a:pt x="3" y="123"/>
                    <a:pt x="2" y="122"/>
                    <a:pt x="2" y="122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9" y="101"/>
                    <a:pt x="9" y="101"/>
                    <a:pt x="9" y="101"/>
                  </a:cubicBezTo>
                  <a:cubicBezTo>
                    <a:pt x="9" y="92"/>
                    <a:pt x="9" y="92"/>
                    <a:pt x="9" y="92"/>
                  </a:cubicBezTo>
                  <a:cubicBezTo>
                    <a:pt x="9" y="92"/>
                    <a:pt x="10" y="91"/>
                    <a:pt x="7" y="87"/>
                  </a:cubicBezTo>
                  <a:cubicBezTo>
                    <a:pt x="5" y="84"/>
                    <a:pt x="4" y="80"/>
                    <a:pt x="4" y="80"/>
                  </a:cubicBezTo>
                  <a:cubicBezTo>
                    <a:pt x="4" y="79"/>
                    <a:pt x="3" y="75"/>
                    <a:pt x="2" y="74"/>
                  </a:cubicBezTo>
                  <a:cubicBezTo>
                    <a:pt x="2" y="73"/>
                    <a:pt x="2" y="72"/>
                    <a:pt x="2" y="70"/>
                  </a:cubicBezTo>
                  <a:cubicBezTo>
                    <a:pt x="3" y="69"/>
                    <a:pt x="0" y="66"/>
                    <a:pt x="0" y="66"/>
                  </a:cubicBezTo>
                  <a:cubicBezTo>
                    <a:pt x="0" y="66"/>
                    <a:pt x="1" y="64"/>
                    <a:pt x="2" y="64"/>
                  </a:cubicBezTo>
                  <a:cubicBezTo>
                    <a:pt x="3" y="64"/>
                    <a:pt x="4" y="63"/>
                    <a:pt x="6" y="63"/>
                  </a:cubicBezTo>
                  <a:cubicBezTo>
                    <a:pt x="8" y="63"/>
                    <a:pt x="9" y="61"/>
                    <a:pt x="11" y="61"/>
                  </a:cubicBezTo>
                  <a:cubicBezTo>
                    <a:pt x="12" y="60"/>
                    <a:pt x="12" y="58"/>
                    <a:pt x="13" y="58"/>
                  </a:cubicBezTo>
                  <a:cubicBezTo>
                    <a:pt x="15" y="57"/>
                    <a:pt x="17" y="58"/>
                    <a:pt x="20" y="56"/>
                  </a:cubicBezTo>
                  <a:cubicBezTo>
                    <a:pt x="23" y="55"/>
                    <a:pt x="23" y="54"/>
                    <a:pt x="25" y="52"/>
                  </a:cubicBezTo>
                  <a:cubicBezTo>
                    <a:pt x="26" y="51"/>
                    <a:pt x="45" y="45"/>
                    <a:pt x="45" y="45"/>
                  </a:cubicBezTo>
                  <a:cubicBezTo>
                    <a:pt x="45" y="45"/>
                    <a:pt x="50" y="42"/>
                    <a:pt x="52" y="42"/>
                  </a:cubicBezTo>
                  <a:cubicBezTo>
                    <a:pt x="53" y="41"/>
                    <a:pt x="53" y="40"/>
                    <a:pt x="55" y="40"/>
                  </a:cubicBezTo>
                  <a:cubicBezTo>
                    <a:pt x="56" y="41"/>
                    <a:pt x="60" y="41"/>
                    <a:pt x="60" y="41"/>
                  </a:cubicBezTo>
                  <a:cubicBezTo>
                    <a:pt x="60" y="41"/>
                    <a:pt x="61" y="38"/>
                    <a:pt x="62" y="37"/>
                  </a:cubicBezTo>
                  <a:cubicBezTo>
                    <a:pt x="63" y="35"/>
                    <a:pt x="64" y="33"/>
                    <a:pt x="64" y="32"/>
                  </a:cubicBezTo>
                  <a:cubicBezTo>
                    <a:pt x="65" y="30"/>
                    <a:pt x="66" y="29"/>
                    <a:pt x="67" y="28"/>
                  </a:cubicBezTo>
                  <a:cubicBezTo>
                    <a:pt x="68" y="26"/>
                    <a:pt x="69" y="25"/>
                    <a:pt x="69" y="25"/>
                  </a:cubicBezTo>
                  <a:cubicBezTo>
                    <a:pt x="70" y="25"/>
                    <a:pt x="76" y="22"/>
                    <a:pt x="77" y="22"/>
                  </a:cubicBezTo>
                  <a:cubicBezTo>
                    <a:pt x="78" y="21"/>
                    <a:pt x="86" y="18"/>
                    <a:pt x="86" y="17"/>
                  </a:cubicBezTo>
                  <a:cubicBezTo>
                    <a:pt x="86" y="17"/>
                    <a:pt x="89" y="13"/>
                    <a:pt x="89" y="12"/>
                  </a:cubicBezTo>
                  <a:cubicBezTo>
                    <a:pt x="89" y="11"/>
                    <a:pt x="93" y="10"/>
                    <a:pt x="93" y="10"/>
                  </a:cubicBezTo>
                  <a:cubicBezTo>
                    <a:pt x="94" y="10"/>
                    <a:pt x="94" y="10"/>
                    <a:pt x="95" y="9"/>
                  </a:cubicBezTo>
                  <a:cubicBezTo>
                    <a:pt x="97" y="9"/>
                    <a:pt x="106" y="5"/>
                    <a:pt x="106" y="5"/>
                  </a:cubicBezTo>
                  <a:cubicBezTo>
                    <a:pt x="106" y="5"/>
                    <a:pt x="114" y="2"/>
                    <a:pt x="114" y="2"/>
                  </a:cubicBezTo>
                  <a:cubicBezTo>
                    <a:pt x="115" y="3"/>
                    <a:pt x="120" y="2"/>
                    <a:pt x="121" y="2"/>
                  </a:cubicBezTo>
                  <a:cubicBezTo>
                    <a:pt x="121" y="3"/>
                    <a:pt x="127" y="2"/>
                    <a:pt x="127" y="2"/>
                  </a:cubicBezTo>
                  <a:cubicBezTo>
                    <a:pt x="127" y="2"/>
                    <a:pt x="129" y="3"/>
                    <a:pt x="129" y="4"/>
                  </a:cubicBezTo>
                  <a:cubicBezTo>
                    <a:pt x="129" y="5"/>
                    <a:pt x="127" y="6"/>
                    <a:pt x="128" y="7"/>
                  </a:cubicBezTo>
                  <a:cubicBezTo>
                    <a:pt x="129" y="8"/>
                    <a:pt x="133" y="11"/>
                    <a:pt x="133" y="11"/>
                  </a:cubicBezTo>
                  <a:cubicBezTo>
                    <a:pt x="133" y="11"/>
                    <a:pt x="132" y="14"/>
                    <a:pt x="132" y="14"/>
                  </a:cubicBezTo>
                  <a:cubicBezTo>
                    <a:pt x="132" y="15"/>
                    <a:pt x="133" y="16"/>
                    <a:pt x="134" y="18"/>
                  </a:cubicBezTo>
                  <a:cubicBezTo>
                    <a:pt x="135" y="19"/>
                    <a:pt x="137" y="21"/>
                    <a:pt x="137" y="21"/>
                  </a:cubicBezTo>
                  <a:cubicBezTo>
                    <a:pt x="137" y="21"/>
                    <a:pt x="136" y="22"/>
                    <a:pt x="140" y="24"/>
                  </a:cubicBezTo>
                  <a:cubicBezTo>
                    <a:pt x="144" y="26"/>
                    <a:pt x="147" y="24"/>
                    <a:pt x="147" y="24"/>
                  </a:cubicBezTo>
                  <a:cubicBezTo>
                    <a:pt x="147" y="24"/>
                    <a:pt x="150" y="24"/>
                    <a:pt x="151" y="24"/>
                  </a:cubicBezTo>
                  <a:cubicBezTo>
                    <a:pt x="152" y="24"/>
                    <a:pt x="155" y="23"/>
                    <a:pt x="155" y="23"/>
                  </a:cubicBezTo>
                  <a:close/>
                </a:path>
              </a:pathLst>
            </a:custGeom>
            <a:grpFill/>
            <a:ln w="19050" cap="rnd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70" name="Freeform 39"/>
            <p:cNvSpPr>
              <a:spLocks/>
            </p:cNvSpPr>
            <p:nvPr/>
          </p:nvSpPr>
          <p:spPr bwMode="auto">
            <a:xfrm>
              <a:off x="3482366" y="2092972"/>
              <a:ext cx="378204" cy="415513"/>
            </a:xfrm>
            <a:custGeom>
              <a:avLst/>
              <a:gdLst>
                <a:gd name="T0" fmla="*/ 115 w 166"/>
                <a:gd name="T1" fmla="*/ 170 h 188"/>
                <a:gd name="T2" fmla="*/ 92 w 166"/>
                <a:gd name="T3" fmla="*/ 176 h 188"/>
                <a:gd name="T4" fmla="*/ 71 w 166"/>
                <a:gd name="T5" fmla="*/ 177 h 188"/>
                <a:gd name="T6" fmla="*/ 50 w 166"/>
                <a:gd name="T7" fmla="*/ 188 h 188"/>
                <a:gd name="T8" fmla="*/ 19 w 166"/>
                <a:gd name="T9" fmla="*/ 183 h 188"/>
                <a:gd name="T10" fmla="*/ 18 w 166"/>
                <a:gd name="T11" fmla="*/ 180 h 188"/>
                <a:gd name="T12" fmla="*/ 22 w 166"/>
                <a:gd name="T13" fmla="*/ 175 h 188"/>
                <a:gd name="T14" fmla="*/ 9 w 166"/>
                <a:gd name="T15" fmla="*/ 171 h 188"/>
                <a:gd name="T16" fmla="*/ 21 w 166"/>
                <a:gd name="T17" fmla="*/ 165 h 188"/>
                <a:gd name="T18" fmla="*/ 7 w 166"/>
                <a:gd name="T19" fmla="*/ 161 h 188"/>
                <a:gd name="T20" fmla="*/ 5 w 166"/>
                <a:gd name="T21" fmla="*/ 157 h 188"/>
                <a:gd name="T22" fmla="*/ 18 w 166"/>
                <a:gd name="T23" fmla="*/ 152 h 188"/>
                <a:gd name="T24" fmla="*/ 20 w 166"/>
                <a:gd name="T25" fmla="*/ 148 h 188"/>
                <a:gd name="T26" fmla="*/ 3 w 166"/>
                <a:gd name="T27" fmla="*/ 144 h 188"/>
                <a:gd name="T28" fmla="*/ 15 w 166"/>
                <a:gd name="T29" fmla="*/ 138 h 188"/>
                <a:gd name="T30" fmla="*/ 23 w 166"/>
                <a:gd name="T31" fmla="*/ 144 h 188"/>
                <a:gd name="T32" fmla="*/ 27 w 166"/>
                <a:gd name="T33" fmla="*/ 134 h 188"/>
                <a:gd name="T34" fmla="*/ 40 w 166"/>
                <a:gd name="T35" fmla="*/ 130 h 188"/>
                <a:gd name="T36" fmla="*/ 56 w 166"/>
                <a:gd name="T37" fmla="*/ 131 h 188"/>
                <a:gd name="T38" fmla="*/ 54 w 166"/>
                <a:gd name="T39" fmla="*/ 129 h 188"/>
                <a:gd name="T40" fmla="*/ 38 w 166"/>
                <a:gd name="T41" fmla="*/ 127 h 188"/>
                <a:gd name="T42" fmla="*/ 36 w 166"/>
                <a:gd name="T43" fmla="*/ 123 h 188"/>
                <a:gd name="T44" fmla="*/ 49 w 166"/>
                <a:gd name="T45" fmla="*/ 112 h 188"/>
                <a:gd name="T46" fmla="*/ 62 w 166"/>
                <a:gd name="T47" fmla="*/ 104 h 188"/>
                <a:gd name="T48" fmla="*/ 64 w 166"/>
                <a:gd name="T49" fmla="*/ 97 h 188"/>
                <a:gd name="T50" fmla="*/ 44 w 166"/>
                <a:gd name="T51" fmla="*/ 94 h 188"/>
                <a:gd name="T52" fmla="*/ 45 w 166"/>
                <a:gd name="T53" fmla="*/ 89 h 188"/>
                <a:gd name="T54" fmla="*/ 38 w 166"/>
                <a:gd name="T55" fmla="*/ 84 h 188"/>
                <a:gd name="T56" fmla="*/ 36 w 166"/>
                <a:gd name="T57" fmla="*/ 78 h 188"/>
                <a:gd name="T58" fmla="*/ 39 w 166"/>
                <a:gd name="T59" fmla="*/ 71 h 188"/>
                <a:gd name="T60" fmla="*/ 48 w 166"/>
                <a:gd name="T61" fmla="*/ 64 h 188"/>
                <a:gd name="T62" fmla="*/ 48 w 166"/>
                <a:gd name="T63" fmla="*/ 59 h 188"/>
                <a:gd name="T64" fmla="*/ 39 w 166"/>
                <a:gd name="T65" fmla="*/ 49 h 188"/>
                <a:gd name="T66" fmla="*/ 49 w 166"/>
                <a:gd name="T67" fmla="*/ 45 h 188"/>
                <a:gd name="T68" fmla="*/ 45 w 166"/>
                <a:gd name="T69" fmla="*/ 45 h 188"/>
                <a:gd name="T70" fmla="*/ 56 w 166"/>
                <a:gd name="T71" fmla="*/ 38 h 188"/>
                <a:gd name="T72" fmla="*/ 70 w 166"/>
                <a:gd name="T73" fmla="*/ 40 h 188"/>
                <a:gd name="T74" fmla="*/ 81 w 166"/>
                <a:gd name="T75" fmla="*/ 45 h 188"/>
                <a:gd name="T76" fmla="*/ 92 w 166"/>
                <a:gd name="T77" fmla="*/ 48 h 188"/>
                <a:gd name="T78" fmla="*/ 107 w 166"/>
                <a:gd name="T79" fmla="*/ 39 h 188"/>
                <a:gd name="T80" fmla="*/ 98 w 166"/>
                <a:gd name="T81" fmla="*/ 31 h 188"/>
                <a:gd name="T82" fmla="*/ 102 w 166"/>
                <a:gd name="T83" fmla="*/ 20 h 188"/>
                <a:gd name="T84" fmla="*/ 107 w 166"/>
                <a:gd name="T85" fmla="*/ 12 h 188"/>
                <a:gd name="T86" fmla="*/ 121 w 166"/>
                <a:gd name="T87" fmla="*/ 6 h 188"/>
                <a:gd name="T88" fmla="*/ 135 w 166"/>
                <a:gd name="T89" fmla="*/ 4 h 188"/>
                <a:gd name="T90" fmla="*/ 134 w 166"/>
                <a:gd name="T91" fmla="*/ 16 h 188"/>
                <a:gd name="T92" fmla="*/ 137 w 166"/>
                <a:gd name="T93" fmla="*/ 7 h 188"/>
                <a:gd name="T94" fmla="*/ 144 w 166"/>
                <a:gd name="T95" fmla="*/ 3 h 188"/>
                <a:gd name="T96" fmla="*/ 156 w 166"/>
                <a:gd name="T97" fmla="*/ 11 h 188"/>
                <a:gd name="T98" fmla="*/ 137 w 166"/>
                <a:gd name="T99" fmla="*/ 27 h 188"/>
                <a:gd name="T100" fmla="*/ 115 w 166"/>
                <a:gd name="T101" fmla="*/ 42 h 188"/>
                <a:gd name="T102" fmla="*/ 135 w 166"/>
                <a:gd name="T103" fmla="*/ 64 h 188"/>
                <a:gd name="T104" fmla="*/ 161 w 166"/>
                <a:gd name="T105" fmla="*/ 76 h 188"/>
                <a:gd name="T106" fmla="*/ 157 w 166"/>
                <a:gd name="T107" fmla="*/ 86 h 188"/>
                <a:gd name="T108" fmla="*/ 158 w 166"/>
                <a:gd name="T109" fmla="*/ 112 h 188"/>
                <a:gd name="T110" fmla="*/ 157 w 166"/>
                <a:gd name="T111" fmla="*/ 129 h 188"/>
                <a:gd name="T112" fmla="*/ 146 w 166"/>
                <a:gd name="T113" fmla="*/ 151 h 188"/>
                <a:gd name="T114" fmla="*/ 134 w 166"/>
                <a:gd name="T115" fmla="*/ 165 h 188"/>
                <a:gd name="T116" fmla="*/ 132 w 166"/>
                <a:gd name="T117" fmla="*/ 17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6" h="188">
                  <a:moveTo>
                    <a:pt x="132" y="174"/>
                  </a:moveTo>
                  <a:cubicBezTo>
                    <a:pt x="128" y="174"/>
                    <a:pt x="128" y="174"/>
                    <a:pt x="128" y="174"/>
                  </a:cubicBezTo>
                  <a:cubicBezTo>
                    <a:pt x="128" y="174"/>
                    <a:pt x="126" y="171"/>
                    <a:pt x="125" y="171"/>
                  </a:cubicBezTo>
                  <a:cubicBezTo>
                    <a:pt x="124" y="171"/>
                    <a:pt x="122" y="170"/>
                    <a:pt x="122" y="170"/>
                  </a:cubicBezTo>
                  <a:cubicBezTo>
                    <a:pt x="121" y="172"/>
                    <a:pt x="121" y="172"/>
                    <a:pt x="121" y="172"/>
                  </a:cubicBezTo>
                  <a:cubicBezTo>
                    <a:pt x="121" y="172"/>
                    <a:pt x="120" y="173"/>
                    <a:pt x="119" y="173"/>
                  </a:cubicBezTo>
                  <a:cubicBezTo>
                    <a:pt x="119" y="173"/>
                    <a:pt x="118" y="172"/>
                    <a:pt x="118" y="172"/>
                  </a:cubicBezTo>
                  <a:cubicBezTo>
                    <a:pt x="118" y="170"/>
                    <a:pt x="118" y="170"/>
                    <a:pt x="118" y="170"/>
                  </a:cubicBezTo>
                  <a:cubicBezTo>
                    <a:pt x="115" y="170"/>
                    <a:pt x="115" y="170"/>
                    <a:pt x="115" y="170"/>
                  </a:cubicBezTo>
                  <a:cubicBezTo>
                    <a:pt x="115" y="170"/>
                    <a:pt x="115" y="173"/>
                    <a:pt x="114" y="173"/>
                  </a:cubicBezTo>
                  <a:cubicBezTo>
                    <a:pt x="113" y="172"/>
                    <a:pt x="112" y="172"/>
                    <a:pt x="110" y="172"/>
                  </a:cubicBezTo>
                  <a:cubicBezTo>
                    <a:pt x="108" y="171"/>
                    <a:pt x="104" y="172"/>
                    <a:pt x="104" y="172"/>
                  </a:cubicBezTo>
                  <a:cubicBezTo>
                    <a:pt x="102" y="171"/>
                    <a:pt x="102" y="171"/>
                    <a:pt x="102" y="171"/>
                  </a:cubicBezTo>
                  <a:cubicBezTo>
                    <a:pt x="99" y="171"/>
                    <a:pt x="99" y="171"/>
                    <a:pt x="99" y="171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94" y="173"/>
                    <a:pt x="94" y="173"/>
                    <a:pt x="94" y="173"/>
                  </a:cubicBezTo>
                  <a:cubicBezTo>
                    <a:pt x="95" y="174"/>
                    <a:pt x="95" y="174"/>
                    <a:pt x="95" y="174"/>
                  </a:cubicBezTo>
                  <a:cubicBezTo>
                    <a:pt x="92" y="176"/>
                    <a:pt x="92" y="176"/>
                    <a:pt x="92" y="176"/>
                  </a:cubicBezTo>
                  <a:cubicBezTo>
                    <a:pt x="88" y="175"/>
                    <a:pt x="88" y="175"/>
                    <a:pt x="88" y="175"/>
                  </a:cubicBezTo>
                  <a:cubicBezTo>
                    <a:pt x="86" y="177"/>
                    <a:pt x="86" y="177"/>
                    <a:pt x="86" y="177"/>
                  </a:cubicBezTo>
                  <a:cubicBezTo>
                    <a:pt x="85" y="175"/>
                    <a:pt x="85" y="175"/>
                    <a:pt x="85" y="175"/>
                  </a:cubicBezTo>
                  <a:cubicBezTo>
                    <a:pt x="79" y="179"/>
                    <a:pt x="79" y="179"/>
                    <a:pt x="79" y="179"/>
                  </a:cubicBezTo>
                  <a:cubicBezTo>
                    <a:pt x="80" y="181"/>
                    <a:pt x="80" y="181"/>
                    <a:pt x="80" y="181"/>
                  </a:cubicBezTo>
                  <a:cubicBezTo>
                    <a:pt x="75" y="182"/>
                    <a:pt x="75" y="182"/>
                    <a:pt x="75" y="182"/>
                  </a:cubicBezTo>
                  <a:cubicBezTo>
                    <a:pt x="72" y="181"/>
                    <a:pt x="72" y="181"/>
                    <a:pt x="72" y="181"/>
                  </a:cubicBezTo>
                  <a:cubicBezTo>
                    <a:pt x="72" y="181"/>
                    <a:pt x="70" y="180"/>
                    <a:pt x="70" y="179"/>
                  </a:cubicBezTo>
                  <a:cubicBezTo>
                    <a:pt x="71" y="178"/>
                    <a:pt x="71" y="177"/>
                    <a:pt x="71" y="177"/>
                  </a:cubicBezTo>
                  <a:cubicBezTo>
                    <a:pt x="71" y="177"/>
                    <a:pt x="69" y="176"/>
                    <a:pt x="69" y="177"/>
                  </a:cubicBezTo>
                  <a:cubicBezTo>
                    <a:pt x="69" y="179"/>
                    <a:pt x="68" y="181"/>
                    <a:pt x="68" y="181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1" y="184"/>
                    <a:pt x="61" y="184"/>
                    <a:pt x="61" y="184"/>
                  </a:cubicBezTo>
                  <a:cubicBezTo>
                    <a:pt x="60" y="183"/>
                    <a:pt x="60" y="183"/>
                    <a:pt x="60" y="183"/>
                  </a:cubicBezTo>
                  <a:cubicBezTo>
                    <a:pt x="60" y="186"/>
                    <a:pt x="60" y="186"/>
                    <a:pt x="60" y="186"/>
                  </a:cubicBezTo>
                  <a:cubicBezTo>
                    <a:pt x="55" y="186"/>
                    <a:pt x="55" y="186"/>
                    <a:pt x="55" y="186"/>
                  </a:cubicBezTo>
                  <a:cubicBezTo>
                    <a:pt x="52" y="186"/>
                    <a:pt x="52" y="186"/>
                    <a:pt x="52" y="186"/>
                  </a:cubicBezTo>
                  <a:cubicBezTo>
                    <a:pt x="50" y="188"/>
                    <a:pt x="50" y="188"/>
                    <a:pt x="50" y="188"/>
                  </a:cubicBezTo>
                  <a:cubicBezTo>
                    <a:pt x="47" y="187"/>
                    <a:pt x="47" y="187"/>
                    <a:pt x="47" y="187"/>
                  </a:cubicBezTo>
                  <a:cubicBezTo>
                    <a:pt x="42" y="188"/>
                    <a:pt x="42" y="188"/>
                    <a:pt x="42" y="188"/>
                  </a:cubicBezTo>
                  <a:cubicBezTo>
                    <a:pt x="41" y="186"/>
                    <a:pt x="41" y="186"/>
                    <a:pt x="41" y="186"/>
                  </a:cubicBezTo>
                  <a:cubicBezTo>
                    <a:pt x="34" y="186"/>
                    <a:pt x="34" y="186"/>
                    <a:pt x="34" y="186"/>
                  </a:cubicBezTo>
                  <a:cubicBezTo>
                    <a:pt x="31" y="187"/>
                    <a:pt x="31" y="187"/>
                    <a:pt x="31" y="187"/>
                  </a:cubicBezTo>
                  <a:cubicBezTo>
                    <a:pt x="30" y="185"/>
                    <a:pt x="30" y="185"/>
                    <a:pt x="30" y="185"/>
                  </a:cubicBezTo>
                  <a:cubicBezTo>
                    <a:pt x="29" y="185"/>
                    <a:pt x="29" y="185"/>
                    <a:pt x="29" y="185"/>
                  </a:cubicBezTo>
                  <a:cubicBezTo>
                    <a:pt x="29" y="185"/>
                    <a:pt x="27" y="185"/>
                    <a:pt x="26" y="185"/>
                  </a:cubicBezTo>
                  <a:cubicBezTo>
                    <a:pt x="25" y="185"/>
                    <a:pt x="19" y="183"/>
                    <a:pt x="19" y="183"/>
                  </a:cubicBezTo>
                  <a:cubicBezTo>
                    <a:pt x="17" y="185"/>
                    <a:pt x="17" y="185"/>
                    <a:pt x="17" y="185"/>
                  </a:cubicBezTo>
                  <a:cubicBezTo>
                    <a:pt x="17" y="185"/>
                    <a:pt x="14" y="185"/>
                    <a:pt x="14" y="184"/>
                  </a:cubicBezTo>
                  <a:cubicBezTo>
                    <a:pt x="14" y="184"/>
                    <a:pt x="14" y="183"/>
                    <a:pt x="15" y="182"/>
                  </a:cubicBezTo>
                  <a:cubicBezTo>
                    <a:pt x="16" y="182"/>
                    <a:pt x="17" y="182"/>
                    <a:pt x="19" y="181"/>
                  </a:cubicBezTo>
                  <a:cubicBezTo>
                    <a:pt x="21" y="181"/>
                    <a:pt x="22" y="181"/>
                    <a:pt x="22" y="181"/>
                  </a:cubicBezTo>
                  <a:cubicBezTo>
                    <a:pt x="23" y="180"/>
                    <a:pt x="23" y="180"/>
                    <a:pt x="23" y="180"/>
                  </a:cubicBezTo>
                  <a:cubicBezTo>
                    <a:pt x="23" y="179"/>
                    <a:pt x="24" y="178"/>
                    <a:pt x="22" y="179"/>
                  </a:cubicBezTo>
                  <a:cubicBezTo>
                    <a:pt x="21" y="179"/>
                    <a:pt x="21" y="179"/>
                    <a:pt x="21" y="179"/>
                  </a:cubicBezTo>
                  <a:cubicBezTo>
                    <a:pt x="20" y="180"/>
                    <a:pt x="19" y="180"/>
                    <a:pt x="18" y="180"/>
                  </a:cubicBezTo>
                  <a:cubicBezTo>
                    <a:pt x="18" y="180"/>
                    <a:pt x="16" y="180"/>
                    <a:pt x="16" y="180"/>
                  </a:cubicBezTo>
                  <a:cubicBezTo>
                    <a:pt x="16" y="180"/>
                    <a:pt x="15" y="179"/>
                    <a:pt x="16" y="179"/>
                  </a:cubicBezTo>
                  <a:cubicBezTo>
                    <a:pt x="17" y="178"/>
                    <a:pt x="17" y="178"/>
                    <a:pt x="18" y="178"/>
                  </a:cubicBezTo>
                  <a:cubicBezTo>
                    <a:pt x="20" y="178"/>
                    <a:pt x="21" y="177"/>
                    <a:pt x="23" y="177"/>
                  </a:cubicBezTo>
                  <a:cubicBezTo>
                    <a:pt x="25" y="177"/>
                    <a:pt x="26" y="177"/>
                    <a:pt x="26" y="177"/>
                  </a:cubicBezTo>
                  <a:cubicBezTo>
                    <a:pt x="27" y="176"/>
                    <a:pt x="28" y="176"/>
                    <a:pt x="28" y="175"/>
                  </a:cubicBezTo>
                  <a:cubicBezTo>
                    <a:pt x="28" y="174"/>
                    <a:pt x="27" y="173"/>
                    <a:pt x="27" y="173"/>
                  </a:cubicBezTo>
                  <a:cubicBezTo>
                    <a:pt x="27" y="173"/>
                    <a:pt x="26" y="173"/>
                    <a:pt x="25" y="174"/>
                  </a:cubicBezTo>
                  <a:cubicBezTo>
                    <a:pt x="24" y="174"/>
                    <a:pt x="23" y="175"/>
                    <a:pt x="22" y="175"/>
                  </a:cubicBezTo>
                  <a:cubicBezTo>
                    <a:pt x="22" y="175"/>
                    <a:pt x="22" y="175"/>
                    <a:pt x="21" y="175"/>
                  </a:cubicBezTo>
                  <a:cubicBezTo>
                    <a:pt x="20" y="175"/>
                    <a:pt x="18" y="174"/>
                    <a:pt x="18" y="174"/>
                  </a:cubicBezTo>
                  <a:cubicBezTo>
                    <a:pt x="17" y="174"/>
                    <a:pt x="16" y="174"/>
                    <a:pt x="15" y="174"/>
                  </a:cubicBezTo>
                  <a:cubicBezTo>
                    <a:pt x="14" y="174"/>
                    <a:pt x="15" y="174"/>
                    <a:pt x="13" y="174"/>
                  </a:cubicBezTo>
                  <a:cubicBezTo>
                    <a:pt x="11" y="175"/>
                    <a:pt x="12" y="175"/>
                    <a:pt x="9" y="175"/>
                  </a:cubicBezTo>
                  <a:cubicBezTo>
                    <a:pt x="7" y="175"/>
                    <a:pt x="4" y="174"/>
                    <a:pt x="4" y="174"/>
                  </a:cubicBezTo>
                  <a:cubicBezTo>
                    <a:pt x="4" y="174"/>
                    <a:pt x="2" y="175"/>
                    <a:pt x="3" y="174"/>
                  </a:cubicBezTo>
                  <a:cubicBezTo>
                    <a:pt x="5" y="173"/>
                    <a:pt x="7" y="173"/>
                    <a:pt x="8" y="172"/>
                  </a:cubicBezTo>
                  <a:cubicBezTo>
                    <a:pt x="9" y="172"/>
                    <a:pt x="10" y="172"/>
                    <a:pt x="9" y="171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10" y="171"/>
                    <a:pt x="12" y="170"/>
                    <a:pt x="12" y="170"/>
                  </a:cubicBezTo>
                  <a:cubicBezTo>
                    <a:pt x="14" y="169"/>
                    <a:pt x="14" y="169"/>
                    <a:pt x="14" y="169"/>
                  </a:cubicBezTo>
                  <a:cubicBezTo>
                    <a:pt x="14" y="169"/>
                    <a:pt x="14" y="168"/>
                    <a:pt x="16" y="168"/>
                  </a:cubicBezTo>
                  <a:cubicBezTo>
                    <a:pt x="18" y="168"/>
                    <a:pt x="18" y="168"/>
                    <a:pt x="18" y="167"/>
                  </a:cubicBezTo>
                  <a:cubicBezTo>
                    <a:pt x="19" y="167"/>
                    <a:pt x="18" y="167"/>
                    <a:pt x="19" y="167"/>
                  </a:cubicBezTo>
                  <a:cubicBezTo>
                    <a:pt x="21" y="167"/>
                    <a:pt x="21" y="166"/>
                    <a:pt x="22" y="166"/>
                  </a:cubicBezTo>
                  <a:cubicBezTo>
                    <a:pt x="24" y="166"/>
                    <a:pt x="25" y="165"/>
                    <a:pt x="24" y="165"/>
                  </a:cubicBezTo>
                  <a:cubicBezTo>
                    <a:pt x="23" y="165"/>
                    <a:pt x="23" y="165"/>
                    <a:pt x="21" y="165"/>
                  </a:cubicBezTo>
                  <a:cubicBezTo>
                    <a:pt x="20" y="166"/>
                    <a:pt x="19" y="165"/>
                    <a:pt x="19" y="166"/>
                  </a:cubicBezTo>
                  <a:cubicBezTo>
                    <a:pt x="18" y="166"/>
                    <a:pt x="16" y="166"/>
                    <a:pt x="16" y="166"/>
                  </a:cubicBezTo>
                  <a:cubicBezTo>
                    <a:pt x="15" y="165"/>
                    <a:pt x="15" y="165"/>
                    <a:pt x="14" y="166"/>
                  </a:cubicBezTo>
                  <a:cubicBezTo>
                    <a:pt x="13" y="166"/>
                    <a:pt x="14" y="167"/>
                    <a:pt x="12" y="167"/>
                  </a:cubicBezTo>
                  <a:cubicBezTo>
                    <a:pt x="11" y="167"/>
                    <a:pt x="10" y="166"/>
                    <a:pt x="10" y="166"/>
                  </a:cubicBezTo>
                  <a:cubicBezTo>
                    <a:pt x="10" y="166"/>
                    <a:pt x="7" y="166"/>
                    <a:pt x="7" y="165"/>
                  </a:cubicBezTo>
                  <a:cubicBezTo>
                    <a:pt x="7" y="165"/>
                    <a:pt x="7" y="163"/>
                    <a:pt x="7" y="163"/>
                  </a:cubicBezTo>
                  <a:cubicBezTo>
                    <a:pt x="7" y="162"/>
                    <a:pt x="8" y="162"/>
                    <a:pt x="8" y="162"/>
                  </a:cubicBezTo>
                  <a:cubicBezTo>
                    <a:pt x="7" y="161"/>
                    <a:pt x="7" y="161"/>
                    <a:pt x="7" y="161"/>
                  </a:cubicBezTo>
                  <a:cubicBezTo>
                    <a:pt x="7" y="161"/>
                    <a:pt x="7" y="161"/>
                    <a:pt x="6" y="161"/>
                  </a:cubicBezTo>
                  <a:cubicBezTo>
                    <a:pt x="6" y="161"/>
                    <a:pt x="4" y="162"/>
                    <a:pt x="4" y="162"/>
                  </a:cubicBezTo>
                  <a:cubicBezTo>
                    <a:pt x="4" y="162"/>
                    <a:pt x="4" y="162"/>
                    <a:pt x="3" y="162"/>
                  </a:cubicBezTo>
                  <a:cubicBezTo>
                    <a:pt x="3" y="162"/>
                    <a:pt x="2" y="162"/>
                    <a:pt x="2" y="162"/>
                  </a:cubicBezTo>
                  <a:cubicBezTo>
                    <a:pt x="2" y="162"/>
                    <a:pt x="2" y="161"/>
                    <a:pt x="2" y="160"/>
                  </a:cubicBezTo>
                  <a:cubicBezTo>
                    <a:pt x="2" y="160"/>
                    <a:pt x="2" y="159"/>
                    <a:pt x="2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" y="158"/>
                    <a:pt x="0" y="158"/>
                    <a:pt x="2" y="157"/>
                  </a:cubicBezTo>
                  <a:cubicBezTo>
                    <a:pt x="4" y="157"/>
                    <a:pt x="4" y="157"/>
                    <a:pt x="5" y="157"/>
                  </a:cubicBezTo>
                  <a:cubicBezTo>
                    <a:pt x="5" y="157"/>
                    <a:pt x="6" y="157"/>
                    <a:pt x="6" y="157"/>
                  </a:cubicBezTo>
                  <a:cubicBezTo>
                    <a:pt x="6" y="157"/>
                    <a:pt x="7" y="156"/>
                    <a:pt x="7" y="156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4"/>
                    <a:pt x="6" y="154"/>
                    <a:pt x="7" y="154"/>
                  </a:cubicBezTo>
                  <a:cubicBezTo>
                    <a:pt x="8" y="154"/>
                    <a:pt x="8" y="153"/>
                    <a:pt x="9" y="153"/>
                  </a:cubicBezTo>
                  <a:cubicBezTo>
                    <a:pt x="9" y="153"/>
                    <a:pt x="10" y="153"/>
                    <a:pt x="11" y="153"/>
                  </a:cubicBezTo>
                  <a:cubicBezTo>
                    <a:pt x="11" y="153"/>
                    <a:pt x="11" y="152"/>
                    <a:pt x="13" y="152"/>
                  </a:cubicBezTo>
                  <a:cubicBezTo>
                    <a:pt x="14" y="152"/>
                    <a:pt x="15" y="152"/>
                    <a:pt x="16" y="152"/>
                  </a:cubicBezTo>
                  <a:cubicBezTo>
                    <a:pt x="16" y="152"/>
                    <a:pt x="18" y="152"/>
                    <a:pt x="18" y="152"/>
                  </a:cubicBezTo>
                  <a:cubicBezTo>
                    <a:pt x="18" y="152"/>
                    <a:pt x="20" y="151"/>
                    <a:pt x="20" y="151"/>
                  </a:cubicBezTo>
                  <a:cubicBezTo>
                    <a:pt x="21" y="150"/>
                    <a:pt x="21" y="150"/>
                    <a:pt x="21" y="150"/>
                  </a:cubicBezTo>
                  <a:cubicBezTo>
                    <a:pt x="21" y="150"/>
                    <a:pt x="21" y="150"/>
                    <a:pt x="22" y="150"/>
                  </a:cubicBezTo>
                  <a:cubicBezTo>
                    <a:pt x="23" y="150"/>
                    <a:pt x="23" y="150"/>
                    <a:pt x="24" y="150"/>
                  </a:cubicBezTo>
                  <a:cubicBezTo>
                    <a:pt x="24" y="150"/>
                    <a:pt x="25" y="150"/>
                    <a:pt x="25" y="150"/>
                  </a:cubicBezTo>
                  <a:cubicBezTo>
                    <a:pt x="25" y="149"/>
                    <a:pt x="25" y="149"/>
                    <a:pt x="25" y="148"/>
                  </a:cubicBezTo>
                  <a:cubicBezTo>
                    <a:pt x="24" y="148"/>
                    <a:pt x="24" y="148"/>
                    <a:pt x="23" y="148"/>
                  </a:cubicBezTo>
                  <a:cubicBezTo>
                    <a:pt x="22" y="149"/>
                    <a:pt x="21" y="149"/>
                    <a:pt x="21" y="148"/>
                  </a:cubicBezTo>
                  <a:cubicBezTo>
                    <a:pt x="21" y="148"/>
                    <a:pt x="21" y="148"/>
                    <a:pt x="20" y="148"/>
                  </a:cubicBezTo>
                  <a:cubicBezTo>
                    <a:pt x="19" y="148"/>
                    <a:pt x="18" y="148"/>
                    <a:pt x="18" y="148"/>
                  </a:cubicBezTo>
                  <a:cubicBezTo>
                    <a:pt x="18" y="148"/>
                    <a:pt x="17" y="148"/>
                    <a:pt x="16" y="148"/>
                  </a:cubicBezTo>
                  <a:cubicBezTo>
                    <a:pt x="14" y="147"/>
                    <a:pt x="14" y="147"/>
                    <a:pt x="13" y="147"/>
                  </a:cubicBezTo>
                  <a:cubicBezTo>
                    <a:pt x="12" y="147"/>
                    <a:pt x="11" y="147"/>
                    <a:pt x="11" y="147"/>
                  </a:cubicBezTo>
                  <a:cubicBezTo>
                    <a:pt x="11" y="147"/>
                    <a:pt x="13" y="147"/>
                    <a:pt x="10" y="146"/>
                  </a:cubicBezTo>
                  <a:cubicBezTo>
                    <a:pt x="7" y="145"/>
                    <a:pt x="7" y="145"/>
                    <a:pt x="7" y="145"/>
                  </a:cubicBezTo>
                  <a:cubicBezTo>
                    <a:pt x="6" y="145"/>
                    <a:pt x="6" y="145"/>
                    <a:pt x="6" y="145"/>
                  </a:cubicBezTo>
                  <a:cubicBezTo>
                    <a:pt x="5" y="145"/>
                    <a:pt x="5" y="146"/>
                    <a:pt x="4" y="145"/>
                  </a:cubicBezTo>
                  <a:cubicBezTo>
                    <a:pt x="4" y="145"/>
                    <a:pt x="3" y="144"/>
                    <a:pt x="3" y="144"/>
                  </a:cubicBezTo>
                  <a:cubicBezTo>
                    <a:pt x="3" y="143"/>
                    <a:pt x="3" y="143"/>
                    <a:pt x="4" y="142"/>
                  </a:cubicBezTo>
                  <a:cubicBezTo>
                    <a:pt x="4" y="142"/>
                    <a:pt x="6" y="141"/>
                    <a:pt x="6" y="141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6" y="142"/>
                    <a:pt x="6" y="143"/>
                    <a:pt x="7" y="142"/>
                  </a:cubicBezTo>
                  <a:cubicBezTo>
                    <a:pt x="7" y="142"/>
                    <a:pt x="8" y="140"/>
                    <a:pt x="8" y="140"/>
                  </a:cubicBezTo>
                  <a:cubicBezTo>
                    <a:pt x="8" y="140"/>
                    <a:pt x="7" y="140"/>
                    <a:pt x="8" y="139"/>
                  </a:cubicBezTo>
                  <a:cubicBezTo>
                    <a:pt x="9" y="139"/>
                    <a:pt x="9" y="139"/>
                    <a:pt x="10" y="139"/>
                  </a:cubicBezTo>
                  <a:cubicBezTo>
                    <a:pt x="10" y="139"/>
                    <a:pt x="12" y="139"/>
                    <a:pt x="13" y="139"/>
                  </a:cubicBezTo>
                  <a:cubicBezTo>
                    <a:pt x="13" y="138"/>
                    <a:pt x="15" y="138"/>
                    <a:pt x="15" y="138"/>
                  </a:cubicBezTo>
                  <a:cubicBezTo>
                    <a:pt x="15" y="138"/>
                    <a:pt x="16" y="139"/>
                    <a:pt x="15" y="140"/>
                  </a:cubicBezTo>
                  <a:cubicBezTo>
                    <a:pt x="15" y="140"/>
                    <a:pt x="14" y="140"/>
                    <a:pt x="15" y="141"/>
                  </a:cubicBezTo>
                  <a:cubicBezTo>
                    <a:pt x="16" y="141"/>
                    <a:pt x="17" y="141"/>
                    <a:pt x="17" y="141"/>
                  </a:cubicBezTo>
                  <a:cubicBezTo>
                    <a:pt x="17" y="141"/>
                    <a:pt x="18" y="140"/>
                    <a:pt x="18" y="140"/>
                  </a:cubicBezTo>
                  <a:cubicBezTo>
                    <a:pt x="19" y="140"/>
                    <a:pt x="18" y="139"/>
                    <a:pt x="19" y="139"/>
                  </a:cubicBezTo>
                  <a:cubicBezTo>
                    <a:pt x="20" y="140"/>
                    <a:pt x="20" y="141"/>
                    <a:pt x="20" y="141"/>
                  </a:cubicBezTo>
                  <a:cubicBezTo>
                    <a:pt x="20" y="141"/>
                    <a:pt x="20" y="141"/>
                    <a:pt x="20" y="142"/>
                  </a:cubicBezTo>
                  <a:cubicBezTo>
                    <a:pt x="21" y="142"/>
                    <a:pt x="22" y="142"/>
                    <a:pt x="22" y="143"/>
                  </a:cubicBezTo>
                  <a:cubicBezTo>
                    <a:pt x="22" y="143"/>
                    <a:pt x="21" y="143"/>
                    <a:pt x="23" y="144"/>
                  </a:cubicBezTo>
                  <a:cubicBezTo>
                    <a:pt x="24" y="144"/>
                    <a:pt x="25" y="144"/>
                    <a:pt x="25" y="144"/>
                  </a:cubicBezTo>
                  <a:cubicBezTo>
                    <a:pt x="25" y="144"/>
                    <a:pt x="26" y="144"/>
                    <a:pt x="26" y="143"/>
                  </a:cubicBezTo>
                  <a:cubicBezTo>
                    <a:pt x="25" y="142"/>
                    <a:pt x="25" y="141"/>
                    <a:pt x="25" y="141"/>
                  </a:cubicBezTo>
                  <a:cubicBezTo>
                    <a:pt x="25" y="141"/>
                    <a:pt x="26" y="140"/>
                    <a:pt x="26" y="140"/>
                  </a:cubicBezTo>
                  <a:cubicBezTo>
                    <a:pt x="26" y="139"/>
                    <a:pt x="26" y="137"/>
                    <a:pt x="26" y="137"/>
                  </a:cubicBezTo>
                  <a:cubicBezTo>
                    <a:pt x="26" y="137"/>
                    <a:pt x="27" y="136"/>
                    <a:pt x="26" y="136"/>
                  </a:cubicBezTo>
                  <a:cubicBezTo>
                    <a:pt x="25" y="136"/>
                    <a:pt x="25" y="135"/>
                    <a:pt x="25" y="135"/>
                  </a:cubicBezTo>
                  <a:cubicBezTo>
                    <a:pt x="24" y="135"/>
                    <a:pt x="24" y="134"/>
                    <a:pt x="24" y="134"/>
                  </a:cubicBezTo>
                  <a:cubicBezTo>
                    <a:pt x="27" y="134"/>
                    <a:pt x="27" y="134"/>
                    <a:pt x="27" y="134"/>
                  </a:cubicBezTo>
                  <a:cubicBezTo>
                    <a:pt x="29" y="134"/>
                    <a:pt x="29" y="134"/>
                    <a:pt x="29" y="134"/>
                  </a:cubicBezTo>
                  <a:cubicBezTo>
                    <a:pt x="31" y="133"/>
                    <a:pt x="31" y="133"/>
                    <a:pt x="31" y="133"/>
                  </a:cubicBezTo>
                  <a:cubicBezTo>
                    <a:pt x="31" y="133"/>
                    <a:pt x="32" y="134"/>
                    <a:pt x="32" y="133"/>
                  </a:cubicBezTo>
                  <a:cubicBezTo>
                    <a:pt x="32" y="133"/>
                    <a:pt x="33" y="132"/>
                    <a:pt x="33" y="132"/>
                  </a:cubicBezTo>
                  <a:cubicBezTo>
                    <a:pt x="35" y="132"/>
                    <a:pt x="35" y="132"/>
                    <a:pt x="35" y="132"/>
                  </a:cubicBezTo>
                  <a:cubicBezTo>
                    <a:pt x="35" y="132"/>
                    <a:pt x="34" y="131"/>
                    <a:pt x="34" y="131"/>
                  </a:cubicBezTo>
                  <a:cubicBezTo>
                    <a:pt x="35" y="131"/>
                    <a:pt x="35" y="129"/>
                    <a:pt x="35" y="129"/>
                  </a:cubicBezTo>
                  <a:cubicBezTo>
                    <a:pt x="35" y="129"/>
                    <a:pt x="36" y="128"/>
                    <a:pt x="37" y="129"/>
                  </a:cubicBezTo>
                  <a:cubicBezTo>
                    <a:pt x="37" y="129"/>
                    <a:pt x="39" y="129"/>
                    <a:pt x="40" y="130"/>
                  </a:cubicBezTo>
                  <a:cubicBezTo>
                    <a:pt x="40" y="130"/>
                    <a:pt x="41" y="130"/>
                    <a:pt x="41" y="130"/>
                  </a:cubicBezTo>
                  <a:cubicBezTo>
                    <a:pt x="43" y="130"/>
                    <a:pt x="43" y="130"/>
                    <a:pt x="43" y="130"/>
                  </a:cubicBezTo>
                  <a:cubicBezTo>
                    <a:pt x="43" y="130"/>
                    <a:pt x="45" y="131"/>
                    <a:pt x="45" y="131"/>
                  </a:cubicBezTo>
                  <a:cubicBezTo>
                    <a:pt x="45" y="131"/>
                    <a:pt x="47" y="132"/>
                    <a:pt x="48" y="132"/>
                  </a:cubicBezTo>
                  <a:cubicBezTo>
                    <a:pt x="48" y="132"/>
                    <a:pt x="49" y="131"/>
                    <a:pt x="49" y="131"/>
                  </a:cubicBezTo>
                  <a:cubicBezTo>
                    <a:pt x="49" y="131"/>
                    <a:pt x="49" y="130"/>
                    <a:pt x="50" y="131"/>
                  </a:cubicBezTo>
                  <a:cubicBezTo>
                    <a:pt x="51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4" y="130"/>
                  </a:cubicBezTo>
                  <a:cubicBezTo>
                    <a:pt x="55" y="131"/>
                    <a:pt x="56" y="131"/>
                    <a:pt x="56" y="131"/>
                  </a:cubicBezTo>
                  <a:cubicBezTo>
                    <a:pt x="57" y="131"/>
                    <a:pt x="59" y="130"/>
                    <a:pt x="59" y="130"/>
                  </a:cubicBezTo>
                  <a:cubicBezTo>
                    <a:pt x="59" y="130"/>
                    <a:pt x="58" y="129"/>
                    <a:pt x="59" y="130"/>
                  </a:cubicBezTo>
                  <a:cubicBezTo>
                    <a:pt x="60" y="130"/>
                    <a:pt x="61" y="129"/>
                    <a:pt x="61" y="129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9" y="128"/>
                    <a:pt x="60" y="126"/>
                    <a:pt x="60" y="126"/>
                  </a:cubicBezTo>
                  <a:cubicBezTo>
                    <a:pt x="60" y="126"/>
                    <a:pt x="59" y="125"/>
                    <a:pt x="59" y="125"/>
                  </a:cubicBezTo>
                  <a:cubicBezTo>
                    <a:pt x="59" y="125"/>
                    <a:pt x="58" y="125"/>
                    <a:pt x="58" y="126"/>
                  </a:cubicBezTo>
                  <a:cubicBezTo>
                    <a:pt x="58" y="127"/>
                    <a:pt x="57" y="128"/>
                    <a:pt x="56" y="128"/>
                  </a:cubicBezTo>
                  <a:cubicBezTo>
                    <a:pt x="56" y="128"/>
                    <a:pt x="55" y="129"/>
                    <a:pt x="54" y="129"/>
                  </a:cubicBezTo>
                  <a:cubicBezTo>
                    <a:pt x="54" y="129"/>
                    <a:pt x="53" y="130"/>
                    <a:pt x="53" y="130"/>
                  </a:cubicBezTo>
                  <a:cubicBezTo>
                    <a:pt x="53" y="130"/>
                    <a:pt x="53" y="131"/>
                    <a:pt x="51" y="130"/>
                  </a:cubicBezTo>
                  <a:cubicBezTo>
                    <a:pt x="50" y="129"/>
                    <a:pt x="49" y="129"/>
                    <a:pt x="49" y="129"/>
                  </a:cubicBezTo>
                  <a:cubicBezTo>
                    <a:pt x="49" y="129"/>
                    <a:pt x="49" y="128"/>
                    <a:pt x="48" y="129"/>
                  </a:cubicBezTo>
                  <a:cubicBezTo>
                    <a:pt x="46" y="129"/>
                    <a:pt x="47" y="130"/>
                    <a:pt x="46" y="129"/>
                  </a:cubicBezTo>
                  <a:cubicBezTo>
                    <a:pt x="45" y="129"/>
                    <a:pt x="42" y="129"/>
                    <a:pt x="42" y="128"/>
                  </a:cubicBezTo>
                  <a:cubicBezTo>
                    <a:pt x="42" y="128"/>
                    <a:pt x="41" y="127"/>
                    <a:pt x="41" y="127"/>
                  </a:cubicBezTo>
                  <a:cubicBezTo>
                    <a:pt x="41" y="127"/>
                    <a:pt x="41" y="125"/>
                    <a:pt x="41" y="125"/>
                  </a:cubicBezTo>
                  <a:cubicBezTo>
                    <a:pt x="40" y="126"/>
                    <a:pt x="39" y="127"/>
                    <a:pt x="38" y="127"/>
                  </a:cubicBezTo>
                  <a:cubicBezTo>
                    <a:pt x="38" y="127"/>
                    <a:pt x="36" y="127"/>
                    <a:pt x="35" y="127"/>
                  </a:cubicBezTo>
                  <a:cubicBezTo>
                    <a:pt x="35" y="127"/>
                    <a:pt x="35" y="127"/>
                    <a:pt x="34" y="127"/>
                  </a:cubicBezTo>
                  <a:cubicBezTo>
                    <a:pt x="33" y="127"/>
                    <a:pt x="32" y="128"/>
                    <a:pt x="31" y="128"/>
                  </a:cubicBezTo>
                  <a:cubicBezTo>
                    <a:pt x="30" y="128"/>
                    <a:pt x="30" y="127"/>
                    <a:pt x="29" y="127"/>
                  </a:cubicBezTo>
                  <a:cubicBezTo>
                    <a:pt x="28" y="127"/>
                    <a:pt x="28" y="127"/>
                    <a:pt x="28" y="127"/>
                  </a:cubicBezTo>
                  <a:cubicBezTo>
                    <a:pt x="28" y="127"/>
                    <a:pt x="28" y="127"/>
                    <a:pt x="28" y="127"/>
                  </a:cubicBezTo>
                  <a:cubicBezTo>
                    <a:pt x="28" y="127"/>
                    <a:pt x="28" y="125"/>
                    <a:pt x="30" y="125"/>
                  </a:cubicBezTo>
                  <a:cubicBezTo>
                    <a:pt x="31" y="124"/>
                    <a:pt x="30" y="124"/>
                    <a:pt x="32" y="124"/>
                  </a:cubicBezTo>
                  <a:cubicBezTo>
                    <a:pt x="34" y="124"/>
                    <a:pt x="35" y="124"/>
                    <a:pt x="36" y="123"/>
                  </a:cubicBezTo>
                  <a:cubicBezTo>
                    <a:pt x="37" y="122"/>
                    <a:pt x="37" y="121"/>
                    <a:pt x="38" y="121"/>
                  </a:cubicBezTo>
                  <a:cubicBezTo>
                    <a:pt x="39" y="120"/>
                    <a:pt x="39" y="119"/>
                    <a:pt x="40" y="120"/>
                  </a:cubicBezTo>
                  <a:cubicBezTo>
                    <a:pt x="42" y="120"/>
                    <a:pt x="44" y="120"/>
                    <a:pt x="44" y="120"/>
                  </a:cubicBezTo>
                  <a:cubicBezTo>
                    <a:pt x="44" y="120"/>
                    <a:pt x="44" y="119"/>
                    <a:pt x="44" y="118"/>
                  </a:cubicBezTo>
                  <a:cubicBezTo>
                    <a:pt x="44" y="118"/>
                    <a:pt x="44" y="118"/>
                    <a:pt x="44" y="117"/>
                  </a:cubicBezTo>
                  <a:cubicBezTo>
                    <a:pt x="45" y="117"/>
                    <a:pt x="45" y="116"/>
                    <a:pt x="45" y="116"/>
                  </a:cubicBezTo>
                  <a:cubicBezTo>
                    <a:pt x="46" y="116"/>
                    <a:pt x="46" y="115"/>
                    <a:pt x="47" y="115"/>
                  </a:cubicBezTo>
                  <a:cubicBezTo>
                    <a:pt x="47" y="114"/>
                    <a:pt x="48" y="114"/>
                    <a:pt x="48" y="113"/>
                  </a:cubicBezTo>
                  <a:cubicBezTo>
                    <a:pt x="49" y="113"/>
                    <a:pt x="49" y="112"/>
                    <a:pt x="49" y="112"/>
                  </a:cubicBezTo>
                  <a:cubicBezTo>
                    <a:pt x="49" y="112"/>
                    <a:pt x="46" y="111"/>
                    <a:pt x="46" y="111"/>
                  </a:cubicBezTo>
                  <a:cubicBezTo>
                    <a:pt x="47" y="110"/>
                    <a:pt x="47" y="110"/>
                    <a:pt x="47" y="110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1" y="107"/>
                    <a:pt x="52" y="105"/>
                    <a:pt x="52" y="105"/>
                  </a:cubicBezTo>
                  <a:cubicBezTo>
                    <a:pt x="53" y="105"/>
                    <a:pt x="54" y="104"/>
                    <a:pt x="54" y="104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2"/>
                    <a:pt x="55" y="101"/>
                    <a:pt x="56" y="102"/>
                  </a:cubicBezTo>
                  <a:cubicBezTo>
                    <a:pt x="57" y="102"/>
                    <a:pt x="57" y="103"/>
                    <a:pt x="58" y="103"/>
                  </a:cubicBezTo>
                  <a:cubicBezTo>
                    <a:pt x="59" y="104"/>
                    <a:pt x="62" y="104"/>
                    <a:pt x="62" y="104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5" y="102"/>
                    <a:pt x="65" y="102"/>
                    <a:pt x="65" y="102"/>
                  </a:cubicBezTo>
                  <a:cubicBezTo>
                    <a:pt x="65" y="104"/>
                    <a:pt x="65" y="104"/>
                    <a:pt x="65" y="104"/>
                  </a:cubicBezTo>
                  <a:cubicBezTo>
                    <a:pt x="67" y="103"/>
                    <a:pt x="67" y="103"/>
                    <a:pt x="67" y="103"/>
                  </a:cubicBezTo>
                  <a:cubicBezTo>
                    <a:pt x="66" y="101"/>
                    <a:pt x="66" y="101"/>
                    <a:pt x="66" y="101"/>
                  </a:cubicBezTo>
                  <a:cubicBezTo>
                    <a:pt x="66" y="101"/>
                    <a:pt x="68" y="101"/>
                    <a:pt x="68" y="101"/>
                  </a:cubicBezTo>
                  <a:cubicBezTo>
                    <a:pt x="67" y="101"/>
                    <a:pt x="65" y="99"/>
                    <a:pt x="65" y="99"/>
                  </a:cubicBezTo>
                  <a:cubicBezTo>
                    <a:pt x="66" y="97"/>
                    <a:pt x="66" y="97"/>
                    <a:pt x="66" y="97"/>
                  </a:cubicBezTo>
                  <a:cubicBezTo>
                    <a:pt x="64" y="97"/>
                    <a:pt x="64" y="97"/>
                    <a:pt x="64" y="97"/>
                  </a:cubicBezTo>
                  <a:cubicBezTo>
                    <a:pt x="64" y="97"/>
                    <a:pt x="60" y="97"/>
                    <a:pt x="59" y="97"/>
                  </a:cubicBezTo>
                  <a:cubicBezTo>
                    <a:pt x="58" y="96"/>
                    <a:pt x="58" y="96"/>
                    <a:pt x="57" y="96"/>
                  </a:cubicBezTo>
                  <a:cubicBezTo>
                    <a:pt x="56" y="96"/>
                    <a:pt x="55" y="96"/>
                    <a:pt x="54" y="96"/>
                  </a:cubicBezTo>
                  <a:cubicBezTo>
                    <a:pt x="53" y="96"/>
                    <a:pt x="52" y="96"/>
                    <a:pt x="51" y="96"/>
                  </a:cubicBezTo>
                  <a:cubicBezTo>
                    <a:pt x="51" y="96"/>
                    <a:pt x="50" y="96"/>
                    <a:pt x="49" y="96"/>
                  </a:cubicBezTo>
                  <a:cubicBezTo>
                    <a:pt x="49" y="95"/>
                    <a:pt x="50" y="94"/>
                    <a:pt x="49" y="94"/>
                  </a:cubicBezTo>
                  <a:cubicBezTo>
                    <a:pt x="48" y="94"/>
                    <a:pt x="47" y="92"/>
                    <a:pt x="46" y="93"/>
                  </a:cubicBezTo>
                  <a:cubicBezTo>
                    <a:pt x="46" y="93"/>
                    <a:pt x="46" y="93"/>
                    <a:pt x="45" y="93"/>
                  </a:cubicBezTo>
                  <a:cubicBezTo>
                    <a:pt x="45" y="94"/>
                    <a:pt x="44" y="94"/>
                    <a:pt x="44" y="94"/>
                  </a:cubicBezTo>
                  <a:cubicBezTo>
                    <a:pt x="43" y="93"/>
                    <a:pt x="43" y="94"/>
                    <a:pt x="44" y="93"/>
                  </a:cubicBezTo>
                  <a:cubicBezTo>
                    <a:pt x="44" y="92"/>
                    <a:pt x="43" y="90"/>
                    <a:pt x="44" y="90"/>
                  </a:cubicBezTo>
                  <a:cubicBezTo>
                    <a:pt x="45" y="91"/>
                    <a:pt x="45" y="91"/>
                    <a:pt x="46" y="91"/>
                  </a:cubicBezTo>
                  <a:cubicBezTo>
                    <a:pt x="46" y="91"/>
                    <a:pt x="47" y="91"/>
                    <a:pt x="47" y="91"/>
                  </a:cubicBezTo>
                  <a:cubicBezTo>
                    <a:pt x="47" y="90"/>
                    <a:pt x="48" y="88"/>
                    <a:pt x="48" y="88"/>
                  </a:cubicBezTo>
                  <a:cubicBezTo>
                    <a:pt x="48" y="88"/>
                    <a:pt x="51" y="89"/>
                    <a:pt x="50" y="88"/>
                  </a:cubicBezTo>
                  <a:cubicBezTo>
                    <a:pt x="49" y="87"/>
                    <a:pt x="47" y="86"/>
                    <a:pt x="47" y="86"/>
                  </a:cubicBezTo>
                  <a:cubicBezTo>
                    <a:pt x="47" y="86"/>
                    <a:pt x="46" y="86"/>
                    <a:pt x="46" y="87"/>
                  </a:cubicBezTo>
                  <a:cubicBezTo>
                    <a:pt x="45" y="88"/>
                    <a:pt x="46" y="88"/>
                    <a:pt x="45" y="89"/>
                  </a:cubicBezTo>
                  <a:cubicBezTo>
                    <a:pt x="44" y="89"/>
                    <a:pt x="44" y="89"/>
                    <a:pt x="43" y="89"/>
                  </a:cubicBezTo>
                  <a:cubicBezTo>
                    <a:pt x="43" y="89"/>
                    <a:pt x="43" y="89"/>
                    <a:pt x="42" y="89"/>
                  </a:cubicBezTo>
                  <a:cubicBezTo>
                    <a:pt x="42" y="89"/>
                    <a:pt x="40" y="89"/>
                    <a:pt x="40" y="88"/>
                  </a:cubicBezTo>
                  <a:cubicBezTo>
                    <a:pt x="40" y="88"/>
                    <a:pt x="40" y="88"/>
                    <a:pt x="40" y="87"/>
                  </a:cubicBezTo>
                  <a:cubicBezTo>
                    <a:pt x="40" y="86"/>
                    <a:pt x="40" y="85"/>
                    <a:pt x="42" y="85"/>
                  </a:cubicBezTo>
                  <a:cubicBezTo>
                    <a:pt x="43" y="85"/>
                    <a:pt x="43" y="86"/>
                    <a:pt x="43" y="85"/>
                  </a:cubicBezTo>
                  <a:cubicBezTo>
                    <a:pt x="43" y="85"/>
                    <a:pt x="43" y="84"/>
                    <a:pt x="42" y="84"/>
                  </a:cubicBezTo>
                  <a:cubicBezTo>
                    <a:pt x="42" y="83"/>
                    <a:pt x="42" y="83"/>
                    <a:pt x="41" y="83"/>
                  </a:cubicBezTo>
                  <a:cubicBezTo>
                    <a:pt x="40" y="83"/>
                    <a:pt x="38" y="84"/>
                    <a:pt x="38" y="84"/>
                  </a:cubicBezTo>
                  <a:cubicBezTo>
                    <a:pt x="38" y="84"/>
                    <a:pt x="39" y="84"/>
                    <a:pt x="37" y="84"/>
                  </a:cubicBezTo>
                  <a:cubicBezTo>
                    <a:pt x="36" y="83"/>
                    <a:pt x="37" y="83"/>
                    <a:pt x="36" y="82"/>
                  </a:cubicBezTo>
                  <a:cubicBezTo>
                    <a:pt x="36" y="81"/>
                    <a:pt x="36" y="81"/>
                    <a:pt x="35" y="81"/>
                  </a:cubicBezTo>
                  <a:cubicBezTo>
                    <a:pt x="35" y="81"/>
                    <a:pt x="35" y="81"/>
                    <a:pt x="34" y="81"/>
                  </a:cubicBezTo>
                  <a:cubicBezTo>
                    <a:pt x="33" y="80"/>
                    <a:pt x="32" y="80"/>
                    <a:pt x="32" y="79"/>
                  </a:cubicBezTo>
                  <a:cubicBezTo>
                    <a:pt x="32" y="78"/>
                    <a:pt x="32" y="77"/>
                    <a:pt x="33" y="78"/>
                  </a:cubicBezTo>
                  <a:cubicBezTo>
                    <a:pt x="34" y="78"/>
                    <a:pt x="33" y="77"/>
                    <a:pt x="34" y="78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6" y="79"/>
                    <a:pt x="37" y="79"/>
                    <a:pt x="36" y="78"/>
                  </a:cubicBezTo>
                  <a:cubicBezTo>
                    <a:pt x="36" y="77"/>
                    <a:pt x="35" y="76"/>
                    <a:pt x="35" y="76"/>
                  </a:cubicBezTo>
                  <a:cubicBezTo>
                    <a:pt x="35" y="76"/>
                    <a:pt x="34" y="76"/>
                    <a:pt x="34" y="75"/>
                  </a:cubicBezTo>
                  <a:cubicBezTo>
                    <a:pt x="34" y="74"/>
                    <a:pt x="34" y="74"/>
                    <a:pt x="33" y="73"/>
                  </a:cubicBezTo>
                  <a:cubicBezTo>
                    <a:pt x="33" y="73"/>
                    <a:pt x="34" y="73"/>
                    <a:pt x="34" y="73"/>
                  </a:cubicBezTo>
                  <a:cubicBezTo>
                    <a:pt x="35" y="73"/>
                    <a:pt x="34" y="73"/>
                    <a:pt x="35" y="73"/>
                  </a:cubicBezTo>
                  <a:cubicBezTo>
                    <a:pt x="37" y="73"/>
                    <a:pt x="36" y="73"/>
                    <a:pt x="37" y="73"/>
                  </a:cubicBezTo>
                  <a:cubicBezTo>
                    <a:pt x="37" y="73"/>
                    <a:pt x="38" y="73"/>
                    <a:pt x="38" y="73"/>
                  </a:cubicBezTo>
                  <a:cubicBezTo>
                    <a:pt x="38" y="74"/>
                    <a:pt x="39" y="72"/>
                    <a:pt x="39" y="72"/>
                  </a:cubicBezTo>
                  <a:cubicBezTo>
                    <a:pt x="39" y="72"/>
                    <a:pt x="38" y="71"/>
                    <a:pt x="39" y="71"/>
                  </a:cubicBezTo>
                  <a:cubicBezTo>
                    <a:pt x="40" y="71"/>
                    <a:pt x="40" y="72"/>
                    <a:pt x="41" y="72"/>
                  </a:cubicBezTo>
                  <a:cubicBezTo>
                    <a:pt x="43" y="72"/>
                    <a:pt x="43" y="73"/>
                    <a:pt x="44" y="73"/>
                  </a:cubicBezTo>
                  <a:cubicBezTo>
                    <a:pt x="44" y="72"/>
                    <a:pt x="45" y="73"/>
                    <a:pt x="45" y="72"/>
                  </a:cubicBezTo>
                  <a:cubicBezTo>
                    <a:pt x="44" y="71"/>
                    <a:pt x="44" y="72"/>
                    <a:pt x="44" y="71"/>
                  </a:cubicBezTo>
                  <a:cubicBezTo>
                    <a:pt x="43" y="70"/>
                    <a:pt x="43" y="71"/>
                    <a:pt x="43" y="69"/>
                  </a:cubicBezTo>
                  <a:cubicBezTo>
                    <a:pt x="44" y="68"/>
                    <a:pt x="44" y="67"/>
                    <a:pt x="44" y="67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4"/>
                    <a:pt x="47" y="64"/>
                    <a:pt x="48" y="64"/>
                  </a:cubicBezTo>
                  <a:cubicBezTo>
                    <a:pt x="50" y="64"/>
                    <a:pt x="51" y="65"/>
                    <a:pt x="52" y="65"/>
                  </a:cubicBezTo>
                  <a:cubicBezTo>
                    <a:pt x="54" y="65"/>
                    <a:pt x="55" y="65"/>
                    <a:pt x="55" y="65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4" y="64"/>
                    <a:pt x="54" y="63"/>
                  </a:cubicBezTo>
                  <a:cubicBezTo>
                    <a:pt x="55" y="63"/>
                    <a:pt x="55" y="63"/>
                    <a:pt x="56" y="63"/>
                  </a:cubicBezTo>
                  <a:cubicBezTo>
                    <a:pt x="56" y="63"/>
                    <a:pt x="57" y="61"/>
                    <a:pt x="57" y="61"/>
                  </a:cubicBezTo>
                  <a:cubicBezTo>
                    <a:pt x="56" y="60"/>
                    <a:pt x="56" y="60"/>
                    <a:pt x="55" y="59"/>
                  </a:cubicBezTo>
                  <a:cubicBezTo>
                    <a:pt x="53" y="59"/>
                    <a:pt x="50" y="59"/>
                    <a:pt x="50" y="59"/>
                  </a:cubicBezTo>
                  <a:cubicBezTo>
                    <a:pt x="50" y="59"/>
                    <a:pt x="49" y="59"/>
                    <a:pt x="48" y="59"/>
                  </a:cubicBezTo>
                  <a:cubicBezTo>
                    <a:pt x="47" y="59"/>
                    <a:pt x="45" y="59"/>
                    <a:pt x="45" y="58"/>
                  </a:cubicBezTo>
                  <a:cubicBezTo>
                    <a:pt x="44" y="58"/>
                    <a:pt x="44" y="58"/>
                    <a:pt x="44" y="56"/>
                  </a:cubicBezTo>
                  <a:cubicBezTo>
                    <a:pt x="44" y="55"/>
                    <a:pt x="43" y="55"/>
                    <a:pt x="43" y="55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4" y="53"/>
                    <a:pt x="43" y="52"/>
                    <a:pt x="43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1" y="52"/>
                    <a:pt x="42" y="52"/>
                    <a:pt x="40" y="51"/>
                  </a:cubicBezTo>
                  <a:cubicBezTo>
                    <a:pt x="38" y="51"/>
                    <a:pt x="37" y="50"/>
                    <a:pt x="37" y="50"/>
                  </a:cubicBezTo>
                  <a:cubicBezTo>
                    <a:pt x="37" y="49"/>
                    <a:pt x="37" y="49"/>
                    <a:pt x="39" y="49"/>
                  </a:cubicBezTo>
                  <a:cubicBezTo>
                    <a:pt x="40" y="49"/>
                    <a:pt x="41" y="49"/>
                    <a:pt x="42" y="49"/>
                  </a:cubicBezTo>
                  <a:cubicBezTo>
                    <a:pt x="43" y="50"/>
                    <a:pt x="45" y="49"/>
                    <a:pt x="45" y="49"/>
                  </a:cubicBezTo>
                  <a:cubicBezTo>
                    <a:pt x="45" y="49"/>
                    <a:pt x="44" y="49"/>
                    <a:pt x="46" y="50"/>
                  </a:cubicBezTo>
                  <a:cubicBezTo>
                    <a:pt x="48" y="51"/>
                    <a:pt x="47" y="51"/>
                    <a:pt x="48" y="51"/>
                  </a:cubicBezTo>
                  <a:cubicBezTo>
                    <a:pt x="49" y="51"/>
                    <a:pt x="50" y="50"/>
                    <a:pt x="49" y="50"/>
                  </a:cubicBezTo>
                  <a:cubicBezTo>
                    <a:pt x="49" y="49"/>
                    <a:pt x="50" y="49"/>
                    <a:pt x="49" y="49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7"/>
                  </a:cubicBezTo>
                  <a:cubicBezTo>
                    <a:pt x="48" y="46"/>
                    <a:pt x="49" y="45"/>
                    <a:pt x="49" y="45"/>
                  </a:cubicBezTo>
                  <a:cubicBezTo>
                    <a:pt x="50" y="45"/>
                    <a:pt x="50" y="45"/>
                    <a:pt x="50" y="44"/>
                  </a:cubicBezTo>
                  <a:cubicBezTo>
                    <a:pt x="50" y="44"/>
                    <a:pt x="50" y="43"/>
                    <a:pt x="50" y="43"/>
                  </a:cubicBezTo>
                  <a:cubicBezTo>
                    <a:pt x="50" y="42"/>
                    <a:pt x="51" y="41"/>
                    <a:pt x="51" y="41"/>
                  </a:cubicBezTo>
                  <a:cubicBezTo>
                    <a:pt x="51" y="41"/>
                    <a:pt x="50" y="40"/>
                    <a:pt x="50" y="40"/>
                  </a:cubicBezTo>
                  <a:cubicBezTo>
                    <a:pt x="50" y="40"/>
                    <a:pt x="48" y="40"/>
                    <a:pt x="48" y="41"/>
                  </a:cubicBezTo>
                  <a:cubicBezTo>
                    <a:pt x="48" y="41"/>
                    <a:pt x="48" y="41"/>
                    <a:pt x="48" y="42"/>
                  </a:cubicBezTo>
                  <a:cubicBezTo>
                    <a:pt x="47" y="42"/>
                    <a:pt x="47" y="42"/>
                    <a:pt x="46" y="42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6" y="44"/>
                    <a:pt x="45" y="45"/>
                    <a:pt x="45" y="45"/>
                  </a:cubicBezTo>
                  <a:cubicBezTo>
                    <a:pt x="45" y="45"/>
                    <a:pt x="44" y="43"/>
                    <a:pt x="44" y="42"/>
                  </a:cubicBezTo>
                  <a:cubicBezTo>
                    <a:pt x="44" y="42"/>
                    <a:pt x="45" y="41"/>
                    <a:pt x="46" y="41"/>
                  </a:cubicBezTo>
                  <a:cubicBezTo>
                    <a:pt x="47" y="41"/>
                    <a:pt x="47" y="41"/>
                    <a:pt x="47" y="40"/>
                  </a:cubicBezTo>
                  <a:cubicBezTo>
                    <a:pt x="47" y="40"/>
                    <a:pt x="47" y="40"/>
                    <a:pt x="47" y="39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8" y="37"/>
                    <a:pt x="49" y="36"/>
                    <a:pt x="50" y="36"/>
                  </a:cubicBezTo>
                  <a:cubicBezTo>
                    <a:pt x="50" y="36"/>
                    <a:pt x="49" y="34"/>
                    <a:pt x="51" y="36"/>
                  </a:cubicBezTo>
                  <a:cubicBezTo>
                    <a:pt x="52" y="37"/>
                    <a:pt x="52" y="37"/>
                    <a:pt x="53" y="38"/>
                  </a:cubicBezTo>
                  <a:cubicBezTo>
                    <a:pt x="54" y="38"/>
                    <a:pt x="56" y="39"/>
                    <a:pt x="56" y="38"/>
                  </a:cubicBezTo>
                  <a:cubicBezTo>
                    <a:pt x="56" y="38"/>
                    <a:pt x="56" y="37"/>
                    <a:pt x="56" y="36"/>
                  </a:cubicBezTo>
                  <a:cubicBezTo>
                    <a:pt x="56" y="36"/>
                    <a:pt x="55" y="36"/>
                    <a:pt x="56" y="35"/>
                  </a:cubicBezTo>
                  <a:cubicBezTo>
                    <a:pt x="56" y="35"/>
                    <a:pt x="56" y="35"/>
                    <a:pt x="57" y="35"/>
                  </a:cubicBezTo>
                  <a:cubicBezTo>
                    <a:pt x="59" y="36"/>
                    <a:pt x="58" y="36"/>
                    <a:pt x="59" y="37"/>
                  </a:cubicBezTo>
                  <a:cubicBezTo>
                    <a:pt x="61" y="38"/>
                    <a:pt x="61" y="38"/>
                    <a:pt x="61" y="38"/>
                  </a:cubicBezTo>
                  <a:cubicBezTo>
                    <a:pt x="62" y="38"/>
                    <a:pt x="62" y="38"/>
                    <a:pt x="63" y="38"/>
                  </a:cubicBezTo>
                  <a:cubicBezTo>
                    <a:pt x="64" y="38"/>
                    <a:pt x="63" y="37"/>
                    <a:pt x="65" y="39"/>
                  </a:cubicBezTo>
                  <a:cubicBezTo>
                    <a:pt x="66" y="40"/>
                    <a:pt x="66" y="40"/>
                    <a:pt x="67" y="40"/>
                  </a:cubicBezTo>
                  <a:cubicBezTo>
                    <a:pt x="68" y="41"/>
                    <a:pt x="70" y="40"/>
                    <a:pt x="70" y="40"/>
                  </a:cubicBezTo>
                  <a:cubicBezTo>
                    <a:pt x="70" y="40"/>
                    <a:pt x="70" y="39"/>
                    <a:pt x="71" y="41"/>
                  </a:cubicBezTo>
                  <a:cubicBezTo>
                    <a:pt x="72" y="43"/>
                    <a:pt x="73" y="43"/>
                    <a:pt x="73" y="43"/>
                  </a:cubicBezTo>
                  <a:cubicBezTo>
                    <a:pt x="73" y="44"/>
                    <a:pt x="74" y="45"/>
                    <a:pt x="74" y="45"/>
                  </a:cubicBezTo>
                  <a:cubicBezTo>
                    <a:pt x="74" y="45"/>
                    <a:pt x="74" y="45"/>
                    <a:pt x="74" y="46"/>
                  </a:cubicBezTo>
                  <a:cubicBezTo>
                    <a:pt x="74" y="46"/>
                    <a:pt x="74" y="47"/>
                    <a:pt x="75" y="47"/>
                  </a:cubicBezTo>
                  <a:cubicBezTo>
                    <a:pt x="75" y="47"/>
                    <a:pt x="76" y="47"/>
                    <a:pt x="76" y="47"/>
                  </a:cubicBezTo>
                  <a:cubicBezTo>
                    <a:pt x="76" y="47"/>
                    <a:pt x="77" y="46"/>
                    <a:pt x="77" y="46"/>
                  </a:cubicBezTo>
                  <a:cubicBezTo>
                    <a:pt x="77" y="46"/>
                    <a:pt x="79" y="45"/>
                    <a:pt x="79" y="45"/>
                  </a:cubicBezTo>
                  <a:cubicBezTo>
                    <a:pt x="79" y="45"/>
                    <a:pt x="79" y="44"/>
                    <a:pt x="81" y="45"/>
                  </a:cubicBezTo>
                  <a:cubicBezTo>
                    <a:pt x="82" y="45"/>
                    <a:pt x="84" y="46"/>
                    <a:pt x="84" y="46"/>
                  </a:cubicBezTo>
                  <a:cubicBezTo>
                    <a:pt x="84" y="46"/>
                    <a:pt x="84" y="47"/>
                    <a:pt x="84" y="47"/>
                  </a:cubicBezTo>
                  <a:cubicBezTo>
                    <a:pt x="85" y="47"/>
                    <a:pt x="88" y="47"/>
                    <a:pt x="88" y="47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50"/>
                    <a:pt x="91" y="52"/>
                    <a:pt x="91" y="52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2" y="50"/>
                    <a:pt x="92" y="50"/>
                    <a:pt x="92" y="50"/>
                  </a:cubicBezTo>
                  <a:cubicBezTo>
                    <a:pt x="92" y="50"/>
                    <a:pt x="90" y="48"/>
                    <a:pt x="92" y="48"/>
                  </a:cubicBezTo>
                  <a:cubicBezTo>
                    <a:pt x="94" y="48"/>
                    <a:pt x="95" y="47"/>
                    <a:pt x="95" y="47"/>
                  </a:cubicBezTo>
                  <a:cubicBezTo>
                    <a:pt x="95" y="46"/>
                    <a:pt x="95" y="46"/>
                    <a:pt x="95" y="46"/>
                  </a:cubicBezTo>
                  <a:cubicBezTo>
                    <a:pt x="92" y="46"/>
                    <a:pt x="92" y="46"/>
                    <a:pt x="92" y="46"/>
                  </a:cubicBezTo>
                  <a:cubicBezTo>
                    <a:pt x="92" y="46"/>
                    <a:pt x="92" y="44"/>
                    <a:pt x="92" y="44"/>
                  </a:cubicBezTo>
                  <a:cubicBezTo>
                    <a:pt x="93" y="44"/>
                    <a:pt x="94" y="42"/>
                    <a:pt x="96" y="42"/>
                  </a:cubicBezTo>
                  <a:cubicBezTo>
                    <a:pt x="98" y="42"/>
                    <a:pt x="100" y="41"/>
                    <a:pt x="100" y="41"/>
                  </a:cubicBezTo>
                  <a:cubicBezTo>
                    <a:pt x="100" y="41"/>
                    <a:pt x="100" y="40"/>
                    <a:pt x="102" y="40"/>
                  </a:cubicBezTo>
                  <a:cubicBezTo>
                    <a:pt x="104" y="40"/>
                    <a:pt x="105" y="40"/>
                    <a:pt x="106" y="40"/>
                  </a:cubicBezTo>
                  <a:cubicBezTo>
                    <a:pt x="107" y="40"/>
                    <a:pt x="107" y="40"/>
                    <a:pt x="107" y="39"/>
                  </a:cubicBezTo>
                  <a:cubicBezTo>
                    <a:pt x="107" y="38"/>
                    <a:pt x="106" y="38"/>
                    <a:pt x="108" y="37"/>
                  </a:cubicBezTo>
                  <a:cubicBezTo>
                    <a:pt x="109" y="37"/>
                    <a:pt x="110" y="36"/>
                    <a:pt x="110" y="36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4"/>
                    <a:pt x="107" y="32"/>
                    <a:pt x="106" y="32"/>
                  </a:cubicBezTo>
                  <a:cubicBezTo>
                    <a:pt x="105" y="32"/>
                    <a:pt x="102" y="34"/>
                    <a:pt x="102" y="34"/>
                  </a:cubicBezTo>
                  <a:cubicBezTo>
                    <a:pt x="102" y="34"/>
                    <a:pt x="102" y="33"/>
                    <a:pt x="101" y="33"/>
                  </a:cubicBezTo>
                  <a:cubicBezTo>
                    <a:pt x="101" y="32"/>
                    <a:pt x="101" y="32"/>
                    <a:pt x="100" y="32"/>
                  </a:cubicBezTo>
                  <a:cubicBezTo>
                    <a:pt x="99" y="32"/>
                    <a:pt x="100" y="32"/>
                    <a:pt x="98" y="31"/>
                  </a:cubicBezTo>
                  <a:cubicBezTo>
                    <a:pt x="96" y="30"/>
                    <a:pt x="95" y="28"/>
                    <a:pt x="95" y="28"/>
                  </a:cubicBezTo>
                  <a:cubicBezTo>
                    <a:pt x="95" y="28"/>
                    <a:pt x="96" y="28"/>
                    <a:pt x="94" y="28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2" y="26"/>
                    <a:pt x="92" y="26"/>
                    <a:pt x="94" y="25"/>
                  </a:cubicBezTo>
                  <a:cubicBezTo>
                    <a:pt x="95" y="24"/>
                    <a:pt x="94" y="24"/>
                    <a:pt x="96" y="23"/>
                  </a:cubicBezTo>
                  <a:cubicBezTo>
                    <a:pt x="97" y="22"/>
                    <a:pt x="96" y="21"/>
                    <a:pt x="98" y="22"/>
                  </a:cubicBezTo>
                  <a:cubicBezTo>
                    <a:pt x="101" y="23"/>
                    <a:pt x="101" y="23"/>
                    <a:pt x="102" y="24"/>
                  </a:cubicBezTo>
                  <a:cubicBezTo>
                    <a:pt x="103" y="24"/>
                    <a:pt x="107" y="24"/>
                    <a:pt x="105" y="23"/>
                  </a:cubicBezTo>
                  <a:cubicBezTo>
                    <a:pt x="104" y="22"/>
                    <a:pt x="102" y="21"/>
                    <a:pt x="102" y="20"/>
                  </a:cubicBezTo>
                  <a:cubicBezTo>
                    <a:pt x="102" y="20"/>
                    <a:pt x="100" y="20"/>
                    <a:pt x="102" y="20"/>
                  </a:cubicBezTo>
                  <a:cubicBezTo>
                    <a:pt x="103" y="20"/>
                    <a:pt x="104" y="19"/>
                    <a:pt x="105" y="20"/>
                  </a:cubicBezTo>
                  <a:cubicBezTo>
                    <a:pt x="105" y="20"/>
                    <a:pt x="103" y="20"/>
                    <a:pt x="106" y="20"/>
                  </a:cubicBezTo>
                  <a:cubicBezTo>
                    <a:pt x="109" y="20"/>
                    <a:pt x="110" y="20"/>
                    <a:pt x="108" y="19"/>
                  </a:cubicBezTo>
                  <a:cubicBezTo>
                    <a:pt x="107" y="18"/>
                    <a:pt x="107" y="18"/>
                    <a:pt x="106" y="17"/>
                  </a:cubicBezTo>
                  <a:cubicBezTo>
                    <a:pt x="106" y="16"/>
                    <a:pt x="105" y="16"/>
                    <a:pt x="106" y="16"/>
                  </a:cubicBezTo>
                  <a:cubicBezTo>
                    <a:pt x="106" y="15"/>
                    <a:pt x="106" y="16"/>
                    <a:pt x="107" y="15"/>
                  </a:cubicBezTo>
                  <a:cubicBezTo>
                    <a:pt x="107" y="14"/>
                    <a:pt x="107" y="13"/>
                    <a:pt x="107" y="13"/>
                  </a:cubicBezTo>
                  <a:cubicBezTo>
                    <a:pt x="107" y="13"/>
                    <a:pt x="106" y="13"/>
                    <a:pt x="107" y="12"/>
                  </a:cubicBezTo>
                  <a:cubicBezTo>
                    <a:pt x="109" y="10"/>
                    <a:pt x="109" y="10"/>
                    <a:pt x="110" y="10"/>
                  </a:cubicBezTo>
                  <a:cubicBezTo>
                    <a:pt x="110" y="10"/>
                    <a:pt x="111" y="9"/>
                    <a:pt x="112" y="9"/>
                  </a:cubicBezTo>
                  <a:cubicBezTo>
                    <a:pt x="112" y="8"/>
                    <a:pt x="113" y="6"/>
                    <a:pt x="113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16" y="6"/>
                    <a:pt x="117" y="6"/>
                    <a:pt x="117" y="6"/>
                  </a:cubicBezTo>
                  <a:cubicBezTo>
                    <a:pt x="117" y="7"/>
                    <a:pt x="117" y="5"/>
                    <a:pt x="117" y="5"/>
                  </a:cubicBezTo>
                  <a:cubicBezTo>
                    <a:pt x="117" y="5"/>
                    <a:pt x="118" y="5"/>
                    <a:pt x="118" y="5"/>
                  </a:cubicBezTo>
                  <a:cubicBezTo>
                    <a:pt x="119" y="6"/>
                    <a:pt x="119" y="6"/>
                    <a:pt x="119" y="6"/>
                  </a:cubicBezTo>
                  <a:cubicBezTo>
                    <a:pt x="120" y="7"/>
                    <a:pt x="121" y="6"/>
                    <a:pt x="121" y="6"/>
                  </a:cubicBezTo>
                  <a:cubicBezTo>
                    <a:pt x="121" y="6"/>
                    <a:pt x="122" y="5"/>
                    <a:pt x="123" y="5"/>
                  </a:cubicBezTo>
                  <a:cubicBezTo>
                    <a:pt x="124" y="5"/>
                    <a:pt x="125" y="5"/>
                    <a:pt x="125" y="5"/>
                  </a:cubicBezTo>
                  <a:cubicBezTo>
                    <a:pt x="125" y="6"/>
                    <a:pt x="125" y="6"/>
                    <a:pt x="125" y="7"/>
                  </a:cubicBezTo>
                  <a:cubicBezTo>
                    <a:pt x="126" y="7"/>
                    <a:pt x="127" y="8"/>
                    <a:pt x="127" y="8"/>
                  </a:cubicBezTo>
                  <a:cubicBezTo>
                    <a:pt x="127" y="8"/>
                    <a:pt x="129" y="8"/>
                    <a:pt x="129" y="7"/>
                  </a:cubicBezTo>
                  <a:cubicBezTo>
                    <a:pt x="129" y="7"/>
                    <a:pt x="128" y="7"/>
                    <a:pt x="130" y="6"/>
                  </a:cubicBezTo>
                  <a:cubicBezTo>
                    <a:pt x="132" y="4"/>
                    <a:pt x="133" y="4"/>
                    <a:pt x="133" y="4"/>
                  </a:cubicBezTo>
                  <a:cubicBezTo>
                    <a:pt x="133" y="4"/>
                    <a:pt x="133" y="3"/>
                    <a:pt x="134" y="3"/>
                  </a:cubicBezTo>
                  <a:cubicBezTo>
                    <a:pt x="135" y="4"/>
                    <a:pt x="135" y="3"/>
                    <a:pt x="135" y="4"/>
                  </a:cubicBezTo>
                  <a:cubicBezTo>
                    <a:pt x="135" y="4"/>
                    <a:pt x="136" y="5"/>
                    <a:pt x="136" y="5"/>
                  </a:cubicBezTo>
                  <a:cubicBezTo>
                    <a:pt x="136" y="5"/>
                    <a:pt x="136" y="8"/>
                    <a:pt x="136" y="8"/>
                  </a:cubicBezTo>
                  <a:cubicBezTo>
                    <a:pt x="136" y="9"/>
                    <a:pt x="136" y="9"/>
                    <a:pt x="136" y="9"/>
                  </a:cubicBezTo>
                  <a:cubicBezTo>
                    <a:pt x="136" y="9"/>
                    <a:pt x="136" y="10"/>
                    <a:pt x="136" y="10"/>
                  </a:cubicBezTo>
                  <a:cubicBezTo>
                    <a:pt x="136" y="11"/>
                    <a:pt x="137" y="13"/>
                    <a:pt x="137" y="13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36" y="14"/>
                    <a:pt x="136" y="13"/>
                    <a:pt x="136" y="14"/>
                  </a:cubicBezTo>
                  <a:cubicBezTo>
                    <a:pt x="135" y="15"/>
                    <a:pt x="136" y="15"/>
                    <a:pt x="135" y="16"/>
                  </a:cubicBezTo>
                  <a:cubicBezTo>
                    <a:pt x="135" y="16"/>
                    <a:pt x="134" y="16"/>
                    <a:pt x="134" y="16"/>
                  </a:cubicBezTo>
                  <a:cubicBezTo>
                    <a:pt x="134" y="16"/>
                    <a:pt x="135" y="17"/>
                    <a:pt x="135" y="17"/>
                  </a:cubicBezTo>
                  <a:cubicBezTo>
                    <a:pt x="135" y="17"/>
                    <a:pt x="135" y="17"/>
                    <a:pt x="136" y="17"/>
                  </a:cubicBezTo>
                  <a:cubicBezTo>
                    <a:pt x="136" y="17"/>
                    <a:pt x="136" y="16"/>
                    <a:pt x="137" y="16"/>
                  </a:cubicBezTo>
                  <a:cubicBezTo>
                    <a:pt x="137" y="17"/>
                    <a:pt x="137" y="15"/>
                    <a:pt x="137" y="15"/>
                  </a:cubicBezTo>
                  <a:cubicBezTo>
                    <a:pt x="137" y="15"/>
                    <a:pt x="137" y="15"/>
                    <a:pt x="138" y="14"/>
                  </a:cubicBezTo>
                  <a:cubicBezTo>
                    <a:pt x="138" y="14"/>
                    <a:pt x="139" y="13"/>
                    <a:pt x="139" y="12"/>
                  </a:cubicBezTo>
                  <a:cubicBezTo>
                    <a:pt x="139" y="12"/>
                    <a:pt x="138" y="11"/>
                    <a:pt x="138" y="11"/>
                  </a:cubicBezTo>
                  <a:cubicBezTo>
                    <a:pt x="138" y="11"/>
                    <a:pt x="137" y="9"/>
                    <a:pt x="137" y="8"/>
                  </a:cubicBezTo>
                  <a:cubicBezTo>
                    <a:pt x="137" y="8"/>
                    <a:pt x="137" y="8"/>
                    <a:pt x="137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9" y="5"/>
                    <a:pt x="140" y="4"/>
                    <a:pt x="140" y="4"/>
                  </a:cubicBezTo>
                  <a:cubicBezTo>
                    <a:pt x="140" y="4"/>
                    <a:pt x="142" y="4"/>
                    <a:pt x="143" y="4"/>
                  </a:cubicBezTo>
                  <a:cubicBezTo>
                    <a:pt x="143" y="4"/>
                    <a:pt x="142" y="3"/>
                    <a:pt x="144" y="4"/>
                  </a:cubicBezTo>
                  <a:cubicBezTo>
                    <a:pt x="145" y="5"/>
                    <a:pt x="145" y="5"/>
                    <a:pt x="145" y="5"/>
                  </a:cubicBezTo>
                  <a:cubicBezTo>
                    <a:pt x="145" y="6"/>
                    <a:pt x="144" y="6"/>
                    <a:pt x="146" y="6"/>
                  </a:cubicBezTo>
                  <a:cubicBezTo>
                    <a:pt x="147" y="6"/>
                    <a:pt x="148" y="6"/>
                    <a:pt x="147" y="6"/>
                  </a:cubicBezTo>
                  <a:cubicBezTo>
                    <a:pt x="146" y="5"/>
                    <a:pt x="146" y="4"/>
                    <a:pt x="145" y="4"/>
                  </a:cubicBezTo>
                  <a:cubicBezTo>
                    <a:pt x="145" y="4"/>
                    <a:pt x="144" y="3"/>
                    <a:pt x="144" y="3"/>
                  </a:cubicBezTo>
                  <a:cubicBezTo>
                    <a:pt x="144" y="2"/>
                    <a:pt x="144" y="0"/>
                    <a:pt x="145" y="1"/>
                  </a:cubicBezTo>
                  <a:cubicBezTo>
                    <a:pt x="146" y="1"/>
                    <a:pt x="145" y="0"/>
                    <a:pt x="146" y="1"/>
                  </a:cubicBezTo>
                  <a:cubicBezTo>
                    <a:pt x="148" y="3"/>
                    <a:pt x="149" y="4"/>
                    <a:pt x="149" y="4"/>
                  </a:cubicBezTo>
                  <a:cubicBezTo>
                    <a:pt x="149" y="5"/>
                    <a:pt x="150" y="5"/>
                    <a:pt x="150" y="5"/>
                  </a:cubicBezTo>
                  <a:cubicBezTo>
                    <a:pt x="150" y="6"/>
                    <a:pt x="150" y="6"/>
                    <a:pt x="150" y="6"/>
                  </a:cubicBezTo>
                  <a:cubicBezTo>
                    <a:pt x="151" y="7"/>
                    <a:pt x="152" y="8"/>
                    <a:pt x="152" y="8"/>
                  </a:cubicBezTo>
                  <a:cubicBezTo>
                    <a:pt x="152" y="8"/>
                    <a:pt x="152" y="8"/>
                    <a:pt x="153" y="8"/>
                  </a:cubicBezTo>
                  <a:cubicBezTo>
                    <a:pt x="153" y="9"/>
                    <a:pt x="155" y="10"/>
                    <a:pt x="155" y="10"/>
                  </a:cubicBezTo>
                  <a:cubicBezTo>
                    <a:pt x="155" y="10"/>
                    <a:pt x="156" y="11"/>
                    <a:pt x="156" y="11"/>
                  </a:cubicBezTo>
                  <a:cubicBezTo>
                    <a:pt x="155" y="12"/>
                    <a:pt x="155" y="13"/>
                    <a:pt x="155" y="13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2" y="18"/>
                    <a:pt x="152" y="18"/>
                    <a:pt x="152" y="18"/>
                  </a:cubicBezTo>
                  <a:cubicBezTo>
                    <a:pt x="152" y="19"/>
                    <a:pt x="152" y="19"/>
                    <a:pt x="152" y="19"/>
                  </a:cubicBezTo>
                  <a:cubicBezTo>
                    <a:pt x="151" y="20"/>
                    <a:pt x="151" y="21"/>
                    <a:pt x="151" y="21"/>
                  </a:cubicBezTo>
                  <a:cubicBezTo>
                    <a:pt x="151" y="21"/>
                    <a:pt x="150" y="22"/>
                    <a:pt x="148" y="22"/>
                  </a:cubicBezTo>
                  <a:cubicBezTo>
                    <a:pt x="146" y="21"/>
                    <a:pt x="144" y="23"/>
                    <a:pt x="144" y="23"/>
                  </a:cubicBezTo>
                  <a:cubicBezTo>
                    <a:pt x="144" y="23"/>
                    <a:pt x="139" y="22"/>
                    <a:pt x="138" y="22"/>
                  </a:cubicBezTo>
                  <a:cubicBezTo>
                    <a:pt x="137" y="22"/>
                    <a:pt x="137" y="26"/>
                    <a:pt x="137" y="27"/>
                  </a:cubicBezTo>
                  <a:cubicBezTo>
                    <a:pt x="137" y="28"/>
                    <a:pt x="135" y="29"/>
                    <a:pt x="132" y="29"/>
                  </a:cubicBezTo>
                  <a:cubicBezTo>
                    <a:pt x="129" y="30"/>
                    <a:pt x="131" y="30"/>
                    <a:pt x="130" y="33"/>
                  </a:cubicBezTo>
                  <a:cubicBezTo>
                    <a:pt x="129" y="37"/>
                    <a:pt x="128" y="34"/>
                    <a:pt x="126" y="33"/>
                  </a:cubicBezTo>
                  <a:cubicBezTo>
                    <a:pt x="124" y="33"/>
                    <a:pt x="124" y="33"/>
                    <a:pt x="121" y="33"/>
                  </a:cubicBezTo>
                  <a:cubicBezTo>
                    <a:pt x="118" y="34"/>
                    <a:pt x="120" y="36"/>
                    <a:pt x="120" y="36"/>
                  </a:cubicBezTo>
                  <a:cubicBezTo>
                    <a:pt x="120" y="36"/>
                    <a:pt x="122" y="38"/>
                    <a:pt x="123" y="38"/>
                  </a:cubicBezTo>
                  <a:cubicBezTo>
                    <a:pt x="125" y="39"/>
                    <a:pt x="123" y="41"/>
                    <a:pt x="123" y="41"/>
                  </a:cubicBezTo>
                  <a:cubicBezTo>
                    <a:pt x="123" y="41"/>
                    <a:pt x="122" y="43"/>
                    <a:pt x="121" y="43"/>
                  </a:cubicBezTo>
                  <a:cubicBezTo>
                    <a:pt x="120" y="42"/>
                    <a:pt x="115" y="42"/>
                    <a:pt x="115" y="42"/>
                  </a:cubicBezTo>
                  <a:cubicBezTo>
                    <a:pt x="110" y="45"/>
                    <a:pt x="110" y="45"/>
                    <a:pt x="110" y="45"/>
                  </a:cubicBezTo>
                  <a:cubicBezTo>
                    <a:pt x="110" y="45"/>
                    <a:pt x="111" y="49"/>
                    <a:pt x="114" y="53"/>
                  </a:cubicBezTo>
                  <a:cubicBezTo>
                    <a:pt x="117" y="57"/>
                    <a:pt x="114" y="54"/>
                    <a:pt x="114" y="54"/>
                  </a:cubicBezTo>
                  <a:cubicBezTo>
                    <a:pt x="114" y="54"/>
                    <a:pt x="115" y="57"/>
                    <a:pt x="115" y="59"/>
                  </a:cubicBezTo>
                  <a:cubicBezTo>
                    <a:pt x="115" y="61"/>
                    <a:pt x="115" y="60"/>
                    <a:pt x="116" y="60"/>
                  </a:cubicBezTo>
                  <a:cubicBezTo>
                    <a:pt x="117" y="60"/>
                    <a:pt x="119" y="60"/>
                    <a:pt x="119" y="60"/>
                  </a:cubicBezTo>
                  <a:cubicBezTo>
                    <a:pt x="119" y="60"/>
                    <a:pt x="123" y="66"/>
                    <a:pt x="123" y="66"/>
                  </a:cubicBezTo>
                  <a:cubicBezTo>
                    <a:pt x="124" y="66"/>
                    <a:pt x="129" y="65"/>
                    <a:pt x="129" y="65"/>
                  </a:cubicBezTo>
                  <a:cubicBezTo>
                    <a:pt x="129" y="65"/>
                    <a:pt x="133" y="64"/>
                    <a:pt x="135" y="64"/>
                  </a:cubicBezTo>
                  <a:cubicBezTo>
                    <a:pt x="137" y="63"/>
                    <a:pt x="135" y="61"/>
                    <a:pt x="135" y="61"/>
                  </a:cubicBezTo>
                  <a:cubicBezTo>
                    <a:pt x="137" y="56"/>
                    <a:pt x="137" y="56"/>
                    <a:pt x="137" y="56"/>
                  </a:cubicBezTo>
                  <a:cubicBezTo>
                    <a:pt x="143" y="55"/>
                    <a:pt x="143" y="55"/>
                    <a:pt x="143" y="55"/>
                  </a:cubicBezTo>
                  <a:cubicBezTo>
                    <a:pt x="146" y="61"/>
                    <a:pt x="146" y="61"/>
                    <a:pt x="146" y="61"/>
                  </a:cubicBezTo>
                  <a:cubicBezTo>
                    <a:pt x="145" y="65"/>
                    <a:pt x="145" y="65"/>
                    <a:pt x="145" y="65"/>
                  </a:cubicBezTo>
                  <a:cubicBezTo>
                    <a:pt x="150" y="70"/>
                    <a:pt x="150" y="70"/>
                    <a:pt x="150" y="70"/>
                  </a:cubicBezTo>
                  <a:cubicBezTo>
                    <a:pt x="151" y="75"/>
                    <a:pt x="151" y="75"/>
                    <a:pt x="151" y="75"/>
                  </a:cubicBezTo>
                  <a:cubicBezTo>
                    <a:pt x="151" y="75"/>
                    <a:pt x="156" y="76"/>
                    <a:pt x="157" y="77"/>
                  </a:cubicBezTo>
                  <a:cubicBezTo>
                    <a:pt x="158" y="77"/>
                    <a:pt x="161" y="76"/>
                    <a:pt x="161" y="76"/>
                  </a:cubicBezTo>
                  <a:cubicBezTo>
                    <a:pt x="165" y="81"/>
                    <a:pt x="165" y="81"/>
                    <a:pt x="165" y="81"/>
                  </a:cubicBezTo>
                  <a:cubicBezTo>
                    <a:pt x="166" y="80"/>
                    <a:pt x="166" y="80"/>
                    <a:pt x="166" y="80"/>
                  </a:cubicBezTo>
                  <a:cubicBezTo>
                    <a:pt x="166" y="81"/>
                    <a:pt x="166" y="81"/>
                    <a:pt x="166" y="81"/>
                  </a:cubicBezTo>
                  <a:cubicBezTo>
                    <a:pt x="166" y="81"/>
                    <a:pt x="166" y="83"/>
                    <a:pt x="165" y="83"/>
                  </a:cubicBezTo>
                  <a:cubicBezTo>
                    <a:pt x="163" y="82"/>
                    <a:pt x="162" y="82"/>
                    <a:pt x="162" y="82"/>
                  </a:cubicBezTo>
                  <a:cubicBezTo>
                    <a:pt x="159" y="80"/>
                    <a:pt x="159" y="80"/>
                    <a:pt x="159" y="80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5" y="85"/>
                    <a:pt x="155" y="85"/>
                    <a:pt x="155" y="85"/>
                  </a:cubicBezTo>
                  <a:cubicBezTo>
                    <a:pt x="157" y="86"/>
                    <a:pt x="157" y="86"/>
                    <a:pt x="157" y="86"/>
                  </a:cubicBezTo>
                  <a:cubicBezTo>
                    <a:pt x="159" y="88"/>
                    <a:pt x="159" y="88"/>
                    <a:pt x="159" y="88"/>
                  </a:cubicBezTo>
                  <a:cubicBezTo>
                    <a:pt x="159" y="91"/>
                    <a:pt x="159" y="91"/>
                    <a:pt x="159" y="91"/>
                  </a:cubicBezTo>
                  <a:cubicBezTo>
                    <a:pt x="159" y="95"/>
                    <a:pt x="159" y="95"/>
                    <a:pt x="159" y="95"/>
                  </a:cubicBezTo>
                  <a:cubicBezTo>
                    <a:pt x="157" y="98"/>
                    <a:pt x="157" y="98"/>
                    <a:pt x="157" y="98"/>
                  </a:cubicBezTo>
                  <a:cubicBezTo>
                    <a:pt x="157" y="98"/>
                    <a:pt x="158" y="100"/>
                    <a:pt x="158" y="101"/>
                  </a:cubicBezTo>
                  <a:cubicBezTo>
                    <a:pt x="158" y="101"/>
                    <a:pt x="160" y="103"/>
                    <a:pt x="160" y="103"/>
                  </a:cubicBezTo>
                  <a:cubicBezTo>
                    <a:pt x="162" y="105"/>
                    <a:pt x="162" y="105"/>
                    <a:pt x="162" y="105"/>
                  </a:cubicBezTo>
                  <a:cubicBezTo>
                    <a:pt x="160" y="110"/>
                    <a:pt x="160" y="110"/>
                    <a:pt x="160" y="110"/>
                  </a:cubicBezTo>
                  <a:cubicBezTo>
                    <a:pt x="158" y="112"/>
                    <a:pt x="158" y="112"/>
                    <a:pt x="158" y="112"/>
                  </a:cubicBezTo>
                  <a:cubicBezTo>
                    <a:pt x="158" y="114"/>
                    <a:pt x="158" y="114"/>
                    <a:pt x="158" y="114"/>
                  </a:cubicBezTo>
                  <a:cubicBezTo>
                    <a:pt x="158" y="114"/>
                    <a:pt x="160" y="115"/>
                    <a:pt x="159" y="115"/>
                  </a:cubicBezTo>
                  <a:cubicBezTo>
                    <a:pt x="158" y="115"/>
                    <a:pt x="156" y="115"/>
                    <a:pt x="156" y="115"/>
                  </a:cubicBezTo>
                  <a:cubicBezTo>
                    <a:pt x="156" y="115"/>
                    <a:pt x="156" y="116"/>
                    <a:pt x="156" y="117"/>
                  </a:cubicBezTo>
                  <a:cubicBezTo>
                    <a:pt x="156" y="117"/>
                    <a:pt x="157" y="119"/>
                    <a:pt x="157" y="119"/>
                  </a:cubicBezTo>
                  <a:cubicBezTo>
                    <a:pt x="157" y="119"/>
                    <a:pt x="158" y="119"/>
                    <a:pt x="158" y="120"/>
                  </a:cubicBezTo>
                  <a:cubicBezTo>
                    <a:pt x="158" y="121"/>
                    <a:pt x="157" y="123"/>
                    <a:pt x="157" y="123"/>
                  </a:cubicBezTo>
                  <a:cubicBezTo>
                    <a:pt x="157" y="123"/>
                    <a:pt x="156" y="127"/>
                    <a:pt x="156" y="127"/>
                  </a:cubicBezTo>
                  <a:cubicBezTo>
                    <a:pt x="157" y="127"/>
                    <a:pt x="157" y="129"/>
                    <a:pt x="157" y="129"/>
                  </a:cubicBezTo>
                  <a:cubicBezTo>
                    <a:pt x="157" y="133"/>
                    <a:pt x="157" y="133"/>
                    <a:pt x="157" y="133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4" y="140"/>
                    <a:pt x="154" y="140"/>
                    <a:pt x="154" y="140"/>
                  </a:cubicBezTo>
                  <a:cubicBezTo>
                    <a:pt x="153" y="142"/>
                    <a:pt x="153" y="142"/>
                    <a:pt x="153" y="142"/>
                  </a:cubicBezTo>
                  <a:cubicBezTo>
                    <a:pt x="153" y="142"/>
                    <a:pt x="151" y="143"/>
                    <a:pt x="151" y="144"/>
                  </a:cubicBezTo>
                  <a:cubicBezTo>
                    <a:pt x="151" y="144"/>
                    <a:pt x="150" y="145"/>
                    <a:pt x="150" y="146"/>
                  </a:cubicBezTo>
                  <a:cubicBezTo>
                    <a:pt x="150" y="147"/>
                    <a:pt x="149" y="148"/>
                    <a:pt x="149" y="148"/>
                  </a:cubicBezTo>
                  <a:cubicBezTo>
                    <a:pt x="148" y="149"/>
                    <a:pt x="146" y="151"/>
                    <a:pt x="146" y="151"/>
                  </a:cubicBezTo>
                  <a:cubicBezTo>
                    <a:pt x="145" y="153"/>
                    <a:pt x="145" y="153"/>
                    <a:pt x="145" y="153"/>
                  </a:cubicBezTo>
                  <a:cubicBezTo>
                    <a:pt x="145" y="153"/>
                    <a:pt x="146" y="155"/>
                    <a:pt x="146" y="155"/>
                  </a:cubicBezTo>
                  <a:cubicBezTo>
                    <a:pt x="146" y="156"/>
                    <a:pt x="146" y="156"/>
                    <a:pt x="146" y="156"/>
                  </a:cubicBezTo>
                  <a:cubicBezTo>
                    <a:pt x="144" y="158"/>
                    <a:pt x="144" y="158"/>
                    <a:pt x="144" y="158"/>
                  </a:cubicBezTo>
                  <a:cubicBezTo>
                    <a:pt x="139" y="162"/>
                    <a:pt x="139" y="162"/>
                    <a:pt x="139" y="162"/>
                  </a:cubicBezTo>
                  <a:cubicBezTo>
                    <a:pt x="139" y="162"/>
                    <a:pt x="139" y="163"/>
                    <a:pt x="138" y="164"/>
                  </a:cubicBezTo>
                  <a:cubicBezTo>
                    <a:pt x="138" y="166"/>
                    <a:pt x="137" y="166"/>
                    <a:pt x="137" y="166"/>
                  </a:cubicBezTo>
                  <a:cubicBezTo>
                    <a:pt x="137" y="166"/>
                    <a:pt x="136" y="166"/>
                    <a:pt x="135" y="166"/>
                  </a:cubicBezTo>
                  <a:cubicBezTo>
                    <a:pt x="135" y="166"/>
                    <a:pt x="134" y="165"/>
                    <a:pt x="134" y="165"/>
                  </a:cubicBezTo>
                  <a:cubicBezTo>
                    <a:pt x="134" y="167"/>
                    <a:pt x="134" y="167"/>
                    <a:pt x="134" y="167"/>
                  </a:cubicBezTo>
                  <a:cubicBezTo>
                    <a:pt x="134" y="167"/>
                    <a:pt x="134" y="168"/>
                    <a:pt x="135" y="168"/>
                  </a:cubicBezTo>
                  <a:cubicBezTo>
                    <a:pt x="136" y="169"/>
                    <a:pt x="136" y="170"/>
                    <a:pt x="137" y="170"/>
                  </a:cubicBezTo>
                  <a:cubicBezTo>
                    <a:pt x="137" y="171"/>
                    <a:pt x="138" y="172"/>
                    <a:pt x="138" y="172"/>
                  </a:cubicBezTo>
                  <a:cubicBezTo>
                    <a:pt x="136" y="174"/>
                    <a:pt x="136" y="174"/>
                    <a:pt x="136" y="174"/>
                  </a:cubicBezTo>
                  <a:cubicBezTo>
                    <a:pt x="136" y="175"/>
                    <a:pt x="136" y="175"/>
                    <a:pt x="136" y="175"/>
                  </a:cubicBezTo>
                  <a:cubicBezTo>
                    <a:pt x="134" y="175"/>
                    <a:pt x="134" y="175"/>
                    <a:pt x="134" y="175"/>
                  </a:cubicBezTo>
                  <a:cubicBezTo>
                    <a:pt x="133" y="174"/>
                    <a:pt x="133" y="174"/>
                    <a:pt x="133" y="174"/>
                  </a:cubicBezTo>
                  <a:cubicBezTo>
                    <a:pt x="133" y="174"/>
                    <a:pt x="132" y="174"/>
                    <a:pt x="132" y="174"/>
                  </a:cubicBezTo>
                  <a:close/>
                </a:path>
              </a:pathLst>
            </a:custGeom>
            <a:grpFill/>
            <a:ln w="19050" cap="rnd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71" name="Freeform 45"/>
            <p:cNvSpPr>
              <a:spLocks/>
            </p:cNvSpPr>
            <p:nvPr/>
          </p:nvSpPr>
          <p:spPr bwMode="auto">
            <a:xfrm>
              <a:off x="3117355" y="3610127"/>
              <a:ext cx="405690" cy="613681"/>
            </a:xfrm>
            <a:custGeom>
              <a:avLst/>
              <a:gdLst>
                <a:gd name="T0" fmla="*/ 84 w 178"/>
                <a:gd name="T1" fmla="*/ 3 h 278"/>
                <a:gd name="T2" fmla="*/ 97 w 178"/>
                <a:gd name="T3" fmla="*/ 2 h 278"/>
                <a:gd name="T4" fmla="*/ 107 w 178"/>
                <a:gd name="T5" fmla="*/ 5 h 278"/>
                <a:gd name="T6" fmla="*/ 102 w 178"/>
                <a:gd name="T7" fmla="*/ 16 h 278"/>
                <a:gd name="T8" fmla="*/ 113 w 178"/>
                <a:gd name="T9" fmla="*/ 16 h 278"/>
                <a:gd name="T10" fmla="*/ 119 w 178"/>
                <a:gd name="T11" fmla="*/ 18 h 278"/>
                <a:gd name="T12" fmla="*/ 126 w 178"/>
                <a:gd name="T13" fmla="*/ 24 h 278"/>
                <a:gd name="T14" fmla="*/ 134 w 178"/>
                <a:gd name="T15" fmla="*/ 25 h 278"/>
                <a:gd name="T16" fmla="*/ 145 w 178"/>
                <a:gd name="T17" fmla="*/ 19 h 278"/>
                <a:gd name="T18" fmla="*/ 154 w 178"/>
                <a:gd name="T19" fmla="*/ 24 h 278"/>
                <a:gd name="T20" fmla="*/ 164 w 178"/>
                <a:gd name="T21" fmla="*/ 27 h 278"/>
                <a:gd name="T22" fmla="*/ 167 w 178"/>
                <a:gd name="T23" fmla="*/ 34 h 278"/>
                <a:gd name="T24" fmla="*/ 165 w 178"/>
                <a:gd name="T25" fmla="*/ 42 h 278"/>
                <a:gd name="T26" fmla="*/ 178 w 178"/>
                <a:gd name="T27" fmla="*/ 50 h 278"/>
                <a:gd name="T28" fmla="*/ 168 w 178"/>
                <a:gd name="T29" fmla="*/ 59 h 278"/>
                <a:gd name="T30" fmla="*/ 156 w 178"/>
                <a:gd name="T31" fmla="*/ 65 h 278"/>
                <a:gd name="T32" fmla="*/ 144 w 178"/>
                <a:gd name="T33" fmla="*/ 74 h 278"/>
                <a:gd name="T34" fmla="*/ 142 w 178"/>
                <a:gd name="T35" fmla="*/ 81 h 278"/>
                <a:gd name="T36" fmla="*/ 141 w 178"/>
                <a:gd name="T37" fmla="*/ 92 h 278"/>
                <a:gd name="T38" fmla="*/ 137 w 178"/>
                <a:gd name="T39" fmla="*/ 103 h 278"/>
                <a:gd name="T40" fmla="*/ 135 w 178"/>
                <a:gd name="T41" fmla="*/ 112 h 278"/>
                <a:gd name="T42" fmla="*/ 126 w 178"/>
                <a:gd name="T43" fmla="*/ 117 h 278"/>
                <a:gd name="T44" fmla="*/ 130 w 178"/>
                <a:gd name="T45" fmla="*/ 128 h 278"/>
                <a:gd name="T46" fmla="*/ 123 w 178"/>
                <a:gd name="T47" fmla="*/ 137 h 278"/>
                <a:gd name="T48" fmla="*/ 120 w 178"/>
                <a:gd name="T49" fmla="*/ 144 h 278"/>
                <a:gd name="T50" fmla="*/ 111 w 178"/>
                <a:gd name="T51" fmla="*/ 143 h 278"/>
                <a:gd name="T52" fmla="*/ 102 w 178"/>
                <a:gd name="T53" fmla="*/ 141 h 278"/>
                <a:gd name="T54" fmla="*/ 102 w 178"/>
                <a:gd name="T55" fmla="*/ 149 h 278"/>
                <a:gd name="T56" fmla="*/ 103 w 178"/>
                <a:gd name="T57" fmla="*/ 157 h 278"/>
                <a:gd name="T58" fmla="*/ 104 w 178"/>
                <a:gd name="T59" fmla="*/ 166 h 278"/>
                <a:gd name="T60" fmla="*/ 107 w 178"/>
                <a:gd name="T61" fmla="*/ 174 h 278"/>
                <a:gd name="T62" fmla="*/ 114 w 178"/>
                <a:gd name="T63" fmla="*/ 180 h 278"/>
                <a:gd name="T64" fmla="*/ 106 w 178"/>
                <a:gd name="T65" fmla="*/ 189 h 278"/>
                <a:gd name="T66" fmla="*/ 96 w 178"/>
                <a:gd name="T67" fmla="*/ 196 h 278"/>
                <a:gd name="T68" fmla="*/ 93 w 178"/>
                <a:gd name="T69" fmla="*/ 205 h 278"/>
                <a:gd name="T70" fmla="*/ 94 w 178"/>
                <a:gd name="T71" fmla="*/ 214 h 278"/>
                <a:gd name="T72" fmla="*/ 100 w 178"/>
                <a:gd name="T73" fmla="*/ 224 h 278"/>
                <a:gd name="T74" fmla="*/ 100 w 178"/>
                <a:gd name="T75" fmla="*/ 233 h 278"/>
                <a:gd name="T76" fmla="*/ 91 w 178"/>
                <a:gd name="T77" fmla="*/ 233 h 278"/>
                <a:gd name="T78" fmla="*/ 80 w 178"/>
                <a:gd name="T79" fmla="*/ 243 h 278"/>
                <a:gd name="T80" fmla="*/ 71 w 178"/>
                <a:gd name="T81" fmla="*/ 254 h 278"/>
                <a:gd name="T82" fmla="*/ 71 w 178"/>
                <a:gd name="T83" fmla="*/ 268 h 278"/>
                <a:gd name="T84" fmla="*/ 62 w 178"/>
                <a:gd name="T85" fmla="*/ 275 h 278"/>
                <a:gd name="T86" fmla="*/ 40 w 178"/>
                <a:gd name="T87" fmla="*/ 274 h 278"/>
                <a:gd name="T88" fmla="*/ 26 w 178"/>
                <a:gd name="T89" fmla="*/ 268 h 278"/>
                <a:gd name="T90" fmla="*/ 11 w 178"/>
                <a:gd name="T91" fmla="*/ 265 h 278"/>
                <a:gd name="T92" fmla="*/ 4 w 178"/>
                <a:gd name="T93" fmla="*/ 261 h 278"/>
                <a:gd name="T94" fmla="*/ 14 w 178"/>
                <a:gd name="T95" fmla="*/ 247 h 278"/>
                <a:gd name="T96" fmla="*/ 21 w 178"/>
                <a:gd name="T97" fmla="*/ 225 h 278"/>
                <a:gd name="T98" fmla="*/ 28 w 178"/>
                <a:gd name="T99" fmla="*/ 199 h 278"/>
                <a:gd name="T100" fmla="*/ 25 w 178"/>
                <a:gd name="T101" fmla="*/ 188 h 278"/>
                <a:gd name="T102" fmla="*/ 11 w 178"/>
                <a:gd name="T103" fmla="*/ 188 h 278"/>
                <a:gd name="T104" fmla="*/ 14 w 178"/>
                <a:gd name="T105" fmla="*/ 174 h 278"/>
                <a:gd name="T106" fmla="*/ 4 w 178"/>
                <a:gd name="T107" fmla="*/ 171 h 278"/>
                <a:gd name="T108" fmla="*/ 11 w 178"/>
                <a:gd name="T109" fmla="*/ 157 h 278"/>
                <a:gd name="T110" fmla="*/ 18 w 178"/>
                <a:gd name="T111" fmla="*/ 143 h 278"/>
                <a:gd name="T112" fmla="*/ 22 w 178"/>
                <a:gd name="T113" fmla="*/ 135 h 278"/>
                <a:gd name="T114" fmla="*/ 32 w 178"/>
                <a:gd name="T115" fmla="*/ 129 h 278"/>
                <a:gd name="T116" fmla="*/ 49 w 178"/>
                <a:gd name="T117" fmla="*/ 98 h 278"/>
                <a:gd name="T118" fmla="*/ 71 w 178"/>
                <a:gd name="T119" fmla="*/ 55 h 278"/>
                <a:gd name="T120" fmla="*/ 70 w 178"/>
                <a:gd name="T121" fmla="*/ 32 h 278"/>
                <a:gd name="T122" fmla="*/ 72 w 178"/>
                <a:gd name="T123" fmla="*/ 19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8" h="278">
                  <a:moveTo>
                    <a:pt x="74" y="9"/>
                  </a:moveTo>
                  <a:cubicBezTo>
                    <a:pt x="74" y="9"/>
                    <a:pt x="78" y="6"/>
                    <a:pt x="78" y="6"/>
                  </a:cubicBezTo>
                  <a:cubicBezTo>
                    <a:pt x="78" y="6"/>
                    <a:pt x="79" y="5"/>
                    <a:pt x="79" y="5"/>
                  </a:cubicBezTo>
                  <a:cubicBezTo>
                    <a:pt x="80" y="5"/>
                    <a:pt x="81" y="5"/>
                    <a:pt x="82" y="5"/>
                  </a:cubicBezTo>
                  <a:cubicBezTo>
                    <a:pt x="82" y="5"/>
                    <a:pt x="83" y="4"/>
                    <a:pt x="83" y="4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88" y="2"/>
                    <a:pt x="89" y="2"/>
                    <a:pt x="89" y="2"/>
                  </a:cubicBezTo>
                  <a:cubicBezTo>
                    <a:pt x="89" y="2"/>
                    <a:pt x="93" y="1"/>
                    <a:pt x="93" y="1"/>
                  </a:cubicBezTo>
                  <a:cubicBezTo>
                    <a:pt x="93" y="1"/>
                    <a:pt x="94" y="2"/>
                    <a:pt x="95" y="2"/>
                  </a:cubicBezTo>
                  <a:cubicBezTo>
                    <a:pt x="95" y="2"/>
                    <a:pt x="97" y="2"/>
                    <a:pt x="97" y="2"/>
                  </a:cubicBezTo>
                  <a:cubicBezTo>
                    <a:pt x="98" y="2"/>
                    <a:pt x="100" y="1"/>
                    <a:pt x="100" y="1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5" y="2"/>
                    <a:pt x="105" y="2"/>
                    <a:pt x="105" y="2"/>
                  </a:cubicBezTo>
                  <a:cubicBezTo>
                    <a:pt x="105" y="2"/>
                    <a:pt x="105" y="4"/>
                    <a:pt x="105" y="4"/>
                  </a:cubicBezTo>
                  <a:cubicBezTo>
                    <a:pt x="105" y="4"/>
                    <a:pt x="105" y="5"/>
                    <a:pt x="106" y="5"/>
                  </a:cubicBezTo>
                  <a:cubicBezTo>
                    <a:pt x="107" y="5"/>
                    <a:pt x="107" y="5"/>
                    <a:pt x="107" y="5"/>
                  </a:cubicBezTo>
                  <a:cubicBezTo>
                    <a:pt x="107" y="6"/>
                    <a:pt x="107" y="9"/>
                    <a:pt x="107" y="9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4" y="10"/>
                    <a:pt x="103" y="10"/>
                    <a:pt x="103" y="11"/>
                  </a:cubicBezTo>
                  <a:cubicBezTo>
                    <a:pt x="103" y="11"/>
                    <a:pt x="101" y="12"/>
                    <a:pt x="101" y="12"/>
                  </a:cubicBezTo>
                  <a:cubicBezTo>
                    <a:pt x="101" y="13"/>
                    <a:pt x="100" y="13"/>
                    <a:pt x="101" y="14"/>
                  </a:cubicBezTo>
                  <a:cubicBezTo>
                    <a:pt x="101" y="15"/>
                    <a:pt x="102" y="16"/>
                    <a:pt x="102" y="16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9"/>
                    <a:pt x="103" y="19"/>
                  </a:cubicBezTo>
                  <a:cubicBezTo>
                    <a:pt x="103" y="20"/>
                    <a:pt x="104" y="19"/>
                    <a:pt x="105" y="19"/>
                  </a:cubicBezTo>
                  <a:cubicBezTo>
                    <a:pt x="107" y="19"/>
                    <a:pt x="108" y="18"/>
                    <a:pt x="109" y="18"/>
                  </a:cubicBezTo>
                  <a:cubicBezTo>
                    <a:pt x="109" y="18"/>
                    <a:pt x="110" y="18"/>
                    <a:pt x="110" y="18"/>
                  </a:cubicBezTo>
                  <a:cubicBezTo>
                    <a:pt x="111" y="17"/>
                    <a:pt x="113" y="16"/>
                    <a:pt x="113" y="16"/>
                  </a:cubicBezTo>
                  <a:cubicBezTo>
                    <a:pt x="113" y="16"/>
                    <a:pt x="113" y="14"/>
                    <a:pt x="114" y="15"/>
                  </a:cubicBezTo>
                  <a:cubicBezTo>
                    <a:pt x="114" y="15"/>
                    <a:pt x="114" y="17"/>
                    <a:pt x="114" y="17"/>
                  </a:cubicBezTo>
                  <a:cubicBezTo>
                    <a:pt x="114" y="17"/>
                    <a:pt x="113" y="19"/>
                    <a:pt x="113" y="19"/>
                  </a:cubicBezTo>
                  <a:cubicBezTo>
                    <a:pt x="114" y="20"/>
                    <a:pt x="115" y="19"/>
                    <a:pt x="115" y="19"/>
                  </a:cubicBezTo>
                  <a:cubicBezTo>
                    <a:pt x="116" y="18"/>
                    <a:pt x="117" y="18"/>
                    <a:pt x="117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21" y="18"/>
                    <a:pt x="121" y="18"/>
                  </a:cubicBezTo>
                  <a:cubicBezTo>
                    <a:pt x="121" y="18"/>
                    <a:pt x="122" y="19"/>
                    <a:pt x="123" y="19"/>
                  </a:cubicBezTo>
                  <a:cubicBezTo>
                    <a:pt x="123" y="20"/>
                    <a:pt x="126" y="21"/>
                    <a:pt x="126" y="21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25" y="23"/>
                    <a:pt x="124" y="25"/>
                    <a:pt x="125" y="25"/>
                  </a:cubicBezTo>
                  <a:cubicBezTo>
                    <a:pt x="125" y="25"/>
                    <a:pt x="126" y="24"/>
                    <a:pt x="126" y="24"/>
                  </a:cubicBezTo>
                  <a:cubicBezTo>
                    <a:pt x="127" y="24"/>
                    <a:pt x="128" y="23"/>
                    <a:pt x="128" y="23"/>
                  </a:cubicBezTo>
                  <a:cubicBezTo>
                    <a:pt x="128" y="23"/>
                    <a:pt x="128" y="22"/>
                    <a:pt x="128" y="22"/>
                  </a:cubicBezTo>
                  <a:cubicBezTo>
                    <a:pt x="128" y="23"/>
                    <a:pt x="130" y="24"/>
                    <a:pt x="130" y="24"/>
                  </a:cubicBezTo>
                  <a:cubicBezTo>
                    <a:pt x="130" y="24"/>
                    <a:pt x="131" y="26"/>
                    <a:pt x="131" y="26"/>
                  </a:cubicBezTo>
                  <a:cubicBezTo>
                    <a:pt x="131" y="26"/>
                    <a:pt x="133" y="25"/>
                    <a:pt x="133" y="25"/>
                  </a:cubicBezTo>
                  <a:cubicBezTo>
                    <a:pt x="133" y="25"/>
                    <a:pt x="133" y="25"/>
                    <a:pt x="134" y="25"/>
                  </a:cubicBezTo>
                  <a:cubicBezTo>
                    <a:pt x="135" y="25"/>
                    <a:pt x="135" y="25"/>
                    <a:pt x="135" y="25"/>
                  </a:cubicBezTo>
                  <a:cubicBezTo>
                    <a:pt x="136" y="26"/>
                    <a:pt x="139" y="26"/>
                    <a:pt x="139" y="26"/>
                  </a:cubicBezTo>
                  <a:cubicBezTo>
                    <a:pt x="142" y="24"/>
                    <a:pt x="142" y="24"/>
                    <a:pt x="142" y="24"/>
                  </a:cubicBezTo>
                  <a:cubicBezTo>
                    <a:pt x="143" y="21"/>
                    <a:pt x="143" y="21"/>
                    <a:pt x="143" y="21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3" y="20"/>
                    <a:pt x="145" y="19"/>
                    <a:pt x="145" y="19"/>
                  </a:cubicBezTo>
                  <a:cubicBezTo>
                    <a:pt x="145" y="19"/>
                    <a:pt x="146" y="19"/>
                    <a:pt x="146" y="20"/>
                  </a:cubicBezTo>
                  <a:cubicBezTo>
                    <a:pt x="146" y="20"/>
                    <a:pt x="148" y="22"/>
                    <a:pt x="148" y="22"/>
                  </a:cubicBezTo>
                  <a:cubicBezTo>
                    <a:pt x="148" y="22"/>
                    <a:pt x="150" y="22"/>
                    <a:pt x="150" y="22"/>
                  </a:cubicBezTo>
                  <a:cubicBezTo>
                    <a:pt x="151" y="22"/>
                    <a:pt x="151" y="21"/>
                    <a:pt x="152" y="22"/>
                  </a:cubicBezTo>
                  <a:cubicBezTo>
                    <a:pt x="152" y="23"/>
                    <a:pt x="152" y="24"/>
                    <a:pt x="153" y="24"/>
                  </a:cubicBezTo>
                  <a:cubicBezTo>
                    <a:pt x="153" y="24"/>
                    <a:pt x="154" y="24"/>
                    <a:pt x="154" y="24"/>
                  </a:cubicBezTo>
                  <a:cubicBezTo>
                    <a:pt x="155" y="25"/>
                    <a:pt x="157" y="25"/>
                    <a:pt x="157" y="25"/>
                  </a:cubicBezTo>
                  <a:cubicBezTo>
                    <a:pt x="158" y="23"/>
                    <a:pt x="158" y="23"/>
                    <a:pt x="158" y="23"/>
                  </a:cubicBezTo>
                  <a:cubicBezTo>
                    <a:pt x="158" y="23"/>
                    <a:pt x="158" y="22"/>
                    <a:pt x="159" y="23"/>
                  </a:cubicBezTo>
                  <a:cubicBezTo>
                    <a:pt x="160" y="23"/>
                    <a:pt x="160" y="25"/>
                    <a:pt x="160" y="25"/>
                  </a:cubicBezTo>
                  <a:cubicBezTo>
                    <a:pt x="160" y="25"/>
                    <a:pt x="161" y="26"/>
                    <a:pt x="161" y="26"/>
                  </a:cubicBezTo>
                  <a:cubicBezTo>
                    <a:pt x="161" y="26"/>
                    <a:pt x="164" y="27"/>
                    <a:pt x="164" y="27"/>
                  </a:cubicBezTo>
                  <a:cubicBezTo>
                    <a:pt x="164" y="27"/>
                    <a:pt x="166" y="26"/>
                    <a:pt x="166" y="26"/>
                  </a:cubicBezTo>
                  <a:cubicBezTo>
                    <a:pt x="167" y="26"/>
                    <a:pt x="167" y="28"/>
                    <a:pt x="167" y="28"/>
                  </a:cubicBezTo>
                  <a:cubicBezTo>
                    <a:pt x="167" y="28"/>
                    <a:pt x="167" y="29"/>
                    <a:pt x="167" y="29"/>
                  </a:cubicBezTo>
                  <a:cubicBezTo>
                    <a:pt x="166" y="30"/>
                    <a:pt x="166" y="30"/>
                    <a:pt x="167" y="30"/>
                  </a:cubicBezTo>
                  <a:cubicBezTo>
                    <a:pt x="167" y="31"/>
                    <a:pt x="168" y="32"/>
                    <a:pt x="168" y="32"/>
                  </a:cubicBezTo>
                  <a:cubicBezTo>
                    <a:pt x="168" y="32"/>
                    <a:pt x="167" y="34"/>
                    <a:pt x="167" y="34"/>
                  </a:cubicBezTo>
                  <a:cubicBezTo>
                    <a:pt x="167" y="35"/>
                    <a:pt x="166" y="36"/>
                    <a:pt x="166" y="36"/>
                  </a:cubicBezTo>
                  <a:cubicBezTo>
                    <a:pt x="165" y="37"/>
                    <a:pt x="165" y="37"/>
                    <a:pt x="165" y="37"/>
                  </a:cubicBezTo>
                  <a:cubicBezTo>
                    <a:pt x="165" y="38"/>
                    <a:pt x="165" y="38"/>
                    <a:pt x="165" y="38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65" y="39"/>
                    <a:pt x="165" y="40"/>
                    <a:pt x="165" y="40"/>
                  </a:cubicBezTo>
                  <a:cubicBezTo>
                    <a:pt x="164" y="40"/>
                    <a:pt x="165" y="42"/>
                    <a:pt x="165" y="42"/>
                  </a:cubicBezTo>
                  <a:cubicBezTo>
                    <a:pt x="166" y="43"/>
                    <a:pt x="166" y="43"/>
                    <a:pt x="166" y="43"/>
                  </a:cubicBezTo>
                  <a:cubicBezTo>
                    <a:pt x="166" y="43"/>
                    <a:pt x="168" y="42"/>
                    <a:pt x="168" y="42"/>
                  </a:cubicBezTo>
                  <a:cubicBezTo>
                    <a:pt x="168" y="42"/>
                    <a:pt x="171" y="43"/>
                    <a:pt x="171" y="43"/>
                  </a:cubicBezTo>
                  <a:cubicBezTo>
                    <a:pt x="171" y="43"/>
                    <a:pt x="173" y="44"/>
                    <a:pt x="173" y="45"/>
                  </a:cubicBezTo>
                  <a:cubicBezTo>
                    <a:pt x="174" y="45"/>
                    <a:pt x="176" y="47"/>
                    <a:pt x="176" y="47"/>
                  </a:cubicBezTo>
                  <a:cubicBezTo>
                    <a:pt x="178" y="50"/>
                    <a:pt x="178" y="50"/>
                    <a:pt x="178" y="50"/>
                  </a:cubicBezTo>
                  <a:cubicBezTo>
                    <a:pt x="176" y="52"/>
                    <a:pt x="176" y="52"/>
                    <a:pt x="176" y="52"/>
                  </a:cubicBezTo>
                  <a:cubicBezTo>
                    <a:pt x="174" y="55"/>
                    <a:pt x="174" y="55"/>
                    <a:pt x="174" y="55"/>
                  </a:cubicBezTo>
                  <a:cubicBezTo>
                    <a:pt x="172" y="56"/>
                    <a:pt x="172" y="56"/>
                    <a:pt x="172" y="56"/>
                  </a:cubicBezTo>
                  <a:cubicBezTo>
                    <a:pt x="172" y="56"/>
                    <a:pt x="171" y="58"/>
                    <a:pt x="171" y="58"/>
                  </a:cubicBezTo>
                  <a:cubicBezTo>
                    <a:pt x="171" y="58"/>
                    <a:pt x="169" y="59"/>
                    <a:pt x="169" y="59"/>
                  </a:cubicBezTo>
                  <a:cubicBezTo>
                    <a:pt x="168" y="59"/>
                    <a:pt x="168" y="59"/>
                    <a:pt x="168" y="59"/>
                  </a:cubicBezTo>
                  <a:cubicBezTo>
                    <a:pt x="165" y="62"/>
                    <a:pt x="165" y="62"/>
                    <a:pt x="165" y="62"/>
                  </a:cubicBezTo>
                  <a:cubicBezTo>
                    <a:pt x="163" y="63"/>
                    <a:pt x="163" y="63"/>
                    <a:pt x="163" y="63"/>
                  </a:cubicBezTo>
                  <a:cubicBezTo>
                    <a:pt x="161" y="64"/>
                    <a:pt x="161" y="64"/>
                    <a:pt x="161" y="64"/>
                  </a:cubicBezTo>
                  <a:cubicBezTo>
                    <a:pt x="160" y="64"/>
                    <a:pt x="160" y="64"/>
                    <a:pt x="160" y="64"/>
                  </a:cubicBezTo>
                  <a:cubicBezTo>
                    <a:pt x="158" y="66"/>
                    <a:pt x="158" y="66"/>
                    <a:pt x="158" y="66"/>
                  </a:cubicBezTo>
                  <a:cubicBezTo>
                    <a:pt x="156" y="65"/>
                    <a:pt x="156" y="65"/>
                    <a:pt x="156" y="65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3" y="67"/>
                    <a:pt x="153" y="67"/>
                    <a:pt x="153" y="67"/>
                  </a:cubicBezTo>
                  <a:cubicBezTo>
                    <a:pt x="149" y="69"/>
                    <a:pt x="149" y="69"/>
                    <a:pt x="149" y="69"/>
                  </a:cubicBezTo>
                  <a:cubicBezTo>
                    <a:pt x="148" y="72"/>
                    <a:pt x="148" y="72"/>
                    <a:pt x="148" y="72"/>
                  </a:cubicBezTo>
                  <a:cubicBezTo>
                    <a:pt x="148" y="72"/>
                    <a:pt x="146" y="72"/>
                    <a:pt x="146" y="73"/>
                  </a:cubicBezTo>
                  <a:cubicBezTo>
                    <a:pt x="145" y="73"/>
                    <a:pt x="144" y="74"/>
                    <a:pt x="144" y="74"/>
                  </a:cubicBezTo>
                  <a:cubicBezTo>
                    <a:pt x="142" y="73"/>
                    <a:pt x="142" y="73"/>
                    <a:pt x="142" y="73"/>
                  </a:cubicBezTo>
                  <a:cubicBezTo>
                    <a:pt x="141" y="74"/>
                    <a:pt x="141" y="74"/>
                    <a:pt x="141" y="74"/>
                  </a:cubicBezTo>
                  <a:cubicBezTo>
                    <a:pt x="141" y="76"/>
                    <a:pt x="141" y="76"/>
                    <a:pt x="141" y="76"/>
                  </a:cubicBezTo>
                  <a:cubicBezTo>
                    <a:pt x="142" y="76"/>
                    <a:pt x="142" y="76"/>
                    <a:pt x="142" y="76"/>
                  </a:cubicBezTo>
                  <a:cubicBezTo>
                    <a:pt x="142" y="76"/>
                    <a:pt x="142" y="78"/>
                    <a:pt x="142" y="78"/>
                  </a:cubicBezTo>
                  <a:cubicBezTo>
                    <a:pt x="142" y="79"/>
                    <a:pt x="142" y="81"/>
                    <a:pt x="142" y="81"/>
                  </a:cubicBezTo>
                  <a:cubicBezTo>
                    <a:pt x="144" y="82"/>
                    <a:pt x="144" y="82"/>
                    <a:pt x="144" y="82"/>
                  </a:cubicBezTo>
                  <a:cubicBezTo>
                    <a:pt x="144" y="82"/>
                    <a:pt x="144" y="85"/>
                    <a:pt x="143" y="85"/>
                  </a:cubicBezTo>
                  <a:cubicBezTo>
                    <a:pt x="143" y="85"/>
                    <a:pt x="141" y="86"/>
                    <a:pt x="141" y="86"/>
                  </a:cubicBezTo>
                  <a:cubicBezTo>
                    <a:pt x="141" y="87"/>
                    <a:pt x="141" y="87"/>
                    <a:pt x="141" y="87"/>
                  </a:cubicBezTo>
                  <a:cubicBezTo>
                    <a:pt x="142" y="89"/>
                    <a:pt x="142" y="89"/>
                    <a:pt x="142" y="89"/>
                  </a:cubicBezTo>
                  <a:cubicBezTo>
                    <a:pt x="142" y="89"/>
                    <a:pt x="142" y="92"/>
                    <a:pt x="141" y="92"/>
                  </a:cubicBezTo>
                  <a:cubicBezTo>
                    <a:pt x="141" y="93"/>
                    <a:pt x="140" y="95"/>
                    <a:pt x="140" y="95"/>
                  </a:cubicBezTo>
                  <a:cubicBezTo>
                    <a:pt x="139" y="96"/>
                    <a:pt x="139" y="96"/>
                    <a:pt x="139" y="96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9" y="99"/>
                    <a:pt x="139" y="99"/>
                    <a:pt x="139" y="99"/>
                  </a:cubicBezTo>
                  <a:cubicBezTo>
                    <a:pt x="139" y="102"/>
                    <a:pt x="139" y="102"/>
                    <a:pt x="139" y="102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6" y="106"/>
                    <a:pt x="136" y="106"/>
                    <a:pt x="136" y="106"/>
                  </a:cubicBezTo>
                  <a:cubicBezTo>
                    <a:pt x="137" y="107"/>
                    <a:pt x="137" y="107"/>
                    <a:pt x="137" y="107"/>
                  </a:cubicBezTo>
                  <a:cubicBezTo>
                    <a:pt x="138" y="109"/>
                    <a:pt x="138" y="109"/>
                    <a:pt x="138" y="109"/>
                  </a:cubicBezTo>
                  <a:cubicBezTo>
                    <a:pt x="137" y="111"/>
                    <a:pt x="137" y="111"/>
                    <a:pt x="137" y="111"/>
                  </a:cubicBezTo>
                  <a:cubicBezTo>
                    <a:pt x="136" y="112"/>
                    <a:pt x="136" y="112"/>
                    <a:pt x="136" y="112"/>
                  </a:cubicBezTo>
                  <a:cubicBezTo>
                    <a:pt x="135" y="112"/>
                    <a:pt x="135" y="112"/>
                    <a:pt x="135" y="112"/>
                  </a:cubicBezTo>
                  <a:cubicBezTo>
                    <a:pt x="133" y="114"/>
                    <a:pt x="133" y="114"/>
                    <a:pt x="133" y="114"/>
                  </a:cubicBezTo>
                  <a:cubicBezTo>
                    <a:pt x="131" y="114"/>
                    <a:pt x="131" y="114"/>
                    <a:pt x="131" y="114"/>
                  </a:cubicBezTo>
                  <a:cubicBezTo>
                    <a:pt x="130" y="114"/>
                    <a:pt x="130" y="114"/>
                    <a:pt x="130" y="114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7" y="116"/>
                    <a:pt x="127" y="116"/>
                    <a:pt x="127" y="116"/>
                  </a:cubicBezTo>
                  <a:cubicBezTo>
                    <a:pt x="126" y="117"/>
                    <a:pt x="126" y="117"/>
                    <a:pt x="126" y="117"/>
                  </a:cubicBezTo>
                  <a:cubicBezTo>
                    <a:pt x="126" y="119"/>
                    <a:pt x="126" y="119"/>
                    <a:pt x="126" y="119"/>
                  </a:cubicBezTo>
                  <a:cubicBezTo>
                    <a:pt x="126" y="119"/>
                    <a:pt x="126" y="120"/>
                    <a:pt x="126" y="120"/>
                  </a:cubicBezTo>
                  <a:cubicBezTo>
                    <a:pt x="127" y="120"/>
                    <a:pt x="127" y="121"/>
                    <a:pt x="127" y="121"/>
                  </a:cubicBezTo>
                  <a:cubicBezTo>
                    <a:pt x="128" y="123"/>
                    <a:pt x="128" y="123"/>
                    <a:pt x="128" y="123"/>
                  </a:cubicBezTo>
                  <a:cubicBezTo>
                    <a:pt x="129" y="125"/>
                    <a:pt x="129" y="125"/>
                    <a:pt x="129" y="125"/>
                  </a:cubicBezTo>
                  <a:cubicBezTo>
                    <a:pt x="130" y="128"/>
                    <a:pt x="130" y="128"/>
                    <a:pt x="130" y="128"/>
                  </a:cubicBezTo>
                  <a:cubicBezTo>
                    <a:pt x="130" y="128"/>
                    <a:pt x="129" y="130"/>
                    <a:pt x="129" y="130"/>
                  </a:cubicBezTo>
                  <a:cubicBezTo>
                    <a:pt x="129" y="130"/>
                    <a:pt x="128" y="132"/>
                    <a:pt x="128" y="132"/>
                  </a:cubicBezTo>
                  <a:cubicBezTo>
                    <a:pt x="127" y="134"/>
                    <a:pt x="127" y="134"/>
                    <a:pt x="127" y="134"/>
                  </a:cubicBezTo>
                  <a:cubicBezTo>
                    <a:pt x="126" y="136"/>
                    <a:pt x="126" y="136"/>
                    <a:pt x="126" y="136"/>
                  </a:cubicBezTo>
                  <a:cubicBezTo>
                    <a:pt x="125" y="137"/>
                    <a:pt x="125" y="137"/>
                    <a:pt x="125" y="137"/>
                  </a:cubicBezTo>
                  <a:cubicBezTo>
                    <a:pt x="123" y="137"/>
                    <a:pt x="123" y="137"/>
                    <a:pt x="123" y="137"/>
                  </a:cubicBezTo>
                  <a:cubicBezTo>
                    <a:pt x="123" y="138"/>
                    <a:pt x="123" y="138"/>
                    <a:pt x="123" y="138"/>
                  </a:cubicBezTo>
                  <a:cubicBezTo>
                    <a:pt x="122" y="140"/>
                    <a:pt x="122" y="140"/>
                    <a:pt x="122" y="140"/>
                  </a:cubicBezTo>
                  <a:cubicBezTo>
                    <a:pt x="122" y="141"/>
                    <a:pt x="122" y="141"/>
                    <a:pt x="122" y="141"/>
                  </a:cubicBezTo>
                  <a:cubicBezTo>
                    <a:pt x="121" y="141"/>
                    <a:pt x="121" y="141"/>
                    <a:pt x="121" y="141"/>
                  </a:cubicBezTo>
                  <a:cubicBezTo>
                    <a:pt x="121" y="143"/>
                    <a:pt x="121" y="143"/>
                    <a:pt x="121" y="143"/>
                  </a:cubicBezTo>
                  <a:cubicBezTo>
                    <a:pt x="120" y="144"/>
                    <a:pt x="120" y="144"/>
                    <a:pt x="120" y="144"/>
                  </a:cubicBezTo>
                  <a:cubicBezTo>
                    <a:pt x="120" y="144"/>
                    <a:pt x="119" y="144"/>
                    <a:pt x="119" y="144"/>
                  </a:cubicBezTo>
                  <a:cubicBezTo>
                    <a:pt x="118" y="144"/>
                    <a:pt x="117" y="145"/>
                    <a:pt x="117" y="145"/>
                  </a:cubicBezTo>
                  <a:cubicBezTo>
                    <a:pt x="117" y="145"/>
                    <a:pt x="115" y="145"/>
                    <a:pt x="115" y="144"/>
                  </a:cubicBezTo>
                  <a:cubicBezTo>
                    <a:pt x="115" y="144"/>
                    <a:pt x="114" y="145"/>
                    <a:pt x="113" y="144"/>
                  </a:cubicBezTo>
                  <a:cubicBezTo>
                    <a:pt x="113" y="144"/>
                    <a:pt x="112" y="143"/>
                    <a:pt x="112" y="143"/>
                  </a:cubicBezTo>
                  <a:cubicBezTo>
                    <a:pt x="111" y="143"/>
                    <a:pt x="111" y="143"/>
                    <a:pt x="111" y="143"/>
                  </a:cubicBezTo>
                  <a:cubicBezTo>
                    <a:pt x="109" y="143"/>
                    <a:pt x="109" y="143"/>
                    <a:pt x="109" y="143"/>
                  </a:cubicBezTo>
                  <a:cubicBezTo>
                    <a:pt x="106" y="143"/>
                    <a:pt x="106" y="143"/>
                    <a:pt x="106" y="143"/>
                  </a:cubicBezTo>
                  <a:cubicBezTo>
                    <a:pt x="104" y="143"/>
                    <a:pt x="104" y="143"/>
                    <a:pt x="104" y="143"/>
                  </a:cubicBezTo>
                  <a:cubicBezTo>
                    <a:pt x="104" y="142"/>
                    <a:pt x="104" y="142"/>
                    <a:pt x="104" y="142"/>
                  </a:cubicBezTo>
                  <a:cubicBezTo>
                    <a:pt x="103" y="143"/>
                    <a:pt x="103" y="143"/>
                    <a:pt x="103" y="143"/>
                  </a:cubicBezTo>
                  <a:cubicBezTo>
                    <a:pt x="102" y="141"/>
                    <a:pt x="102" y="141"/>
                    <a:pt x="102" y="141"/>
                  </a:cubicBezTo>
                  <a:cubicBezTo>
                    <a:pt x="100" y="141"/>
                    <a:pt x="100" y="141"/>
                    <a:pt x="100" y="141"/>
                  </a:cubicBezTo>
                  <a:cubicBezTo>
                    <a:pt x="98" y="141"/>
                    <a:pt x="98" y="141"/>
                    <a:pt x="98" y="141"/>
                  </a:cubicBezTo>
                  <a:cubicBezTo>
                    <a:pt x="98" y="141"/>
                    <a:pt x="98" y="142"/>
                    <a:pt x="99" y="143"/>
                  </a:cubicBezTo>
                  <a:cubicBezTo>
                    <a:pt x="99" y="143"/>
                    <a:pt x="100" y="145"/>
                    <a:pt x="100" y="145"/>
                  </a:cubicBezTo>
                  <a:cubicBezTo>
                    <a:pt x="100" y="145"/>
                    <a:pt x="100" y="147"/>
                    <a:pt x="100" y="147"/>
                  </a:cubicBezTo>
                  <a:cubicBezTo>
                    <a:pt x="100" y="147"/>
                    <a:pt x="102" y="149"/>
                    <a:pt x="102" y="149"/>
                  </a:cubicBezTo>
                  <a:cubicBezTo>
                    <a:pt x="102" y="150"/>
                    <a:pt x="102" y="150"/>
                    <a:pt x="102" y="150"/>
                  </a:cubicBezTo>
                  <a:cubicBezTo>
                    <a:pt x="102" y="150"/>
                    <a:pt x="103" y="152"/>
                    <a:pt x="103" y="152"/>
                  </a:cubicBezTo>
                  <a:cubicBezTo>
                    <a:pt x="103" y="152"/>
                    <a:pt x="105" y="153"/>
                    <a:pt x="105" y="153"/>
                  </a:cubicBezTo>
                  <a:cubicBezTo>
                    <a:pt x="105" y="155"/>
                    <a:pt x="105" y="155"/>
                    <a:pt x="105" y="155"/>
                  </a:cubicBezTo>
                  <a:cubicBezTo>
                    <a:pt x="104" y="156"/>
                    <a:pt x="104" y="156"/>
                    <a:pt x="104" y="156"/>
                  </a:cubicBezTo>
                  <a:cubicBezTo>
                    <a:pt x="103" y="157"/>
                    <a:pt x="103" y="157"/>
                    <a:pt x="103" y="157"/>
                  </a:cubicBezTo>
                  <a:cubicBezTo>
                    <a:pt x="104" y="159"/>
                    <a:pt x="104" y="159"/>
                    <a:pt x="104" y="159"/>
                  </a:cubicBezTo>
                  <a:cubicBezTo>
                    <a:pt x="104" y="161"/>
                    <a:pt x="104" y="161"/>
                    <a:pt x="104" y="161"/>
                  </a:cubicBezTo>
                  <a:cubicBezTo>
                    <a:pt x="105" y="162"/>
                    <a:pt x="105" y="162"/>
                    <a:pt x="105" y="162"/>
                  </a:cubicBezTo>
                  <a:cubicBezTo>
                    <a:pt x="105" y="163"/>
                    <a:pt x="105" y="163"/>
                    <a:pt x="105" y="163"/>
                  </a:cubicBezTo>
                  <a:cubicBezTo>
                    <a:pt x="104" y="164"/>
                    <a:pt x="104" y="164"/>
                    <a:pt x="104" y="164"/>
                  </a:cubicBezTo>
                  <a:cubicBezTo>
                    <a:pt x="104" y="166"/>
                    <a:pt x="104" y="166"/>
                    <a:pt x="104" y="166"/>
                  </a:cubicBezTo>
                  <a:cubicBezTo>
                    <a:pt x="105" y="168"/>
                    <a:pt x="105" y="168"/>
                    <a:pt x="105" y="168"/>
                  </a:cubicBezTo>
                  <a:cubicBezTo>
                    <a:pt x="106" y="170"/>
                    <a:pt x="106" y="170"/>
                    <a:pt x="106" y="170"/>
                  </a:cubicBezTo>
                  <a:cubicBezTo>
                    <a:pt x="108" y="170"/>
                    <a:pt x="108" y="170"/>
                    <a:pt x="108" y="170"/>
                  </a:cubicBezTo>
                  <a:cubicBezTo>
                    <a:pt x="108" y="172"/>
                    <a:pt x="108" y="172"/>
                    <a:pt x="108" y="172"/>
                  </a:cubicBezTo>
                  <a:cubicBezTo>
                    <a:pt x="107" y="173"/>
                    <a:pt x="107" y="173"/>
                    <a:pt x="107" y="173"/>
                  </a:cubicBezTo>
                  <a:cubicBezTo>
                    <a:pt x="107" y="173"/>
                    <a:pt x="107" y="174"/>
                    <a:pt x="107" y="174"/>
                  </a:cubicBezTo>
                  <a:cubicBezTo>
                    <a:pt x="108" y="174"/>
                    <a:pt x="109" y="175"/>
                    <a:pt x="109" y="175"/>
                  </a:cubicBezTo>
                  <a:cubicBezTo>
                    <a:pt x="111" y="174"/>
                    <a:pt x="111" y="174"/>
                    <a:pt x="111" y="174"/>
                  </a:cubicBezTo>
                  <a:cubicBezTo>
                    <a:pt x="111" y="174"/>
                    <a:pt x="112" y="174"/>
                    <a:pt x="112" y="174"/>
                  </a:cubicBezTo>
                  <a:cubicBezTo>
                    <a:pt x="112" y="175"/>
                    <a:pt x="113" y="177"/>
                    <a:pt x="113" y="177"/>
                  </a:cubicBezTo>
                  <a:cubicBezTo>
                    <a:pt x="114" y="178"/>
                    <a:pt x="114" y="178"/>
                    <a:pt x="114" y="178"/>
                  </a:cubicBezTo>
                  <a:cubicBezTo>
                    <a:pt x="114" y="180"/>
                    <a:pt x="114" y="180"/>
                    <a:pt x="114" y="180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0" y="184"/>
                    <a:pt x="110" y="184"/>
                    <a:pt x="110" y="184"/>
                  </a:cubicBezTo>
                  <a:cubicBezTo>
                    <a:pt x="109" y="185"/>
                    <a:pt x="109" y="185"/>
                    <a:pt x="109" y="185"/>
                  </a:cubicBezTo>
                  <a:cubicBezTo>
                    <a:pt x="109" y="187"/>
                    <a:pt x="109" y="187"/>
                    <a:pt x="109" y="187"/>
                  </a:cubicBezTo>
                  <a:cubicBezTo>
                    <a:pt x="108" y="188"/>
                    <a:pt x="108" y="188"/>
                    <a:pt x="108" y="188"/>
                  </a:cubicBezTo>
                  <a:cubicBezTo>
                    <a:pt x="106" y="189"/>
                    <a:pt x="106" y="189"/>
                    <a:pt x="106" y="189"/>
                  </a:cubicBezTo>
                  <a:cubicBezTo>
                    <a:pt x="104" y="190"/>
                    <a:pt x="104" y="190"/>
                    <a:pt x="104" y="190"/>
                  </a:cubicBezTo>
                  <a:cubicBezTo>
                    <a:pt x="103" y="190"/>
                    <a:pt x="103" y="190"/>
                    <a:pt x="103" y="190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99" y="192"/>
                    <a:pt x="99" y="192"/>
                    <a:pt x="99" y="192"/>
                  </a:cubicBezTo>
                  <a:cubicBezTo>
                    <a:pt x="98" y="192"/>
                    <a:pt x="98" y="192"/>
                    <a:pt x="98" y="192"/>
                  </a:cubicBezTo>
                  <a:cubicBezTo>
                    <a:pt x="96" y="196"/>
                    <a:pt x="96" y="196"/>
                    <a:pt x="96" y="196"/>
                  </a:cubicBezTo>
                  <a:cubicBezTo>
                    <a:pt x="96" y="196"/>
                    <a:pt x="96" y="198"/>
                    <a:pt x="96" y="198"/>
                  </a:cubicBezTo>
                  <a:cubicBezTo>
                    <a:pt x="96" y="198"/>
                    <a:pt x="97" y="199"/>
                    <a:pt x="97" y="199"/>
                  </a:cubicBezTo>
                  <a:cubicBezTo>
                    <a:pt x="97" y="199"/>
                    <a:pt x="95" y="201"/>
                    <a:pt x="95" y="201"/>
                  </a:cubicBezTo>
                  <a:cubicBezTo>
                    <a:pt x="95" y="201"/>
                    <a:pt x="93" y="202"/>
                    <a:pt x="93" y="202"/>
                  </a:cubicBezTo>
                  <a:cubicBezTo>
                    <a:pt x="92" y="204"/>
                    <a:pt x="92" y="204"/>
                    <a:pt x="92" y="204"/>
                  </a:cubicBezTo>
                  <a:cubicBezTo>
                    <a:pt x="93" y="205"/>
                    <a:pt x="93" y="205"/>
                    <a:pt x="93" y="205"/>
                  </a:cubicBezTo>
                  <a:cubicBezTo>
                    <a:pt x="91" y="205"/>
                    <a:pt x="91" y="205"/>
                    <a:pt x="91" y="205"/>
                  </a:cubicBezTo>
                  <a:cubicBezTo>
                    <a:pt x="92" y="207"/>
                    <a:pt x="92" y="207"/>
                    <a:pt x="92" y="207"/>
                  </a:cubicBezTo>
                  <a:cubicBezTo>
                    <a:pt x="91" y="208"/>
                    <a:pt x="91" y="208"/>
                    <a:pt x="91" y="208"/>
                  </a:cubicBezTo>
                  <a:cubicBezTo>
                    <a:pt x="92" y="209"/>
                    <a:pt x="92" y="209"/>
                    <a:pt x="92" y="209"/>
                  </a:cubicBezTo>
                  <a:cubicBezTo>
                    <a:pt x="92" y="209"/>
                    <a:pt x="93" y="212"/>
                    <a:pt x="93" y="212"/>
                  </a:cubicBezTo>
                  <a:cubicBezTo>
                    <a:pt x="93" y="213"/>
                    <a:pt x="94" y="214"/>
                    <a:pt x="94" y="214"/>
                  </a:cubicBezTo>
                  <a:cubicBezTo>
                    <a:pt x="94" y="214"/>
                    <a:pt x="95" y="215"/>
                    <a:pt x="95" y="215"/>
                  </a:cubicBezTo>
                  <a:cubicBezTo>
                    <a:pt x="95" y="216"/>
                    <a:pt x="95" y="217"/>
                    <a:pt x="95" y="218"/>
                  </a:cubicBezTo>
                  <a:cubicBezTo>
                    <a:pt x="95" y="219"/>
                    <a:pt x="96" y="221"/>
                    <a:pt x="96" y="221"/>
                  </a:cubicBezTo>
                  <a:cubicBezTo>
                    <a:pt x="97" y="223"/>
                    <a:pt x="97" y="223"/>
                    <a:pt x="97" y="223"/>
                  </a:cubicBezTo>
                  <a:cubicBezTo>
                    <a:pt x="97" y="223"/>
                    <a:pt x="97" y="224"/>
                    <a:pt x="97" y="224"/>
                  </a:cubicBezTo>
                  <a:cubicBezTo>
                    <a:pt x="98" y="224"/>
                    <a:pt x="100" y="224"/>
                    <a:pt x="100" y="224"/>
                  </a:cubicBezTo>
                  <a:cubicBezTo>
                    <a:pt x="100" y="224"/>
                    <a:pt x="102" y="224"/>
                    <a:pt x="102" y="224"/>
                  </a:cubicBezTo>
                  <a:cubicBezTo>
                    <a:pt x="102" y="224"/>
                    <a:pt x="103" y="223"/>
                    <a:pt x="104" y="224"/>
                  </a:cubicBezTo>
                  <a:cubicBezTo>
                    <a:pt x="104" y="224"/>
                    <a:pt x="104" y="225"/>
                    <a:pt x="104" y="225"/>
                  </a:cubicBezTo>
                  <a:cubicBezTo>
                    <a:pt x="104" y="225"/>
                    <a:pt x="104" y="226"/>
                    <a:pt x="104" y="226"/>
                  </a:cubicBezTo>
                  <a:cubicBezTo>
                    <a:pt x="100" y="230"/>
                    <a:pt x="100" y="230"/>
                    <a:pt x="100" y="230"/>
                  </a:cubicBezTo>
                  <a:cubicBezTo>
                    <a:pt x="100" y="233"/>
                    <a:pt x="100" y="233"/>
                    <a:pt x="100" y="233"/>
                  </a:cubicBezTo>
                  <a:cubicBezTo>
                    <a:pt x="100" y="233"/>
                    <a:pt x="99" y="233"/>
                    <a:pt x="99" y="233"/>
                  </a:cubicBezTo>
                  <a:cubicBezTo>
                    <a:pt x="98" y="233"/>
                    <a:pt x="97" y="233"/>
                    <a:pt x="97" y="233"/>
                  </a:cubicBezTo>
                  <a:cubicBezTo>
                    <a:pt x="95" y="231"/>
                    <a:pt x="95" y="231"/>
                    <a:pt x="95" y="231"/>
                  </a:cubicBezTo>
                  <a:cubicBezTo>
                    <a:pt x="93" y="232"/>
                    <a:pt x="93" y="232"/>
                    <a:pt x="93" y="232"/>
                  </a:cubicBezTo>
                  <a:cubicBezTo>
                    <a:pt x="93" y="233"/>
                    <a:pt x="93" y="233"/>
                    <a:pt x="93" y="233"/>
                  </a:cubicBezTo>
                  <a:cubicBezTo>
                    <a:pt x="93" y="233"/>
                    <a:pt x="91" y="233"/>
                    <a:pt x="91" y="233"/>
                  </a:cubicBezTo>
                  <a:cubicBezTo>
                    <a:pt x="91" y="233"/>
                    <a:pt x="88" y="233"/>
                    <a:pt x="88" y="233"/>
                  </a:cubicBezTo>
                  <a:cubicBezTo>
                    <a:pt x="87" y="234"/>
                    <a:pt x="87" y="234"/>
                    <a:pt x="87" y="234"/>
                  </a:cubicBezTo>
                  <a:cubicBezTo>
                    <a:pt x="86" y="238"/>
                    <a:pt x="86" y="238"/>
                    <a:pt x="86" y="238"/>
                  </a:cubicBezTo>
                  <a:cubicBezTo>
                    <a:pt x="84" y="240"/>
                    <a:pt x="84" y="240"/>
                    <a:pt x="84" y="240"/>
                  </a:cubicBezTo>
                  <a:cubicBezTo>
                    <a:pt x="82" y="241"/>
                    <a:pt x="82" y="241"/>
                    <a:pt x="82" y="241"/>
                  </a:cubicBezTo>
                  <a:cubicBezTo>
                    <a:pt x="80" y="243"/>
                    <a:pt x="80" y="243"/>
                    <a:pt x="80" y="243"/>
                  </a:cubicBezTo>
                  <a:cubicBezTo>
                    <a:pt x="77" y="244"/>
                    <a:pt x="77" y="244"/>
                    <a:pt x="77" y="244"/>
                  </a:cubicBezTo>
                  <a:cubicBezTo>
                    <a:pt x="77" y="244"/>
                    <a:pt x="76" y="245"/>
                    <a:pt x="76" y="245"/>
                  </a:cubicBezTo>
                  <a:cubicBezTo>
                    <a:pt x="76" y="246"/>
                    <a:pt x="75" y="249"/>
                    <a:pt x="75" y="249"/>
                  </a:cubicBezTo>
                  <a:cubicBezTo>
                    <a:pt x="75" y="249"/>
                    <a:pt x="73" y="250"/>
                    <a:pt x="73" y="251"/>
                  </a:cubicBezTo>
                  <a:cubicBezTo>
                    <a:pt x="73" y="251"/>
                    <a:pt x="71" y="252"/>
                    <a:pt x="71" y="252"/>
                  </a:cubicBezTo>
                  <a:cubicBezTo>
                    <a:pt x="71" y="252"/>
                    <a:pt x="71" y="254"/>
                    <a:pt x="71" y="254"/>
                  </a:cubicBezTo>
                  <a:cubicBezTo>
                    <a:pt x="71" y="254"/>
                    <a:pt x="72" y="256"/>
                    <a:pt x="72" y="256"/>
                  </a:cubicBezTo>
                  <a:cubicBezTo>
                    <a:pt x="72" y="259"/>
                    <a:pt x="72" y="259"/>
                    <a:pt x="72" y="259"/>
                  </a:cubicBezTo>
                  <a:cubicBezTo>
                    <a:pt x="72" y="261"/>
                    <a:pt x="72" y="261"/>
                    <a:pt x="72" y="261"/>
                  </a:cubicBezTo>
                  <a:cubicBezTo>
                    <a:pt x="73" y="263"/>
                    <a:pt x="73" y="263"/>
                    <a:pt x="73" y="263"/>
                  </a:cubicBezTo>
                  <a:cubicBezTo>
                    <a:pt x="72" y="265"/>
                    <a:pt x="72" y="265"/>
                    <a:pt x="72" y="265"/>
                  </a:cubicBezTo>
                  <a:cubicBezTo>
                    <a:pt x="71" y="268"/>
                    <a:pt x="71" y="268"/>
                    <a:pt x="71" y="268"/>
                  </a:cubicBezTo>
                  <a:cubicBezTo>
                    <a:pt x="71" y="269"/>
                    <a:pt x="71" y="269"/>
                    <a:pt x="71" y="269"/>
                  </a:cubicBezTo>
                  <a:cubicBezTo>
                    <a:pt x="71" y="271"/>
                    <a:pt x="71" y="271"/>
                    <a:pt x="71" y="271"/>
                  </a:cubicBezTo>
                  <a:cubicBezTo>
                    <a:pt x="71" y="275"/>
                    <a:pt x="71" y="275"/>
                    <a:pt x="71" y="275"/>
                  </a:cubicBezTo>
                  <a:cubicBezTo>
                    <a:pt x="68" y="274"/>
                    <a:pt x="68" y="274"/>
                    <a:pt x="68" y="274"/>
                  </a:cubicBezTo>
                  <a:cubicBezTo>
                    <a:pt x="65" y="274"/>
                    <a:pt x="65" y="274"/>
                    <a:pt x="65" y="274"/>
                  </a:cubicBezTo>
                  <a:cubicBezTo>
                    <a:pt x="62" y="275"/>
                    <a:pt x="62" y="275"/>
                    <a:pt x="62" y="275"/>
                  </a:cubicBezTo>
                  <a:cubicBezTo>
                    <a:pt x="58" y="277"/>
                    <a:pt x="58" y="277"/>
                    <a:pt x="58" y="277"/>
                  </a:cubicBezTo>
                  <a:cubicBezTo>
                    <a:pt x="52" y="278"/>
                    <a:pt x="52" y="278"/>
                    <a:pt x="52" y="278"/>
                  </a:cubicBezTo>
                  <a:cubicBezTo>
                    <a:pt x="47" y="278"/>
                    <a:pt x="47" y="278"/>
                    <a:pt x="47" y="278"/>
                  </a:cubicBezTo>
                  <a:cubicBezTo>
                    <a:pt x="44" y="277"/>
                    <a:pt x="44" y="277"/>
                    <a:pt x="44" y="277"/>
                  </a:cubicBezTo>
                  <a:cubicBezTo>
                    <a:pt x="42" y="276"/>
                    <a:pt x="42" y="276"/>
                    <a:pt x="42" y="276"/>
                  </a:cubicBezTo>
                  <a:cubicBezTo>
                    <a:pt x="40" y="274"/>
                    <a:pt x="40" y="274"/>
                    <a:pt x="40" y="274"/>
                  </a:cubicBezTo>
                  <a:cubicBezTo>
                    <a:pt x="37" y="271"/>
                    <a:pt x="37" y="271"/>
                    <a:pt x="37" y="271"/>
                  </a:cubicBezTo>
                  <a:cubicBezTo>
                    <a:pt x="34" y="271"/>
                    <a:pt x="34" y="271"/>
                    <a:pt x="34" y="271"/>
                  </a:cubicBezTo>
                  <a:cubicBezTo>
                    <a:pt x="32" y="270"/>
                    <a:pt x="32" y="270"/>
                    <a:pt x="32" y="270"/>
                  </a:cubicBezTo>
                  <a:cubicBezTo>
                    <a:pt x="30" y="269"/>
                    <a:pt x="30" y="269"/>
                    <a:pt x="30" y="269"/>
                  </a:cubicBezTo>
                  <a:cubicBezTo>
                    <a:pt x="28" y="268"/>
                    <a:pt x="28" y="268"/>
                    <a:pt x="28" y="268"/>
                  </a:cubicBezTo>
                  <a:cubicBezTo>
                    <a:pt x="26" y="268"/>
                    <a:pt x="26" y="268"/>
                    <a:pt x="26" y="268"/>
                  </a:cubicBezTo>
                  <a:cubicBezTo>
                    <a:pt x="22" y="266"/>
                    <a:pt x="22" y="266"/>
                    <a:pt x="22" y="266"/>
                  </a:cubicBezTo>
                  <a:cubicBezTo>
                    <a:pt x="18" y="264"/>
                    <a:pt x="18" y="264"/>
                    <a:pt x="18" y="264"/>
                  </a:cubicBezTo>
                  <a:cubicBezTo>
                    <a:pt x="16" y="265"/>
                    <a:pt x="16" y="265"/>
                    <a:pt x="16" y="265"/>
                  </a:cubicBezTo>
                  <a:cubicBezTo>
                    <a:pt x="16" y="266"/>
                    <a:pt x="16" y="266"/>
                    <a:pt x="16" y="266"/>
                  </a:cubicBezTo>
                  <a:cubicBezTo>
                    <a:pt x="13" y="265"/>
                    <a:pt x="13" y="265"/>
                    <a:pt x="13" y="265"/>
                  </a:cubicBezTo>
                  <a:cubicBezTo>
                    <a:pt x="11" y="265"/>
                    <a:pt x="11" y="265"/>
                    <a:pt x="11" y="265"/>
                  </a:cubicBezTo>
                  <a:cubicBezTo>
                    <a:pt x="9" y="265"/>
                    <a:pt x="9" y="265"/>
                    <a:pt x="9" y="265"/>
                  </a:cubicBezTo>
                  <a:cubicBezTo>
                    <a:pt x="5" y="266"/>
                    <a:pt x="5" y="266"/>
                    <a:pt x="5" y="266"/>
                  </a:cubicBezTo>
                  <a:cubicBezTo>
                    <a:pt x="2" y="267"/>
                    <a:pt x="2" y="267"/>
                    <a:pt x="2" y="267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2" y="264"/>
                    <a:pt x="2" y="264"/>
                    <a:pt x="2" y="264"/>
                  </a:cubicBezTo>
                  <a:cubicBezTo>
                    <a:pt x="4" y="261"/>
                    <a:pt x="4" y="261"/>
                    <a:pt x="4" y="261"/>
                  </a:cubicBezTo>
                  <a:cubicBezTo>
                    <a:pt x="6" y="260"/>
                    <a:pt x="6" y="260"/>
                    <a:pt x="6" y="260"/>
                  </a:cubicBezTo>
                  <a:cubicBezTo>
                    <a:pt x="7" y="257"/>
                    <a:pt x="7" y="257"/>
                    <a:pt x="7" y="257"/>
                  </a:cubicBezTo>
                  <a:cubicBezTo>
                    <a:pt x="10" y="255"/>
                    <a:pt x="10" y="255"/>
                    <a:pt x="10" y="255"/>
                  </a:cubicBezTo>
                  <a:cubicBezTo>
                    <a:pt x="10" y="252"/>
                    <a:pt x="10" y="252"/>
                    <a:pt x="10" y="252"/>
                  </a:cubicBezTo>
                  <a:cubicBezTo>
                    <a:pt x="12" y="248"/>
                    <a:pt x="12" y="248"/>
                    <a:pt x="12" y="248"/>
                  </a:cubicBezTo>
                  <a:cubicBezTo>
                    <a:pt x="12" y="248"/>
                    <a:pt x="14" y="248"/>
                    <a:pt x="14" y="247"/>
                  </a:cubicBezTo>
                  <a:cubicBezTo>
                    <a:pt x="15" y="245"/>
                    <a:pt x="15" y="244"/>
                    <a:pt x="16" y="243"/>
                  </a:cubicBezTo>
                  <a:cubicBezTo>
                    <a:pt x="16" y="242"/>
                    <a:pt x="17" y="242"/>
                    <a:pt x="17" y="241"/>
                  </a:cubicBezTo>
                  <a:cubicBezTo>
                    <a:pt x="17" y="240"/>
                    <a:pt x="16" y="237"/>
                    <a:pt x="16" y="237"/>
                  </a:cubicBezTo>
                  <a:cubicBezTo>
                    <a:pt x="16" y="237"/>
                    <a:pt x="18" y="233"/>
                    <a:pt x="18" y="233"/>
                  </a:cubicBezTo>
                  <a:cubicBezTo>
                    <a:pt x="19" y="232"/>
                    <a:pt x="19" y="228"/>
                    <a:pt x="19" y="228"/>
                  </a:cubicBezTo>
                  <a:cubicBezTo>
                    <a:pt x="19" y="228"/>
                    <a:pt x="20" y="226"/>
                    <a:pt x="21" y="225"/>
                  </a:cubicBezTo>
                  <a:cubicBezTo>
                    <a:pt x="21" y="224"/>
                    <a:pt x="21" y="221"/>
                    <a:pt x="21" y="221"/>
                  </a:cubicBezTo>
                  <a:cubicBezTo>
                    <a:pt x="19" y="218"/>
                    <a:pt x="19" y="218"/>
                    <a:pt x="19" y="218"/>
                  </a:cubicBezTo>
                  <a:cubicBezTo>
                    <a:pt x="21" y="214"/>
                    <a:pt x="21" y="214"/>
                    <a:pt x="21" y="214"/>
                  </a:cubicBezTo>
                  <a:cubicBezTo>
                    <a:pt x="24" y="209"/>
                    <a:pt x="24" y="209"/>
                    <a:pt x="24" y="209"/>
                  </a:cubicBezTo>
                  <a:cubicBezTo>
                    <a:pt x="27" y="204"/>
                    <a:pt x="27" y="204"/>
                    <a:pt x="27" y="204"/>
                  </a:cubicBezTo>
                  <a:cubicBezTo>
                    <a:pt x="28" y="199"/>
                    <a:pt x="28" y="199"/>
                    <a:pt x="28" y="199"/>
                  </a:cubicBezTo>
                  <a:cubicBezTo>
                    <a:pt x="28" y="199"/>
                    <a:pt x="28" y="197"/>
                    <a:pt x="28" y="196"/>
                  </a:cubicBezTo>
                  <a:cubicBezTo>
                    <a:pt x="28" y="196"/>
                    <a:pt x="28" y="194"/>
                    <a:pt x="28" y="194"/>
                  </a:cubicBezTo>
                  <a:cubicBezTo>
                    <a:pt x="28" y="194"/>
                    <a:pt x="28" y="192"/>
                    <a:pt x="28" y="192"/>
                  </a:cubicBezTo>
                  <a:cubicBezTo>
                    <a:pt x="28" y="192"/>
                    <a:pt x="27" y="190"/>
                    <a:pt x="27" y="190"/>
                  </a:cubicBezTo>
                  <a:cubicBezTo>
                    <a:pt x="26" y="187"/>
                    <a:pt x="26" y="187"/>
                    <a:pt x="26" y="187"/>
                  </a:cubicBezTo>
                  <a:cubicBezTo>
                    <a:pt x="25" y="188"/>
                    <a:pt x="25" y="188"/>
                    <a:pt x="25" y="188"/>
                  </a:cubicBezTo>
                  <a:cubicBezTo>
                    <a:pt x="25" y="188"/>
                    <a:pt x="24" y="189"/>
                    <a:pt x="23" y="188"/>
                  </a:cubicBezTo>
                  <a:cubicBezTo>
                    <a:pt x="23" y="188"/>
                    <a:pt x="19" y="188"/>
                    <a:pt x="19" y="18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4" y="188"/>
                    <a:pt x="14" y="188"/>
                    <a:pt x="14" y="188"/>
                  </a:cubicBezTo>
                  <a:cubicBezTo>
                    <a:pt x="14" y="188"/>
                    <a:pt x="13" y="189"/>
                    <a:pt x="12" y="189"/>
                  </a:cubicBezTo>
                  <a:cubicBezTo>
                    <a:pt x="12" y="189"/>
                    <a:pt x="11" y="189"/>
                    <a:pt x="11" y="188"/>
                  </a:cubicBezTo>
                  <a:cubicBezTo>
                    <a:pt x="11" y="188"/>
                    <a:pt x="14" y="185"/>
                    <a:pt x="14" y="185"/>
                  </a:cubicBezTo>
                  <a:cubicBezTo>
                    <a:pt x="14" y="185"/>
                    <a:pt x="14" y="185"/>
                    <a:pt x="14" y="184"/>
                  </a:cubicBezTo>
                  <a:cubicBezTo>
                    <a:pt x="14" y="183"/>
                    <a:pt x="14" y="181"/>
                    <a:pt x="14" y="181"/>
                  </a:cubicBezTo>
                  <a:cubicBezTo>
                    <a:pt x="14" y="180"/>
                    <a:pt x="13" y="177"/>
                    <a:pt x="13" y="177"/>
                  </a:cubicBezTo>
                  <a:cubicBezTo>
                    <a:pt x="13" y="177"/>
                    <a:pt x="12" y="176"/>
                    <a:pt x="13" y="175"/>
                  </a:cubicBezTo>
                  <a:cubicBezTo>
                    <a:pt x="13" y="174"/>
                    <a:pt x="14" y="174"/>
                    <a:pt x="14" y="174"/>
                  </a:cubicBezTo>
                  <a:cubicBezTo>
                    <a:pt x="12" y="173"/>
                    <a:pt x="12" y="173"/>
                    <a:pt x="12" y="173"/>
                  </a:cubicBezTo>
                  <a:cubicBezTo>
                    <a:pt x="12" y="173"/>
                    <a:pt x="12" y="173"/>
                    <a:pt x="11" y="173"/>
                  </a:cubicBezTo>
                  <a:cubicBezTo>
                    <a:pt x="10" y="174"/>
                    <a:pt x="9" y="174"/>
                    <a:pt x="9" y="174"/>
                  </a:cubicBezTo>
                  <a:cubicBezTo>
                    <a:pt x="8" y="172"/>
                    <a:pt x="8" y="172"/>
                    <a:pt x="8" y="172"/>
                  </a:cubicBezTo>
                  <a:cubicBezTo>
                    <a:pt x="8" y="172"/>
                    <a:pt x="7" y="173"/>
                    <a:pt x="7" y="172"/>
                  </a:cubicBezTo>
                  <a:cubicBezTo>
                    <a:pt x="6" y="172"/>
                    <a:pt x="4" y="171"/>
                    <a:pt x="4" y="171"/>
                  </a:cubicBezTo>
                  <a:cubicBezTo>
                    <a:pt x="4" y="171"/>
                    <a:pt x="4" y="169"/>
                    <a:pt x="4" y="169"/>
                  </a:cubicBezTo>
                  <a:cubicBezTo>
                    <a:pt x="5" y="168"/>
                    <a:pt x="5" y="168"/>
                    <a:pt x="5" y="167"/>
                  </a:cubicBezTo>
                  <a:cubicBezTo>
                    <a:pt x="5" y="166"/>
                    <a:pt x="5" y="165"/>
                    <a:pt x="6" y="164"/>
                  </a:cubicBezTo>
                  <a:cubicBezTo>
                    <a:pt x="6" y="163"/>
                    <a:pt x="7" y="162"/>
                    <a:pt x="8" y="162"/>
                  </a:cubicBezTo>
                  <a:cubicBezTo>
                    <a:pt x="9" y="161"/>
                    <a:pt x="9" y="161"/>
                    <a:pt x="9" y="161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1" y="157"/>
                    <a:pt x="11" y="155"/>
                    <a:pt x="11" y="155"/>
                  </a:cubicBezTo>
                  <a:cubicBezTo>
                    <a:pt x="11" y="155"/>
                    <a:pt x="12" y="153"/>
                    <a:pt x="12" y="152"/>
                  </a:cubicBezTo>
                  <a:cubicBezTo>
                    <a:pt x="12" y="152"/>
                    <a:pt x="13" y="150"/>
                    <a:pt x="13" y="150"/>
                  </a:cubicBezTo>
                  <a:cubicBezTo>
                    <a:pt x="13" y="150"/>
                    <a:pt x="14" y="149"/>
                    <a:pt x="14" y="148"/>
                  </a:cubicBezTo>
                  <a:cubicBezTo>
                    <a:pt x="15" y="148"/>
                    <a:pt x="17" y="146"/>
                    <a:pt x="17" y="146"/>
                  </a:cubicBezTo>
                  <a:cubicBezTo>
                    <a:pt x="17" y="146"/>
                    <a:pt x="18" y="143"/>
                    <a:pt x="18" y="143"/>
                  </a:cubicBezTo>
                  <a:cubicBezTo>
                    <a:pt x="18" y="143"/>
                    <a:pt x="19" y="140"/>
                    <a:pt x="19" y="140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6"/>
                    <a:pt x="19" y="136"/>
                    <a:pt x="19" y="136"/>
                  </a:cubicBezTo>
                  <a:cubicBezTo>
                    <a:pt x="19" y="136"/>
                    <a:pt x="19" y="136"/>
                    <a:pt x="20" y="136"/>
                  </a:cubicBezTo>
                  <a:cubicBezTo>
                    <a:pt x="21" y="136"/>
                    <a:pt x="22" y="135"/>
                    <a:pt x="22" y="135"/>
                  </a:cubicBezTo>
                  <a:cubicBezTo>
                    <a:pt x="23" y="135"/>
                    <a:pt x="25" y="134"/>
                    <a:pt x="25" y="134"/>
                  </a:cubicBezTo>
                  <a:cubicBezTo>
                    <a:pt x="25" y="133"/>
                    <a:pt x="26" y="133"/>
                    <a:pt x="26" y="133"/>
                  </a:cubicBezTo>
                  <a:cubicBezTo>
                    <a:pt x="27" y="133"/>
                    <a:pt x="29" y="132"/>
                    <a:pt x="29" y="132"/>
                  </a:cubicBezTo>
                  <a:cubicBezTo>
                    <a:pt x="29" y="132"/>
                    <a:pt x="30" y="131"/>
                    <a:pt x="30" y="131"/>
                  </a:cubicBezTo>
                  <a:cubicBezTo>
                    <a:pt x="30" y="130"/>
                    <a:pt x="30" y="130"/>
                    <a:pt x="30" y="130"/>
                  </a:cubicBezTo>
                  <a:cubicBezTo>
                    <a:pt x="32" y="129"/>
                    <a:pt x="32" y="129"/>
                    <a:pt x="32" y="129"/>
                  </a:cubicBezTo>
                  <a:cubicBezTo>
                    <a:pt x="32" y="129"/>
                    <a:pt x="33" y="128"/>
                    <a:pt x="33" y="127"/>
                  </a:cubicBezTo>
                  <a:cubicBezTo>
                    <a:pt x="33" y="127"/>
                    <a:pt x="34" y="125"/>
                    <a:pt x="34" y="125"/>
                  </a:cubicBezTo>
                  <a:cubicBezTo>
                    <a:pt x="34" y="124"/>
                    <a:pt x="37" y="121"/>
                    <a:pt x="37" y="12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1" y="39"/>
                    <a:pt x="71" y="39"/>
                    <a:pt x="71" y="39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71" y="35"/>
                    <a:pt x="71" y="35"/>
                    <a:pt x="71" y="35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2" y="28"/>
                    <a:pt x="72" y="28"/>
                    <a:pt x="72" y="28"/>
                  </a:cubicBezTo>
                  <a:cubicBezTo>
                    <a:pt x="72" y="26"/>
                    <a:pt x="72" y="26"/>
                    <a:pt x="72" y="26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1"/>
                    <a:pt x="73" y="11"/>
                    <a:pt x="73" y="11"/>
                  </a:cubicBezTo>
                  <a:lnTo>
                    <a:pt x="74" y="9"/>
                  </a:lnTo>
                  <a:close/>
                </a:path>
              </a:pathLst>
            </a:custGeom>
            <a:grpFill/>
            <a:ln w="19050" cap="rnd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72" name="Freeform 78"/>
            <p:cNvSpPr>
              <a:spLocks noEditPoints="1"/>
            </p:cNvSpPr>
            <p:nvPr/>
          </p:nvSpPr>
          <p:spPr bwMode="auto">
            <a:xfrm>
              <a:off x="4704932" y="2283682"/>
              <a:ext cx="711331" cy="913063"/>
            </a:xfrm>
            <a:custGeom>
              <a:avLst/>
              <a:gdLst>
                <a:gd name="T0" fmla="*/ 264 w 312"/>
                <a:gd name="T1" fmla="*/ 340 h 413"/>
                <a:gd name="T2" fmla="*/ 240 w 312"/>
                <a:gd name="T3" fmla="*/ 363 h 413"/>
                <a:gd name="T4" fmla="*/ 252 w 312"/>
                <a:gd name="T5" fmla="*/ 385 h 413"/>
                <a:gd name="T6" fmla="*/ 237 w 312"/>
                <a:gd name="T7" fmla="*/ 387 h 413"/>
                <a:gd name="T8" fmla="*/ 211 w 312"/>
                <a:gd name="T9" fmla="*/ 393 h 413"/>
                <a:gd name="T10" fmla="*/ 177 w 312"/>
                <a:gd name="T11" fmla="*/ 404 h 413"/>
                <a:gd name="T12" fmla="*/ 157 w 312"/>
                <a:gd name="T13" fmla="*/ 404 h 413"/>
                <a:gd name="T14" fmla="*/ 142 w 312"/>
                <a:gd name="T15" fmla="*/ 400 h 413"/>
                <a:gd name="T16" fmla="*/ 121 w 312"/>
                <a:gd name="T17" fmla="*/ 394 h 413"/>
                <a:gd name="T18" fmla="*/ 101 w 312"/>
                <a:gd name="T19" fmla="*/ 391 h 413"/>
                <a:gd name="T20" fmla="*/ 94 w 312"/>
                <a:gd name="T21" fmla="*/ 388 h 413"/>
                <a:gd name="T22" fmla="*/ 89 w 312"/>
                <a:gd name="T23" fmla="*/ 383 h 413"/>
                <a:gd name="T24" fmla="*/ 90 w 312"/>
                <a:gd name="T25" fmla="*/ 393 h 413"/>
                <a:gd name="T26" fmla="*/ 73 w 312"/>
                <a:gd name="T27" fmla="*/ 396 h 413"/>
                <a:gd name="T28" fmla="*/ 57 w 312"/>
                <a:gd name="T29" fmla="*/ 396 h 413"/>
                <a:gd name="T30" fmla="*/ 53 w 312"/>
                <a:gd name="T31" fmla="*/ 368 h 413"/>
                <a:gd name="T32" fmla="*/ 50 w 312"/>
                <a:gd name="T33" fmla="*/ 308 h 413"/>
                <a:gd name="T34" fmla="*/ 13 w 312"/>
                <a:gd name="T35" fmla="*/ 292 h 413"/>
                <a:gd name="T36" fmla="*/ 6 w 312"/>
                <a:gd name="T37" fmla="*/ 262 h 413"/>
                <a:gd name="T38" fmla="*/ 12 w 312"/>
                <a:gd name="T39" fmla="*/ 245 h 413"/>
                <a:gd name="T40" fmla="*/ 11 w 312"/>
                <a:gd name="T41" fmla="*/ 228 h 413"/>
                <a:gd name="T42" fmla="*/ 5 w 312"/>
                <a:gd name="T43" fmla="*/ 217 h 413"/>
                <a:gd name="T44" fmla="*/ 1 w 312"/>
                <a:gd name="T45" fmla="*/ 207 h 413"/>
                <a:gd name="T46" fmla="*/ 7 w 312"/>
                <a:gd name="T47" fmla="*/ 198 h 413"/>
                <a:gd name="T48" fmla="*/ 9 w 312"/>
                <a:gd name="T49" fmla="*/ 175 h 413"/>
                <a:gd name="T50" fmla="*/ 12 w 312"/>
                <a:gd name="T51" fmla="*/ 161 h 413"/>
                <a:gd name="T52" fmla="*/ 32 w 312"/>
                <a:gd name="T53" fmla="*/ 160 h 413"/>
                <a:gd name="T54" fmla="*/ 41 w 312"/>
                <a:gd name="T55" fmla="*/ 146 h 413"/>
                <a:gd name="T56" fmla="*/ 33 w 312"/>
                <a:gd name="T57" fmla="*/ 128 h 413"/>
                <a:gd name="T58" fmla="*/ 47 w 312"/>
                <a:gd name="T59" fmla="*/ 94 h 413"/>
                <a:gd name="T60" fmla="*/ 49 w 312"/>
                <a:gd name="T61" fmla="*/ 65 h 413"/>
                <a:gd name="T62" fmla="*/ 78 w 312"/>
                <a:gd name="T63" fmla="*/ 80 h 413"/>
                <a:gd name="T64" fmla="*/ 93 w 312"/>
                <a:gd name="T65" fmla="*/ 74 h 413"/>
                <a:gd name="T66" fmla="*/ 114 w 312"/>
                <a:gd name="T67" fmla="*/ 57 h 413"/>
                <a:gd name="T68" fmla="*/ 102 w 312"/>
                <a:gd name="T69" fmla="*/ 41 h 413"/>
                <a:gd name="T70" fmla="*/ 104 w 312"/>
                <a:gd name="T71" fmla="*/ 25 h 413"/>
                <a:gd name="T72" fmla="*/ 95 w 312"/>
                <a:gd name="T73" fmla="*/ 12 h 413"/>
                <a:gd name="T74" fmla="*/ 119 w 312"/>
                <a:gd name="T75" fmla="*/ 5 h 413"/>
                <a:gd name="T76" fmla="*/ 136 w 312"/>
                <a:gd name="T77" fmla="*/ 25 h 413"/>
                <a:gd name="T78" fmla="*/ 163 w 312"/>
                <a:gd name="T79" fmla="*/ 35 h 413"/>
                <a:gd name="T80" fmla="*/ 176 w 312"/>
                <a:gd name="T81" fmla="*/ 25 h 413"/>
                <a:gd name="T82" fmla="*/ 162 w 312"/>
                <a:gd name="T83" fmla="*/ 46 h 413"/>
                <a:gd name="T84" fmla="*/ 182 w 312"/>
                <a:gd name="T85" fmla="*/ 53 h 413"/>
                <a:gd name="T86" fmla="*/ 212 w 312"/>
                <a:gd name="T87" fmla="*/ 30 h 413"/>
                <a:gd name="T88" fmla="*/ 221 w 312"/>
                <a:gd name="T89" fmla="*/ 28 h 413"/>
                <a:gd name="T90" fmla="*/ 236 w 312"/>
                <a:gd name="T91" fmla="*/ 18 h 413"/>
                <a:gd name="T92" fmla="*/ 242 w 312"/>
                <a:gd name="T93" fmla="*/ 21 h 413"/>
                <a:gd name="T94" fmla="*/ 253 w 312"/>
                <a:gd name="T95" fmla="*/ 29 h 413"/>
                <a:gd name="T96" fmla="*/ 262 w 312"/>
                <a:gd name="T97" fmla="*/ 42 h 413"/>
                <a:gd name="T98" fmla="*/ 273 w 312"/>
                <a:gd name="T99" fmla="*/ 58 h 413"/>
                <a:gd name="T100" fmla="*/ 279 w 312"/>
                <a:gd name="T101" fmla="*/ 113 h 413"/>
                <a:gd name="T102" fmla="*/ 294 w 312"/>
                <a:gd name="T103" fmla="*/ 162 h 413"/>
                <a:gd name="T104" fmla="*/ 309 w 312"/>
                <a:gd name="T105" fmla="*/ 197 h 413"/>
                <a:gd name="T106" fmla="*/ 297 w 312"/>
                <a:gd name="T107" fmla="*/ 205 h 413"/>
                <a:gd name="T108" fmla="*/ 262 w 312"/>
                <a:gd name="T109" fmla="*/ 224 h 413"/>
                <a:gd name="T110" fmla="*/ 219 w 312"/>
                <a:gd name="T111" fmla="*/ 253 h 413"/>
                <a:gd name="T112" fmla="*/ 226 w 312"/>
                <a:gd name="T113" fmla="*/ 277 h 413"/>
                <a:gd name="T114" fmla="*/ 257 w 312"/>
                <a:gd name="T115" fmla="*/ 309 h 413"/>
                <a:gd name="T116" fmla="*/ 55 w 312"/>
                <a:gd name="T117" fmla="*/ 394 h 413"/>
                <a:gd name="T118" fmla="*/ 312 w 312"/>
                <a:gd name="T119" fmla="*/ 204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2" h="413">
                  <a:moveTo>
                    <a:pt x="275" y="325"/>
                  </a:moveTo>
                  <a:cubicBezTo>
                    <a:pt x="275" y="325"/>
                    <a:pt x="275" y="325"/>
                    <a:pt x="275" y="325"/>
                  </a:cubicBezTo>
                  <a:cubicBezTo>
                    <a:pt x="275" y="328"/>
                    <a:pt x="275" y="328"/>
                    <a:pt x="275" y="328"/>
                  </a:cubicBezTo>
                  <a:cubicBezTo>
                    <a:pt x="276" y="333"/>
                    <a:pt x="276" y="333"/>
                    <a:pt x="276" y="333"/>
                  </a:cubicBezTo>
                  <a:cubicBezTo>
                    <a:pt x="276" y="336"/>
                    <a:pt x="276" y="336"/>
                    <a:pt x="276" y="336"/>
                  </a:cubicBezTo>
                  <a:cubicBezTo>
                    <a:pt x="276" y="336"/>
                    <a:pt x="275" y="338"/>
                    <a:pt x="274" y="338"/>
                  </a:cubicBezTo>
                  <a:cubicBezTo>
                    <a:pt x="274" y="338"/>
                    <a:pt x="273" y="339"/>
                    <a:pt x="272" y="339"/>
                  </a:cubicBezTo>
                  <a:cubicBezTo>
                    <a:pt x="271" y="338"/>
                    <a:pt x="270" y="337"/>
                    <a:pt x="270" y="337"/>
                  </a:cubicBezTo>
                  <a:cubicBezTo>
                    <a:pt x="264" y="337"/>
                    <a:pt x="264" y="337"/>
                    <a:pt x="264" y="337"/>
                  </a:cubicBezTo>
                  <a:cubicBezTo>
                    <a:pt x="264" y="337"/>
                    <a:pt x="264" y="339"/>
                    <a:pt x="264" y="340"/>
                  </a:cubicBezTo>
                  <a:cubicBezTo>
                    <a:pt x="263" y="342"/>
                    <a:pt x="263" y="342"/>
                    <a:pt x="263" y="342"/>
                  </a:cubicBezTo>
                  <a:cubicBezTo>
                    <a:pt x="263" y="347"/>
                    <a:pt x="263" y="347"/>
                    <a:pt x="263" y="347"/>
                  </a:cubicBezTo>
                  <a:cubicBezTo>
                    <a:pt x="258" y="352"/>
                    <a:pt x="258" y="352"/>
                    <a:pt x="258" y="352"/>
                  </a:cubicBezTo>
                  <a:cubicBezTo>
                    <a:pt x="257" y="352"/>
                    <a:pt x="257" y="352"/>
                    <a:pt x="257" y="352"/>
                  </a:cubicBezTo>
                  <a:cubicBezTo>
                    <a:pt x="257" y="352"/>
                    <a:pt x="256" y="353"/>
                    <a:pt x="256" y="353"/>
                  </a:cubicBezTo>
                  <a:cubicBezTo>
                    <a:pt x="256" y="353"/>
                    <a:pt x="251" y="355"/>
                    <a:pt x="251" y="355"/>
                  </a:cubicBezTo>
                  <a:cubicBezTo>
                    <a:pt x="249" y="357"/>
                    <a:pt x="249" y="357"/>
                    <a:pt x="249" y="357"/>
                  </a:cubicBezTo>
                  <a:cubicBezTo>
                    <a:pt x="248" y="357"/>
                    <a:pt x="248" y="357"/>
                    <a:pt x="248" y="357"/>
                  </a:cubicBezTo>
                  <a:cubicBezTo>
                    <a:pt x="248" y="357"/>
                    <a:pt x="245" y="359"/>
                    <a:pt x="243" y="361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2" y="368"/>
                    <a:pt x="242" y="368"/>
                    <a:pt x="242" y="368"/>
                  </a:cubicBezTo>
                  <a:cubicBezTo>
                    <a:pt x="245" y="371"/>
                    <a:pt x="245" y="371"/>
                    <a:pt x="245" y="371"/>
                  </a:cubicBezTo>
                  <a:cubicBezTo>
                    <a:pt x="248" y="376"/>
                    <a:pt x="248" y="376"/>
                    <a:pt x="248" y="376"/>
                  </a:cubicBezTo>
                  <a:cubicBezTo>
                    <a:pt x="248" y="379"/>
                    <a:pt x="248" y="379"/>
                    <a:pt x="248" y="379"/>
                  </a:cubicBezTo>
                  <a:cubicBezTo>
                    <a:pt x="248" y="379"/>
                    <a:pt x="246" y="381"/>
                    <a:pt x="246" y="381"/>
                  </a:cubicBezTo>
                  <a:cubicBezTo>
                    <a:pt x="246" y="382"/>
                    <a:pt x="245" y="384"/>
                    <a:pt x="246" y="384"/>
                  </a:cubicBezTo>
                  <a:cubicBezTo>
                    <a:pt x="247" y="384"/>
                    <a:pt x="251" y="385"/>
                    <a:pt x="251" y="385"/>
                  </a:cubicBezTo>
                  <a:cubicBezTo>
                    <a:pt x="251" y="385"/>
                    <a:pt x="252" y="385"/>
                    <a:pt x="252" y="385"/>
                  </a:cubicBezTo>
                  <a:cubicBezTo>
                    <a:pt x="253" y="385"/>
                    <a:pt x="253" y="386"/>
                    <a:pt x="253" y="386"/>
                  </a:cubicBezTo>
                  <a:cubicBezTo>
                    <a:pt x="253" y="390"/>
                    <a:pt x="253" y="390"/>
                    <a:pt x="253" y="390"/>
                  </a:cubicBezTo>
                  <a:cubicBezTo>
                    <a:pt x="253" y="390"/>
                    <a:pt x="253" y="391"/>
                    <a:pt x="253" y="395"/>
                  </a:cubicBezTo>
                  <a:cubicBezTo>
                    <a:pt x="253" y="399"/>
                    <a:pt x="252" y="398"/>
                    <a:pt x="252" y="398"/>
                  </a:cubicBezTo>
                  <a:cubicBezTo>
                    <a:pt x="252" y="398"/>
                    <a:pt x="247" y="396"/>
                    <a:pt x="247" y="396"/>
                  </a:cubicBezTo>
                  <a:cubicBezTo>
                    <a:pt x="247" y="396"/>
                    <a:pt x="245" y="394"/>
                    <a:pt x="245" y="394"/>
                  </a:cubicBezTo>
                  <a:cubicBezTo>
                    <a:pt x="244" y="393"/>
                    <a:pt x="244" y="392"/>
                    <a:pt x="244" y="391"/>
                  </a:cubicBezTo>
                  <a:cubicBezTo>
                    <a:pt x="244" y="390"/>
                    <a:pt x="245" y="388"/>
                    <a:pt x="245" y="388"/>
                  </a:cubicBezTo>
                  <a:cubicBezTo>
                    <a:pt x="245" y="388"/>
                    <a:pt x="241" y="387"/>
                    <a:pt x="241" y="387"/>
                  </a:cubicBezTo>
                  <a:cubicBezTo>
                    <a:pt x="241" y="387"/>
                    <a:pt x="238" y="387"/>
                    <a:pt x="237" y="387"/>
                  </a:cubicBezTo>
                  <a:cubicBezTo>
                    <a:pt x="236" y="387"/>
                    <a:pt x="235" y="389"/>
                    <a:pt x="235" y="389"/>
                  </a:cubicBezTo>
                  <a:cubicBezTo>
                    <a:pt x="234" y="390"/>
                    <a:pt x="233" y="389"/>
                    <a:pt x="232" y="389"/>
                  </a:cubicBezTo>
                  <a:cubicBezTo>
                    <a:pt x="232" y="389"/>
                    <a:pt x="231" y="387"/>
                    <a:pt x="231" y="387"/>
                  </a:cubicBezTo>
                  <a:cubicBezTo>
                    <a:pt x="230" y="387"/>
                    <a:pt x="226" y="386"/>
                    <a:pt x="225" y="386"/>
                  </a:cubicBezTo>
                  <a:cubicBezTo>
                    <a:pt x="225" y="386"/>
                    <a:pt x="223" y="386"/>
                    <a:pt x="221" y="386"/>
                  </a:cubicBezTo>
                  <a:cubicBezTo>
                    <a:pt x="220" y="387"/>
                    <a:pt x="221" y="387"/>
                    <a:pt x="222" y="390"/>
                  </a:cubicBezTo>
                  <a:cubicBezTo>
                    <a:pt x="222" y="393"/>
                    <a:pt x="221" y="391"/>
                    <a:pt x="220" y="391"/>
                  </a:cubicBezTo>
                  <a:cubicBezTo>
                    <a:pt x="219" y="391"/>
                    <a:pt x="219" y="391"/>
                    <a:pt x="217" y="391"/>
                  </a:cubicBezTo>
                  <a:cubicBezTo>
                    <a:pt x="215" y="391"/>
                    <a:pt x="214" y="391"/>
                    <a:pt x="212" y="391"/>
                  </a:cubicBezTo>
                  <a:cubicBezTo>
                    <a:pt x="211" y="392"/>
                    <a:pt x="211" y="392"/>
                    <a:pt x="211" y="393"/>
                  </a:cubicBezTo>
                  <a:cubicBezTo>
                    <a:pt x="210" y="394"/>
                    <a:pt x="208" y="394"/>
                    <a:pt x="207" y="394"/>
                  </a:cubicBezTo>
                  <a:cubicBezTo>
                    <a:pt x="206" y="394"/>
                    <a:pt x="202" y="394"/>
                    <a:pt x="202" y="394"/>
                  </a:cubicBezTo>
                  <a:cubicBezTo>
                    <a:pt x="201" y="394"/>
                    <a:pt x="200" y="396"/>
                    <a:pt x="199" y="397"/>
                  </a:cubicBezTo>
                  <a:cubicBezTo>
                    <a:pt x="199" y="397"/>
                    <a:pt x="195" y="397"/>
                    <a:pt x="195" y="397"/>
                  </a:cubicBezTo>
                  <a:cubicBezTo>
                    <a:pt x="194" y="398"/>
                    <a:pt x="194" y="398"/>
                    <a:pt x="193" y="399"/>
                  </a:cubicBezTo>
                  <a:cubicBezTo>
                    <a:pt x="191" y="400"/>
                    <a:pt x="191" y="400"/>
                    <a:pt x="190" y="402"/>
                  </a:cubicBezTo>
                  <a:cubicBezTo>
                    <a:pt x="188" y="404"/>
                    <a:pt x="189" y="403"/>
                    <a:pt x="185" y="402"/>
                  </a:cubicBezTo>
                  <a:cubicBezTo>
                    <a:pt x="182" y="402"/>
                    <a:pt x="184" y="403"/>
                    <a:pt x="183" y="403"/>
                  </a:cubicBezTo>
                  <a:cubicBezTo>
                    <a:pt x="182" y="403"/>
                    <a:pt x="181" y="404"/>
                    <a:pt x="180" y="405"/>
                  </a:cubicBezTo>
                  <a:cubicBezTo>
                    <a:pt x="180" y="406"/>
                    <a:pt x="178" y="404"/>
                    <a:pt x="177" y="404"/>
                  </a:cubicBezTo>
                  <a:cubicBezTo>
                    <a:pt x="176" y="405"/>
                    <a:pt x="176" y="403"/>
                    <a:pt x="176" y="400"/>
                  </a:cubicBezTo>
                  <a:cubicBezTo>
                    <a:pt x="175" y="398"/>
                    <a:pt x="173" y="398"/>
                    <a:pt x="173" y="398"/>
                  </a:cubicBezTo>
                  <a:cubicBezTo>
                    <a:pt x="173" y="398"/>
                    <a:pt x="171" y="398"/>
                    <a:pt x="171" y="397"/>
                  </a:cubicBezTo>
                  <a:cubicBezTo>
                    <a:pt x="171" y="396"/>
                    <a:pt x="167" y="396"/>
                    <a:pt x="166" y="396"/>
                  </a:cubicBezTo>
                  <a:cubicBezTo>
                    <a:pt x="166" y="396"/>
                    <a:pt x="163" y="396"/>
                    <a:pt x="163" y="396"/>
                  </a:cubicBezTo>
                  <a:cubicBezTo>
                    <a:pt x="163" y="396"/>
                    <a:pt x="160" y="396"/>
                    <a:pt x="160" y="397"/>
                  </a:cubicBezTo>
                  <a:cubicBezTo>
                    <a:pt x="160" y="397"/>
                    <a:pt x="159" y="397"/>
                    <a:pt x="157" y="398"/>
                  </a:cubicBezTo>
                  <a:cubicBezTo>
                    <a:pt x="154" y="399"/>
                    <a:pt x="156" y="398"/>
                    <a:pt x="156" y="400"/>
                  </a:cubicBezTo>
                  <a:cubicBezTo>
                    <a:pt x="157" y="401"/>
                    <a:pt x="157" y="402"/>
                    <a:pt x="157" y="402"/>
                  </a:cubicBezTo>
                  <a:cubicBezTo>
                    <a:pt x="158" y="403"/>
                    <a:pt x="157" y="402"/>
                    <a:pt x="157" y="404"/>
                  </a:cubicBezTo>
                  <a:cubicBezTo>
                    <a:pt x="156" y="406"/>
                    <a:pt x="156" y="405"/>
                    <a:pt x="156" y="407"/>
                  </a:cubicBezTo>
                  <a:cubicBezTo>
                    <a:pt x="155" y="408"/>
                    <a:pt x="155" y="407"/>
                    <a:pt x="154" y="410"/>
                  </a:cubicBezTo>
                  <a:cubicBezTo>
                    <a:pt x="153" y="412"/>
                    <a:pt x="154" y="410"/>
                    <a:pt x="153" y="412"/>
                  </a:cubicBezTo>
                  <a:cubicBezTo>
                    <a:pt x="152" y="413"/>
                    <a:pt x="150" y="412"/>
                    <a:pt x="148" y="411"/>
                  </a:cubicBezTo>
                  <a:cubicBezTo>
                    <a:pt x="147" y="411"/>
                    <a:pt x="148" y="410"/>
                    <a:pt x="148" y="408"/>
                  </a:cubicBezTo>
                  <a:cubicBezTo>
                    <a:pt x="149" y="406"/>
                    <a:pt x="148" y="407"/>
                    <a:pt x="148" y="406"/>
                  </a:cubicBezTo>
                  <a:cubicBezTo>
                    <a:pt x="148" y="405"/>
                    <a:pt x="147" y="406"/>
                    <a:pt x="145" y="407"/>
                  </a:cubicBezTo>
                  <a:cubicBezTo>
                    <a:pt x="144" y="407"/>
                    <a:pt x="144" y="405"/>
                    <a:pt x="145" y="403"/>
                  </a:cubicBezTo>
                  <a:cubicBezTo>
                    <a:pt x="145" y="401"/>
                    <a:pt x="144" y="402"/>
                    <a:pt x="144" y="401"/>
                  </a:cubicBezTo>
                  <a:cubicBezTo>
                    <a:pt x="144" y="401"/>
                    <a:pt x="143" y="400"/>
                    <a:pt x="142" y="400"/>
                  </a:cubicBezTo>
                  <a:cubicBezTo>
                    <a:pt x="141" y="400"/>
                    <a:pt x="140" y="399"/>
                    <a:pt x="140" y="399"/>
                  </a:cubicBezTo>
                  <a:cubicBezTo>
                    <a:pt x="139" y="398"/>
                    <a:pt x="137" y="396"/>
                    <a:pt x="136" y="395"/>
                  </a:cubicBezTo>
                  <a:cubicBezTo>
                    <a:pt x="134" y="394"/>
                    <a:pt x="132" y="395"/>
                    <a:pt x="132" y="395"/>
                  </a:cubicBezTo>
                  <a:cubicBezTo>
                    <a:pt x="132" y="395"/>
                    <a:pt x="130" y="397"/>
                    <a:pt x="128" y="399"/>
                  </a:cubicBezTo>
                  <a:cubicBezTo>
                    <a:pt x="128" y="399"/>
                    <a:pt x="128" y="400"/>
                    <a:pt x="128" y="400"/>
                  </a:cubicBezTo>
                  <a:cubicBezTo>
                    <a:pt x="127" y="400"/>
                    <a:pt x="127" y="400"/>
                    <a:pt x="127" y="399"/>
                  </a:cubicBezTo>
                  <a:cubicBezTo>
                    <a:pt x="127" y="399"/>
                    <a:pt x="126" y="398"/>
                    <a:pt x="126" y="398"/>
                  </a:cubicBezTo>
                  <a:cubicBezTo>
                    <a:pt x="126" y="398"/>
                    <a:pt x="126" y="396"/>
                    <a:pt x="125" y="396"/>
                  </a:cubicBezTo>
                  <a:cubicBezTo>
                    <a:pt x="125" y="396"/>
                    <a:pt x="124" y="396"/>
                    <a:pt x="123" y="395"/>
                  </a:cubicBezTo>
                  <a:cubicBezTo>
                    <a:pt x="122" y="395"/>
                    <a:pt x="121" y="394"/>
                    <a:pt x="121" y="394"/>
                  </a:cubicBezTo>
                  <a:cubicBezTo>
                    <a:pt x="120" y="394"/>
                    <a:pt x="118" y="392"/>
                    <a:pt x="118" y="392"/>
                  </a:cubicBezTo>
                  <a:cubicBezTo>
                    <a:pt x="118" y="392"/>
                    <a:pt x="118" y="392"/>
                    <a:pt x="117" y="392"/>
                  </a:cubicBezTo>
                  <a:cubicBezTo>
                    <a:pt x="117" y="392"/>
                    <a:pt x="116" y="391"/>
                    <a:pt x="116" y="391"/>
                  </a:cubicBezTo>
                  <a:cubicBezTo>
                    <a:pt x="115" y="391"/>
                    <a:pt x="115" y="391"/>
                    <a:pt x="115" y="391"/>
                  </a:cubicBezTo>
                  <a:cubicBezTo>
                    <a:pt x="115" y="391"/>
                    <a:pt x="115" y="391"/>
                    <a:pt x="115" y="391"/>
                  </a:cubicBezTo>
                  <a:cubicBezTo>
                    <a:pt x="114" y="391"/>
                    <a:pt x="114" y="391"/>
                    <a:pt x="113" y="390"/>
                  </a:cubicBezTo>
                  <a:cubicBezTo>
                    <a:pt x="111" y="390"/>
                    <a:pt x="112" y="390"/>
                    <a:pt x="110" y="390"/>
                  </a:cubicBezTo>
                  <a:cubicBezTo>
                    <a:pt x="109" y="390"/>
                    <a:pt x="108" y="390"/>
                    <a:pt x="108" y="390"/>
                  </a:cubicBezTo>
                  <a:cubicBezTo>
                    <a:pt x="108" y="390"/>
                    <a:pt x="107" y="389"/>
                    <a:pt x="105" y="389"/>
                  </a:cubicBezTo>
                  <a:cubicBezTo>
                    <a:pt x="104" y="390"/>
                    <a:pt x="102" y="391"/>
                    <a:pt x="101" y="391"/>
                  </a:cubicBezTo>
                  <a:cubicBezTo>
                    <a:pt x="101" y="391"/>
                    <a:pt x="100" y="390"/>
                    <a:pt x="100" y="390"/>
                  </a:cubicBezTo>
                  <a:cubicBezTo>
                    <a:pt x="100" y="390"/>
                    <a:pt x="100" y="389"/>
                    <a:pt x="100" y="389"/>
                  </a:cubicBezTo>
                  <a:cubicBezTo>
                    <a:pt x="100" y="389"/>
                    <a:pt x="99" y="388"/>
                    <a:pt x="98" y="387"/>
                  </a:cubicBezTo>
                  <a:cubicBezTo>
                    <a:pt x="98" y="387"/>
                    <a:pt x="97" y="387"/>
                    <a:pt x="97" y="387"/>
                  </a:cubicBezTo>
                  <a:cubicBezTo>
                    <a:pt x="97" y="387"/>
                    <a:pt x="97" y="387"/>
                    <a:pt x="97" y="388"/>
                  </a:cubicBezTo>
                  <a:cubicBezTo>
                    <a:pt x="97" y="389"/>
                    <a:pt x="99" y="389"/>
                    <a:pt x="97" y="389"/>
                  </a:cubicBezTo>
                  <a:cubicBezTo>
                    <a:pt x="96" y="388"/>
                    <a:pt x="95" y="388"/>
                    <a:pt x="95" y="388"/>
                  </a:cubicBezTo>
                  <a:cubicBezTo>
                    <a:pt x="92" y="389"/>
                    <a:pt x="92" y="389"/>
                    <a:pt x="92" y="389"/>
                  </a:cubicBezTo>
                  <a:cubicBezTo>
                    <a:pt x="93" y="388"/>
                    <a:pt x="93" y="388"/>
                    <a:pt x="93" y="388"/>
                  </a:cubicBezTo>
                  <a:cubicBezTo>
                    <a:pt x="93" y="388"/>
                    <a:pt x="94" y="388"/>
                    <a:pt x="94" y="388"/>
                  </a:cubicBezTo>
                  <a:cubicBezTo>
                    <a:pt x="94" y="387"/>
                    <a:pt x="94" y="387"/>
                    <a:pt x="94" y="387"/>
                  </a:cubicBezTo>
                  <a:cubicBezTo>
                    <a:pt x="94" y="387"/>
                    <a:pt x="94" y="386"/>
                    <a:pt x="94" y="386"/>
                  </a:cubicBezTo>
                  <a:cubicBezTo>
                    <a:pt x="95" y="386"/>
                    <a:pt x="96" y="385"/>
                    <a:pt x="95" y="385"/>
                  </a:cubicBezTo>
                  <a:cubicBezTo>
                    <a:pt x="94" y="385"/>
                    <a:pt x="93" y="385"/>
                    <a:pt x="93" y="385"/>
                  </a:cubicBezTo>
                  <a:cubicBezTo>
                    <a:pt x="93" y="384"/>
                    <a:pt x="93" y="384"/>
                    <a:pt x="93" y="384"/>
                  </a:cubicBezTo>
                  <a:cubicBezTo>
                    <a:pt x="93" y="384"/>
                    <a:pt x="92" y="383"/>
                    <a:pt x="92" y="383"/>
                  </a:cubicBezTo>
                  <a:cubicBezTo>
                    <a:pt x="92" y="384"/>
                    <a:pt x="92" y="385"/>
                    <a:pt x="92" y="385"/>
                  </a:cubicBezTo>
                  <a:cubicBezTo>
                    <a:pt x="91" y="385"/>
                    <a:pt x="91" y="385"/>
                    <a:pt x="91" y="384"/>
                  </a:cubicBezTo>
                  <a:cubicBezTo>
                    <a:pt x="91" y="383"/>
                    <a:pt x="91" y="383"/>
                    <a:pt x="91" y="383"/>
                  </a:cubicBezTo>
                  <a:cubicBezTo>
                    <a:pt x="90" y="383"/>
                    <a:pt x="89" y="383"/>
                    <a:pt x="89" y="383"/>
                  </a:cubicBezTo>
                  <a:cubicBezTo>
                    <a:pt x="89" y="383"/>
                    <a:pt x="90" y="384"/>
                    <a:pt x="88" y="384"/>
                  </a:cubicBezTo>
                  <a:cubicBezTo>
                    <a:pt x="87" y="384"/>
                    <a:pt x="86" y="385"/>
                    <a:pt x="85" y="385"/>
                  </a:cubicBezTo>
                  <a:cubicBezTo>
                    <a:pt x="84" y="386"/>
                    <a:pt x="84" y="387"/>
                    <a:pt x="84" y="387"/>
                  </a:cubicBezTo>
                  <a:cubicBezTo>
                    <a:pt x="84" y="388"/>
                    <a:pt x="82" y="388"/>
                    <a:pt x="82" y="389"/>
                  </a:cubicBezTo>
                  <a:cubicBezTo>
                    <a:pt x="83" y="389"/>
                    <a:pt x="82" y="389"/>
                    <a:pt x="84" y="390"/>
                  </a:cubicBezTo>
                  <a:cubicBezTo>
                    <a:pt x="85" y="390"/>
                    <a:pt x="85" y="390"/>
                    <a:pt x="86" y="390"/>
                  </a:cubicBezTo>
                  <a:cubicBezTo>
                    <a:pt x="87" y="391"/>
                    <a:pt x="88" y="390"/>
                    <a:pt x="88" y="390"/>
                  </a:cubicBezTo>
                  <a:cubicBezTo>
                    <a:pt x="88" y="390"/>
                    <a:pt x="88" y="390"/>
                    <a:pt x="89" y="391"/>
                  </a:cubicBezTo>
                  <a:cubicBezTo>
                    <a:pt x="89" y="391"/>
                    <a:pt x="90" y="390"/>
                    <a:pt x="90" y="391"/>
                  </a:cubicBezTo>
                  <a:cubicBezTo>
                    <a:pt x="90" y="392"/>
                    <a:pt x="91" y="393"/>
                    <a:pt x="90" y="393"/>
                  </a:cubicBezTo>
                  <a:cubicBezTo>
                    <a:pt x="89" y="393"/>
                    <a:pt x="88" y="394"/>
                    <a:pt x="88" y="393"/>
                  </a:cubicBezTo>
                  <a:cubicBezTo>
                    <a:pt x="88" y="393"/>
                    <a:pt x="88" y="392"/>
                    <a:pt x="87" y="392"/>
                  </a:cubicBezTo>
                  <a:cubicBezTo>
                    <a:pt x="87" y="392"/>
                    <a:pt x="86" y="392"/>
                    <a:pt x="86" y="392"/>
                  </a:cubicBezTo>
                  <a:cubicBezTo>
                    <a:pt x="85" y="394"/>
                    <a:pt x="85" y="394"/>
                    <a:pt x="85" y="394"/>
                  </a:cubicBezTo>
                  <a:cubicBezTo>
                    <a:pt x="85" y="394"/>
                    <a:pt x="85" y="395"/>
                    <a:pt x="84" y="395"/>
                  </a:cubicBezTo>
                  <a:cubicBezTo>
                    <a:pt x="83" y="395"/>
                    <a:pt x="84" y="395"/>
                    <a:pt x="82" y="395"/>
                  </a:cubicBezTo>
                  <a:cubicBezTo>
                    <a:pt x="80" y="395"/>
                    <a:pt x="80" y="394"/>
                    <a:pt x="79" y="394"/>
                  </a:cubicBezTo>
                  <a:cubicBezTo>
                    <a:pt x="79" y="394"/>
                    <a:pt x="79" y="394"/>
                    <a:pt x="78" y="394"/>
                  </a:cubicBezTo>
                  <a:cubicBezTo>
                    <a:pt x="78" y="394"/>
                    <a:pt x="76" y="392"/>
                    <a:pt x="75" y="394"/>
                  </a:cubicBezTo>
                  <a:cubicBezTo>
                    <a:pt x="74" y="395"/>
                    <a:pt x="73" y="396"/>
                    <a:pt x="73" y="396"/>
                  </a:cubicBezTo>
                  <a:cubicBezTo>
                    <a:pt x="70" y="396"/>
                    <a:pt x="70" y="396"/>
                    <a:pt x="70" y="396"/>
                  </a:cubicBezTo>
                  <a:cubicBezTo>
                    <a:pt x="70" y="396"/>
                    <a:pt x="69" y="396"/>
                    <a:pt x="68" y="396"/>
                  </a:cubicBezTo>
                  <a:cubicBezTo>
                    <a:pt x="67" y="396"/>
                    <a:pt x="66" y="396"/>
                    <a:pt x="66" y="396"/>
                  </a:cubicBezTo>
                  <a:cubicBezTo>
                    <a:pt x="65" y="397"/>
                    <a:pt x="64" y="394"/>
                    <a:pt x="64" y="394"/>
                  </a:cubicBezTo>
                  <a:cubicBezTo>
                    <a:pt x="64" y="394"/>
                    <a:pt x="65" y="392"/>
                    <a:pt x="62" y="394"/>
                  </a:cubicBezTo>
                  <a:cubicBezTo>
                    <a:pt x="59" y="396"/>
                    <a:pt x="58" y="396"/>
                    <a:pt x="58" y="396"/>
                  </a:cubicBezTo>
                  <a:cubicBezTo>
                    <a:pt x="58" y="396"/>
                    <a:pt x="57" y="396"/>
                    <a:pt x="57" y="397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6" y="396"/>
                    <a:pt x="56" y="396"/>
                    <a:pt x="56" y="395"/>
                  </a:cubicBezTo>
                  <a:cubicBezTo>
                    <a:pt x="56" y="395"/>
                    <a:pt x="56" y="395"/>
                    <a:pt x="56" y="395"/>
                  </a:cubicBezTo>
                  <a:cubicBezTo>
                    <a:pt x="56" y="395"/>
                    <a:pt x="55" y="395"/>
                    <a:pt x="55" y="394"/>
                  </a:cubicBezTo>
                  <a:cubicBezTo>
                    <a:pt x="53" y="392"/>
                    <a:pt x="50" y="388"/>
                    <a:pt x="50" y="388"/>
                  </a:cubicBezTo>
                  <a:cubicBezTo>
                    <a:pt x="52" y="384"/>
                    <a:pt x="52" y="384"/>
                    <a:pt x="52" y="384"/>
                  </a:cubicBezTo>
                  <a:cubicBezTo>
                    <a:pt x="52" y="384"/>
                    <a:pt x="53" y="377"/>
                    <a:pt x="53" y="375"/>
                  </a:cubicBezTo>
                  <a:cubicBezTo>
                    <a:pt x="53" y="374"/>
                    <a:pt x="53" y="368"/>
                    <a:pt x="53" y="368"/>
                  </a:cubicBezTo>
                  <a:cubicBezTo>
                    <a:pt x="53" y="368"/>
                    <a:pt x="49" y="367"/>
                    <a:pt x="52" y="364"/>
                  </a:cubicBezTo>
                  <a:cubicBezTo>
                    <a:pt x="55" y="360"/>
                    <a:pt x="58" y="355"/>
                    <a:pt x="58" y="355"/>
                  </a:cubicBezTo>
                  <a:cubicBezTo>
                    <a:pt x="58" y="345"/>
                    <a:pt x="58" y="345"/>
                    <a:pt x="58" y="345"/>
                  </a:cubicBezTo>
                  <a:cubicBezTo>
                    <a:pt x="58" y="345"/>
                    <a:pt x="55" y="342"/>
                    <a:pt x="59" y="340"/>
                  </a:cubicBezTo>
                  <a:cubicBezTo>
                    <a:pt x="63" y="337"/>
                    <a:pt x="70" y="328"/>
                    <a:pt x="70" y="328"/>
                  </a:cubicBezTo>
                  <a:cubicBezTo>
                    <a:pt x="77" y="320"/>
                    <a:pt x="77" y="320"/>
                    <a:pt x="77" y="320"/>
                  </a:cubicBezTo>
                  <a:cubicBezTo>
                    <a:pt x="65" y="317"/>
                    <a:pt x="65" y="317"/>
                    <a:pt x="65" y="317"/>
                  </a:cubicBezTo>
                  <a:cubicBezTo>
                    <a:pt x="58" y="316"/>
                    <a:pt x="58" y="316"/>
                    <a:pt x="58" y="316"/>
                  </a:cubicBezTo>
                  <a:cubicBezTo>
                    <a:pt x="53" y="313"/>
                    <a:pt x="53" y="313"/>
                    <a:pt x="53" y="313"/>
                  </a:cubicBezTo>
                  <a:cubicBezTo>
                    <a:pt x="50" y="308"/>
                    <a:pt x="50" y="308"/>
                    <a:pt x="50" y="308"/>
                  </a:cubicBezTo>
                  <a:cubicBezTo>
                    <a:pt x="47" y="310"/>
                    <a:pt x="47" y="310"/>
                    <a:pt x="47" y="310"/>
                  </a:cubicBezTo>
                  <a:cubicBezTo>
                    <a:pt x="44" y="312"/>
                    <a:pt x="44" y="312"/>
                    <a:pt x="44" y="312"/>
                  </a:cubicBezTo>
                  <a:cubicBezTo>
                    <a:pt x="37" y="311"/>
                    <a:pt x="37" y="311"/>
                    <a:pt x="37" y="311"/>
                  </a:cubicBezTo>
                  <a:cubicBezTo>
                    <a:pt x="32" y="306"/>
                    <a:pt x="32" y="306"/>
                    <a:pt x="32" y="306"/>
                  </a:cubicBezTo>
                  <a:cubicBezTo>
                    <a:pt x="28" y="309"/>
                    <a:pt x="28" y="309"/>
                    <a:pt x="28" y="309"/>
                  </a:cubicBezTo>
                  <a:cubicBezTo>
                    <a:pt x="24" y="306"/>
                    <a:pt x="24" y="306"/>
                    <a:pt x="24" y="306"/>
                  </a:cubicBezTo>
                  <a:cubicBezTo>
                    <a:pt x="21" y="301"/>
                    <a:pt x="21" y="301"/>
                    <a:pt x="21" y="301"/>
                  </a:cubicBezTo>
                  <a:cubicBezTo>
                    <a:pt x="20" y="297"/>
                    <a:pt x="20" y="297"/>
                    <a:pt x="20" y="297"/>
                  </a:cubicBezTo>
                  <a:cubicBezTo>
                    <a:pt x="15" y="292"/>
                    <a:pt x="15" y="292"/>
                    <a:pt x="15" y="292"/>
                  </a:cubicBezTo>
                  <a:cubicBezTo>
                    <a:pt x="13" y="292"/>
                    <a:pt x="13" y="292"/>
                    <a:pt x="13" y="292"/>
                  </a:cubicBezTo>
                  <a:cubicBezTo>
                    <a:pt x="13" y="291"/>
                    <a:pt x="13" y="291"/>
                    <a:pt x="13" y="291"/>
                  </a:cubicBezTo>
                  <a:cubicBezTo>
                    <a:pt x="12" y="285"/>
                    <a:pt x="12" y="285"/>
                    <a:pt x="12" y="285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17" y="280"/>
                    <a:pt x="17" y="280"/>
                    <a:pt x="17" y="280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3"/>
                    <a:pt x="18" y="273"/>
                    <a:pt x="18" y="273"/>
                  </a:cubicBezTo>
                  <a:cubicBezTo>
                    <a:pt x="18" y="273"/>
                    <a:pt x="14" y="273"/>
                    <a:pt x="13" y="272"/>
                  </a:cubicBezTo>
                  <a:cubicBezTo>
                    <a:pt x="12" y="272"/>
                    <a:pt x="9" y="270"/>
                    <a:pt x="9" y="270"/>
                  </a:cubicBezTo>
                  <a:cubicBezTo>
                    <a:pt x="8" y="265"/>
                    <a:pt x="8" y="265"/>
                    <a:pt x="8" y="265"/>
                  </a:cubicBezTo>
                  <a:cubicBezTo>
                    <a:pt x="6" y="262"/>
                    <a:pt x="6" y="262"/>
                    <a:pt x="6" y="262"/>
                  </a:cubicBezTo>
                  <a:cubicBezTo>
                    <a:pt x="5" y="257"/>
                    <a:pt x="5" y="257"/>
                    <a:pt x="5" y="257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7" y="252"/>
                    <a:pt x="7" y="252"/>
                    <a:pt x="7" y="252"/>
                  </a:cubicBezTo>
                  <a:cubicBezTo>
                    <a:pt x="8" y="250"/>
                    <a:pt x="8" y="250"/>
                    <a:pt x="8" y="250"/>
                  </a:cubicBezTo>
                  <a:cubicBezTo>
                    <a:pt x="8" y="249"/>
                    <a:pt x="8" y="249"/>
                    <a:pt x="8" y="249"/>
                  </a:cubicBezTo>
                  <a:cubicBezTo>
                    <a:pt x="8" y="249"/>
                    <a:pt x="9" y="248"/>
                    <a:pt x="10" y="248"/>
                  </a:cubicBezTo>
                  <a:cubicBezTo>
                    <a:pt x="10" y="248"/>
                    <a:pt x="11" y="248"/>
                    <a:pt x="11" y="248"/>
                  </a:cubicBezTo>
                  <a:cubicBezTo>
                    <a:pt x="12" y="248"/>
                    <a:pt x="12" y="245"/>
                    <a:pt x="12" y="245"/>
                  </a:cubicBezTo>
                  <a:cubicBezTo>
                    <a:pt x="14" y="245"/>
                    <a:pt x="14" y="245"/>
                    <a:pt x="14" y="245"/>
                  </a:cubicBezTo>
                  <a:cubicBezTo>
                    <a:pt x="14" y="245"/>
                    <a:pt x="15" y="244"/>
                    <a:pt x="15" y="244"/>
                  </a:cubicBezTo>
                  <a:cubicBezTo>
                    <a:pt x="15" y="243"/>
                    <a:pt x="15" y="242"/>
                    <a:pt x="15" y="242"/>
                  </a:cubicBezTo>
                  <a:cubicBezTo>
                    <a:pt x="15" y="242"/>
                    <a:pt x="16" y="240"/>
                    <a:pt x="16" y="239"/>
                  </a:cubicBezTo>
                  <a:cubicBezTo>
                    <a:pt x="16" y="238"/>
                    <a:pt x="15" y="237"/>
                    <a:pt x="15" y="237"/>
                  </a:cubicBezTo>
                  <a:cubicBezTo>
                    <a:pt x="15" y="237"/>
                    <a:pt x="14" y="235"/>
                    <a:pt x="13" y="235"/>
                  </a:cubicBezTo>
                  <a:cubicBezTo>
                    <a:pt x="13" y="235"/>
                    <a:pt x="11" y="235"/>
                    <a:pt x="11" y="235"/>
                  </a:cubicBezTo>
                  <a:cubicBezTo>
                    <a:pt x="10" y="235"/>
                    <a:pt x="9" y="233"/>
                    <a:pt x="9" y="233"/>
                  </a:cubicBezTo>
                  <a:cubicBezTo>
                    <a:pt x="9" y="233"/>
                    <a:pt x="10" y="232"/>
                    <a:pt x="10" y="231"/>
                  </a:cubicBezTo>
                  <a:cubicBezTo>
                    <a:pt x="11" y="231"/>
                    <a:pt x="11" y="228"/>
                    <a:pt x="11" y="228"/>
                  </a:cubicBezTo>
                  <a:cubicBezTo>
                    <a:pt x="11" y="228"/>
                    <a:pt x="10" y="227"/>
                    <a:pt x="9" y="227"/>
                  </a:cubicBezTo>
                  <a:cubicBezTo>
                    <a:pt x="9" y="227"/>
                    <a:pt x="7" y="227"/>
                    <a:pt x="7" y="227"/>
                  </a:cubicBezTo>
                  <a:cubicBezTo>
                    <a:pt x="7" y="224"/>
                    <a:pt x="7" y="224"/>
                    <a:pt x="7" y="224"/>
                  </a:cubicBezTo>
                  <a:cubicBezTo>
                    <a:pt x="7" y="224"/>
                    <a:pt x="5" y="223"/>
                    <a:pt x="4" y="223"/>
                  </a:cubicBezTo>
                  <a:cubicBezTo>
                    <a:pt x="4" y="223"/>
                    <a:pt x="4" y="222"/>
                    <a:pt x="3" y="222"/>
                  </a:cubicBezTo>
                  <a:cubicBezTo>
                    <a:pt x="4" y="222"/>
                    <a:pt x="4" y="222"/>
                    <a:pt x="4" y="222"/>
                  </a:cubicBezTo>
                  <a:cubicBezTo>
                    <a:pt x="4" y="222"/>
                    <a:pt x="4" y="222"/>
                    <a:pt x="4" y="222"/>
                  </a:cubicBezTo>
                  <a:cubicBezTo>
                    <a:pt x="4" y="221"/>
                    <a:pt x="3" y="220"/>
                    <a:pt x="3" y="219"/>
                  </a:cubicBezTo>
                  <a:cubicBezTo>
                    <a:pt x="3" y="219"/>
                    <a:pt x="4" y="219"/>
                    <a:pt x="4" y="219"/>
                  </a:cubicBezTo>
                  <a:cubicBezTo>
                    <a:pt x="4" y="219"/>
                    <a:pt x="4" y="218"/>
                    <a:pt x="5" y="217"/>
                  </a:cubicBezTo>
                  <a:cubicBezTo>
                    <a:pt x="5" y="217"/>
                    <a:pt x="5" y="217"/>
                    <a:pt x="6" y="217"/>
                  </a:cubicBezTo>
                  <a:cubicBezTo>
                    <a:pt x="6" y="217"/>
                    <a:pt x="6" y="216"/>
                    <a:pt x="7" y="216"/>
                  </a:cubicBezTo>
                  <a:cubicBezTo>
                    <a:pt x="7" y="215"/>
                    <a:pt x="7" y="213"/>
                    <a:pt x="7" y="213"/>
                  </a:cubicBezTo>
                  <a:cubicBezTo>
                    <a:pt x="7" y="213"/>
                    <a:pt x="7" y="213"/>
                    <a:pt x="6" y="212"/>
                  </a:cubicBezTo>
                  <a:cubicBezTo>
                    <a:pt x="5" y="212"/>
                    <a:pt x="5" y="212"/>
                    <a:pt x="5" y="211"/>
                  </a:cubicBezTo>
                  <a:cubicBezTo>
                    <a:pt x="4" y="211"/>
                    <a:pt x="5" y="210"/>
                    <a:pt x="5" y="210"/>
                  </a:cubicBezTo>
                  <a:cubicBezTo>
                    <a:pt x="5" y="210"/>
                    <a:pt x="3" y="209"/>
                    <a:pt x="3" y="209"/>
                  </a:cubicBezTo>
                  <a:cubicBezTo>
                    <a:pt x="3" y="209"/>
                    <a:pt x="1" y="209"/>
                    <a:pt x="1" y="209"/>
                  </a:cubicBezTo>
                  <a:cubicBezTo>
                    <a:pt x="1" y="209"/>
                    <a:pt x="1" y="209"/>
                    <a:pt x="1" y="209"/>
                  </a:cubicBezTo>
                  <a:cubicBezTo>
                    <a:pt x="1" y="207"/>
                    <a:pt x="1" y="207"/>
                    <a:pt x="1" y="207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1" y="204"/>
                    <a:pt x="1" y="204"/>
                    <a:pt x="1" y="204"/>
                  </a:cubicBezTo>
                  <a:cubicBezTo>
                    <a:pt x="3" y="206"/>
                    <a:pt x="3" y="206"/>
                    <a:pt x="3" y="206"/>
                  </a:cubicBezTo>
                  <a:cubicBezTo>
                    <a:pt x="3" y="206"/>
                    <a:pt x="3" y="205"/>
                    <a:pt x="3" y="204"/>
                  </a:cubicBezTo>
                  <a:cubicBezTo>
                    <a:pt x="4" y="204"/>
                    <a:pt x="5" y="202"/>
                    <a:pt x="5" y="202"/>
                  </a:cubicBezTo>
                  <a:cubicBezTo>
                    <a:pt x="7" y="202"/>
                    <a:pt x="7" y="202"/>
                    <a:pt x="7" y="202"/>
                  </a:cubicBezTo>
                  <a:cubicBezTo>
                    <a:pt x="7" y="202"/>
                    <a:pt x="11" y="202"/>
                    <a:pt x="11" y="202"/>
                  </a:cubicBezTo>
                  <a:cubicBezTo>
                    <a:pt x="12" y="201"/>
                    <a:pt x="10" y="199"/>
                    <a:pt x="10" y="199"/>
                  </a:cubicBezTo>
                  <a:cubicBezTo>
                    <a:pt x="10" y="199"/>
                    <a:pt x="8" y="201"/>
                    <a:pt x="8" y="201"/>
                  </a:cubicBezTo>
                  <a:cubicBezTo>
                    <a:pt x="7" y="201"/>
                    <a:pt x="7" y="198"/>
                    <a:pt x="7" y="198"/>
                  </a:cubicBezTo>
                  <a:cubicBezTo>
                    <a:pt x="7" y="196"/>
                    <a:pt x="7" y="196"/>
                    <a:pt x="7" y="196"/>
                  </a:cubicBezTo>
                  <a:cubicBezTo>
                    <a:pt x="9" y="195"/>
                    <a:pt x="9" y="195"/>
                    <a:pt x="9" y="195"/>
                  </a:cubicBezTo>
                  <a:cubicBezTo>
                    <a:pt x="10" y="193"/>
                    <a:pt x="10" y="193"/>
                    <a:pt x="10" y="193"/>
                  </a:cubicBezTo>
                  <a:cubicBezTo>
                    <a:pt x="10" y="193"/>
                    <a:pt x="12" y="191"/>
                    <a:pt x="12" y="191"/>
                  </a:cubicBezTo>
                  <a:cubicBezTo>
                    <a:pt x="13" y="190"/>
                    <a:pt x="12" y="188"/>
                    <a:pt x="12" y="188"/>
                  </a:cubicBezTo>
                  <a:cubicBezTo>
                    <a:pt x="13" y="185"/>
                    <a:pt x="13" y="185"/>
                    <a:pt x="13" y="185"/>
                  </a:cubicBezTo>
                  <a:cubicBezTo>
                    <a:pt x="11" y="182"/>
                    <a:pt x="11" y="182"/>
                    <a:pt x="11" y="182"/>
                  </a:cubicBezTo>
                  <a:cubicBezTo>
                    <a:pt x="11" y="179"/>
                    <a:pt x="11" y="179"/>
                    <a:pt x="11" y="179"/>
                  </a:cubicBezTo>
                  <a:cubicBezTo>
                    <a:pt x="9" y="176"/>
                    <a:pt x="9" y="176"/>
                    <a:pt x="9" y="176"/>
                  </a:cubicBezTo>
                  <a:cubicBezTo>
                    <a:pt x="9" y="175"/>
                    <a:pt x="9" y="175"/>
                    <a:pt x="9" y="175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8" y="171"/>
                    <a:pt x="8" y="171"/>
                    <a:pt x="8" y="171"/>
                  </a:cubicBezTo>
                  <a:cubicBezTo>
                    <a:pt x="8" y="171"/>
                    <a:pt x="6" y="169"/>
                    <a:pt x="5" y="169"/>
                  </a:cubicBezTo>
                  <a:cubicBezTo>
                    <a:pt x="4" y="169"/>
                    <a:pt x="5" y="168"/>
                    <a:pt x="5" y="168"/>
                  </a:cubicBezTo>
                  <a:cubicBezTo>
                    <a:pt x="5" y="166"/>
                    <a:pt x="5" y="166"/>
                    <a:pt x="5" y="166"/>
                  </a:cubicBezTo>
                  <a:cubicBezTo>
                    <a:pt x="5" y="163"/>
                    <a:pt x="5" y="163"/>
                    <a:pt x="5" y="163"/>
                  </a:cubicBezTo>
                  <a:cubicBezTo>
                    <a:pt x="10" y="164"/>
                    <a:pt x="10" y="164"/>
                    <a:pt x="10" y="164"/>
                  </a:cubicBezTo>
                  <a:cubicBezTo>
                    <a:pt x="12" y="164"/>
                    <a:pt x="12" y="164"/>
                    <a:pt x="12" y="164"/>
                  </a:cubicBezTo>
                  <a:cubicBezTo>
                    <a:pt x="9" y="162"/>
                    <a:pt x="9" y="162"/>
                    <a:pt x="9" y="162"/>
                  </a:cubicBezTo>
                  <a:cubicBezTo>
                    <a:pt x="12" y="161"/>
                    <a:pt x="12" y="161"/>
                    <a:pt x="12" y="161"/>
                  </a:cubicBezTo>
                  <a:cubicBezTo>
                    <a:pt x="14" y="163"/>
                    <a:pt x="14" y="163"/>
                    <a:pt x="14" y="163"/>
                  </a:cubicBezTo>
                  <a:cubicBezTo>
                    <a:pt x="17" y="164"/>
                    <a:pt x="17" y="164"/>
                    <a:pt x="17" y="164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3" y="164"/>
                    <a:pt x="23" y="164"/>
                    <a:pt x="23" y="164"/>
                  </a:cubicBezTo>
                  <a:cubicBezTo>
                    <a:pt x="26" y="163"/>
                    <a:pt x="26" y="163"/>
                    <a:pt x="26" y="163"/>
                  </a:cubicBezTo>
                  <a:cubicBezTo>
                    <a:pt x="29" y="163"/>
                    <a:pt x="29" y="163"/>
                    <a:pt x="29" y="163"/>
                  </a:cubicBezTo>
                  <a:cubicBezTo>
                    <a:pt x="30" y="161"/>
                    <a:pt x="30" y="161"/>
                    <a:pt x="30" y="161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3" y="159"/>
                    <a:pt x="33" y="159"/>
                    <a:pt x="33" y="159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1"/>
                    <a:pt x="34" y="152"/>
                    <a:pt x="34" y="152"/>
                  </a:cubicBezTo>
                  <a:cubicBezTo>
                    <a:pt x="34" y="151"/>
                    <a:pt x="34" y="151"/>
                    <a:pt x="35" y="150"/>
                  </a:cubicBezTo>
                  <a:cubicBezTo>
                    <a:pt x="36" y="150"/>
                    <a:pt x="38" y="149"/>
                    <a:pt x="38" y="149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39" y="147"/>
                    <a:pt x="41" y="146"/>
                    <a:pt x="41" y="146"/>
                  </a:cubicBezTo>
                  <a:cubicBezTo>
                    <a:pt x="42" y="146"/>
                    <a:pt x="41" y="145"/>
                    <a:pt x="41" y="144"/>
                  </a:cubicBezTo>
                  <a:cubicBezTo>
                    <a:pt x="41" y="143"/>
                    <a:pt x="41" y="141"/>
                    <a:pt x="41" y="141"/>
                  </a:cubicBezTo>
                  <a:cubicBezTo>
                    <a:pt x="42" y="139"/>
                    <a:pt x="42" y="139"/>
                    <a:pt x="42" y="139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5" y="134"/>
                    <a:pt x="32" y="134"/>
                    <a:pt x="32" y="133"/>
                  </a:cubicBezTo>
                  <a:cubicBezTo>
                    <a:pt x="31" y="132"/>
                    <a:pt x="30" y="130"/>
                    <a:pt x="30" y="130"/>
                  </a:cubicBezTo>
                  <a:cubicBezTo>
                    <a:pt x="30" y="128"/>
                    <a:pt x="30" y="128"/>
                    <a:pt x="30" y="128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1" y="127"/>
                    <a:pt x="31" y="127"/>
                    <a:pt x="31" y="127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35" y="123"/>
                    <a:pt x="35" y="123"/>
                    <a:pt x="35" y="123"/>
                  </a:cubicBezTo>
                  <a:cubicBezTo>
                    <a:pt x="35" y="123"/>
                    <a:pt x="40" y="125"/>
                    <a:pt x="41" y="125"/>
                  </a:cubicBezTo>
                  <a:cubicBezTo>
                    <a:pt x="42" y="126"/>
                    <a:pt x="42" y="122"/>
                    <a:pt x="42" y="122"/>
                  </a:cubicBezTo>
                  <a:cubicBezTo>
                    <a:pt x="43" y="117"/>
                    <a:pt x="43" y="117"/>
                    <a:pt x="43" y="117"/>
                  </a:cubicBezTo>
                  <a:cubicBezTo>
                    <a:pt x="43" y="117"/>
                    <a:pt x="42" y="113"/>
                    <a:pt x="43" y="112"/>
                  </a:cubicBezTo>
                  <a:cubicBezTo>
                    <a:pt x="44" y="112"/>
                    <a:pt x="47" y="106"/>
                    <a:pt x="47" y="106"/>
                  </a:cubicBezTo>
                  <a:cubicBezTo>
                    <a:pt x="47" y="106"/>
                    <a:pt x="47" y="100"/>
                    <a:pt x="47" y="99"/>
                  </a:cubicBezTo>
                  <a:cubicBezTo>
                    <a:pt x="47" y="98"/>
                    <a:pt x="47" y="94"/>
                    <a:pt x="47" y="94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4" y="92"/>
                    <a:pt x="43" y="92"/>
                  </a:cubicBezTo>
                  <a:cubicBezTo>
                    <a:pt x="43" y="91"/>
                    <a:pt x="44" y="89"/>
                    <a:pt x="44" y="89"/>
                  </a:cubicBezTo>
                  <a:cubicBezTo>
                    <a:pt x="39" y="88"/>
                    <a:pt x="39" y="88"/>
                    <a:pt x="39" y="88"/>
                  </a:cubicBezTo>
                  <a:cubicBezTo>
                    <a:pt x="40" y="85"/>
                    <a:pt x="41" y="80"/>
                    <a:pt x="42" y="80"/>
                  </a:cubicBezTo>
                  <a:cubicBezTo>
                    <a:pt x="43" y="79"/>
                    <a:pt x="45" y="77"/>
                    <a:pt x="45" y="77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9" y="65"/>
                    <a:pt x="49" y="65"/>
                  </a:cubicBezTo>
                  <a:cubicBezTo>
                    <a:pt x="50" y="65"/>
                    <a:pt x="56" y="65"/>
                    <a:pt x="56" y="65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6" y="63"/>
                    <a:pt x="66" y="63"/>
                    <a:pt x="66" y="63"/>
                  </a:cubicBezTo>
                  <a:cubicBezTo>
                    <a:pt x="70" y="62"/>
                    <a:pt x="70" y="62"/>
                    <a:pt x="70" y="62"/>
                  </a:cubicBezTo>
                  <a:cubicBezTo>
                    <a:pt x="73" y="64"/>
                    <a:pt x="73" y="64"/>
                    <a:pt x="73" y="64"/>
                  </a:cubicBezTo>
                  <a:cubicBezTo>
                    <a:pt x="73" y="64"/>
                    <a:pt x="75" y="66"/>
                    <a:pt x="75" y="67"/>
                  </a:cubicBezTo>
                  <a:cubicBezTo>
                    <a:pt x="75" y="67"/>
                    <a:pt x="77" y="69"/>
                    <a:pt x="77" y="70"/>
                  </a:cubicBezTo>
                  <a:cubicBezTo>
                    <a:pt x="76" y="70"/>
                    <a:pt x="78" y="73"/>
                    <a:pt x="78" y="73"/>
                  </a:cubicBezTo>
                  <a:cubicBezTo>
                    <a:pt x="78" y="73"/>
                    <a:pt x="77" y="75"/>
                    <a:pt x="77" y="76"/>
                  </a:cubicBezTo>
                  <a:cubicBezTo>
                    <a:pt x="77" y="76"/>
                    <a:pt x="78" y="80"/>
                    <a:pt x="78" y="80"/>
                  </a:cubicBezTo>
                  <a:cubicBezTo>
                    <a:pt x="78" y="81"/>
                    <a:pt x="80" y="82"/>
                    <a:pt x="80" y="82"/>
                  </a:cubicBezTo>
                  <a:cubicBezTo>
                    <a:pt x="82" y="81"/>
                    <a:pt x="82" y="81"/>
                    <a:pt x="82" y="81"/>
                  </a:cubicBezTo>
                  <a:cubicBezTo>
                    <a:pt x="83" y="79"/>
                    <a:pt x="83" y="79"/>
                    <a:pt x="83" y="79"/>
                  </a:cubicBezTo>
                  <a:cubicBezTo>
                    <a:pt x="81" y="76"/>
                    <a:pt x="81" y="76"/>
                    <a:pt x="81" y="76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3" y="71"/>
                    <a:pt x="84" y="72"/>
                  </a:cubicBezTo>
                  <a:cubicBezTo>
                    <a:pt x="85" y="72"/>
                    <a:pt x="88" y="75"/>
                    <a:pt x="88" y="75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90" y="76"/>
                    <a:pt x="93" y="74"/>
                    <a:pt x="93" y="74"/>
                  </a:cubicBezTo>
                  <a:cubicBezTo>
                    <a:pt x="93" y="74"/>
                    <a:pt x="90" y="70"/>
                    <a:pt x="90" y="70"/>
                  </a:cubicBezTo>
                  <a:cubicBezTo>
                    <a:pt x="91" y="65"/>
                    <a:pt x="91" y="65"/>
                    <a:pt x="91" y="65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96" y="58"/>
                    <a:pt x="96" y="58"/>
                    <a:pt x="96" y="58"/>
                  </a:cubicBezTo>
                  <a:cubicBezTo>
                    <a:pt x="99" y="60"/>
                    <a:pt x="99" y="60"/>
                    <a:pt x="99" y="60"/>
                  </a:cubicBezTo>
                  <a:cubicBezTo>
                    <a:pt x="104" y="60"/>
                    <a:pt x="104" y="60"/>
                    <a:pt x="104" y="60"/>
                  </a:cubicBezTo>
                  <a:cubicBezTo>
                    <a:pt x="109" y="60"/>
                    <a:pt x="109" y="60"/>
                    <a:pt x="109" y="60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6" y="59"/>
                    <a:pt x="116" y="59"/>
                    <a:pt x="116" y="59"/>
                  </a:cubicBezTo>
                  <a:cubicBezTo>
                    <a:pt x="116" y="59"/>
                    <a:pt x="114" y="57"/>
                    <a:pt x="114" y="57"/>
                  </a:cubicBezTo>
                  <a:cubicBezTo>
                    <a:pt x="113" y="57"/>
                    <a:pt x="111" y="55"/>
                    <a:pt x="111" y="55"/>
                  </a:cubicBezTo>
                  <a:cubicBezTo>
                    <a:pt x="111" y="55"/>
                    <a:pt x="110" y="57"/>
                    <a:pt x="110" y="57"/>
                  </a:cubicBezTo>
                  <a:cubicBezTo>
                    <a:pt x="109" y="58"/>
                    <a:pt x="106" y="58"/>
                    <a:pt x="106" y="57"/>
                  </a:cubicBezTo>
                  <a:cubicBezTo>
                    <a:pt x="105" y="57"/>
                    <a:pt x="104" y="54"/>
                    <a:pt x="104" y="54"/>
                  </a:cubicBezTo>
                  <a:cubicBezTo>
                    <a:pt x="104" y="51"/>
                    <a:pt x="104" y="51"/>
                    <a:pt x="104" y="51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103" y="47"/>
                    <a:pt x="103" y="47"/>
                    <a:pt x="103" y="47"/>
                  </a:cubicBezTo>
                  <a:cubicBezTo>
                    <a:pt x="103" y="47"/>
                    <a:pt x="103" y="44"/>
                    <a:pt x="104" y="43"/>
                  </a:cubicBezTo>
                  <a:cubicBezTo>
                    <a:pt x="105" y="43"/>
                    <a:pt x="105" y="41"/>
                    <a:pt x="105" y="41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2" y="41"/>
                    <a:pt x="101" y="41"/>
                    <a:pt x="101" y="39"/>
                  </a:cubicBezTo>
                  <a:cubicBezTo>
                    <a:pt x="102" y="37"/>
                    <a:pt x="102" y="36"/>
                    <a:pt x="102" y="36"/>
                  </a:cubicBezTo>
                  <a:cubicBezTo>
                    <a:pt x="98" y="36"/>
                    <a:pt x="98" y="36"/>
                    <a:pt x="98" y="36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93" y="33"/>
                    <a:pt x="93" y="33"/>
                    <a:pt x="93" y="33"/>
                  </a:cubicBezTo>
                  <a:cubicBezTo>
                    <a:pt x="94" y="30"/>
                    <a:pt x="94" y="30"/>
                    <a:pt x="94" y="30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6" y="24"/>
                    <a:pt x="106" y="24"/>
                    <a:pt x="106" y="24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104" y="25"/>
                    <a:pt x="103" y="26"/>
                    <a:pt x="103" y="26"/>
                  </a:cubicBezTo>
                  <a:cubicBezTo>
                    <a:pt x="102" y="26"/>
                    <a:pt x="100" y="26"/>
                    <a:pt x="100" y="26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99" y="15"/>
                    <a:pt x="99" y="15"/>
                    <a:pt x="99" y="15"/>
                  </a:cubicBezTo>
                  <a:cubicBezTo>
                    <a:pt x="97" y="14"/>
                    <a:pt x="97" y="14"/>
                    <a:pt x="97" y="14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0"/>
                    <a:pt x="104" y="2"/>
                    <a:pt x="105" y="2"/>
                  </a:cubicBezTo>
                  <a:cubicBezTo>
                    <a:pt x="106" y="2"/>
                    <a:pt x="108" y="3"/>
                    <a:pt x="108" y="3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5" y="6"/>
                    <a:pt x="116" y="6"/>
                    <a:pt x="116" y="6"/>
                  </a:cubicBezTo>
                  <a:cubicBezTo>
                    <a:pt x="117" y="6"/>
                    <a:pt x="119" y="5"/>
                    <a:pt x="119" y="5"/>
                  </a:cubicBezTo>
                  <a:cubicBezTo>
                    <a:pt x="119" y="5"/>
                    <a:pt x="122" y="3"/>
                    <a:pt x="123" y="3"/>
                  </a:cubicBezTo>
                  <a:cubicBezTo>
                    <a:pt x="123" y="2"/>
                    <a:pt x="124" y="2"/>
                    <a:pt x="124" y="2"/>
                  </a:cubicBezTo>
                  <a:cubicBezTo>
                    <a:pt x="126" y="6"/>
                    <a:pt x="126" y="6"/>
                    <a:pt x="126" y="6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37" y="11"/>
                    <a:pt x="137" y="11"/>
                    <a:pt x="137" y="11"/>
                  </a:cubicBezTo>
                  <a:cubicBezTo>
                    <a:pt x="138" y="15"/>
                    <a:pt x="138" y="15"/>
                    <a:pt x="138" y="15"/>
                  </a:cubicBezTo>
                  <a:cubicBezTo>
                    <a:pt x="138" y="15"/>
                    <a:pt x="138" y="18"/>
                    <a:pt x="138" y="18"/>
                  </a:cubicBezTo>
                  <a:cubicBezTo>
                    <a:pt x="137" y="18"/>
                    <a:pt x="136" y="22"/>
                    <a:pt x="136" y="22"/>
                  </a:cubicBezTo>
                  <a:cubicBezTo>
                    <a:pt x="136" y="25"/>
                    <a:pt x="136" y="25"/>
                    <a:pt x="136" y="25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3" y="28"/>
                    <a:pt x="143" y="28"/>
                    <a:pt x="143" y="28"/>
                  </a:cubicBezTo>
                  <a:cubicBezTo>
                    <a:pt x="144" y="29"/>
                    <a:pt x="144" y="29"/>
                    <a:pt x="144" y="29"/>
                  </a:cubicBezTo>
                  <a:cubicBezTo>
                    <a:pt x="147" y="29"/>
                    <a:pt x="147" y="29"/>
                    <a:pt x="147" y="29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58" y="33"/>
                    <a:pt x="158" y="33"/>
                    <a:pt x="158" y="33"/>
                  </a:cubicBezTo>
                  <a:cubicBezTo>
                    <a:pt x="163" y="35"/>
                    <a:pt x="163" y="35"/>
                    <a:pt x="163" y="35"/>
                  </a:cubicBezTo>
                  <a:cubicBezTo>
                    <a:pt x="164" y="32"/>
                    <a:pt x="164" y="32"/>
                    <a:pt x="164" y="32"/>
                  </a:cubicBezTo>
                  <a:cubicBezTo>
                    <a:pt x="165" y="31"/>
                    <a:pt x="165" y="31"/>
                    <a:pt x="165" y="31"/>
                  </a:cubicBezTo>
                  <a:cubicBezTo>
                    <a:pt x="168" y="31"/>
                    <a:pt x="168" y="31"/>
                    <a:pt x="168" y="31"/>
                  </a:cubicBezTo>
                  <a:cubicBezTo>
                    <a:pt x="170" y="30"/>
                    <a:pt x="170" y="30"/>
                    <a:pt x="170" y="30"/>
                  </a:cubicBezTo>
                  <a:cubicBezTo>
                    <a:pt x="171" y="29"/>
                    <a:pt x="171" y="29"/>
                    <a:pt x="171" y="29"/>
                  </a:cubicBezTo>
                  <a:cubicBezTo>
                    <a:pt x="168" y="26"/>
                    <a:pt x="168" y="26"/>
                    <a:pt x="168" y="26"/>
                  </a:cubicBezTo>
                  <a:cubicBezTo>
                    <a:pt x="168" y="23"/>
                    <a:pt x="168" y="23"/>
                    <a:pt x="168" y="23"/>
                  </a:cubicBezTo>
                  <a:cubicBezTo>
                    <a:pt x="168" y="23"/>
                    <a:pt x="170" y="21"/>
                    <a:pt x="170" y="21"/>
                  </a:cubicBezTo>
                  <a:cubicBezTo>
                    <a:pt x="171" y="21"/>
                    <a:pt x="175" y="22"/>
                    <a:pt x="175" y="22"/>
                  </a:cubicBezTo>
                  <a:cubicBezTo>
                    <a:pt x="176" y="25"/>
                    <a:pt x="176" y="25"/>
                    <a:pt x="176" y="25"/>
                  </a:cubicBezTo>
                  <a:cubicBezTo>
                    <a:pt x="177" y="28"/>
                    <a:pt x="177" y="28"/>
                    <a:pt x="177" y="28"/>
                  </a:cubicBezTo>
                  <a:cubicBezTo>
                    <a:pt x="173" y="29"/>
                    <a:pt x="173" y="29"/>
                    <a:pt x="173" y="29"/>
                  </a:cubicBezTo>
                  <a:cubicBezTo>
                    <a:pt x="172" y="31"/>
                    <a:pt x="172" y="31"/>
                    <a:pt x="172" y="31"/>
                  </a:cubicBezTo>
                  <a:cubicBezTo>
                    <a:pt x="172" y="35"/>
                    <a:pt x="172" y="35"/>
                    <a:pt x="172" y="35"/>
                  </a:cubicBezTo>
                  <a:cubicBezTo>
                    <a:pt x="172" y="39"/>
                    <a:pt x="172" y="39"/>
                    <a:pt x="172" y="39"/>
                  </a:cubicBezTo>
                  <a:cubicBezTo>
                    <a:pt x="172" y="39"/>
                    <a:pt x="172" y="41"/>
                    <a:pt x="171" y="41"/>
                  </a:cubicBezTo>
                  <a:cubicBezTo>
                    <a:pt x="170" y="42"/>
                    <a:pt x="168" y="42"/>
                    <a:pt x="168" y="42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5" y="46"/>
                    <a:pt x="165" y="46"/>
                    <a:pt x="165" y="46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61" y="47"/>
                    <a:pt x="161" y="47"/>
                    <a:pt x="161" y="47"/>
                  </a:cubicBezTo>
                  <a:cubicBezTo>
                    <a:pt x="162" y="50"/>
                    <a:pt x="162" y="50"/>
                    <a:pt x="162" y="50"/>
                  </a:cubicBezTo>
                  <a:cubicBezTo>
                    <a:pt x="164" y="52"/>
                    <a:pt x="164" y="52"/>
                    <a:pt x="164" y="52"/>
                  </a:cubicBezTo>
                  <a:cubicBezTo>
                    <a:pt x="167" y="53"/>
                    <a:pt x="167" y="53"/>
                    <a:pt x="167" y="53"/>
                  </a:cubicBezTo>
                  <a:cubicBezTo>
                    <a:pt x="169" y="52"/>
                    <a:pt x="169" y="52"/>
                    <a:pt x="169" y="52"/>
                  </a:cubicBezTo>
                  <a:cubicBezTo>
                    <a:pt x="170" y="50"/>
                    <a:pt x="170" y="50"/>
                    <a:pt x="170" y="50"/>
                  </a:cubicBezTo>
                  <a:cubicBezTo>
                    <a:pt x="173" y="49"/>
                    <a:pt x="173" y="49"/>
                    <a:pt x="173" y="49"/>
                  </a:cubicBezTo>
                  <a:cubicBezTo>
                    <a:pt x="177" y="51"/>
                    <a:pt x="177" y="51"/>
                    <a:pt x="177" y="51"/>
                  </a:cubicBezTo>
                  <a:cubicBezTo>
                    <a:pt x="178" y="53"/>
                    <a:pt x="178" y="53"/>
                    <a:pt x="178" y="53"/>
                  </a:cubicBezTo>
                  <a:cubicBezTo>
                    <a:pt x="178" y="53"/>
                    <a:pt x="182" y="53"/>
                    <a:pt x="182" y="53"/>
                  </a:cubicBezTo>
                  <a:cubicBezTo>
                    <a:pt x="182" y="53"/>
                    <a:pt x="183" y="50"/>
                    <a:pt x="183" y="50"/>
                  </a:cubicBezTo>
                  <a:cubicBezTo>
                    <a:pt x="183" y="50"/>
                    <a:pt x="184" y="48"/>
                    <a:pt x="185" y="48"/>
                  </a:cubicBezTo>
                  <a:cubicBezTo>
                    <a:pt x="186" y="48"/>
                    <a:pt x="187" y="46"/>
                    <a:pt x="188" y="46"/>
                  </a:cubicBezTo>
                  <a:cubicBezTo>
                    <a:pt x="188" y="45"/>
                    <a:pt x="189" y="43"/>
                    <a:pt x="189" y="43"/>
                  </a:cubicBezTo>
                  <a:cubicBezTo>
                    <a:pt x="189" y="43"/>
                    <a:pt x="191" y="42"/>
                    <a:pt x="192" y="42"/>
                  </a:cubicBezTo>
                  <a:cubicBezTo>
                    <a:pt x="193" y="42"/>
                    <a:pt x="199" y="41"/>
                    <a:pt x="199" y="41"/>
                  </a:cubicBezTo>
                  <a:cubicBezTo>
                    <a:pt x="199" y="41"/>
                    <a:pt x="203" y="40"/>
                    <a:pt x="204" y="39"/>
                  </a:cubicBezTo>
                  <a:cubicBezTo>
                    <a:pt x="204" y="39"/>
                    <a:pt x="208" y="36"/>
                    <a:pt x="208" y="36"/>
                  </a:cubicBezTo>
                  <a:cubicBezTo>
                    <a:pt x="209" y="33"/>
                    <a:pt x="209" y="33"/>
                    <a:pt x="209" y="33"/>
                  </a:cubicBezTo>
                  <a:cubicBezTo>
                    <a:pt x="212" y="30"/>
                    <a:pt x="212" y="30"/>
                    <a:pt x="212" y="30"/>
                  </a:cubicBezTo>
                  <a:cubicBezTo>
                    <a:pt x="212" y="30"/>
                    <a:pt x="213" y="30"/>
                    <a:pt x="213" y="29"/>
                  </a:cubicBezTo>
                  <a:cubicBezTo>
                    <a:pt x="213" y="28"/>
                    <a:pt x="214" y="25"/>
                    <a:pt x="214" y="25"/>
                  </a:cubicBezTo>
                  <a:cubicBezTo>
                    <a:pt x="216" y="24"/>
                    <a:pt x="216" y="24"/>
                    <a:pt x="216" y="24"/>
                  </a:cubicBezTo>
                  <a:cubicBezTo>
                    <a:pt x="216" y="24"/>
                    <a:pt x="218" y="25"/>
                    <a:pt x="218" y="26"/>
                  </a:cubicBezTo>
                  <a:cubicBezTo>
                    <a:pt x="218" y="26"/>
                    <a:pt x="217" y="28"/>
                    <a:pt x="217" y="28"/>
                  </a:cubicBezTo>
                  <a:cubicBezTo>
                    <a:pt x="217" y="28"/>
                    <a:pt x="215" y="29"/>
                    <a:pt x="214" y="30"/>
                  </a:cubicBezTo>
                  <a:cubicBezTo>
                    <a:pt x="214" y="30"/>
                    <a:pt x="214" y="32"/>
                    <a:pt x="214" y="32"/>
                  </a:cubicBezTo>
                  <a:cubicBezTo>
                    <a:pt x="216" y="30"/>
                    <a:pt x="216" y="30"/>
                    <a:pt x="216" y="30"/>
                  </a:cubicBezTo>
                  <a:cubicBezTo>
                    <a:pt x="216" y="30"/>
                    <a:pt x="217" y="29"/>
                    <a:pt x="217" y="29"/>
                  </a:cubicBezTo>
                  <a:cubicBezTo>
                    <a:pt x="217" y="29"/>
                    <a:pt x="221" y="28"/>
                    <a:pt x="221" y="28"/>
                  </a:cubicBezTo>
                  <a:cubicBezTo>
                    <a:pt x="221" y="28"/>
                    <a:pt x="223" y="29"/>
                    <a:pt x="223" y="29"/>
                  </a:cubicBezTo>
                  <a:cubicBezTo>
                    <a:pt x="223" y="29"/>
                    <a:pt x="225" y="30"/>
                    <a:pt x="225" y="30"/>
                  </a:cubicBezTo>
                  <a:cubicBezTo>
                    <a:pt x="229" y="29"/>
                    <a:pt x="229" y="29"/>
                    <a:pt x="229" y="29"/>
                  </a:cubicBezTo>
                  <a:cubicBezTo>
                    <a:pt x="229" y="27"/>
                    <a:pt x="229" y="27"/>
                    <a:pt x="229" y="27"/>
                  </a:cubicBezTo>
                  <a:cubicBezTo>
                    <a:pt x="229" y="27"/>
                    <a:pt x="229" y="26"/>
                    <a:pt x="230" y="26"/>
                  </a:cubicBezTo>
                  <a:cubicBezTo>
                    <a:pt x="231" y="25"/>
                    <a:pt x="233" y="24"/>
                    <a:pt x="233" y="24"/>
                  </a:cubicBezTo>
                  <a:cubicBezTo>
                    <a:pt x="233" y="24"/>
                    <a:pt x="233" y="22"/>
                    <a:pt x="233" y="21"/>
                  </a:cubicBezTo>
                  <a:cubicBezTo>
                    <a:pt x="233" y="21"/>
                    <a:pt x="234" y="19"/>
                    <a:pt x="234" y="19"/>
                  </a:cubicBezTo>
                  <a:cubicBezTo>
                    <a:pt x="234" y="19"/>
                    <a:pt x="234" y="19"/>
                    <a:pt x="234" y="19"/>
                  </a:cubicBezTo>
                  <a:cubicBezTo>
                    <a:pt x="234" y="19"/>
                    <a:pt x="236" y="18"/>
                    <a:pt x="236" y="18"/>
                  </a:cubicBezTo>
                  <a:cubicBezTo>
                    <a:pt x="236" y="18"/>
                    <a:pt x="237" y="15"/>
                    <a:pt x="237" y="15"/>
                  </a:cubicBezTo>
                  <a:cubicBezTo>
                    <a:pt x="237" y="15"/>
                    <a:pt x="237" y="14"/>
                    <a:pt x="238" y="14"/>
                  </a:cubicBezTo>
                  <a:cubicBezTo>
                    <a:pt x="238" y="14"/>
                    <a:pt x="240" y="12"/>
                    <a:pt x="240" y="12"/>
                  </a:cubicBezTo>
                  <a:cubicBezTo>
                    <a:pt x="241" y="11"/>
                    <a:pt x="241" y="11"/>
                    <a:pt x="242" y="11"/>
                  </a:cubicBezTo>
                  <a:cubicBezTo>
                    <a:pt x="242" y="11"/>
                    <a:pt x="243" y="13"/>
                    <a:pt x="243" y="13"/>
                  </a:cubicBezTo>
                  <a:cubicBezTo>
                    <a:pt x="243" y="13"/>
                    <a:pt x="243" y="14"/>
                    <a:pt x="242" y="15"/>
                  </a:cubicBezTo>
                  <a:cubicBezTo>
                    <a:pt x="241" y="15"/>
                    <a:pt x="240" y="16"/>
                    <a:pt x="240" y="16"/>
                  </a:cubicBezTo>
                  <a:cubicBezTo>
                    <a:pt x="240" y="16"/>
                    <a:pt x="242" y="18"/>
                    <a:pt x="242" y="18"/>
                  </a:cubicBezTo>
                  <a:cubicBezTo>
                    <a:pt x="242" y="18"/>
                    <a:pt x="243" y="19"/>
                    <a:pt x="243" y="19"/>
                  </a:cubicBezTo>
                  <a:cubicBezTo>
                    <a:pt x="243" y="20"/>
                    <a:pt x="242" y="21"/>
                    <a:pt x="242" y="21"/>
                  </a:cubicBezTo>
                  <a:cubicBezTo>
                    <a:pt x="243" y="21"/>
                    <a:pt x="246" y="20"/>
                    <a:pt x="246" y="20"/>
                  </a:cubicBezTo>
                  <a:cubicBezTo>
                    <a:pt x="246" y="20"/>
                    <a:pt x="246" y="18"/>
                    <a:pt x="246" y="18"/>
                  </a:cubicBezTo>
                  <a:cubicBezTo>
                    <a:pt x="246" y="18"/>
                    <a:pt x="248" y="16"/>
                    <a:pt x="248" y="16"/>
                  </a:cubicBezTo>
                  <a:cubicBezTo>
                    <a:pt x="249" y="16"/>
                    <a:pt x="251" y="17"/>
                    <a:pt x="251" y="17"/>
                  </a:cubicBezTo>
                  <a:cubicBezTo>
                    <a:pt x="251" y="17"/>
                    <a:pt x="251" y="18"/>
                    <a:pt x="251" y="19"/>
                  </a:cubicBezTo>
                  <a:cubicBezTo>
                    <a:pt x="250" y="19"/>
                    <a:pt x="248" y="21"/>
                    <a:pt x="248" y="21"/>
                  </a:cubicBezTo>
                  <a:cubicBezTo>
                    <a:pt x="248" y="22"/>
                    <a:pt x="247" y="22"/>
                    <a:pt x="248" y="22"/>
                  </a:cubicBezTo>
                  <a:cubicBezTo>
                    <a:pt x="248" y="23"/>
                    <a:pt x="250" y="25"/>
                    <a:pt x="250" y="25"/>
                  </a:cubicBezTo>
                  <a:cubicBezTo>
                    <a:pt x="253" y="27"/>
                    <a:pt x="253" y="27"/>
                    <a:pt x="253" y="27"/>
                  </a:cubicBezTo>
                  <a:cubicBezTo>
                    <a:pt x="253" y="27"/>
                    <a:pt x="253" y="28"/>
                    <a:pt x="253" y="29"/>
                  </a:cubicBezTo>
                  <a:cubicBezTo>
                    <a:pt x="253" y="29"/>
                    <a:pt x="248" y="29"/>
                    <a:pt x="248" y="29"/>
                  </a:cubicBezTo>
                  <a:cubicBezTo>
                    <a:pt x="248" y="29"/>
                    <a:pt x="248" y="29"/>
                    <a:pt x="247" y="30"/>
                  </a:cubicBezTo>
                  <a:cubicBezTo>
                    <a:pt x="247" y="30"/>
                    <a:pt x="246" y="31"/>
                    <a:pt x="244" y="32"/>
                  </a:cubicBezTo>
                  <a:cubicBezTo>
                    <a:pt x="242" y="32"/>
                    <a:pt x="242" y="32"/>
                    <a:pt x="242" y="33"/>
                  </a:cubicBezTo>
                  <a:cubicBezTo>
                    <a:pt x="242" y="34"/>
                    <a:pt x="241" y="35"/>
                    <a:pt x="242" y="36"/>
                  </a:cubicBezTo>
                  <a:cubicBezTo>
                    <a:pt x="243" y="37"/>
                    <a:pt x="245" y="38"/>
                    <a:pt x="245" y="38"/>
                  </a:cubicBezTo>
                  <a:cubicBezTo>
                    <a:pt x="245" y="38"/>
                    <a:pt x="250" y="40"/>
                    <a:pt x="250" y="39"/>
                  </a:cubicBezTo>
                  <a:cubicBezTo>
                    <a:pt x="250" y="39"/>
                    <a:pt x="257" y="39"/>
                    <a:pt x="257" y="39"/>
                  </a:cubicBezTo>
                  <a:cubicBezTo>
                    <a:pt x="260" y="39"/>
                    <a:pt x="260" y="39"/>
                    <a:pt x="260" y="39"/>
                  </a:cubicBezTo>
                  <a:cubicBezTo>
                    <a:pt x="260" y="39"/>
                    <a:pt x="261" y="41"/>
                    <a:pt x="262" y="42"/>
                  </a:cubicBezTo>
                  <a:cubicBezTo>
                    <a:pt x="262" y="42"/>
                    <a:pt x="266" y="45"/>
                    <a:pt x="266" y="45"/>
                  </a:cubicBezTo>
                  <a:cubicBezTo>
                    <a:pt x="268" y="45"/>
                    <a:pt x="268" y="45"/>
                    <a:pt x="268" y="45"/>
                  </a:cubicBezTo>
                  <a:cubicBezTo>
                    <a:pt x="269" y="49"/>
                    <a:pt x="269" y="49"/>
                    <a:pt x="269" y="49"/>
                  </a:cubicBezTo>
                  <a:cubicBezTo>
                    <a:pt x="268" y="52"/>
                    <a:pt x="268" y="52"/>
                    <a:pt x="268" y="52"/>
                  </a:cubicBezTo>
                  <a:cubicBezTo>
                    <a:pt x="265" y="53"/>
                    <a:pt x="265" y="53"/>
                    <a:pt x="265" y="53"/>
                  </a:cubicBezTo>
                  <a:cubicBezTo>
                    <a:pt x="261" y="56"/>
                    <a:pt x="261" y="56"/>
                    <a:pt x="261" y="56"/>
                  </a:cubicBezTo>
                  <a:cubicBezTo>
                    <a:pt x="259" y="55"/>
                    <a:pt x="259" y="55"/>
                    <a:pt x="259" y="55"/>
                  </a:cubicBezTo>
                  <a:cubicBezTo>
                    <a:pt x="259" y="55"/>
                    <a:pt x="261" y="57"/>
                    <a:pt x="262" y="57"/>
                  </a:cubicBezTo>
                  <a:cubicBezTo>
                    <a:pt x="263" y="57"/>
                    <a:pt x="264" y="58"/>
                    <a:pt x="264" y="58"/>
                  </a:cubicBezTo>
                  <a:cubicBezTo>
                    <a:pt x="265" y="58"/>
                    <a:pt x="269" y="58"/>
                    <a:pt x="273" y="58"/>
                  </a:cubicBezTo>
                  <a:cubicBezTo>
                    <a:pt x="273" y="59"/>
                    <a:pt x="273" y="59"/>
                    <a:pt x="273" y="60"/>
                  </a:cubicBezTo>
                  <a:cubicBezTo>
                    <a:pt x="274" y="61"/>
                    <a:pt x="275" y="65"/>
                    <a:pt x="275" y="66"/>
                  </a:cubicBezTo>
                  <a:cubicBezTo>
                    <a:pt x="275" y="66"/>
                    <a:pt x="276" y="70"/>
                    <a:pt x="278" y="73"/>
                  </a:cubicBezTo>
                  <a:cubicBezTo>
                    <a:pt x="281" y="77"/>
                    <a:pt x="280" y="78"/>
                    <a:pt x="280" y="78"/>
                  </a:cubicBezTo>
                  <a:cubicBezTo>
                    <a:pt x="280" y="87"/>
                    <a:pt x="280" y="87"/>
                    <a:pt x="280" y="87"/>
                  </a:cubicBezTo>
                  <a:cubicBezTo>
                    <a:pt x="280" y="95"/>
                    <a:pt x="280" y="95"/>
                    <a:pt x="280" y="95"/>
                  </a:cubicBezTo>
                  <a:cubicBezTo>
                    <a:pt x="275" y="99"/>
                    <a:pt x="275" y="99"/>
                    <a:pt x="275" y="99"/>
                  </a:cubicBezTo>
                  <a:cubicBezTo>
                    <a:pt x="273" y="108"/>
                    <a:pt x="273" y="108"/>
                    <a:pt x="273" y="108"/>
                  </a:cubicBezTo>
                  <a:cubicBezTo>
                    <a:pt x="273" y="108"/>
                    <a:pt x="274" y="109"/>
                    <a:pt x="275" y="109"/>
                  </a:cubicBezTo>
                  <a:cubicBezTo>
                    <a:pt x="276" y="110"/>
                    <a:pt x="279" y="113"/>
                    <a:pt x="279" y="113"/>
                  </a:cubicBezTo>
                  <a:cubicBezTo>
                    <a:pt x="280" y="114"/>
                    <a:pt x="286" y="117"/>
                    <a:pt x="289" y="118"/>
                  </a:cubicBezTo>
                  <a:cubicBezTo>
                    <a:pt x="292" y="120"/>
                    <a:pt x="291" y="125"/>
                    <a:pt x="291" y="125"/>
                  </a:cubicBezTo>
                  <a:cubicBezTo>
                    <a:pt x="289" y="132"/>
                    <a:pt x="289" y="132"/>
                    <a:pt x="289" y="132"/>
                  </a:cubicBezTo>
                  <a:cubicBezTo>
                    <a:pt x="289" y="132"/>
                    <a:pt x="290" y="136"/>
                    <a:pt x="292" y="136"/>
                  </a:cubicBezTo>
                  <a:cubicBezTo>
                    <a:pt x="293" y="135"/>
                    <a:pt x="294" y="141"/>
                    <a:pt x="294" y="141"/>
                  </a:cubicBezTo>
                  <a:cubicBezTo>
                    <a:pt x="294" y="141"/>
                    <a:pt x="295" y="147"/>
                    <a:pt x="295" y="148"/>
                  </a:cubicBezTo>
                  <a:cubicBezTo>
                    <a:pt x="294" y="149"/>
                    <a:pt x="295" y="150"/>
                    <a:pt x="295" y="150"/>
                  </a:cubicBezTo>
                  <a:cubicBezTo>
                    <a:pt x="297" y="154"/>
                    <a:pt x="297" y="154"/>
                    <a:pt x="297" y="154"/>
                  </a:cubicBezTo>
                  <a:cubicBezTo>
                    <a:pt x="297" y="154"/>
                    <a:pt x="296" y="157"/>
                    <a:pt x="295" y="158"/>
                  </a:cubicBezTo>
                  <a:cubicBezTo>
                    <a:pt x="295" y="160"/>
                    <a:pt x="294" y="162"/>
                    <a:pt x="294" y="162"/>
                  </a:cubicBezTo>
                  <a:cubicBezTo>
                    <a:pt x="295" y="165"/>
                    <a:pt x="295" y="165"/>
                    <a:pt x="295" y="165"/>
                  </a:cubicBezTo>
                  <a:cubicBezTo>
                    <a:pt x="299" y="170"/>
                    <a:pt x="299" y="170"/>
                    <a:pt x="299" y="170"/>
                  </a:cubicBezTo>
                  <a:cubicBezTo>
                    <a:pt x="299" y="175"/>
                    <a:pt x="299" y="175"/>
                    <a:pt x="299" y="175"/>
                  </a:cubicBezTo>
                  <a:cubicBezTo>
                    <a:pt x="299" y="178"/>
                    <a:pt x="299" y="178"/>
                    <a:pt x="299" y="178"/>
                  </a:cubicBezTo>
                  <a:cubicBezTo>
                    <a:pt x="299" y="178"/>
                    <a:pt x="302" y="179"/>
                    <a:pt x="303" y="179"/>
                  </a:cubicBezTo>
                  <a:cubicBezTo>
                    <a:pt x="304" y="179"/>
                    <a:pt x="306" y="181"/>
                    <a:pt x="306" y="181"/>
                  </a:cubicBezTo>
                  <a:cubicBezTo>
                    <a:pt x="306" y="181"/>
                    <a:pt x="306" y="183"/>
                    <a:pt x="306" y="184"/>
                  </a:cubicBezTo>
                  <a:cubicBezTo>
                    <a:pt x="306" y="184"/>
                    <a:pt x="309" y="188"/>
                    <a:pt x="309" y="188"/>
                  </a:cubicBezTo>
                  <a:cubicBezTo>
                    <a:pt x="310" y="189"/>
                    <a:pt x="312" y="192"/>
                    <a:pt x="312" y="192"/>
                  </a:cubicBezTo>
                  <a:cubicBezTo>
                    <a:pt x="312" y="192"/>
                    <a:pt x="312" y="194"/>
                    <a:pt x="309" y="197"/>
                  </a:cubicBezTo>
                  <a:cubicBezTo>
                    <a:pt x="307" y="200"/>
                    <a:pt x="308" y="200"/>
                    <a:pt x="308" y="201"/>
                  </a:cubicBezTo>
                  <a:cubicBezTo>
                    <a:pt x="308" y="202"/>
                    <a:pt x="309" y="204"/>
                    <a:pt x="309" y="204"/>
                  </a:cubicBezTo>
                  <a:cubicBezTo>
                    <a:pt x="309" y="204"/>
                    <a:pt x="308" y="205"/>
                    <a:pt x="307" y="206"/>
                  </a:cubicBezTo>
                  <a:cubicBezTo>
                    <a:pt x="307" y="206"/>
                    <a:pt x="306" y="208"/>
                    <a:pt x="306" y="210"/>
                  </a:cubicBezTo>
                  <a:cubicBezTo>
                    <a:pt x="302" y="213"/>
                    <a:pt x="302" y="213"/>
                    <a:pt x="302" y="213"/>
                  </a:cubicBezTo>
                  <a:cubicBezTo>
                    <a:pt x="302" y="213"/>
                    <a:pt x="302" y="213"/>
                    <a:pt x="301" y="214"/>
                  </a:cubicBezTo>
                  <a:cubicBezTo>
                    <a:pt x="301" y="213"/>
                    <a:pt x="300" y="213"/>
                    <a:pt x="299" y="213"/>
                  </a:cubicBezTo>
                  <a:cubicBezTo>
                    <a:pt x="298" y="212"/>
                    <a:pt x="297" y="211"/>
                    <a:pt x="297" y="211"/>
                  </a:cubicBezTo>
                  <a:cubicBezTo>
                    <a:pt x="297" y="211"/>
                    <a:pt x="297" y="209"/>
                    <a:pt x="297" y="207"/>
                  </a:cubicBezTo>
                  <a:cubicBezTo>
                    <a:pt x="297" y="205"/>
                    <a:pt x="297" y="206"/>
                    <a:pt x="297" y="205"/>
                  </a:cubicBezTo>
                  <a:cubicBezTo>
                    <a:pt x="296" y="204"/>
                    <a:pt x="294" y="203"/>
                    <a:pt x="292" y="202"/>
                  </a:cubicBezTo>
                  <a:cubicBezTo>
                    <a:pt x="290" y="202"/>
                    <a:pt x="286" y="202"/>
                    <a:pt x="285" y="203"/>
                  </a:cubicBezTo>
                  <a:cubicBezTo>
                    <a:pt x="285" y="203"/>
                    <a:pt x="285" y="207"/>
                    <a:pt x="285" y="207"/>
                  </a:cubicBezTo>
                  <a:cubicBezTo>
                    <a:pt x="287" y="210"/>
                    <a:pt x="287" y="210"/>
                    <a:pt x="287" y="210"/>
                  </a:cubicBezTo>
                  <a:cubicBezTo>
                    <a:pt x="286" y="212"/>
                    <a:pt x="286" y="212"/>
                    <a:pt x="286" y="212"/>
                  </a:cubicBezTo>
                  <a:cubicBezTo>
                    <a:pt x="286" y="212"/>
                    <a:pt x="277" y="214"/>
                    <a:pt x="274" y="214"/>
                  </a:cubicBezTo>
                  <a:cubicBezTo>
                    <a:pt x="271" y="214"/>
                    <a:pt x="272" y="216"/>
                    <a:pt x="272" y="216"/>
                  </a:cubicBezTo>
                  <a:cubicBezTo>
                    <a:pt x="270" y="220"/>
                    <a:pt x="270" y="220"/>
                    <a:pt x="270" y="220"/>
                  </a:cubicBezTo>
                  <a:cubicBezTo>
                    <a:pt x="268" y="222"/>
                    <a:pt x="268" y="222"/>
                    <a:pt x="268" y="222"/>
                  </a:cubicBezTo>
                  <a:cubicBezTo>
                    <a:pt x="262" y="224"/>
                    <a:pt x="262" y="224"/>
                    <a:pt x="262" y="224"/>
                  </a:cubicBezTo>
                  <a:cubicBezTo>
                    <a:pt x="262" y="224"/>
                    <a:pt x="256" y="229"/>
                    <a:pt x="255" y="229"/>
                  </a:cubicBezTo>
                  <a:cubicBezTo>
                    <a:pt x="251" y="232"/>
                    <a:pt x="251" y="232"/>
                    <a:pt x="251" y="232"/>
                  </a:cubicBezTo>
                  <a:cubicBezTo>
                    <a:pt x="251" y="232"/>
                    <a:pt x="250" y="232"/>
                    <a:pt x="247" y="234"/>
                  </a:cubicBezTo>
                  <a:cubicBezTo>
                    <a:pt x="243" y="235"/>
                    <a:pt x="245" y="237"/>
                    <a:pt x="244" y="238"/>
                  </a:cubicBezTo>
                  <a:cubicBezTo>
                    <a:pt x="244" y="240"/>
                    <a:pt x="243" y="240"/>
                    <a:pt x="241" y="241"/>
                  </a:cubicBezTo>
                  <a:cubicBezTo>
                    <a:pt x="240" y="241"/>
                    <a:pt x="237" y="240"/>
                    <a:pt x="235" y="240"/>
                  </a:cubicBezTo>
                  <a:cubicBezTo>
                    <a:pt x="234" y="240"/>
                    <a:pt x="231" y="242"/>
                    <a:pt x="229" y="242"/>
                  </a:cubicBezTo>
                  <a:cubicBezTo>
                    <a:pt x="226" y="242"/>
                    <a:pt x="226" y="242"/>
                    <a:pt x="226" y="242"/>
                  </a:cubicBezTo>
                  <a:cubicBezTo>
                    <a:pt x="222" y="247"/>
                    <a:pt x="222" y="247"/>
                    <a:pt x="222" y="247"/>
                  </a:cubicBezTo>
                  <a:cubicBezTo>
                    <a:pt x="219" y="253"/>
                    <a:pt x="219" y="253"/>
                    <a:pt x="219" y="253"/>
                  </a:cubicBezTo>
                  <a:cubicBezTo>
                    <a:pt x="218" y="250"/>
                    <a:pt x="218" y="250"/>
                    <a:pt x="218" y="250"/>
                  </a:cubicBezTo>
                  <a:cubicBezTo>
                    <a:pt x="217" y="246"/>
                    <a:pt x="217" y="246"/>
                    <a:pt x="217" y="246"/>
                  </a:cubicBezTo>
                  <a:cubicBezTo>
                    <a:pt x="212" y="246"/>
                    <a:pt x="212" y="246"/>
                    <a:pt x="212" y="246"/>
                  </a:cubicBezTo>
                  <a:cubicBezTo>
                    <a:pt x="213" y="249"/>
                    <a:pt x="213" y="249"/>
                    <a:pt x="213" y="249"/>
                  </a:cubicBezTo>
                  <a:cubicBezTo>
                    <a:pt x="213" y="249"/>
                    <a:pt x="215" y="256"/>
                    <a:pt x="216" y="257"/>
                  </a:cubicBezTo>
                  <a:cubicBezTo>
                    <a:pt x="217" y="258"/>
                    <a:pt x="218" y="258"/>
                    <a:pt x="220" y="259"/>
                  </a:cubicBezTo>
                  <a:cubicBezTo>
                    <a:pt x="223" y="261"/>
                    <a:pt x="223" y="261"/>
                    <a:pt x="226" y="263"/>
                  </a:cubicBezTo>
                  <a:cubicBezTo>
                    <a:pt x="229" y="265"/>
                    <a:pt x="228" y="267"/>
                    <a:pt x="228" y="268"/>
                  </a:cubicBezTo>
                  <a:cubicBezTo>
                    <a:pt x="228" y="270"/>
                    <a:pt x="228" y="270"/>
                    <a:pt x="226" y="272"/>
                  </a:cubicBezTo>
                  <a:cubicBezTo>
                    <a:pt x="224" y="275"/>
                    <a:pt x="226" y="277"/>
                    <a:pt x="226" y="277"/>
                  </a:cubicBezTo>
                  <a:cubicBezTo>
                    <a:pt x="226" y="277"/>
                    <a:pt x="227" y="279"/>
                    <a:pt x="229" y="281"/>
                  </a:cubicBezTo>
                  <a:cubicBezTo>
                    <a:pt x="231" y="283"/>
                    <a:pt x="230" y="284"/>
                    <a:pt x="231" y="287"/>
                  </a:cubicBezTo>
                  <a:cubicBezTo>
                    <a:pt x="231" y="290"/>
                    <a:pt x="231" y="289"/>
                    <a:pt x="233" y="292"/>
                  </a:cubicBezTo>
                  <a:cubicBezTo>
                    <a:pt x="235" y="294"/>
                    <a:pt x="234" y="293"/>
                    <a:pt x="236" y="295"/>
                  </a:cubicBezTo>
                  <a:cubicBezTo>
                    <a:pt x="238" y="297"/>
                    <a:pt x="238" y="298"/>
                    <a:pt x="238" y="298"/>
                  </a:cubicBezTo>
                  <a:cubicBezTo>
                    <a:pt x="238" y="298"/>
                    <a:pt x="244" y="296"/>
                    <a:pt x="246" y="298"/>
                  </a:cubicBezTo>
                  <a:cubicBezTo>
                    <a:pt x="248" y="300"/>
                    <a:pt x="247" y="299"/>
                    <a:pt x="251" y="302"/>
                  </a:cubicBezTo>
                  <a:cubicBezTo>
                    <a:pt x="254" y="306"/>
                    <a:pt x="251" y="304"/>
                    <a:pt x="252" y="307"/>
                  </a:cubicBezTo>
                  <a:cubicBezTo>
                    <a:pt x="253" y="309"/>
                    <a:pt x="254" y="308"/>
                    <a:pt x="254" y="308"/>
                  </a:cubicBezTo>
                  <a:cubicBezTo>
                    <a:pt x="254" y="308"/>
                    <a:pt x="255" y="309"/>
                    <a:pt x="257" y="309"/>
                  </a:cubicBezTo>
                  <a:cubicBezTo>
                    <a:pt x="259" y="309"/>
                    <a:pt x="259" y="311"/>
                    <a:pt x="259" y="313"/>
                  </a:cubicBezTo>
                  <a:cubicBezTo>
                    <a:pt x="260" y="315"/>
                    <a:pt x="260" y="315"/>
                    <a:pt x="262" y="317"/>
                  </a:cubicBezTo>
                  <a:cubicBezTo>
                    <a:pt x="263" y="318"/>
                    <a:pt x="264" y="317"/>
                    <a:pt x="267" y="316"/>
                  </a:cubicBezTo>
                  <a:cubicBezTo>
                    <a:pt x="269" y="316"/>
                    <a:pt x="268" y="318"/>
                    <a:pt x="268" y="319"/>
                  </a:cubicBezTo>
                  <a:cubicBezTo>
                    <a:pt x="268" y="320"/>
                    <a:pt x="270" y="320"/>
                    <a:pt x="272" y="321"/>
                  </a:cubicBezTo>
                  <a:cubicBezTo>
                    <a:pt x="274" y="322"/>
                    <a:pt x="273" y="322"/>
                    <a:pt x="275" y="324"/>
                  </a:cubicBezTo>
                  <a:cubicBezTo>
                    <a:pt x="275" y="324"/>
                    <a:pt x="275" y="324"/>
                    <a:pt x="275" y="325"/>
                  </a:cubicBezTo>
                  <a:close/>
                  <a:moveTo>
                    <a:pt x="55" y="394"/>
                  </a:moveTo>
                  <a:cubicBezTo>
                    <a:pt x="55" y="394"/>
                    <a:pt x="55" y="394"/>
                    <a:pt x="55" y="394"/>
                  </a:cubicBezTo>
                  <a:cubicBezTo>
                    <a:pt x="55" y="394"/>
                    <a:pt x="55" y="394"/>
                    <a:pt x="55" y="394"/>
                  </a:cubicBezTo>
                  <a:cubicBezTo>
                    <a:pt x="55" y="394"/>
                    <a:pt x="55" y="394"/>
                    <a:pt x="55" y="394"/>
                  </a:cubicBezTo>
                  <a:close/>
                  <a:moveTo>
                    <a:pt x="128" y="400"/>
                  </a:move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lose/>
                  <a:moveTo>
                    <a:pt x="312" y="204"/>
                  </a:moveTo>
                  <a:cubicBezTo>
                    <a:pt x="312" y="204"/>
                    <a:pt x="312" y="204"/>
                    <a:pt x="312" y="204"/>
                  </a:cubicBezTo>
                  <a:cubicBezTo>
                    <a:pt x="312" y="204"/>
                    <a:pt x="312" y="204"/>
                    <a:pt x="312" y="204"/>
                  </a:cubicBezTo>
                  <a:cubicBezTo>
                    <a:pt x="312" y="204"/>
                    <a:pt x="312" y="204"/>
                    <a:pt x="312" y="204"/>
                  </a:cubicBezTo>
                  <a:close/>
                </a:path>
              </a:pathLst>
            </a:custGeom>
            <a:grpFill/>
            <a:ln w="19050" cap="rnd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73" name="Freeform 80"/>
            <p:cNvSpPr>
              <a:spLocks noEditPoints="1"/>
            </p:cNvSpPr>
            <p:nvPr/>
          </p:nvSpPr>
          <p:spPr bwMode="auto">
            <a:xfrm>
              <a:off x="4736816" y="3211661"/>
              <a:ext cx="1121419" cy="1240147"/>
            </a:xfrm>
            <a:custGeom>
              <a:avLst/>
              <a:gdLst>
                <a:gd name="T0" fmla="*/ 372 w 492"/>
                <a:gd name="T1" fmla="*/ 536 h 561"/>
                <a:gd name="T2" fmla="*/ 338 w 492"/>
                <a:gd name="T3" fmla="*/ 556 h 561"/>
                <a:gd name="T4" fmla="*/ 272 w 492"/>
                <a:gd name="T5" fmla="*/ 521 h 561"/>
                <a:gd name="T6" fmla="*/ 260 w 492"/>
                <a:gd name="T7" fmla="*/ 489 h 561"/>
                <a:gd name="T8" fmla="*/ 318 w 492"/>
                <a:gd name="T9" fmla="*/ 489 h 561"/>
                <a:gd name="T10" fmla="*/ 376 w 492"/>
                <a:gd name="T11" fmla="*/ 476 h 561"/>
                <a:gd name="T12" fmla="*/ 403 w 492"/>
                <a:gd name="T13" fmla="*/ 478 h 561"/>
                <a:gd name="T14" fmla="*/ 442 w 492"/>
                <a:gd name="T15" fmla="*/ 422 h 561"/>
                <a:gd name="T16" fmla="*/ 411 w 492"/>
                <a:gd name="T17" fmla="*/ 385 h 561"/>
                <a:gd name="T18" fmla="*/ 455 w 492"/>
                <a:gd name="T19" fmla="*/ 350 h 561"/>
                <a:gd name="T20" fmla="*/ 490 w 492"/>
                <a:gd name="T21" fmla="*/ 351 h 561"/>
                <a:gd name="T22" fmla="*/ 379 w 492"/>
                <a:gd name="T23" fmla="*/ 295 h 561"/>
                <a:gd name="T24" fmla="*/ 340 w 492"/>
                <a:gd name="T25" fmla="*/ 271 h 561"/>
                <a:gd name="T26" fmla="*/ 275 w 492"/>
                <a:gd name="T27" fmla="*/ 186 h 561"/>
                <a:gd name="T28" fmla="*/ 218 w 492"/>
                <a:gd name="T29" fmla="*/ 109 h 561"/>
                <a:gd name="T30" fmla="*/ 247 w 492"/>
                <a:gd name="T31" fmla="*/ 78 h 561"/>
                <a:gd name="T32" fmla="*/ 267 w 492"/>
                <a:gd name="T33" fmla="*/ 63 h 561"/>
                <a:gd name="T34" fmla="*/ 262 w 492"/>
                <a:gd name="T35" fmla="*/ 56 h 561"/>
                <a:gd name="T36" fmla="*/ 258 w 492"/>
                <a:gd name="T37" fmla="*/ 46 h 561"/>
                <a:gd name="T38" fmla="*/ 267 w 492"/>
                <a:gd name="T39" fmla="*/ 30 h 561"/>
                <a:gd name="T40" fmla="*/ 212 w 492"/>
                <a:gd name="T41" fmla="*/ 15 h 561"/>
                <a:gd name="T42" fmla="*/ 185 w 492"/>
                <a:gd name="T43" fmla="*/ 4 h 561"/>
                <a:gd name="T44" fmla="*/ 148 w 492"/>
                <a:gd name="T45" fmla="*/ 15 h 561"/>
                <a:gd name="T46" fmla="*/ 148 w 492"/>
                <a:gd name="T47" fmla="*/ 26 h 561"/>
                <a:gd name="T48" fmla="*/ 139 w 492"/>
                <a:gd name="T49" fmla="*/ 27 h 561"/>
                <a:gd name="T50" fmla="*/ 132 w 492"/>
                <a:gd name="T51" fmla="*/ 34 h 561"/>
                <a:gd name="T52" fmla="*/ 136 w 492"/>
                <a:gd name="T53" fmla="*/ 46 h 561"/>
                <a:gd name="T54" fmla="*/ 129 w 492"/>
                <a:gd name="T55" fmla="*/ 40 h 561"/>
                <a:gd name="T56" fmla="*/ 114 w 492"/>
                <a:gd name="T57" fmla="*/ 45 h 561"/>
                <a:gd name="T58" fmla="*/ 104 w 492"/>
                <a:gd name="T59" fmla="*/ 34 h 561"/>
                <a:gd name="T60" fmla="*/ 101 w 492"/>
                <a:gd name="T61" fmla="*/ 47 h 561"/>
                <a:gd name="T62" fmla="*/ 94 w 492"/>
                <a:gd name="T63" fmla="*/ 61 h 561"/>
                <a:gd name="T64" fmla="*/ 89 w 492"/>
                <a:gd name="T65" fmla="*/ 71 h 561"/>
                <a:gd name="T66" fmla="*/ 87 w 492"/>
                <a:gd name="T67" fmla="*/ 58 h 561"/>
                <a:gd name="T68" fmla="*/ 73 w 492"/>
                <a:gd name="T69" fmla="*/ 51 h 561"/>
                <a:gd name="T70" fmla="*/ 65 w 492"/>
                <a:gd name="T71" fmla="*/ 39 h 561"/>
                <a:gd name="T72" fmla="*/ 58 w 492"/>
                <a:gd name="T73" fmla="*/ 51 h 561"/>
                <a:gd name="T74" fmla="*/ 50 w 492"/>
                <a:gd name="T75" fmla="*/ 63 h 561"/>
                <a:gd name="T76" fmla="*/ 35 w 492"/>
                <a:gd name="T77" fmla="*/ 63 h 561"/>
                <a:gd name="T78" fmla="*/ 19 w 492"/>
                <a:gd name="T79" fmla="*/ 69 h 561"/>
                <a:gd name="T80" fmla="*/ 18 w 492"/>
                <a:gd name="T81" fmla="*/ 100 h 561"/>
                <a:gd name="T82" fmla="*/ 14 w 492"/>
                <a:gd name="T83" fmla="*/ 134 h 561"/>
                <a:gd name="T84" fmla="*/ 31 w 492"/>
                <a:gd name="T85" fmla="*/ 180 h 561"/>
                <a:gd name="T86" fmla="*/ 86 w 492"/>
                <a:gd name="T87" fmla="*/ 147 h 561"/>
                <a:gd name="T88" fmla="*/ 139 w 492"/>
                <a:gd name="T89" fmla="*/ 179 h 561"/>
                <a:gd name="T90" fmla="*/ 162 w 492"/>
                <a:gd name="T91" fmla="*/ 237 h 561"/>
                <a:gd name="T92" fmla="*/ 207 w 492"/>
                <a:gd name="T93" fmla="*/ 276 h 561"/>
                <a:gd name="T94" fmla="*/ 251 w 492"/>
                <a:gd name="T95" fmla="*/ 307 h 561"/>
                <a:gd name="T96" fmla="*/ 289 w 492"/>
                <a:gd name="T97" fmla="*/ 317 h 561"/>
                <a:gd name="T98" fmla="*/ 334 w 492"/>
                <a:gd name="T99" fmla="*/ 346 h 561"/>
                <a:gd name="T100" fmla="*/ 357 w 492"/>
                <a:gd name="T101" fmla="*/ 374 h 561"/>
                <a:gd name="T102" fmla="*/ 395 w 492"/>
                <a:gd name="T103" fmla="*/ 418 h 561"/>
                <a:gd name="T104" fmla="*/ 390 w 492"/>
                <a:gd name="T105" fmla="*/ 463 h 561"/>
                <a:gd name="T106" fmla="*/ 75 w 492"/>
                <a:gd name="T107" fmla="*/ 342 h 561"/>
                <a:gd name="T108" fmla="*/ 126 w 492"/>
                <a:gd name="T109" fmla="*/ 355 h 561"/>
                <a:gd name="T110" fmla="*/ 113 w 492"/>
                <a:gd name="T111" fmla="*/ 441 h 561"/>
                <a:gd name="T112" fmla="*/ 71 w 492"/>
                <a:gd name="T113" fmla="*/ 446 h 561"/>
                <a:gd name="T114" fmla="*/ 73 w 492"/>
                <a:gd name="T115" fmla="*/ 395 h 561"/>
                <a:gd name="T116" fmla="*/ 57 w 492"/>
                <a:gd name="T117" fmla="*/ 358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2" h="561">
                  <a:moveTo>
                    <a:pt x="376" y="476"/>
                  </a:moveTo>
                  <a:cubicBezTo>
                    <a:pt x="377" y="483"/>
                    <a:pt x="377" y="483"/>
                    <a:pt x="377" y="483"/>
                  </a:cubicBezTo>
                  <a:cubicBezTo>
                    <a:pt x="377" y="483"/>
                    <a:pt x="371" y="493"/>
                    <a:pt x="371" y="494"/>
                  </a:cubicBezTo>
                  <a:cubicBezTo>
                    <a:pt x="371" y="495"/>
                    <a:pt x="369" y="499"/>
                    <a:pt x="367" y="502"/>
                  </a:cubicBezTo>
                  <a:cubicBezTo>
                    <a:pt x="366" y="504"/>
                    <a:pt x="360" y="512"/>
                    <a:pt x="360" y="512"/>
                  </a:cubicBezTo>
                  <a:cubicBezTo>
                    <a:pt x="360" y="512"/>
                    <a:pt x="360" y="515"/>
                    <a:pt x="362" y="517"/>
                  </a:cubicBezTo>
                  <a:cubicBezTo>
                    <a:pt x="363" y="519"/>
                    <a:pt x="366" y="522"/>
                    <a:pt x="366" y="525"/>
                  </a:cubicBezTo>
                  <a:cubicBezTo>
                    <a:pt x="366" y="527"/>
                    <a:pt x="371" y="530"/>
                    <a:pt x="371" y="530"/>
                  </a:cubicBezTo>
                  <a:cubicBezTo>
                    <a:pt x="372" y="536"/>
                    <a:pt x="372" y="536"/>
                    <a:pt x="372" y="536"/>
                  </a:cubicBezTo>
                  <a:cubicBezTo>
                    <a:pt x="372" y="536"/>
                    <a:pt x="375" y="539"/>
                    <a:pt x="375" y="540"/>
                  </a:cubicBezTo>
                  <a:cubicBezTo>
                    <a:pt x="374" y="541"/>
                    <a:pt x="369" y="546"/>
                    <a:pt x="369" y="546"/>
                  </a:cubicBezTo>
                  <a:cubicBezTo>
                    <a:pt x="368" y="552"/>
                    <a:pt x="368" y="552"/>
                    <a:pt x="368" y="552"/>
                  </a:cubicBezTo>
                  <a:cubicBezTo>
                    <a:pt x="368" y="555"/>
                    <a:pt x="368" y="555"/>
                    <a:pt x="368" y="555"/>
                  </a:cubicBezTo>
                  <a:cubicBezTo>
                    <a:pt x="368" y="555"/>
                    <a:pt x="369" y="555"/>
                    <a:pt x="368" y="558"/>
                  </a:cubicBezTo>
                  <a:cubicBezTo>
                    <a:pt x="367" y="560"/>
                    <a:pt x="367" y="560"/>
                    <a:pt x="366" y="560"/>
                  </a:cubicBezTo>
                  <a:cubicBezTo>
                    <a:pt x="365" y="561"/>
                    <a:pt x="355" y="560"/>
                    <a:pt x="355" y="560"/>
                  </a:cubicBezTo>
                  <a:cubicBezTo>
                    <a:pt x="345" y="558"/>
                    <a:pt x="345" y="558"/>
                    <a:pt x="345" y="558"/>
                  </a:cubicBezTo>
                  <a:cubicBezTo>
                    <a:pt x="345" y="558"/>
                    <a:pt x="340" y="557"/>
                    <a:pt x="338" y="556"/>
                  </a:cubicBezTo>
                  <a:cubicBezTo>
                    <a:pt x="337" y="555"/>
                    <a:pt x="335" y="554"/>
                    <a:pt x="335" y="554"/>
                  </a:cubicBezTo>
                  <a:cubicBezTo>
                    <a:pt x="332" y="545"/>
                    <a:pt x="332" y="545"/>
                    <a:pt x="332" y="545"/>
                  </a:cubicBezTo>
                  <a:cubicBezTo>
                    <a:pt x="324" y="544"/>
                    <a:pt x="324" y="544"/>
                    <a:pt x="324" y="544"/>
                  </a:cubicBezTo>
                  <a:cubicBezTo>
                    <a:pt x="304" y="541"/>
                    <a:pt x="304" y="541"/>
                    <a:pt x="304" y="541"/>
                  </a:cubicBezTo>
                  <a:cubicBezTo>
                    <a:pt x="304" y="541"/>
                    <a:pt x="297" y="535"/>
                    <a:pt x="296" y="534"/>
                  </a:cubicBezTo>
                  <a:cubicBezTo>
                    <a:pt x="294" y="533"/>
                    <a:pt x="292" y="530"/>
                    <a:pt x="292" y="530"/>
                  </a:cubicBezTo>
                  <a:cubicBezTo>
                    <a:pt x="288" y="529"/>
                    <a:pt x="288" y="529"/>
                    <a:pt x="288" y="529"/>
                  </a:cubicBezTo>
                  <a:cubicBezTo>
                    <a:pt x="280" y="521"/>
                    <a:pt x="280" y="521"/>
                    <a:pt x="280" y="521"/>
                  </a:cubicBezTo>
                  <a:cubicBezTo>
                    <a:pt x="272" y="521"/>
                    <a:pt x="272" y="521"/>
                    <a:pt x="272" y="521"/>
                  </a:cubicBezTo>
                  <a:cubicBezTo>
                    <a:pt x="266" y="517"/>
                    <a:pt x="266" y="517"/>
                    <a:pt x="266" y="517"/>
                  </a:cubicBezTo>
                  <a:cubicBezTo>
                    <a:pt x="259" y="517"/>
                    <a:pt x="259" y="517"/>
                    <a:pt x="259" y="517"/>
                  </a:cubicBezTo>
                  <a:cubicBezTo>
                    <a:pt x="259" y="517"/>
                    <a:pt x="254" y="516"/>
                    <a:pt x="254" y="515"/>
                  </a:cubicBezTo>
                  <a:cubicBezTo>
                    <a:pt x="253" y="513"/>
                    <a:pt x="247" y="510"/>
                    <a:pt x="247" y="510"/>
                  </a:cubicBezTo>
                  <a:cubicBezTo>
                    <a:pt x="247" y="510"/>
                    <a:pt x="247" y="504"/>
                    <a:pt x="247" y="503"/>
                  </a:cubicBezTo>
                  <a:cubicBezTo>
                    <a:pt x="247" y="502"/>
                    <a:pt x="248" y="492"/>
                    <a:pt x="248" y="492"/>
                  </a:cubicBezTo>
                  <a:cubicBezTo>
                    <a:pt x="252" y="487"/>
                    <a:pt x="252" y="487"/>
                    <a:pt x="252" y="487"/>
                  </a:cubicBezTo>
                  <a:cubicBezTo>
                    <a:pt x="258" y="485"/>
                    <a:pt x="258" y="485"/>
                    <a:pt x="258" y="485"/>
                  </a:cubicBezTo>
                  <a:cubicBezTo>
                    <a:pt x="260" y="489"/>
                    <a:pt x="260" y="489"/>
                    <a:pt x="260" y="489"/>
                  </a:cubicBezTo>
                  <a:cubicBezTo>
                    <a:pt x="267" y="492"/>
                    <a:pt x="267" y="492"/>
                    <a:pt x="267" y="492"/>
                  </a:cubicBezTo>
                  <a:cubicBezTo>
                    <a:pt x="271" y="489"/>
                    <a:pt x="271" y="489"/>
                    <a:pt x="271" y="489"/>
                  </a:cubicBezTo>
                  <a:cubicBezTo>
                    <a:pt x="273" y="483"/>
                    <a:pt x="273" y="483"/>
                    <a:pt x="273" y="483"/>
                  </a:cubicBezTo>
                  <a:cubicBezTo>
                    <a:pt x="279" y="481"/>
                    <a:pt x="279" y="481"/>
                    <a:pt x="279" y="481"/>
                  </a:cubicBezTo>
                  <a:cubicBezTo>
                    <a:pt x="286" y="484"/>
                    <a:pt x="286" y="484"/>
                    <a:pt x="286" y="484"/>
                  </a:cubicBezTo>
                  <a:cubicBezTo>
                    <a:pt x="291" y="489"/>
                    <a:pt x="291" y="489"/>
                    <a:pt x="291" y="489"/>
                  </a:cubicBezTo>
                  <a:cubicBezTo>
                    <a:pt x="301" y="492"/>
                    <a:pt x="301" y="492"/>
                    <a:pt x="301" y="492"/>
                  </a:cubicBezTo>
                  <a:cubicBezTo>
                    <a:pt x="310" y="490"/>
                    <a:pt x="310" y="490"/>
                    <a:pt x="310" y="490"/>
                  </a:cubicBezTo>
                  <a:cubicBezTo>
                    <a:pt x="318" y="489"/>
                    <a:pt x="318" y="489"/>
                    <a:pt x="318" y="489"/>
                  </a:cubicBezTo>
                  <a:cubicBezTo>
                    <a:pt x="318" y="489"/>
                    <a:pt x="322" y="489"/>
                    <a:pt x="324" y="489"/>
                  </a:cubicBezTo>
                  <a:cubicBezTo>
                    <a:pt x="325" y="488"/>
                    <a:pt x="331" y="486"/>
                    <a:pt x="331" y="486"/>
                  </a:cubicBezTo>
                  <a:cubicBezTo>
                    <a:pt x="341" y="483"/>
                    <a:pt x="341" y="483"/>
                    <a:pt x="341" y="483"/>
                  </a:cubicBezTo>
                  <a:cubicBezTo>
                    <a:pt x="347" y="475"/>
                    <a:pt x="347" y="475"/>
                    <a:pt x="347" y="475"/>
                  </a:cubicBezTo>
                  <a:cubicBezTo>
                    <a:pt x="355" y="478"/>
                    <a:pt x="355" y="478"/>
                    <a:pt x="355" y="478"/>
                  </a:cubicBezTo>
                  <a:cubicBezTo>
                    <a:pt x="362" y="479"/>
                    <a:pt x="362" y="479"/>
                    <a:pt x="362" y="479"/>
                  </a:cubicBezTo>
                  <a:cubicBezTo>
                    <a:pt x="365" y="474"/>
                    <a:pt x="365" y="474"/>
                    <a:pt x="365" y="474"/>
                  </a:cubicBezTo>
                  <a:cubicBezTo>
                    <a:pt x="372" y="470"/>
                    <a:pt x="372" y="470"/>
                    <a:pt x="372" y="470"/>
                  </a:cubicBezTo>
                  <a:cubicBezTo>
                    <a:pt x="376" y="476"/>
                    <a:pt x="376" y="476"/>
                    <a:pt x="376" y="476"/>
                  </a:cubicBezTo>
                  <a:close/>
                  <a:moveTo>
                    <a:pt x="388" y="469"/>
                  </a:moveTo>
                  <a:cubicBezTo>
                    <a:pt x="388" y="469"/>
                    <a:pt x="388" y="469"/>
                    <a:pt x="388" y="469"/>
                  </a:cubicBezTo>
                  <a:cubicBezTo>
                    <a:pt x="384" y="473"/>
                    <a:pt x="384" y="473"/>
                    <a:pt x="384" y="473"/>
                  </a:cubicBezTo>
                  <a:cubicBezTo>
                    <a:pt x="380" y="476"/>
                    <a:pt x="380" y="476"/>
                    <a:pt x="380" y="476"/>
                  </a:cubicBezTo>
                  <a:cubicBezTo>
                    <a:pt x="380" y="476"/>
                    <a:pt x="381" y="480"/>
                    <a:pt x="381" y="482"/>
                  </a:cubicBezTo>
                  <a:cubicBezTo>
                    <a:pt x="382" y="484"/>
                    <a:pt x="385" y="489"/>
                    <a:pt x="385" y="489"/>
                  </a:cubicBezTo>
                  <a:cubicBezTo>
                    <a:pt x="395" y="489"/>
                    <a:pt x="395" y="489"/>
                    <a:pt x="395" y="489"/>
                  </a:cubicBezTo>
                  <a:cubicBezTo>
                    <a:pt x="402" y="485"/>
                    <a:pt x="402" y="485"/>
                    <a:pt x="402" y="485"/>
                  </a:cubicBezTo>
                  <a:cubicBezTo>
                    <a:pt x="403" y="478"/>
                    <a:pt x="403" y="478"/>
                    <a:pt x="403" y="478"/>
                  </a:cubicBezTo>
                  <a:cubicBezTo>
                    <a:pt x="406" y="471"/>
                    <a:pt x="406" y="471"/>
                    <a:pt x="406" y="471"/>
                  </a:cubicBezTo>
                  <a:cubicBezTo>
                    <a:pt x="412" y="467"/>
                    <a:pt x="412" y="467"/>
                    <a:pt x="412" y="467"/>
                  </a:cubicBezTo>
                  <a:cubicBezTo>
                    <a:pt x="417" y="462"/>
                    <a:pt x="417" y="462"/>
                    <a:pt x="417" y="462"/>
                  </a:cubicBezTo>
                  <a:cubicBezTo>
                    <a:pt x="420" y="457"/>
                    <a:pt x="420" y="457"/>
                    <a:pt x="420" y="457"/>
                  </a:cubicBezTo>
                  <a:cubicBezTo>
                    <a:pt x="421" y="444"/>
                    <a:pt x="421" y="444"/>
                    <a:pt x="421" y="444"/>
                  </a:cubicBezTo>
                  <a:cubicBezTo>
                    <a:pt x="424" y="434"/>
                    <a:pt x="424" y="434"/>
                    <a:pt x="424" y="434"/>
                  </a:cubicBezTo>
                  <a:cubicBezTo>
                    <a:pt x="440" y="428"/>
                    <a:pt x="440" y="428"/>
                    <a:pt x="440" y="428"/>
                  </a:cubicBezTo>
                  <a:cubicBezTo>
                    <a:pt x="443" y="426"/>
                    <a:pt x="443" y="426"/>
                    <a:pt x="443" y="426"/>
                  </a:cubicBezTo>
                  <a:cubicBezTo>
                    <a:pt x="443" y="426"/>
                    <a:pt x="443" y="424"/>
                    <a:pt x="442" y="422"/>
                  </a:cubicBezTo>
                  <a:cubicBezTo>
                    <a:pt x="442" y="421"/>
                    <a:pt x="439" y="418"/>
                    <a:pt x="439" y="418"/>
                  </a:cubicBezTo>
                  <a:cubicBezTo>
                    <a:pt x="439" y="418"/>
                    <a:pt x="440" y="415"/>
                    <a:pt x="440" y="414"/>
                  </a:cubicBezTo>
                  <a:cubicBezTo>
                    <a:pt x="440" y="413"/>
                    <a:pt x="439" y="406"/>
                    <a:pt x="439" y="406"/>
                  </a:cubicBezTo>
                  <a:cubicBezTo>
                    <a:pt x="437" y="399"/>
                    <a:pt x="437" y="399"/>
                    <a:pt x="437" y="399"/>
                  </a:cubicBezTo>
                  <a:cubicBezTo>
                    <a:pt x="437" y="399"/>
                    <a:pt x="435" y="399"/>
                    <a:pt x="432" y="397"/>
                  </a:cubicBezTo>
                  <a:cubicBezTo>
                    <a:pt x="429" y="396"/>
                    <a:pt x="424" y="393"/>
                    <a:pt x="424" y="393"/>
                  </a:cubicBezTo>
                  <a:cubicBezTo>
                    <a:pt x="419" y="391"/>
                    <a:pt x="419" y="391"/>
                    <a:pt x="419" y="391"/>
                  </a:cubicBezTo>
                  <a:cubicBezTo>
                    <a:pt x="413" y="390"/>
                    <a:pt x="413" y="390"/>
                    <a:pt x="413" y="390"/>
                  </a:cubicBezTo>
                  <a:cubicBezTo>
                    <a:pt x="411" y="385"/>
                    <a:pt x="411" y="385"/>
                    <a:pt x="411" y="385"/>
                  </a:cubicBezTo>
                  <a:cubicBezTo>
                    <a:pt x="415" y="371"/>
                    <a:pt x="415" y="371"/>
                    <a:pt x="415" y="371"/>
                  </a:cubicBezTo>
                  <a:cubicBezTo>
                    <a:pt x="412" y="364"/>
                    <a:pt x="412" y="364"/>
                    <a:pt x="412" y="364"/>
                  </a:cubicBezTo>
                  <a:cubicBezTo>
                    <a:pt x="421" y="354"/>
                    <a:pt x="421" y="354"/>
                    <a:pt x="421" y="354"/>
                  </a:cubicBezTo>
                  <a:cubicBezTo>
                    <a:pt x="425" y="347"/>
                    <a:pt x="425" y="347"/>
                    <a:pt x="425" y="347"/>
                  </a:cubicBezTo>
                  <a:cubicBezTo>
                    <a:pt x="430" y="343"/>
                    <a:pt x="430" y="343"/>
                    <a:pt x="430" y="343"/>
                  </a:cubicBezTo>
                  <a:cubicBezTo>
                    <a:pt x="438" y="345"/>
                    <a:pt x="438" y="345"/>
                    <a:pt x="438" y="345"/>
                  </a:cubicBezTo>
                  <a:cubicBezTo>
                    <a:pt x="441" y="349"/>
                    <a:pt x="441" y="349"/>
                    <a:pt x="441" y="349"/>
                  </a:cubicBezTo>
                  <a:cubicBezTo>
                    <a:pt x="446" y="350"/>
                    <a:pt x="446" y="350"/>
                    <a:pt x="446" y="350"/>
                  </a:cubicBezTo>
                  <a:cubicBezTo>
                    <a:pt x="455" y="350"/>
                    <a:pt x="455" y="350"/>
                    <a:pt x="455" y="350"/>
                  </a:cubicBezTo>
                  <a:cubicBezTo>
                    <a:pt x="465" y="352"/>
                    <a:pt x="465" y="352"/>
                    <a:pt x="465" y="352"/>
                  </a:cubicBezTo>
                  <a:cubicBezTo>
                    <a:pt x="469" y="358"/>
                    <a:pt x="469" y="358"/>
                    <a:pt x="469" y="358"/>
                  </a:cubicBezTo>
                  <a:cubicBezTo>
                    <a:pt x="473" y="365"/>
                    <a:pt x="473" y="365"/>
                    <a:pt x="473" y="365"/>
                  </a:cubicBezTo>
                  <a:cubicBezTo>
                    <a:pt x="473" y="365"/>
                    <a:pt x="475" y="368"/>
                    <a:pt x="476" y="369"/>
                  </a:cubicBezTo>
                  <a:cubicBezTo>
                    <a:pt x="476" y="369"/>
                    <a:pt x="480" y="372"/>
                    <a:pt x="481" y="372"/>
                  </a:cubicBezTo>
                  <a:cubicBezTo>
                    <a:pt x="482" y="373"/>
                    <a:pt x="488" y="374"/>
                    <a:pt x="488" y="374"/>
                  </a:cubicBezTo>
                  <a:cubicBezTo>
                    <a:pt x="488" y="374"/>
                    <a:pt x="488" y="367"/>
                    <a:pt x="489" y="365"/>
                  </a:cubicBezTo>
                  <a:cubicBezTo>
                    <a:pt x="490" y="364"/>
                    <a:pt x="492" y="360"/>
                    <a:pt x="492" y="359"/>
                  </a:cubicBezTo>
                  <a:cubicBezTo>
                    <a:pt x="492" y="358"/>
                    <a:pt x="490" y="351"/>
                    <a:pt x="490" y="351"/>
                  </a:cubicBezTo>
                  <a:cubicBezTo>
                    <a:pt x="483" y="343"/>
                    <a:pt x="483" y="343"/>
                    <a:pt x="483" y="343"/>
                  </a:cubicBezTo>
                  <a:cubicBezTo>
                    <a:pt x="476" y="338"/>
                    <a:pt x="476" y="338"/>
                    <a:pt x="476" y="338"/>
                  </a:cubicBezTo>
                  <a:cubicBezTo>
                    <a:pt x="459" y="327"/>
                    <a:pt x="459" y="327"/>
                    <a:pt x="459" y="327"/>
                  </a:cubicBezTo>
                  <a:cubicBezTo>
                    <a:pt x="435" y="319"/>
                    <a:pt x="435" y="319"/>
                    <a:pt x="435" y="319"/>
                  </a:cubicBezTo>
                  <a:cubicBezTo>
                    <a:pt x="419" y="309"/>
                    <a:pt x="419" y="309"/>
                    <a:pt x="419" y="309"/>
                  </a:cubicBezTo>
                  <a:cubicBezTo>
                    <a:pt x="406" y="306"/>
                    <a:pt x="406" y="306"/>
                    <a:pt x="406" y="306"/>
                  </a:cubicBezTo>
                  <a:cubicBezTo>
                    <a:pt x="406" y="306"/>
                    <a:pt x="392" y="299"/>
                    <a:pt x="391" y="299"/>
                  </a:cubicBezTo>
                  <a:cubicBezTo>
                    <a:pt x="390" y="299"/>
                    <a:pt x="387" y="298"/>
                    <a:pt x="387" y="298"/>
                  </a:cubicBezTo>
                  <a:cubicBezTo>
                    <a:pt x="387" y="298"/>
                    <a:pt x="379" y="296"/>
                    <a:pt x="379" y="295"/>
                  </a:cubicBezTo>
                  <a:cubicBezTo>
                    <a:pt x="378" y="294"/>
                    <a:pt x="377" y="291"/>
                    <a:pt x="376" y="290"/>
                  </a:cubicBezTo>
                  <a:cubicBezTo>
                    <a:pt x="376" y="289"/>
                    <a:pt x="377" y="286"/>
                    <a:pt x="377" y="286"/>
                  </a:cubicBezTo>
                  <a:cubicBezTo>
                    <a:pt x="381" y="282"/>
                    <a:pt x="381" y="282"/>
                    <a:pt x="381" y="282"/>
                  </a:cubicBezTo>
                  <a:cubicBezTo>
                    <a:pt x="381" y="282"/>
                    <a:pt x="385" y="278"/>
                    <a:pt x="385" y="277"/>
                  </a:cubicBezTo>
                  <a:cubicBezTo>
                    <a:pt x="385" y="276"/>
                    <a:pt x="386" y="270"/>
                    <a:pt x="386" y="270"/>
                  </a:cubicBezTo>
                  <a:cubicBezTo>
                    <a:pt x="381" y="268"/>
                    <a:pt x="381" y="268"/>
                    <a:pt x="381" y="268"/>
                  </a:cubicBezTo>
                  <a:cubicBezTo>
                    <a:pt x="369" y="269"/>
                    <a:pt x="369" y="269"/>
                    <a:pt x="369" y="269"/>
                  </a:cubicBezTo>
                  <a:cubicBezTo>
                    <a:pt x="350" y="271"/>
                    <a:pt x="350" y="271"/>
                    <a:pt x="350" y="271"/>
                  </a:cubicBezTo>
                  <a:cubicBezTo>
                    <a:pt x="340" y="271"/>
                    <a:pt x="340" y="271"/>
                    <a:pt x="340" y="271"/>
                  </a:cubicBezTo>
                  <a:cubicBezTo>
                    <a:pt x="327" y="263"/>
                    <a:pt x="327" y="263"/>
                    <a:pt x="327" y="263"/>
                  </a:cubicBezTo>
                  <a:cubicBezTo>
                    <a:pt x="316" y="254"/>
                    <a:pt x="316" y="254"/>
                    <a:pt x="316" y="254"/>
                  </a:cubicBezTo>
                  <a:cubicBezTo>
                    <a:pt x="309" y="250"/>
                    <a:pt x="309" y="250"/>
                    <a:pt x="309" y="250"/>
                  </a:cubicBezTo>
                  <a:cubicBezTo>
                    <a:pt x="299" y="239"/>
                    <a:pt x="299" y="239"/>
                    <a:pt x="299" y="239"/>
                  </a:cubicBezTo>
                  <a:cubicBezTo>
                    <a:pt x="294" y="232"/>
                    <a:pt x="294" y="232"/>
                    <a:pt x="294" y="232"/>
                  </a:cubicBezTo>
                  <a:cubicBezTo>
                    <a:pt x="294" y="232"/>
                    <a:pt x="291" y="222"/>
                    <a:pt x="290" y="218"/>
                  </a:cubicBezTo>
                  <a:cubicBezTo>
                    <a:pt x="289" y="215"/>
                    <a:pt x="281" y="204"/>
                    <a:pt x="281" y="204"/>
                  </a:cubicBezTo>
                  <a:cubicBezTo>
                    <a:pt x="281" y="204"/>
                    <a:pt x="277" y="195"/>
                    <a:pt x="277" y="194"/>
                  </a:cubicBezTo>
                  <a:cubicBezTo>
                    <a:pt x="277" y="193"/>
                    <a:pt x="275" y="186"/>
                    <a:pt x="275" y="186"/>
                  </a:cubicBezTo>
                  <a:cubicBezTo>
                    <a:pt x="262" y="180"/>
                    <a:pt x="262" y="180"/>
                    <a:pt x="262" y="180"/>
                  </a:cubicBezTo>
                  <a:cubicBezTo>
                    <a:pt x="245" y="170"/>
                    <a:pt x="245" y="170"/>
                    <a:pt x="245" y="170"/>
                  </a:cubicBezTo>
                  <a:cubicBezTo>
                    <a:pt x="231" y="161"/>
                    <a:pt x="231" y="161"/>
                    <a:pt x="231" y="161"/>
                  </a:cubicBezTo>
                  <a:cubicBezTo>
                    <a:pt x="224" y="151"/>
                    <a:pt x="224" y="151"/>
                    <a:pt x="224" y="151"/>
                  </a:cubicBezTo>
                  <a:cubicBezTo>
                    <a:pt x="218" y="135"/>
                    <a:pt x="218" y="135"/>
                    <a:pt x="218" y="135"/>
                  </a:cubicBezTo>
                  <a:cubicBezTo>
                    <a:pt x="217" y="122"/>
                    <a:pt x="217" y="122"/>
                    <a:pt x="217" y="122"/>
                  </a:cubicBezTo>
                  <a:cubicBezTo>
                    <a:pt x="224" y="119"/>
                    <a:pt x="224" y="119"/>
                    <a:pt x="224" y="119"/>
                  </a:cubicBezTo>
                  <a:cubicBezTo>
                    <a:pt x="224" y="113"/>
                    <a:pt x="224" y="113"/>
                    <a:pt x="224" y="113"/>
                  </a:cubicBezTo>
                  <a:cubicBezTo>
                    <a:pt x="218" y="109"/>
                    <a:pt x="218" y="109"/>
                    <a:pt x="218" y="109"/>
                  </a:cubicBezTo>
                  <a:cubicBezTo>
                    <a:pt x="218" y="103"/>
                    <a:pt x="218" y="103"/>
                    <a:pt x="218" y="103"/>
                  </a:cubicBezTo>
                  <a:cubicBezTo>
                    <a:pt x="215" y="101"/>
                    <a:pt x="215" y="101"/>
                    <a:pt x="215" y="101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19" y="92"/>
                    <a:pt x="219" y="92"/>
                    <a:pt x="219" y="92"/>
                  </a:cubicBezTo>
                  <a:cubicBezTo>
                    <a:pt x="219" y="92"/>
                    <a:pt x="222" y="88"/>
                    <a:pt x="226" y="88"/>
                  </a:cubicBezTo>
                  <a:cubicBezTo>
                    <a:pt x="230" y="88"/>
                    <a:pt x="233" y="84"/>
                    <a:pt x="233" y="84"/>
                  </a:cubicBezTo>
                  <a:cubicBezTo>
                    <a:pt x="233" y="84"/>
                    <a:pt x="236" y="81"/>
                    <a:pt x="237" y="81"/>
                  </a:cubicBezTo>
                  <a:cubicBezTo>
                    <a:pt x="239" y="81"/>
                    <a:pt x="241" y="80"/>
                    <a:pt x="243" y="79"/>
                  </a:cubicBezTo>
                  <a:cubicBezTo>
                    <a:pt x="244" y="79"/>
                    <a:pt x="247" y="78"/>
                    <a:pt x="247" y="78"/>
                  </a:cubicBezTo>
                  <a:cubicBezTo>
                    <a:pt x="247" y="77"/>
                    <a:pt x="248" y="70"/>
                    <a:pt x="249" y="70"/>
                  </a:cubicBezTo>
                  <a:cubicBezTo>
                    <a:pt x="250" y="70"/>
                    <a:pt x="252" y="74"/>
                    <a:pt x="255" y="74"/>
                  </a:cubicBezTo>
                  <a:cubicBezTo>
                    <a:pt x="256" y="74"/>
                    <a:pt x="258" y="76"/>
                    <a:pt x="259" y="75"/>
                  </a:cubicBezTo>
                  <a:cubicBezTo>
                    <a:pt x="261" y="74"/>
                    <a:pt x="262" y="71"/>
                    <a:pt x="262" y="71"/>
                  </a:cubicBezTo>
                  <a:cubicBezTo>
                    <a:pt x="263" y="70"/>
                    <a:pt x="264" y="69"/>
                    <a:pt x="267" y="68"/>
                  </a:cubicBezTo>
                  <a:cubicBezTo>
                    <a:pt x="267" y="68"/>
                    <a:pt x="267" y="68"/>
                    <a:pt x="267" y="68"/>
                  </a:cubicBezTo>
                  <a:cubicBezTo>
                    <a:pt x="267" y="68"/>
                    <a:pt x="265" y="67"/>
                    <a:pt x="265" y="67"/>
                  </a:cubicBezTo>
                  <a:cubicBezTo>
                    <a:pt x="265" y="66"/>
                    <a:pt x="265" y="66"/>
                    <a:pt x="266" y="65"/>
                  </a:cubicBezTo>
                  <a:cubicBezTo>
                    <a:pt x="266" y="64"/>
                    <a:pt x="266" y="64"/>
                    <a:pt x="267" y="63"/>
                  </a:cubicBezTo>
                  <a:cubicBezTo>
                    <a:pt x="267" y="63"/>
                    <a:pt x="267" y="61"/>
                    <a:pt x="267" y="61"/>
                  </a:cubicBezTo>
                  <a:cubicBezTo>
                    <a:pt x="267" y="61"/>
                    <a:pt x="268" y="60"/>
                    <a:pt x="267" y="60"/>
                  </a:cubicBezTo>
                  <a:cubicBezTo>
                    <a:pt x="267" y="59"/>
                    <a:pt x="266" y="58"/>
                    <a:pt x="266" y="58"/>
                  </a:cubicBezTo>
                  <a:cubicBezTo>
                    <a:pt x="266" y="58"/>
                    <a:pt x="266" y="58"/>
                    <a:pt x="265" y="5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3" y="60"/>
                    <a:pt x="263" y="60"/>
                    <a:pt x="263" y="60"/>
                  </a:cubicBezTo>
                  <a:cubicBezTo>
                    <a:pt x="263" y="60"/>
                    <a:pt x="262" y="58"/>
                    <a:pt x="262" y="58"/>
                  </a:cubicBezTo>
                  <a:cubicBezTo>
                    <a:pt x="261" y="58"/>
                    <a:pt x="261" y="58"/>
                    <a:pt x="261" y="57"/>
                  </a:cubicBezTo>
                  <a:cubicBezTo>
                    <a:pt x="261" y="57"/>
                    <a:pt x="262" y="56"/>
                    <a:pt x="262" y="56"/>
                  </a:cubicBezTo>
                  <a:cubicBezTo>
                    <a:pt x="262" y="56"/>
                    <a:pt x="261" y="55"/>
                    <a:pt x="261" y="55"/>
                  </a:cubicBezTo>
                  <a:cubicBezTo>
                    <a:pt x="261" y="55"/>
                    <a:pt x="262" y="53"/>
                    <a:pt x="263" y="53"/>
                  </a:cubicBezTo>
                  <a:cubicBezTo>
                    <a:pt x="264" y="52"/>
                    <a:pt x="266" y="50"/>
                    <a:pt x="266" y="50"/>
                  </a:cubicBezTo>
                  <a:cubicBezTo>
                    <a:pt x="267" y="48"/>
                    <a:pt x="267" y="48"/>
                    <a:pt x="267" y="48"/>
                  </a:cubicBezTo>
                  <a:cubicBezTo>
                    <a:pt x="266" y="47"/>
                    <a:pt x="266" y="47"/>
                    <a:pt x="266" y="47"/>
                  </a:cubicBezTo>
                  <a:cubicBezTo>
                    <a:pt x="266" y="47"/>
                    <a:pt x="265" y="48"/>
                    <a:pt x="265" y="48"/>
                  </a:cubicBezTo>
                  <a:cubicBezTo>
                    <a:pt x="263" y="47"/>
                    <a:pt x="263" y="47"/>
                    <a:pt x="263" y="47"/>
                  </a:cubicBezTo>
                  <a:cubicBezTo>
                    <a:pt x="261" y="46"/>
                    <a:pt x="261" y="46"/>
                    <a:pt x="261" y="46"/>
                  </a:cubicBezTo>
                  <a:cubicBezTo>
                    <a:pt x="258" y="46"/>
                    <a:pt x="258" y="46"/>
                    <a:pt x="258" y="46"/>
                  </a:cubicBezTo>
                  <a:cubicBezTo>
                    <a:pt x="256" y="44"/>
                    <a:pt x="256" y="44"/>
                    <a:pt x="256" y="44"/>
                  </a:cubicBezTo>
                  <a:cubicBezTo>
                    <a:pt x="257" y="42"/>
                    <a:pt x="257" y="42"/>
                    <a:pt x="257" y="42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7" y="40"/>
                    <a:pt x="259" y="38"/>
                    <a:pt x="259" y="38"/>
                  </a:cubicBezTo>
                  <a:cubicBezTo>
                    <a:pt x="260" y="37"/>
                    <a:pt x="262" y="36"/>
                    <a:pt x="262" y="36"/>
                  </a:cubicBezTo>
                  <a:cubicBezTo>
                    <a:pt x="263" y="34"/>
                    <a:pt x="263" y="34"/>
                    <a:pt x="263" y="34"/>
                  </a:cubicBezTo>
                  <a:cubicBezTo>
                    <a:pt x="263" y="34"/>
                    <a:pt x="264" y="33"/>
                    <a:pt x="265" y="33"/>
                  </a:cubicBezTo>
                  <a:cubicBezTo>
                    <a:pt x="266" y="33"/>
                    <a:pt x="266" y="34"/>
                    <a:pt x="266" y="33"/>
                  </a:cubicBezTo>
                  <a:cubicBezTo>
                    <a:pt x="267" y="33"/>
                    <a:pt x="267" y="31"/>
                    <a:pt x="267" y="30"/>
                  </a:cubicBezTo>
                  <a:cubicBezTo>
                    <a:pt x="267" y="27"/>
                    <a:pt x="267" y="27"/>
                    <a:pt x="267" y="27"/>
                  </a:cubicBezTo>
                  <a:cubicBezTo>
                    <a:pt x="262" y="28"/>
                    <a:pt x="262" y="28"/>
                    <a:pt x="262" y="28"/>
                  </a:cubicBezTo>
                  <a:cubicBezTo>
                    <a:pt x="262" y="28"/>
                    <a:pt x="257" y="27"/>
                    <a:pt x="254" y="27"/>
                  </a:cubicBezTo>
                  <a:cubicBezTo>
                    <a:pt x="250" y="27"/>
                    <a:pt x="242" y="25"/>
                    <a:pt x="242" y="25"/>
                  </a:cubicBezTo>
                  <a:cubicBezTo>
                    <a:pt x="232" y="22"/>
                    <a:pt x="232" y="22"/>
                    <a:pt x="232" y="22"/>
                  </a:cubicBezTo>
                  <a:cubicBezTo>
                    <a:pt x="226" y="22"/>
                    <a:pt x="226" y="22"/>
                    <a:pt x="226" y="22"/>
                  </a:cubicBezTo>
                  <a:cubicBezTo>
                    <a:pt x="217" y="21"/>
                    <a:pt x="217" y="21"/>
                    <a:pt x="217" y="21"/>
                  </a:cubicBezTo>
                  <a:cubicBezTo>
                    <a:pt x="217" y="21"/>
                    <a:pt x="216" y="19"/>
                    <a:pt x="215" y="18"/>
                  </a:cubicBezTo>
                  <a:cubicBezTo>
                    <a:pt x="215" y="17"/>
                    <a:pt x="212" y="15"/>
                    <a:pt x="212" y="15"/>
                  </a:cubicBezTo>
                  <a:cubicBezTo>
                    <a:pt x="212" y="13"/>
                    <a:pt x="212" y="13"/>
                    <a:pt x="212" y="13"/>
                  </a:cubicBezTo>
                  <a:cubicBezTo>
                    <a:pt x="210" y="8"/>
                    <a:pt x="210" y="8"/>
                    <a:pt x="210" y="8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10" y="1"/>
                    <a:pt x="210" y="1"/>
                    <a:pt x="210" y="1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8" y="0"/>
                    <a:pt x="204" y="1"/>
                    <a:pt x="202" y="1"/>
                  </a:cubicBezTo>
                  <a:cubicBezTo>
                    <a:pt x="201" y="2"/>
                    <a:pt x="195" y="3"/>
                    <a:pt x="195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77" y="5"/>
                    <a:pt x="177" y="5"/>
                    <a:pt x="177" y="5"/>
                  </a:cubicBezTo>
                  <a:cubicBezTo>
                    <a:pt x="174" y="7"/>
                    <a:pt x="174" y="7"/>
                    <a:pt x="174" y="7"/>
                  </a:cubicBezTo>
                  <a:cubicBezTo>
                    <a:pt x="168" y="10"/>
                    <a:pt x="168" y="10"/>
                    <a:pt x="168" y="10"/>
                  </a:cubicBezTo>
                  <a:cubicBezTo>
                    <a:pt x="168" y="14"/>
                    <a:pt x="168" y="14"/>
                    <a:pt x="168" y="14"/>
                  </a:cubicBezTo>
                  <a:cubicBezTo>
                    <a:pt x="165" y="18"/>
                    <a:pt x="165" y="18"/>
                    <a:pt x="165" y="18"/>
                  </a:cubicBezTo>
                  <a:cubicBezTo>
                    <a:pt x="160" y="18"/>
                    <a:pt x="160" y="18"/>
                    <a:pt x="160" y="18"/>
                  </a:cubicBezTo>
                  <a:cubicBezTo>
                    <a:pt x="155" y="14"/>
                    <a:pt x="155" y="14"/>
                    <a:pt x="155" y="14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48" y="15"/>
                    <a:pt x="148" y="15"/>
                    <a:pt x="148" y="15"/>
                  </a:cubicBezTo>
                  <a:cubicBezTo>
                    <a:pt x="147" y="15"/>
                    <a:pt x="147" y="15"/>
                    <a:pt x="147" y="15"/>
                  </a:cubicBezTo>
                  <a:cubicBezTo>
                    <a:pt x="146" y="15"/>
                    <a:pt x="146" y="15"/>
                    <a:pt x="146" y="15"/>
                  </a:cubicBezTo>
                  <a:cubicBezTo>
                    <a:pt x="146" y="15"/>
                    <a:pt x="145" y="16"/>
                    <a:pt x="145" y="16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5" y="19"/>
                    <a:pt x="145" y="19"/>
                    <a:pt x="145" y="19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6" y="21"/>
                    <a:pt x="145" y="22"/>
                    <a:pt x="144" y="23"/>
                  </a:cubicBezTo>
                  <a:cubicBezTo>
                    <a:pt x="143" y="23"/>
                    <a:pt x="145" y="25"/>
                    <a:pt x="145" y="25"/>
                  </a:cubicBezTo>
                  <a:cubicBezTo>
                    <a:pt x="145" y="25"/>
                    <a:pt x="146" y="25"/>
                    <a:pt x="148" y="26"/>
                  </a:cubicBezTo>
                  <a:cubicBezTo>
                    <a:pt x="149" y="27"/>
                    <a:pt x="148" y="27"/>
                    <a:pt x="148" y="27"/>
                  </a:cubicBezTo>
                  <a:cubicBezTo>
                    <a:pt x="148" y="28"/>
                    <a:pt x="148" y="29"/>
                    <a:pt x="147" y="29"/>
                  </a:cubicBezTo>
                  <a:cubicBezTo>
                    <a:pt x="147" y="30"/>
                    <a:pt x="147" y="30"/>
                    <a:pt x="147" y="30"/>
                  </a:cubicBezTo>
                  <a:cubicBezTo>
                    <a:pt x="146" y="30"/>
                    <a:pt x="146" y="30"/>
                    <a:pt x="146" y="30"/>
                  </a:cubicBezTo>
                  <a:cubicBezTo>
                    <a:pt x="146" y="30"/>
                    <a:pt x="143" y="31"/>
                    <a:pt x="143" y="30"/>
                  </a:cubicBezTo>
                  <a:cubicBezTo>
                    <a:pt x="142" y="30"/>
                    <a:pt x="143" y="30"/>
                    <a:pt x="143" y="30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42" y="30"/>
                    <a:pt x="139" y="28"/>
                    <a:pt x="139" y="28"/>
                  </a:cubicBezTo>
                  <a:cubicBezTo>
                    <a:pt x="139" y="27"/>
                    <a:pt x="139" y="27"/>
                    <a:pt x="139" y="27"/>
                  </a:cubicBezTo>
                  <a:cubicBezTo>
                    <a:pt x="139" y="27"/>
                    <a:pt x="138" y="26"/>
                    <a:pt x="138" y="26"/>
                  </a:cubicBezTo>
                  <a:cubicBezTo>
                    <a:pt x="137" y="26"/>
                    <a:pt x="137" y="27"/>
                    <a:pt x="137" y="27"/>
                  </a:cubicBezTo>
                  <a:cubicBezTo>
                    <a:pt x="136" y="27"/>
                    <a:pt x="135" y="27"/>
                    <a:pt x="134" y="27"/>
                  </a:cubicBezTo>
                  <a:cubicBezTo>
                    <a:pt x="134" y="27"/>
                    <a:pt x="134" y="28"/>
                    <a:pt x="133" y="28"/>
                  </a:cubicBezTo>
                  <a:cubicBezTo>
                    <a:pt x="133" y="29"/>
                    <a:pt x="133" y="29"/>
                    <a:pt x="133" y="30"/>
                  </a:cubicBezTo>
                  <a:cubicBezTo>
                    <a:pt x="132" y="30"/>
                    <a:pt x="132" y="31"/>
                    <a:pt x="132" y="31"/>
                  </a:cubicBezTo>
                  <a:cubicBezTo>
                    <a:pt x="132" y="32"/>
                    <a:pt x="132" y="32"/>
                    <a:pt x="132" y="32"/>
                  </a:cubicBezTo>
                  <a:cubicBezTo>
                    <a:pt x="131" y="34"/>
                    <a:pt x="131" y="34"/>
                    <a:pt x="131" y="34"/>
                  </a:cubicBezTo>
                  <a:cubicBezTo>
                    <a:pt x="132" y="34"/>
                    <a:pt x="132" y="34"/>
                    <a:pt x="132" y="34"/>
                  </a:cubicBezTo>
                  <a:cubicBezTo>
                    <a:pt x="132" y="34"/>
                    <a:pt x="132" y="36"/>
                    <a:pt x="132" y="36"/>
                  </a:cubicBezTo>
                  <a:cubicBezTo>
                    <a:pt x="132" y="37"/>
                    <a:pt x="132" y="37"/>
                    <a:pt x="132" y="37"/>
                  </a:cubicBezTo>
                  <a:cubicBezTo>
                    <a:pt x="133" y="38"/>
                    <a:pt x="134" y="37"/>
                    <a:pt x="134" y="37"/>
                  </a:cubicBezTo>
                  <a:cubicBezTo>
                    <a:pt x="134" y="37"/>
                    <a:pt x="135" y="38"/>
                    <a:pt x="135" y="39"/>
                  </a:cubicBezTo>
                  <a:cubicBezTo>
                    <a:pt x="136" y="39"/>
                    <a:pt x="135" y="40"/>
                    <a:pt x="135" y="40"/>
                  </a:cubicBezTo>
                  <a:cubicBezTo>
                    <a:pt x="135" y="40"/>
                    <a:pt x="134" y="41"/>
                    <a:pt x="134" y="41"/>
                  </a:cubicBezTo>
                  <a:cubicBezTo>
                    <a:pt x="133" y="41"/>
                    <a:pt x="133" y="41"/>
                    <a:pt x="134" y="42"/>
                  </a:cubicBezTo>
                  <a:cubicBezTo>
                    <a:pt x="134" y="43"/>
                    <a:pt x="135" y="43"/>
                    <a:pt x="135" y="43"/>
                  </a:cubicBezTo>
                  <a:cubicBezTo>
                    <a:pt x="136" y="43"/>
                    <a:pt x="136" y="46"/>
                    <a:pt x="136" y="46"/>
                  </a:cubicBezTo>
                  <a:cubicBezTo>
                    <a:pt x="136" y="47"/>
                    <a:pt x="135" y="48"/>
                    <a:pt x="135" y="48"/>
                  </a:cubicBezTo>
                  <a:cubicBezTo>
                    <a:pt x="135" y="48"/>
                    <a:pt x="135" y="48"/>
                    <a:pt x="135" y="48"/>
                  </a:cubicBezTo>
                  <a:cubicBezTo>
                    <a:pt x="134" y="48"/>
                    <a:pt x="134" y="48"/>
                    <a:pt x="134" y="49"/>
                  </a:cubicBezTo>
                  <a:cubicBezTo>
                    <a:pt x="134" y="49"/>
                    <a:pt x="132" y="49"/>
                    <a:pt x="132" y="49"/>
                  </a:cubicBezTo>
                  <a:cubicBezTo>
                    <a:pt x="132" y="49"/>
                    <a:pt x="133" y="47"/>
                    <a:pt x="132" y="47"/>
                  </a:cubicBezTo>
                  <a:cubicBezTo>
                    <a:pt x="132" y="46"/>
                    <a:pt x="131" y="46"/>
                    <a:pt x="130" y="45"/>
                  </a:cubicBezTo>
                  <a:cubicBezTo>
                    <a:pt x="129" y="43"/>
                    <a:pt x="130" y="43"/>
                    <a:pt x="130" y="43"/>
                  </a:cubicBezTo>
                  <a:cubicBezTo>
                    <a:pt x="130" y="43"/>
                    <a:pt x="130" y="43"/>
                    <a:pt x="129" y="42"/>
                  </a:cubicBezTo>
                  <a:cubicBezTo>
                    <a:pt x="129" y="41"/>
                    <a:pt x="129" y="40"/>
                    <a:pt x="129" y="40"/>
                  </a:cubicBezTo>
                  <a:cubicBezTo>
                    <a:pt x="129" y="40"/>
                    <a:pt x="127" y="40"/>
                    <a:pt x="126" y="40"/>
                  </a:cubicBezTo>
                  <a:cubicBezTo>
                    <a:pt x="124" y="40"/>
                    <a:pt x="125" y="41"/>
                    <a:pt x="125" y="41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123" y="41"/>
                    <a:pt x="122" y="42"/>
                    <a:pt x="122" y="42"/>
                  </a:cubicBezTo>
                  <a:cubicBezTo>
                    <a:pt x="121" y="43"/>
                    <a:pt x="121" y="42"/>
                    <a:pt x="120" y="42"/>
                  </a:cubicBezTo>
                  <a:cubicBezTo>
                    <a:pt x="120" y="42"/>
                    <a:pt x="119" y="42"/>
                    <a:pt x="119" y="42"/>
                  </a:cubicBezTo>
                  <a:cubicBezTo>
                    <a:pt x="119" y="42"/>
                    <a:pt x="118" y="43"/>
                    <a:pt x="119" y="44"/>
                  </a:cubicBezTo>
                  <a:cubicBezTo>
                    <a:pt x="119" y="45"/>
                    <a:pt x="119" y="45"/>
                    <a:pt x="118" y="45"/>
                  </a:cubicBezTo>
                  <a:cubicBezTo>
                    <a:pt x="118" y="46"/>
                    <a:pt x="116" y="45"/>
                    <a:pt x="114" y="45"/>
                  </a:cubicBezTo>
                  <a:cubicBezTo>
                    <a:pt x="111" y="45"/>
                    <a:pt x="113" y="44"/>
                    <a:pt x="112" y="44"/>
                  </a:cubicBezTo>
                  <a:cubicBezTo>
                    <a:pt x="112" y="43"/>
                    <a:pt x="110" y="43"/>
                    <a:pt x="110" y="42"/>
                  </a:cubicBezTo>
                  <a:cubicBezTo>
                    <a:pt x="110" y="40"/>
                    <a:pt x="110" y="40"/>
                    <a:pt x="110" y="39"/>
                  </a:cubicBezTo>
                  <a:cubicBezTo>
                    <a:pt x="110" y="38"/>
                    <a:pt x="109" y="37"/>
                    <a:pt x="109" y="37"/>
                  </a:cubicBezTo>
                  <a:cubicBezTo>
                    <a:pt x="108" y="36"/>
                    <a:pt x="109" y="35"/>
                    <a:pt x="110" y="35"/>
                  </a:cubicBezTo>
                  <a:cubicBezTo>
                    <a:pt x="110" y="34"/>
                    <a:pt x="109" y="34"/>
                    <a:pt x="109" y="34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5" y="34"/>
                    <a:pt x="104" y="34"/>
                  </a:cubicBezTo>
                  <a:cubicBezTo>
                    <a:pt x="104" y="33"/>
                    <a:pt x="103" y="34"/>
                    <a:pt x="103" y="34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2" y="41"/>
                    <a:pt x="102" y="42"/>
                    <a:pt x="102" y="43"/>
                  </a:cubicBezTo>
                  <a:cubicBezTo>
                    <a:pt x="102" y="43"/>
                    <a:pt x="102" y="44"/>
                    <a:pt x="102" y="44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102" y="45"/>
                    <a:pt x="101" y="46"/>
                    <a:pt x="101" y="47"/>
                  </a:cubicBezTo>
                  <a:cubicBezTo>
                    <a:pt x="101" y="47"/>
                    <a:pt x="101" y="48"/>
                    <a:pt x="101" y="49"/>
                  </a:cubicBezTo>
                  <a:cubicBezTo>
                    <a:pt x="100" y="50"/>
                    <a:pt x="100" y="50"/>
                    <a:pt x="100" y="50"/>
                  </a:cubicBezTo>
                  <a:cubicBezTo>
                    <a:pt x="100" y="50"/>
                    <a:pt x="99" y="51"/>
                    <a:pt x="99" y="52"/>
                  </a:cubicBezTo>
                  <a:cubicBezTo>
                    <a:pt x="99" y="52"/>
                    <a:pt x="97" y="52"/>
                    <a:pt x="97" y="52"/>
                  </a:cubicBezTo>
                  <a:cubicBezTo>
                    <a:pt x="97" y="52"/>
                    <a:pt x="96" y="54"/>
                    <a:pt x="95" y="54"/>
                  </a:cubicBezTo>
                  <a:cubicBezTo>
                    <a:pt x="95" y="54"/>
                    <a:pt x="95" y="56"/>
                    <a:pt x="95" y="57"/>
                  </a:cubicBezTo>
                  <a:cubicBezTo>
                    <a:pt x="95" y="57"/>
                    <a:pt x="95" y="58"/>
                    <a:pt x="95" y="58"/>
                  </a:cubicBezTo>
                  <a:cubicBezTo>
                    <a:pt x="93" y="59"/>
                    <a:pt x="93" y="59"/>
                    <a:pt x="93" y="59"/>
                  </a:cubicBezTo>
                  <a:cubicBezTo>
                    <a:pt x="93" y="59"/>
                    <a:pt x="94" y="61"/>
                    <a:pt x="94" y="61"/>
                  </a:cubicBezTo>
                  <a:cubicBezTo>
                    <a:pt x="94" y="62"/>
                    <a:pt x="93" y="62"/>
                    <a:pt x="93" y="62"/>
                  </a:cubicBezTo>
                  <a:cubicBezTo>
                    <a:pt x="92" y="63"/>
                    <a:pt x="93" y="63"/>
                    <a:pt x="93" y="64"/>
                  </a:cubicBezTo>
                  <a:cubicBezTo>
                    <a:pt x="92" y="65"/>
                    <a:pt x="93" y="65"/>
                    <a:pt x="93" y="65"/>
                  </a:cubicBezTo>
                  <a:cubicBezTo>
                    <a:pt x="93" y="66"/>
                    <a:pt x="96" y="67"/>
                    <a:pt x="96" y="67"/>
                  </a:cubicBezTo>
                  <a:cubicBezTo>
                    <a:pt x="96" y="67"/>
                    <a:pt x="96" y="67"/>
                    <a:pt x="95" y="68"/>
                  </a:cubicBezTo>
                  <a:cubicBezTo>
                    <a:pt x="93" y="69"/>
                    <a:pt x="94" y="71"/>
                    <a:pt x="94" y="71"/>
                  </a:cubicBezTo>
                  <a:cubicBezTo>
                    <a:pt x="93" y="72"/>
                    <a:pt x="93" y="72"/>
                    <a:pt x="93" y="72"/>
                  </a:cubicBezTo>
                  <a:cubicBezTo>
                    <a:pt x="93" y="72"/>
                    <a:pt x="92" y="71"/>
                    <a:pt x="91" y="71"/>
                  </a:cubicBezTo>
                  <a:cubicBezTo>
                    <a:pt x="91" y="71"/>
                    <a:pt x="91" y="71"/>
                    <a:pt x="89" y="71"/>
                  </a:cubicBezTo>
                  <a:cubicBezTo>
                    <a:pt x="87" y="71"/>
                    <a:pt x="89" y="70"/>
                    <a:pt x="89" y="70"/>
                  </a:cubicBezTo>
                  <a:cubicBezTo>
                    <a:pt x="89" y="70"/>
                    <a:pt x="89" y="68"/>
                    <a:pt x="89" y="67"/>
                  </a:cubicBezTo>
                  <a:cubicBezTo>
                    <a:pt x="89" y="67"/>
                    <a:pt x="89" y="67"/>
                    <a:pt x="89" y="67"/>
                  </a:cubicBezTo>
                  <a:cubicBezTo>
                    <a:pt x="89" y="67"/>
                    <a:pt x="89" y="66"/>
                    <a:pt x="88" y="65"/>
                  </a:cubicBezTo>
                  <a:cubicBezTo>
                    <a:pt x="88" y="64"/>
                    <a:pt x="87" y="64"/>
                    <a:pt x="87" y="64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4" y="62"/>
                    <a:pt x="85" y="60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9"/>
                    <a:pt x="86" y="59"/>
                    <a:pt x="87" y="58"/>
                  </a:cubicBezTo>
                  <a:cubicBezTo>
                    <a:pt x="87" y="57"/>
                    <a:pt x="86" y="57"/>
                    <a:pt x="86" y="57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4" y="56"/>
                    <a:pt x="82" y="57"/>
                    <a:pt x="82" y="56"/>
                  </a:cubicBezTo>
                  <a:cubicBezTo>
                    <a:pt x="81" y="56"/>
                    <a:pt x="79" y="56"/>
                    <a:pt x="79" y="55"/>
                  </a:cubicBezTo>
                  <a:cubicBezTo>
                    <a:pt x="79" y="55"/>
                    <a:pt x="78" y="55"/>
                    <a:pt x="77" y="55"/>
                  </a:cubicBezTo>
                  <a:cubicBezTo>
                    <a:pt x="77" y="55"/>
                    <a:pt x="76" y="55"/>
                    <a:pt x="76" y="55"/>
                  </a:cubicBezTo>
                  <a:cubicBezTo>
                    <a:pt x="75" y="54"/>
                    <a:pt x="74" y="53"/>
                    <a:pt x="74" y="53"/>
                  </a:cubicBezTo>
                  <a:cubicBezTo>
                    <a:pt x="74" y="52"/>
                    <a:pt x="73" y="51"/>
                    <a:pt x="73" y="51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2" y="51"/>
                    <a:pt x="71" y="49"/>
                    <a:pt x="70" y="49"/>
                  </a:cubicBezTo>
                  <a:cubicBezTo>
                    <a:pt x="70" y="49"/>
                    <a:pt x="70" y="48"/>
                    <a:pt x="70" y="48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69" y="47"/>
                    <a:pt x="69" y="46"/>
                    <a:pt x="69" y="45"/>
                  </a:cubicBezTo>
                  <a:cubicBezTo>
                    <a:pt x="69" y="45"/>
                    <a:pt x="70" y="43"/>
                    <a:pt x="70" y="43"/>
                  </a:cubicBezTo>
                  <a:cubicBezTo>
                    <a:pt x="70" y="43"/>
                    <a:pt x="69" y="41"/>
                    <a:pt x="69" y="40"/>
                  </a:cubicBezTo>
                  <a:cubicBezTo>
                    <a:pt x="69" y="39"/>
                    <a:pt x="70" y="37"/>
                    <a:pt x="70" y="37"/>
                  </a:cubicBezTo>
                  <a:cubicBezTo>
                    <a:pt x="70" y="37"/>
                    <a:pt x="66" y="38"/>
                    <a:pt x="65" y="39"/>
                  </a:cubicBezTo>
                  <a:cubicBezTo>
                    <a:pt x="64" y="39"/>
                    <a:pt x="64" y="40"/>
                    <a:pt x="64" y="40"/>
                  </a:cubicBezTo>
                  <a:cubicBezTo>
                    <a:pt x="64" y="40"/>
                    <a:pt x="64" y="41"/>
                    <a:pt x="64" y="42"/>
                  </a:cubicBezTo>
                  <a:cubicBezTo>
                    <a:pt x="63" y="42"/>
                    <a:pt x="63" y="42"/>
                    <a:pt x="63" y="42"/>
                  </a:cubicBezTo>
                  <a:cubicBezTo>
                    <a:pt x="63" y="42"/>
                    <a:pt x="61" y="44"/>
                    <a:pt x="60" y="44"/>
                  </a:cubicBezTo>
                  <a:cubicBezTo>
                    <a:pt x="60" y="45"/>
                    <a:pt x="60" y="45"/>
                    <a:pt x="59" y="45"/>
                  </a:cubicBezTo>
                  <a:cubicBezTo>
                    <a:pt x="58" y="45"/>
                    <a:pt x="57" y="46"/>
                    <a:pt x="57" y="46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7" y="53"/>
                    <a:pt x="57" y="53"/>
                    <a:pt x="57" y="54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8"/>
                    <a:pt x="54" y="59"/>
                    <a:pt x="54" y="60"/>
                  </a:cubicBezTo>
                  <a:cubicBezTo>
                    <a:pt x="54" y="60"/>
                    <a:pt x="54" y="61"/>
                    <a:pt x="53" y="62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2" y="63"/>
                    <a:pt x="51" y="63"/>
                    <a:pt x="50" y="63"/>
                  </a:cubicBezTo>
                  <a:cubicBezTo>
                    <a:pt x="49" y="63"/>
                    <a:pt x="49" y="64"/>
                    <a:pt x="48" y="64"/>
                  </a:cubicBezTo>
                  <a:cubicBezTo>
                    <a:pt x="46" y="64"/>
                    <a:pt x="47" y="65"/>
                    <a:pt x="47" y="66"/>
                  </a:cubicBezTo>
                  <a:cubicBezTo>
                    <a:pt x="47" y="66"/>
                    <a:pt x="47" y="66"/>
                    <a:pt x="47" y="67"/>
                  </a:cubicBezTo>
                  <a:cubicBezTo>
                    <a:pt x="46" y="67"/>
                    <a:pt x="44" y="67"/>
                    <a:pt x="44" y="66"/>
                  </a:cubicBezTo>
                  <a:cubicBezTo>
                    <a:pt x="43" y="66"/>
                    <a:pt x="43" y="66"/>
                    <a:pt x="42" y="66"/>
                  </a:cubicBezTo>
                  <a:cubicBezTo>
                    <a:pt x="42" y="67"/>
                    <a:pt x="41" y="65"/>
                    <a:pt x="41" y="65"/>
                  </a:cubicBezTo>
                  <a:cubicBezTo>
                    <a:pt x="41" y="65"/>
                    <a:pt x="40" y="64"/>
                    <a:pt x="40" y="64"/>
                  </a:cubicBezTo>
                  <a:cubicBezTo>
                    <a:pt x="40" y="63"/>
                    <a:pt x="38" y="64"/>
                    <a:pt x="38" y="64"/>
                  </a:cubicBezTo>
                  <a:cubicBezTo>
                    <a:pt x="37" y="63"/>
                    <a:pt x="35" y="63"/>
                    <a:pt x="35" y="63"/>
                  </a:cubicBezTo>
                  <a:cubicBezTo>
                    <a:pt x="34" y="63"/>
                    <a:pt x="35" y="64"/>
                    <a:pt x="35" y="64"/>
                  </a:cubicBezTo>
                  <a:cubicBezTo>
                    <a:pt x="35" y="64"/>
                    <a:pt x="34" y="64"/>
                    <a:pt x="33" y="64"/>
                  </a:cubicBezTo>
                  <a:cubicBezTo>
                    <a:pt x="32" y="64"/>
                    <a:pt x="32" y="65"/>
                    <a:pt x="32" y="65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2" y="67"/>
                    <a:pt x="29" y="67"/>
                    <a:pt x="28" y="67"/>
                  </a:cubicBezTo>
                  <a:cubicBezTo>
                    <a:pt x="27" y="67"/>
                    <a:pt x="26" y="66"/>
                    <a:pt x="25" y="66"/>
                  </a:cubicBezTo>
                  <a:cubicBezTo>
                    <a:pt x="24" y="66"/>
                    <a:pt x="23" y="67"/>
                    <a:pt x="23" y="67"/>
                  </a:cubicBezTo>
                  <a:cubicBezTo>
                    <a:pt x="23" y="67"/>
                    <a:pt x="21" y="68"/>
                    <a:pt x="21" y="68"/>
                  </a:cubicBezTo>
                  <a:cubicBezTo>
                    <a:pt x="21" y="68"/>
                    <a:pt x="20" y="69"/>
                    <a:pt x="19" y="69"/>
                  </a:cubicBezTo>
                  <a:cubicBezTo>
                    <a:pt x="18" y="69"/>
                    <a:pt x="18" y="68"/>
                    <a:pt x="18" y="68"/>
                  </a:cubicBezTo>
                  <a:cubicBezTo>
                    <a:pt x="18" y="68"/>
                    <a:pt x="16" y="66"/>
                    <a:pt x="16" y="6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11" y="79"/>
                    <a:pt x="9" y="81"/>
                    <a:pt x="18" y="85"/>
                  </a:cubicBezTo>
                  <a:cubicBezTo>
                    <a:pt x="19" y="85"/>
                    <a:pt x="21" y="90"/>
                    <a:pt x="21" y="90"/>
                  </a:cubicBezTo>
                  <a:cubicBezTo>
                    <a:pt x="21" y="91"/>
                    <a:pt x="19" y="99"/>
                    <a:pt x="18" y="100"/>
                  </a:cubicBezTo>
                  <a:cubicBezTo>
                    <a:pt x="16" y="101"/>
                    <a:pt x="14" y="105"/>
                    <a:pt x="14" y="105"/>
                  </a:cubicBezTo>
                  <a:cubicBezTo>
                    <a:pt x="14" y="105"/>
                    <a:pt x="10" y="109"/>
                    <a:pt x="9" y="109"/>
                  </a:cubicBezTo>
                  <a:cubicBezTo>
                    <a:pt x="8" y="109"/>
                    <a:pt x="5" y="110"/>
                    <a:pt x="4" y="110"/>
                  </a:cubicBezTo>
                  <a:cubicBezTo>
                    <a:pt x="4" y="110"/>
                    <a:pt x="0" y="110"/>
                    <a:pt x="1" y="111"/>
                  </a:cubicBezTo>
                  <a:cubicBezTo>
                    <a:pt x="1" y="111"/>
                    <a:pt x="1" y="113"/>
                    <a:pt x="1" y="113"/>
                  </a:cubicBezTo>
                  <a:cubicBezTo>
                    <a:pt x="2" y="114"/>
                    <a:pt x="5" y="118"/>
                    <a:pt x="5" y="118"/>
                  </a:cubicBezTo>
                  <a:cubicBezTo>
                    <a:pt x="10" y="121"/>
                    <a:pt x="10" y="121"/>
                    <a:pt x="10" y="121"/>
                  </a:cubicBezTo>
                  <a:cubicBezTo>
                    <a:pt x="13" y="124"/>
                    <a:pt x="13" y="124"/>
                    <a:pt x="13" y="124"/>
                  </a:cubicBezTo>
                  <a:cubicBezTo>
                    <a:pt x="14" y="134"/>
                    <a:pt x="14" y="134"/>
                    <a:pt x="14" y="134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6" y="145"/>
                    <a:pt x="8" y="142"/>
                    <a:pt x="9" y="149"/>
                  </a:cubicBezTo>
                  <a:cubicBezTo>
                    <a:pt x="12" y="149"/>
                    <a:pt x="12" y="149"/>
                    <a:pt x="12" y="149"/>
                  </a:cubicBezTo>
                  <a:cubicBezTo>
                    <a:pt x="17" y="157"/>
                    <a:pt x="17" y="157"/>
                    <a:pt x="17" y="157"/>
                  </a:cubicBezTo>
                  <a:cubicBezTo>
                    <a:pt x="27" y="161"/>
                    <a:pt x="27" y="161"/>
                    <a:pt x="27" y="161"/>
                  </a:cubicBezTo>
                  <a:cubicBezTo>
                    <a:pt x="36" y="161"/>
                    <a:pt x="36" y="161"/>
                    <a:pt x="36" y="161"/>
                  </a:cubicBezTo>
                  <a:cubicBezTo>
                    <a:pt x="40" y="164"/>
                    <a:pt x="40" y="164"/>
                    <a:pt x="40" y="164"/>
                  </a:cubicBezTo>
                  <a:cubicBezTo>
                    <a:pt x="37" y="175"/>
                    <a:pt x="37" y="175"/>
                    <a:pt x="37" y="175"/>
                  </a:cubicBezTo>
                  <a:cubicBezTo>
                    <a:pt x="31" y="180"/>
                    <a:pt x="31" y="180"/>
                    <a:pt x="31" y="180"/>
                  </a:cubicBezTo>
                  <a:cubicBezTo>
                    <a:pt x="31" y="180"/>
                    <a:pt x="31" y="180"/>
                    <a:pt x="30" y="180"/>
                  </a:cubicBezTo>
                  <a:cubicBezTo>
                    <a:pt x="30" y="180"/>
                    <a:pt x="31" y="181"/>
                    <a:pt x="34" y="182"/>
                  </a:cubicBezTo>
                  <a:cubicBezTo>
                    <a:pt x="36" y="182"/>
                    <a:pt x="36" y="184"/>
                    <a:pt x="39" y="183"/>
                  </a:cubicBezTo>
                  <a:cubicBezTo>
                    <a:pt x="42" y="182"/>
                    <a:pt x="46" y="181"/>
                    <a:pt x="47" y="180"/>
                  </a:cubicBezTo>
                  <a:cubicBezTo>
                    <a:pt x="48" y="178"/>
                    <a:pt x="50" y="177"/>
                    <a:pt x="51" y="176"/>
                  </a:cubicBezTo>
                  <a:cubicBezTo>
                    <a:pt x="52" y="174"/>
                    <a:pt x="58" y="167"/>
                    <a:pt x="59" y="167"/>
                  </a:cubicBezTo>
                  <a:cubicBezTo>
                    <a:pt x="59" y="167"/>
                    <a:pt x="65" y="159"/>
                    <a:pt x="66" y="158"/>
                  </a:cubicBezTo>
                  <a:cubicBezTo>
                    <a:pt x="67" y="157"/>
                    <a:pt x="75" y="151"/>
                    <a:pt x="75" y="151"/>
                  </a:cubicBezTo>
                  <a:cubicBezTo>
                    <a:pt x="86" y="147"/>
                    <a:pt x="86" y="147"/>
                    <a:pt x="86" y="147"/>
                  </a:cubicBezTo>
                  <a:cubicBezTo>
                    <a:pt x="86" y="147"/>
                    <a:pt x="91" y="152"/>
                    <a:pt x="92" y="153"/>
                  </a:cubicBezTo>
                  <a:cubicBezTo>
                    <a:pt x="93" y="153"/>
                    <a:pt x="104" y="158"/>
                    <a:pt x="104" y="158"/>
                  </a:cubicBezTo>
                  <a:cubicBezTo>
                    <a:pt x="104" y="158"/>
                    <a:pt x="111" y="161"/>
                    <a:pt x="112" y="162"/>
                  </a:cubicBezTo>
                  <a:cubicBezTo>
                    <a:pt x="112" y="163"/>
                    <a:pt x="118" y="168"/>
                    <a:pt x="118" y="168"/>
                  </a:cubicBezTo>
                  <a:cubicBezTo>
                    <a:pt x="122" y="170"/>
                    <a:pt x="122" y="170"/>
                    <a:pt x="122" y="170"/>
                  </a:cubicBezTo>
                  <a:cubicBezTo>
                    <a:pt x="125" y="167"/>
                    <a:pt x="125" y="167"/>
                    <a:pt x="125" y="167"/>
                  </a:cubicBezTo>
                  <a:cubicBezTo>
                    <a:pt x="129" y="169"/>
                    <a:pt x="129" y="169"/>
                    <a:pt x="129" y="169"/>
                  </a:cubicBezTo>
                  <a:cubicBezTo>
                    <a:pt x="136" y="173"/>
                    <a:pt x="136" y="173"/>
                    <a:pt x="136" y="173"/>
                  </a:cubicBezTo>
                  <a:cubicBezTo>
                    <a:pt x="139" y="179"/>
                    <a:pt x="139" y="179"/>
                    <a:pt x="139" y="179"/>
                  </a:cubicBezTo>
                  <a:cubicBezTo>
                    <a:pt x="139" y="179"/>
                    <a:pt x="141" y="187"/>
                    <a:pt x="141" y="190"/>
                  </a:cubicBezTo>
                  <a:cubicBezTo>
                    <a:pt x="141" y="193"/>
                    <a:pt x="142" y="198"/>
                    <a:pt x="142" y="198"/>
                  </a:cubicBezTo>
                  <a:cubicBezTo>
                    <a:pt x="151" y="202"/>
                    <a:pt x="151" y="202"/>
                    <a:pt x="151" y="202"/>
                  </a:cubicBezTo>
                  <a:cubicBezTo>
                    <a:pt x="151" y="202"/>
                    <a:pt x="151" y="211"/>
                    <a:pt x="151" y="212"/>
                  </a:cubicBezTo>
                  <a:cubicBezTo>
                    <a:pt x="151" y="214"/>
                    <a:pt x="152" y="217"/>
                    <a:pt x="152" y="220"/>
                  </a:cubicBezTo>
                  <a:cubicBezTo>
                    <a:pt x="152" y="223"/>
                    <a:pt x="152" y="226"/>
                    <a:pt x="152" y="226"/>
                  </a:cubicBezTo>
                  <a:cubicBezTo>
                    <a:pt x="156" y="229"/>
                    <a:pt x="156" y="229"/>
                    <a:pt x="156" y="229"/>
                  </a:cubicBezTo>
                  <a:cubicBezTo>
                    <a:pt x="161" y="232"/>
                    <a:pt x="161" y="232"/>
                    <a:pt x="161" y="232"/>
                  </a:cubicBezTo>
                  <a:cubicBezTo>
                    <a:pt x="162" y="237"/>
                    <a:pt x="162" y="237"/>
                    <a:pt x="162" y="237"/>
                  </a:cubicBezTo>
                  <a:cubicBezTo>
                    <a:pt x="170" y="240"/>
                    <a:pt x="170" y="240"/>
                    <a:pt x="170" y="240"/>
                  </a:cubicBezTo>
                  <a:cubicBezTo>
                    <a:pt x="172" y="246"/>
                    <a:pt x="172" y="246"/>
                    <a:pt x="172" y="246"/>
                  </a:cubicBezTo>
                  <a:cubicBezTo>
                    <a:pt x="177" y="251"/>
                    <a:pt x="177" y="251"/>
                    <a:pt x="177" y="251"/>
                  </a:cubicBezTo>
                  <a:cubicBezTo>
                    <a:pt x="177" y="255"/>
                    <a:pt x="177" y="255"/>
                    <a:pt x="177" y="255"/>
                  </a:cubicBezTo>
                  <a:cubicBezTo>
                    <a:pt x="177" y="255"/>
                    <a:pt x="177" y="257"/>
                    <a:pt x="179" y="257"/>
                  </a:cubicBezTo>
                  <a:cubicBezTo>
                    <a:pt x="181" y="257"/>
                    <a:pt x="188" y="256"/>
                    <a:pt x="188" y="256"/>
                  </a:cubicBezTo>
                  <a:cubicBezTo>
                    <a:pt x="195" y="262"/>
                    <a:pt x="195" y="262"/>
                    <a:pt x="195" y="262"/>
                  </a:cubicBezTo>
                  <a:cubicBezTo>
                    <a:pt x="203" y="269"/>
                    <a:pt x="203" y="269"/>
                    <a:pt x="203" y="269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13" y="278"/>
                    <a:pt x="213" y="278"/>
                    <a:pt x="213" y="278"/>
                  </a:cubicBezTo>
                  <a:cubicBezTo>
                    <a:pt x="221" y="283"/>
                    <a:pt x="221" y="283"/>
                    <a:pt x="221" y="283"/>
                  </a:cubicBezTo>
                  <a:cubicBezTo>
                    <a:pt x="224" y="290"/>
                    <a:pt x="224" y="290"/>
                    <a:pt x="224" y="290"/>
                  </a:cubicBezTo>
                  <a:cubicBezTo>
                    <a:pt x="231" y="297"/>
                    <a:pt x="231" y="297"/>
                    <a:pt x="231" y="297"/>
                  </a:cubicBezTo>
                  <a:cubicBezTo>
                    <a:pt x="235" y="299"/>
                    <a:pt x="235" y="299"/>
                    <a:pt x="235" y="299"/>
                  </a:cubicBezTo>
                  <a:cubicBezTo>
                    <a:pt x="237" y="303"/>
                    <a:pt x="237" y="303"/>
                    <a:pt x="237" y="303"/>
                  </a:cubicBezTo>
                  <a:cubicBezTo>
                    <a:pt x="241" y="305"/>
                    <a:pt x="241" y="305"/>
                    <a:pt x="241" y="305"/>
                  </a:cubicBezTo>
                  <a:cubicBezTo>
                    <a:pt x="245" y="306"/>
                    <a:pt x="245" y="306"/>
                    <a:pt x="245" y="306"/>
                  </a:cubicBezTo>
                  <a:cubicBezTo>
                    <a:pt x="251" y="307"/>
                    <a:pt x="251" y="307"/>
                    <a:pt x="251" y="307"/>
                  </a:cubicBezTo>
                  <a:cubicBezTo>
                    <a:pt x="255" y="311"/>
                    <a:pt x="255" y="311"/>
                    <a:pt x="255" y="311"/>
                  </a:cubicBezTo>
                  <a:cubicBezTo>
                    <a:pt x="255" y="311"/>
                    <a:pt x="257" y="313"/>
                    <a:pt x="257" y="314"/>
                  </a:cubicBezTo>
                  <a:cubicBezTo>
                    <a:pt x="257" y="316"/>
                    <a:pt x="255" y="317"/>
                    <a:pt x="258" y="317"/>
                  </a:cubicBezTo>
                  <a:cubicBezTo>
                    <a:pt x="261" y="317"/>
                    <a:pt x="264" y="316"/>
                    <a:pt x="264" y="316"/>
                  </a:cubicBezTo>
                  <a:cubicBezTo>
                    <a:pt x="270" y="315"/>
                    <a:pt x="270" y="315"/>
                    <a:pt x="270" y="315"/>
                  </a:cubicBezTo>
                  <a:cubicBezTo>
                    <a:pt x="274" y="315"/>
                    <a:pt x="274" y="315"/>
                    <a:pt x="274" y="315"/>
                  </a:cubicBezTo>
                  <a:cubicBezTo>
                    <a:pt x="278" y="315"/>
                    <a:pt x="278" y="315"/>
                    <a:pt x="278" y="315"/>
                  </a:cubicBezTo>
                  <a:cubicBezTo>
                    <a:pt x="285" y="314"/>
                    <a:pt x="285" y="314"/>
                    <a:pt x="285" y="314"/>
                  </a:cubicBezTo>
                  <a:cubicBezTo>
                    <a:pt x="289" y="317"/>
                    <a:pt x="289" y="317"/>
                    <a:pt x="289" y="317"/>
                  </a:cubicBezTo>
                  <a:cubicBezTo>
                    <a:pt x="300" y="330"/>
                    <a:pt x="300" y="330"/>
                    <a:pt x="300" y="330"/>
                  </a:cubicBezTo>
                  <a:cubicBezTo>
                    <a:pt x="300" y="330"/>
                    <a:pt x="303" y="335"/>
                    <a:pt x="303" y="337"/>
                  </a:cubicBezTo>
                  <a:cubicBezTo>
                    <a:pt x="303" y="338"/>
                    <a:pt x="307" y="337"/>
                    <a:pt x="308" y="337"/>
                  </a:cubicBezTo>
                  <a:cubicBezTo>
                    <a:pt x="309" y="337"/>
                    <a:pt x="317" y="337"/>
                    <a:pt x="317" y="337"/>
                  </a:cubicBezTo>
                  <a:cubicBezTo>
                    <a:pt x="323" y="341"/>
                    <a:pt x="323" y="341"/>
                    <a:pt x="323" y="341"/>
                  </a:cubicBezTo>
                  <a:cubicBezTo>
                    <a:pt x="319" y="346"/>
                    <a:pt x="319" y="346"/>
                    <a:pt x="319" y="346"/>
                  </a:cubicBezTo>
                  <a:cubicBezTo>
                    <a:pt x="325" y="349"/>
                    <a:pt x="325" y="349"/>
                    <a:pt x="325" y="349"/>
                  </a:cubicBezTo>
                  <a:cubicBezTo>
                    <a:pt x="328" y="345"/>
                    <a:pt x="328" y="345"/>
                    <a:pt x="328" y="345"/>
                  </a:cubicBezTo>
                  <a:cubicBezTo>
                    <a:pt x="334" y="346"/>
                    <a:pt x="334" y="346"/>
                    <a:pt x="334" y="346"/>
                  </a:cubicBezTo>
                  <a:cubicBezTo>
                    <a:pt x="339" y="350"/>
                    <a:pt x="339" y="350"/>
                    <a:pt x="339" y="350"/>
                  </a:cubicBezTo>
                  <a:cubicBezTo>
                    <a:pt x="340" y="353"/>
                    <a:pt x="340" y="353"/>
                    <a:pt x="340" y="353"/>
                  </a:cubicBezTo>
                  <a:cubicBezTo>
                    <a:pt x="343" y="355"/>
                    <a:pt x="343" y="355"/>
                    <a:pt x="343" y="355"/>
                  </a:cubicBezTo>
                  <a:cubicBezTo>
                    <a:pt x="342" y="360"/>
                    <a:pt x="342" y="360"/>
                    <a:pt x="342" y="360"/>
                  </a:cubicBezTo>
                  <a:cubicBezTo>
                    <a:pt x="342" y="363"/>
                    <a:pt x="342" y="363"/>
                    <a:pt x="342" y="363"/>
                  </a:cubicBezTo>
                  <a:cubicBezTo>
                    <a:pt x="344" y="367"/>
                    <a:pt x="344" y="367"/>
                    <a:pt x="344" y="367"/>
                  </a:cubicBezTo>
                  <a:cubicBezTo>
                    <a:pt x="349" y="369"/>
                    <a:pt x="349" y="369"/>
                    <a:pt x="349" y="369"/>
                  </a:cubicBezTo>
                  <a:cubicBezTo>
                    <a:pt x="354" y="372"/>
                    <a:pt x="354" y="372"/>
                    <a:pt x="354" y="372"/>
                  </a:cubicBezTo>
                  <a:cubicBezTo>
                    <a:pt x="357" y="374"/>
                    <a:pt x="357" y="374"/>
                    <a:pt x="357" y="374"/>
                  </a:cubicBezTo>
                  <a:cubicBezTo>
                    <a:pt x="361" y="374"/>
                    <a:pt x="361" y="374"/>
                    <a:pt x="361" y="374"/>
                  </a:cubicBezTo>
                  <a:cubicBezTo>
                    <a:pt x="367" y="373"/>
                    <a:pt x="367" y="373"/>
                    <a:pt x="367" y="373"/>
                  </a:cubicBezTo>
                  <a:cubicBezTo>
                    <a:pt x="374" y="374"/>
                    <a:pt x="374" y="374"/>
                    <a:pt x="374" y="374"/>
                  </a:cubicBezTo>
                  <a:cubicBezTo>
                    <a:pt x="380" y="384"/>
                    <a:pt x="380" y="384"/>
                    <a:pt x="380" y="384"/>
                  </a:cubicBezTo>
                  <a:cubicBezTo>
                    <a:pt x="383" y="393"/>
                    <a:pt x="383" y="393"/>
                    <a:pt x="383" y="393"/>
                  </a:cubicBezTo>
                  <a:cubicBezTo>
                    <a:pt x="387" y="401"/>
                    <a:pt x="387" y="401"/>
                    <a:pt x="387" y="401"/>
                  </a:cubicBezTo>
                  <a:cubicBezTo>
                    <a:pt x="390" y="406"/>
                    <a:pt x="390" y="406"/>
                    <a:pt x="390" y="406"/>
                  </a:cubicBezTo>
                  <a:cubicBezTo>
                    <a:pt x="392" y="414"/>
                    <a:pt x="392" y="414"/>
                    <a:pt x="392" y="414"/>
                  </a:cubicBezTo>
                  <a:cubicBezTo>
                    <a:pt x="395" y="418"/>
                    <a:pt x="395" y="418"/>
                    <a:pt x="395" y="418"/>
                  </a:cubicBezTo>
                  <a:cubicBezTo>
                    <a:pt x="400" y="428"/>
                    <a:pt x="400" y="428"/>
                    <a:pt x="400" y="428"/>
                  </a:cubicBezTo>
                  <a:cubicBezTo>
                    <a:pt x="402" y="432"/>
                    <a:pt x="402" y="432"/>
                    <a:pt x="402" y="432"/>
                  </a:cubicBezTo>
                  <a:cubicBezTo>
                    <a:pt x="400" y="437"/>
                    <a:pt x="400" y="437"/>
                    <a:pt x="400" y="437"/>
                  </a:cubicBezTo>
                  <a:cubicBezTo>
                    <a:pt x="400" y="437"/>
                    <a:pt x="398" y="442"/>
                    <a:pt x="397" y="442"/>
                  </a:cubicBezTo>
                  <a:cubicBezTo>
                    <a:pt x="397" y="443"/>
                    <a:pt x="394" y="444"/>
                    <a:pt x="393" y="444"/>
                  </a:cubicBezTo>
                  <a:cubicBezTo>
                    <a:pt x="392" y="445"/>
                    <a:pt x="391" y="445"/>
                    <a:pt x="390" y="446"/>
                  </a:cubicBezTo>
                  <a:cubicBezTo>
                    <a:pt x="389" y="447"/>
                    <a:pt x="388" y="450"/>
                    <a:pt x="388" y="450"/>
                  </a:cubicBezTo>
                  <a:cubicBezTo>
                    <a:pt x="391" y="456"/>
                    <a:pt x="391" y="456"/>
                    <a:pt x="391" y="456"/>
                  </a:cubicBezTo>
                  <a:cubicBezTo>
                    <a:pt x="390" y="463"/>
                    <a:pt x="390" y="463"/>
                    <a:pt x="390" y="463"/>
                  </a:cubicBezTo>
                  <a:cubicBezTo>
                    <a:pt x="388" y="469"/>
                    <a:pt x="388" y="469"/>
                    <a:pt x="388" y="469"/>
                  </a:cubicBezTo>
                  <a:close/>
                  <a:moveTo>
                    <a:pt x="57" y="345"/>
                  </a:moveTo>
                  <a:cubicBezTo>
                    <a:pt x="57" y="345"/>
                    <a:pt x="57" y="345"/>
                    <a:pt x="57" y="345"/>
                  </a:cubicBezTo>
                  <a:cubicBezTo>
                    <a:pt x="60" y="335"/>
                    <a:pt x="60" y="335"/>
                    <a:pt x="60" y="335"/>
                  </a:cubicBezTo>
                  <a:cubicBezTo>
                    <a:pt x="64" y="331"/>
                    <a:pt x="64" y="331"/>
                    <a:pt x="64" y="331"/>
                  </a:cubicBezTo>
                  <a:cubicBezTo>
                    <a:pt x="63" y="336"/>
                    <a:pt x="63" y="336"/>
                    <a:pt x="63" y="336"/>
                  </a:cubicBezTo>
                  <a:cubicBezTo>
                    <a:pt x="62" y="342"/>
                    <a:pt x="62" y="342"/>
                    <a:pt x="62" y="342"/>
                  </a:cubicBezTo>
                  <a:cubicBezTo>
                    <a:pt x="62" y="342"/>
                    <a:pt x="70" y="345"/>
                    <a:pt x="71" y="345"/>
                  </a:cubicBezTo>
                  <a:cubicBezTo>
                    <a:pt x="72" y="345"/>
                    <a:pt x="73" y="343"/>
                    <a:pt x="75" y="342"/>
                  </a:cubicBezTo>
                  <a:cubicBezTo>
                    <a:pt x="76" y="341"/>
                    <a:pt x="83" y="341"/>
                    <a:pt x="83" y="341"/>
                  </a:cubicBezTo>
                  <a:cubicBezTo>
                    <a:pt x="83" y="341"/>
                    <a:pt x="84" y="338"/>
                    <a:pt x="85" y="336"/>
                  </a:cubicBezTo>
                  <a:cubicBezTo>
                    <a:pt x="86" y="334"/>
                    <a:pt x="91" y="329"/>
                    <a:pt x="92" y="328"/>
                  </a:cubicBezTo>
                  <a:cubicBezTo>
                    <a:pt x="93" y="328"/>
                    <a:pt x="95" y="326"/>
                    <a:pt x="96" y="326"/>
                  </a:cubicBezTo>
                  <a:cubicBezTo>
                    <a:pt x="97" y="325"/>
                    <a:pt x="102" y="323"/>
                    <a:pt x="102" y="323"/>
                  </a:cubicBezTo>
                  <a:cubicBezTo>
                    <a:pt x="115" y="328"/>
                    <a:pt x="115" y="328"/>
                    <a:pt x="115" y="328"/>
                  </a:cubicBezTo>
                  <a:cubicBezTo>
                    <a:pt x="117" y="336"/>
                    <a:pt x="117" y="336"/>
                    <a:pt x="117" y="336"/>
                  </a:cubicBezTo>
                  <a:cubicBezTo>
                    <a:pt x="124" y="349"/>
                    <a:pt x="124" y="349"/>
                    <a:pt x="124" y="349"/>
                  </a:cubicBezTo>
                  <a:cubicBezTo>
                    <a:pt x="126" y="355"/>
                    <a:pt x="126" y="355"/>
                    <a:pt x="126" y="355"/>
                  </a:cubicBezTo>
                  <a:cubicBezTo>
                    <a:pt x="126" y="355"/>
                    <a:pt x="129" y="358"/>
                    <a:pt x="128" y="361"/>
                  </a:cubicBezTo>
                  <a:cubicBezTo>
                    <a:pt x="127" y="365"/>
                    <a:pt x="121" y="375"/>
                    <a:pt x="121" y="375"/>
                  </a:cubicBezTo>
                  <a:cubicBezTo>
                    <a:pt x="121" y="381"/>
                    <a:pt x="121" y="381"/>
                    <a:pt x="121" y="381"/>
                  </a:cubicBezTo>
                  <a:cubicBezTo>
                    <a:pt x="125" y="389"/>
                    <a:pt x="125" y="389"/>
                    <a:pt x="125" y="389"/>
                  </a:cubicBezTo>
                  <a:cubicBezTo>
                    <a:pt x="119" y="404"/>
                    <a:pt x="119" y="404"/>
                    <a:pt x="119" y="404"/>
                  </a:cubicBezTo>
                  <a:cubicBezTo>
                    <a:pt x="122" y="415"/>
                    <a:pt x="122" y="415"/>
                    <a:pt x="122" y="415"/>
                  </a:cubicBezTo>
                  <a:cubicBezTo>
                    <a:pt x="120" y="430"/>
                    <a:pt x="120" y="430"/>
                    <a:pt x="120" y="430"/>
                  </a:cubicBezTo>
                  <a:cubicBezTo>
                    <a:pt x="119" y="438"/>
                    <a:pt x="119" y="438"/>
                    <a:pt x="119" y="438"/>
                  </a:cubicBezTo>
                  <a:cubicBezTo>
                    <a:pt x="119" y="438"/>
                    <a:pt x="115" y="442"/>
                    <a:pt x="113" y="441"/>
                  </a:cubicBezTo>
                  <a:cubicBezTo>
                    <a:pt x="111" y="440"/>
                    <a:pt x="101" y="433"/>
                    <a:pt x="101" y="433"/>
                  </a:cubicBezTo>
                  <a:cubicBezTo>
                    <a:pt x="97" y="432"/>
                    <a:pt x="97" y="432"/>
                    <a:pt x="97" y="432"/>
                  </a:cubicBezTo>
                  <a:cubicBezTo>
                    <a:pt x="94" y="439"/>
                    <a:pt x="94" y="439"/>
                    <a:pt x="94" y="439"/>
                  </a:cubicBezTo>
                  <a:cubicBezTo>
                    <a:pt x="95" y="444"/>
                    <a:pt x="95" y="444"/>
                    <a:pt x="95" y="444"/>
                  </a:cubicBezTo>
                  <a:cubicBezTo>
                    <a:pt x="90" y="453"/>
                    <a:pt x="90" y="453"/>
                    <a:pt x="90" y="453"/>
                  </a:cubicBezTo>
                  <a:cubicBezTo>
                    <a:pt x="85" y="453"/>
                    <a:pt x="85" y="453"/>
                    <a:pt x="85" y="453"/>
                  </a:cubicBezTo>
                  <a:cubicBezTo>
                    <a:pt x="79" y="451"/>
                    <a:pt x="79" y="451"/>
                    <a:pt x="79" y="451"/>
                  </a:cubicBezTo>
                  <a:cubicBezTo>
                    <a:pt x="73" y="443"/>
                    <a:pt x="73" y="443"/>
                    <a:pt x="73" y="443"/>
                  </a:cubicBezTo>
                  <a:cubicBezTo>
                    <a:pt x="73" y="443"/>
                    <a:pt x="73" y="445"/>
                    <a:pt x="71" y="446"/>
                  </a:cubicBezTo>
                  <a:cubicBezTo>
                    <a:pt x="69" y="446"/>
                    <a:pt x="66" y="445"/>
                    <a:pt x="66" y="445"/>
                  </a:cubicBezTo>
                  <a:cubicBezTo>
                    <a:pt x="68" y="439"/>
                    <a:pt x="68" y="439"/>
                    <a:pt x="68" y="439"/>
                  </a:cubicBezTo>
                  <a:cubicBezTo>
                    <a:pt x="66" y="432"/>
                    <a:pt x="66" y="432"/>
                    <a:pt x="66" y="432"/>
                  </a:cubicBezTo>
                  <a:cubicBezTo>
                    <a:pt x="68" y="425"/>
                    <a:pt x="68" y="425"/>
                    <a:pt x="68" y="425"/>
                  </a:cubicBezTo>
                  <a:cubicBezTo>
                    <a:pt x="68" y="415"/>
                    <a:pt x="68" y="415"/>
                    <a:pt x="68" y="415"/>
                  </a:cubicBezTo>
                  <a:cubicBezTo>
                    <a:pt x="70" y="411"/>
                    <a:pt x="70" y="411"/>
                    <a:pt x="70" y="411"/>
                  </a:cubicBezTo>
                  <a:cubicBezTo>
                    <a:pt x="71" y="406"/>
                    <a:pt x="71" y="406"/>
                    <a:pt x="71" y="406"/>
                  </a:cubicBezTo>
                  <a:cubicBezTo>
                    <a:pt x="74" y="400"/>
                    <a:pt x="74" y="400"/>
                    <a:pt x="74" y="400"/>
                  </a:cubicBezTo>
                  <a:cubicBezTo>
                    <a:pt x="73" y="395"/>
                    <a:pt x="73" y="395"/>
                    <a:pt x="73" y="395"/>
                  </a:cubicBezTo>
                  <a:cubicBezTo>
                    <a:pt x="71" y="396"/>
                    <a:pt x="71" y="396"/>
                    <a:pt x="71" y="396"/>
                  </a:cubicBezTo>
                  <a:cubicBezTo>
                    <a:pt x="65" y="390"/>
                    <a:pt x="65" y="390"/>
                    <a:pt x="65" y="390"/>
                  </a:cubicBezTo>
                  <a:cubicBezTo>
                    <a:pt x="65" y="390"/>
                    <a:pt x="67" y="388"/>
                    <a:pt x="69" y="386"/>
                  </a:cubicBezTo>
                  <a:cubicBezTo>
                    <a:pt x="71" y="384"/>
                    <a:pt x="71" y="383"/>
                    <a:pt x="71" y="381"/>
                  </a:cubicBezTo>
                  <a:cubicBezTo>
                    <a:pt x="71" y="379"/>
                    <a:pt x="70" y="374"/>
                    <a:pt x="69" y="374"/>
                  </a:cubicBezTo>
                  <a:cubicBezTo>
                    <a:pt x="68" y="373"/>
                    <a:pt x="66" y="371"/>
                    <a:pt x="66" y="371"/>
                  </a:cubicBezTo>
                  <a:cubicBezTo>
                    <a:pt x="66" y="365"/>
                    <a:pt x="66" y="365"/>
                    <a:pt x="66" y="365"/>
                  </a:cubicBezTo>
                  <a:cubicBezTo>
                    <a:pt x="66" y="365"/>
                    <a:pt x="65" y="362"/>
                    <a:pt x="64" y="362"/>
                  </a:cubicBezTo>
                  <a:cubicBezTo>
                    <a:pt x="62" y="361"/>
                    <a:pt x="57" y="358"/>
                    <a:pt x="57" y="358"/>
                  </a:cubicBezTo>
                  <a:cubicBezTo>
                    <a:pt x="58" y="351"/>
                    <a:pt x="58" y="351"/>
                    <a:pt x="58" y="351"/>
                  </a:cubicBezTo>
                  <a:cubicBezTo>
                    <a:pt x="56" y="349"/>
                    <a:pt x="56" y="349"/>
                    <a:pt x="56" y="349"/>
                  </a:cubicBezTo>
                  <a:lnTo>
                    <a:pt x="57" y="345"/>
                  </a:lnTo>
                  <a:close/>
                </a:path>
              </a:pathLst>
            </a:custGeom>
            <a:grpFill/>
            <a:ln w="19050" cap="rnd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74" name="Freeform 86"/>
            <p:cNvSpPr>
              <a:spLocks/>
            </p:cNvSpPr>
            <p:nvPr/>
          </p:nvSpPr>
          <p:spPr bwMode="auto">
            <a:xfrm>
              <a:off x="5904411" y="2909082"/>
              <a:ext cx="841064" cy="588111"/>
            </a:xfrm>
            <a:custGeom>
              <a:avLst/>
              <a:gdLst>
                <a:gd name="T0" fmla="*/ 59 w 369"/>
                <a:gd name="T1" fmla="*/ 73 h 266"/>
                <a:gd name="T2" fmla="*/ 59 w 369"/>
                <a:gd name="T3" fmla="*/ 83 h 266"/>
                <a:gd name="T4" fmla="*/ 59 w 369"/>
                <a:gd name="T5" fmla="*/ 83 h 266"/>
                <a:gd name="T6" fmla="*/ 58 w 369"/>
                <a:gd name="T7" fmla="*/ 84 h 266"/>
                <a:gd name="T8" fmla="*/ 58 w 369"/>
                <a:gd name="T9" fmla="*/ 84 h 266"/>
                <a:gd name="T10" fmla="*/ 56 w 369"/>
                <a:gd name="T11" fmla="*/ 84 h 266"/>
                <a:gd name="T12" fmla="*/ 56 w 369"/>
                <a:gd name="T13" fmla="*/ 85 h 266"/>
                <a:gd name="T14" fmla="*/ 56 w 369"/>
                <a:gd name="T15" fmla="*/ 85 h 266"/>
                <a:gd name="T16" fmla="*/ 56 w 369"/>
                <a:gd name="T17" fmla="*/ 85 h 266"/>
                <a:gd name="T18" fmla="*/ 51 w 369"/>
                <a:gd name="T19" fmla="*/ 97 h 266"/>
                <a:gd name="T20" fmla="*/ 50 w 369"/>
                <a:gd name="T21" fmla="*/ 106 h 266"/>
                <a:gd name="T22" fmla="*/ 50 w 369"/>
                <a:gd name="T23" fmla="*/ 106 h 266"/>
                <a:gd name="T24" fmla="*/ 50 w 369"/>
                <a:gd name="T25" fmla="*/ 106 h 266"/>
                <a:gd name="T26" fmla="*/ 50 w 369"/>
                <a:gd name="T27" fmla="*/ 107 h 266"/>
                <a:gd name="T28" fmla="*/ 50 w 369"/>
                <a:gd name="T29" fmla="*/ 107 h 266"/>
                <a:gd name="T30" fmla="*/ 50 w 369"/>
                <a:gd name="T31" fmla="*/ 107 h 266"/>
                <a:gd name="T32" fmla="*/ 50 w 369"/>
                <a:gd name="T33" fmla="*/ 108 h 266"/>
                <a:gd name="T34" fmla="*/ 49 w 369"/>
                <a:gd name="T35" fmla="*/ 109 h 266"/>
                <a:gd name="T36" fmla="*/ 42 w 369"/>
                <a:gd name="T37" fmla="*/ 131 h 266"/>
                <a:gd name="T38" fmla="*/ 26 w 369"/>
                <a:gd name="T39" fmla="*/ 154 h 266"/>
                <a:gd name="T40" fmla="*/ 6 w 369"/>
                <a:gd name="T41" fmla="*/ 161 h 266"/>
                <a:gd name="T42" fmla="*/ 2 w 369"/>
                <a:gd name="T43" fmla="*/ 161 h 266"/>
                <a:gd name="T44" fmla="*/ 1 w 369"/>
                <a:gd name="T45" fmla="*/ 161 h 266"/>
                <a:gd name="T46" fmla="*/ 0 w 369"/>
                <a:gd name="T47" fmla="*/ 161 h 266"/>
                <a:gd name="T48" fmla="*/ 0 w 369"/>
                <a:gd name="T49" fmla="*/ 161 h 266"/>
                <a:gd name="T50" fmla="*/ 14 w 369"/>
                <a:gd name="T51" fmla="*/ 169 h 266"/>
                <a:gd name="T52" fmla="*/ 28 w 369"/>
                <a:gd name="T53" fmla="*/ 190 h 266"/>
                <a:gd name="T54" fmla="*/ 52 w 369"/>
                <a:gd name="T55" fmla="*/ 201 h 266"/>
                <a:gd name="T56" fmla="*/ 64 w 369"/>
                <a:gd name="T57" fmla="*/ 216 h 266"/>
                <a:gd name="T58" fmla="*/ 69 w 369"/>
                <a:gd name="T59" fmla="*/ 229 h 266"/>
                <a:gd name="T60" fmla="*/ 90 w 369"/>
                <a:gd name="T61" fmla="*/ 232 h 266"/>
                <a:gd name="T62" fmla="*/ 113 w 369"/>
                <a:gd name="T63" fmla="*/ 227 h 266"/>
                <a:gd name="T64" fmla="*/ 107 w 369"/>
                <a:gd name="T65" fmla="*/ 240 h 266"/>
                <a:gd name="T66" fmla="*/ 128 w 369"/>
                <a:gd name="T67" fmla="*/ 250 h 266"/>
                <a:gd name="T68" fmla="*/ 241 w 369"/>
                <a:gd name="T69" fmla="*/ 249 h 266"/>
                <a:gd name="T70" fmla="*/ 346 w 369"/>
                <a:gd name="T71" fmla="*/ 215 h 266"/>
                <a:gd name="T72" fmla="*/ 361 w 369"/>
                <a:gd name="T73" fmla="*/ 123 h 266"/>
                <a:gd name="T74" fmla="*/ 350 w 369"/>
                <a:gd name="T75" fmla="*/ 120 h 266"/>
                <a:gd name="T76" fmla="*/ 302 w 369"/>
                <a:gd name="T77" fmla="*/ 127 h 266"/>
                <a:gd name="T78" fmla="*/ 300 w 369"/>
                <a:gd name="T79" fmla="*/ 118 h 266"/>
                <a:gd name="T80" fmla="*/ 293 w 369"/>
                <a:gd name="T81" fmla="*/ 101 h 266"/>
                <a:gd name="T82" fmla="*/ 293 w 369"/>
                <a:gd name="T83" fmla="*/ 88 h 266"/>
                <a:gd name="T84" fmla="*/ 290 w 369"/>
                <a:gd name="T85" fmla="*/ 74 h 266"/>
                <a:gd name="T86" fmla="*/ 280 w 369"/>
                <a:gd name="T87" fmla="*/ 57 h 266"/>
                <a:gd name="T88" fmla="*/ 264 w 369"/>
                <a:gd name="T89" fmla="*/ 44 h 266"/>
                <a:gd name="T90" fmla="*/ 251 w 369"/>
                <a:gd name="T91" fmla="*/ 33 h 266"/>
                <a:gd name="T92" fmla="*/ 242 w 369"/>
                <a:gd name="T93" fmla="*/ 26 h 266"/>
                <a:gd name="T94" fmla="*/ 237 w 369"/>
                <a:gd name="T95" fmla="*/ 17 h 266"/>
                <a:gd name="T96" fmla="*/ 232 w 369"/>
                <a:gd name="T97" fmla="*/ 11 h 266"/>
                <a:gd name="T98" fmla="*/ 224 w 369"/>
                <a:gd name="T99" fmla="*/ 5 h 266"/>
                <a:gd name="T100" fmla="*/ 217 w 369"/>
                <a:gd name="T101" fmla="*/ 1 h 266"/>
                <a:gd name="T102" fmla="*/ 199 w 369"/>
                <a:gd name="T103" fmla="*/ 7 h 266"/>
                <a:gd name="T104" fmla="*/ 150 w 369"/>
                <a:gd name="T105" fmla="*/ 40 h 266"/>
                <a:gd name="T106" fmla="*/ 110 w 369"/>
                <a:gd name="T107" fmla="*/ 38 h 266"/>
                <a:gd name="T108" fmla="*/ 85 w 369"/>
                <a:gd name="T109" fmla="*/ 50 h 266"/>
                <a:gd name="T110" fmla="*/ 81 w 369"/>
                <a:gd name="T111" fmla="*/ 54 h 266"/>
                <a:gd name="T112" fmla="*/ 81 w 369"/>
                <a:gd name="T113" fmla="*/ 54 h 266"/>
                <a:gd name="T114" fmla="*/ 77 w 369"/>
                <a:gd name="T115" fmla="*/ 56 h 266"/>
                <a:gd name="T116" fmla="*/ 77 w 369"/>
                <a:gd name="T117" fmla="*/ 5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9" h="266">
                  <a:moveTo>
                    <a:pt x="69" y="61"/>
                  </a:moveTo>
                  <a:cubicBezTo>
                    <a:pt x="69" y="61"/>
                    <a:pt x="69" y="61"/>
                    <a:pt x="69" y="61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78"/>
                    <a:pt x="59" y="82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7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1" y="97"/>
                    <a:pt x="51" y="97"/>
                    <a:pt x="51" y="97"/>
                  </a:cubicBezTo>
                  <a:cubicBezTo>
                    <a:pt x="50" y="102"/>
                    <a:pt x="50" y="102"/>
                    <a:pt x="50" y="102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9"/>
                    <a:pt x="50" y="109"/>
                    <a:pt x="49" y="109"/>
                  </a:cubicBezTo>
                  <a:cubicBezTo>
                    <a:pt x="47" y="110"/>
                    <a:pt x="46" y="112"/>
                    <a:pt x="46" y="112"/>
                  </a:cubicBezTo>
                  <a:cubicBezTo>
                    <a:pt x="46" y="119"/>
                    <a:pt x="46" y="119"/>
                    <a:pt x="46" y="119"/>
                  </a:cubicBezTo>
                  <a:cubicBezTo>
                    <a:pt x="45" y="121"/>
                    <a:pt x="45" y="121"/>
                    <a:pt x="45" y="121"/>
                  </a:cubicBezTo>
                  <a:cubicBezTo>
                    <a:pt x="43" y="124"/>
                    <a:pt x="43" y="124"/>
                    <a:pt x="43" y="124"/>
                  </a:cubicBezTo>
                  <a:cubicBezTo>
                    <a:pt x="44" y="128"/>
                    <a:pt x="44" y="128"/>
                    <a:pt x="44" y="128"/>
                  </a:cubicBezTo>
                  <a:cubicBezTo>
                    <a:pt x="44" y="128"/>
                    <a:pt x="44" y="128"/>
                    <a:pt x="44" y="128"/>
                  </a:cubicBezTo>
                  <a:cubicBezTo>
                    <a:pt x="42" y="131"/>
                    <a:pt x="42" y="131"/>
                    <a:pt x="42" y="131"/>
                  </a:cubicBezTo>
                  <a:cubicBezTo>
                    <a:pt x="43" y="136"/>
                    <a:pt x="43" y="136"/>
                    <a:pt x="43" y="136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40" y="140"/>
                    <a:pt x="40" y="140"/>
                    <a:pt x="40" y="140"/>
                  </a:cubicBezTo>
                  <a:cubicBezTo>
                    <a:pt x="39" y="143"/>
                    <a:pt x="39" y="143"/>
                    <a:pt x="39" y="143"/>
                  </a:cubicBezTo>
                  <a:cubicBezTo>
                    <a:pt x="37" y="148"/>
                    <a:pt x="37" y="148"/>
                    <a:pt x="37" y="148"/>
                  </a:cubicBezTo>
                  <a:cubicBezTo>
                    <a:pt x="29" y="155"/>
                    <a:pt x="29" y="155"/>
                    <a:pt x="29" y="155"/>
                  </a:cubicBezTo>
                  <a:cubicBezTo>
                    <a:pt x="26" y="154"/>
                    <a:pt x="26" y="154"/>
                    <a:pt x="26" y="154"/>
                  </a:cubicBezTo>
                  <a:cubicBezTo>
                    <a:pt x="24" y="155"/>
                    <a:pt x="24" y="155"/>
                    <a:pt x="24" y="155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2" y="157"/>
                    <a:pt x="23" y="157"/>
                    <a:pt x="21" y="159"/>
                  </a:cubicBezTo>
                  <a:cubicBezTo>
                    <a:pt x="19" y="160"/>
                    <a:pt x="15" y="161"/>
                    <a:pt x="15" y="161"/>
                  </a:cubicBezTo>
                  <a:cubicBezTo>
                    <a:pt x="13" y="161"/>
                    <a:pt x="13" y="161"/>
                    <a:pt x="13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5" y="160"/>
                    <a:pt x="4" y="161"/>
                  </a:cubicBezTo>
                  <a:cubicBezTo>
                    <a:pt x="4" y="161"/>
                    <a:pt x="3" y="161"/>
                    <a:pt x="3" y="161"/>
                  </a:cubicBezTo>
                  <a:cubicBezTo>
                    <a:pt x="3" y="161"/>
                    <a:pt x="3" y="161"/>
                    <a:pt x="3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1" y="162"/>
                    <a:pt x="2" y="162"/>
                  </a:cubicBezTo>
                  <a:cubicBezTo>
                    <a:pt x="4" y="163"/>
                    <a:pt x="5" y="166"/>
                    <a:pt x="6" y="166"/>
                  </a:cubicBezTo>
                  <a:cubicBezTo>
                    <a:pt x="8" y="167"/>
                    <a:pt x="10" y="167"/>
                    <a:pt x="11" y="167"/>
                  </a:cubicBezTo>
                  <a:cubicBezTo>
                    <a:pt x="12" y="168"/>
                    <a:pt x="14" y="169"/>
                    <a:pt x="14" y="169"/>
                  </a:cubicBezTo>
                  <a:cubicBezTo>
                    <a:pt x="14" y="169"/>
                    <a:pt x="19" y="174"/>
                    <a:pt x="20" y="174"/>
                  </a:cubicBezTo>
                  <a:cubicBezTo>
                    <a:pt x="21" y="174"/>
                    <a:pt x="21" y="174"/>
                    <a:pt x="22" y="176"/>
                  </a:cubicBezTo>
                  <a:cubicBezTo>
                    <a:pt x="23" y="177"/>
                    <a:pt x="26" y="176"/>
                    <a:pt x="26" y="176"/>
                  </a:cubicBezTo>
                  <a:cubicBezTo>
                    <a:pt x="26" y="176"/>
                    <a:pt x="27" y="179"/>
                    <a:pt x="26" y="180"/>
                  </a:cubicBezTo>
                  <a:cubicBezTo>
                    <a:pt x="26" y="181"/>
                    <a:pt x="26" y="184"/>
                    <a:pt x="26" y="184"/>
                  </a:cubicBezTo>
                  <a:cubicBezTo>
                    <a:pt x="26" y="184"/>
                    <a:pt x="26" y="185"/>
                    <a:pt x="26" y="186"/>
                  </a:cubicBezTo>
                  <a:cubicBezTo>
                    <a:pt x="27" y="188"/>
                    <a:pt x="28" y="188"/>
                    <a:pt x="28" y="190"/>
                  </a:cubicBezTo>
                  <a:cubicBezTo>
                    <a:pt x="29" y="191"/>
                    <a:pt x="28" y="191"/>
                    <a:pt x="29" y="192"/>
                  </a:cubicBezTo>
                  <a:cubicBezTo>
                    <a:pt x="30" y="193"/>
                    <a:pt x="31" y="195"/>
                    <a:pt x="32" y="195"/>
                  </a:cubicBezTo>
                  <a:cubicBezTo>
                    <a:pt x="33" y="195"/>
                    <a:pt x="34" y="195"/>
                    <a:pt x="37" y="196"/>
                  </a:cubicBezTo>
                  <a:cubicBezTo>
                    <a:pt x="40" y="198"/>
                    <a:pt x="41" y="198"/>
                    <a:pt x="42" y="199"/>
                  </a:cubicBezTo>
                  <a:cubicBezTo>
                    <a:pt x="44" y="200"/>
                    <a:pt x="43" y="199"/>
                    <a:pt x="46" y="200"/>
                  </a:cubicBezTo>
                  <a:cubicBezTo>
                    <a:pt x="50" y="201"/>
                    <a:pt x="49" y="200"/>
                    <a:pt x="50" y="201"/>
                  </a:cubicBezTo>
                  <a:cubicBezTo>
                    <a:pt x="51" y="201"/>
                    <a:pt x="50" y="200"/>
                    <a:pt x="52" y="201"/>
                  </a:cubicBezTo>
                  <a:cubicBezTo>
                    <a:pt x="55" y="201"/>
                    <a:pt x="57" y="202"/>
                    <a:pt x="57" y="202"/>
                  </a:cubicBezTo>
                  <a:cubicBezTo>
                    <a:pt x="57" y="204"/>
                    <a:pt x="57" y="204"/>
                    <a:pt x="57" y="204"/>
                  </a:cubicBezTo>
                  <a:cubicBezTo>
                    <a:pt x="55" y="208"/>
                    <a:pt x="55" y="208"/>
                    <a:pt x="55" y="2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1"/>
                    <a:pt x="53" y="211"/>
                    <a:pt x="55" y="212"/>
                  </a:cubicBezTo>
                  <a:cubicBezTo>
                    <a:pt x="57" y="213"/>
                    <a:pt x="61" y="214"/>
                    <a:pt x="61" y="214"/>
                  </a:cubicBezTo>
                  <a:cubicBezTo>
                    <a:pt x="64" y="216"/>
                    <a:pt x="64" y="216"/>
                    <a:pt x="64" y="216"/>
                  </a:cubicBezTo>
                  <a:cubicBezTo>
                    <a:pt x="64" y="216"/>
                    <a:pt x="62" y="219"/>
                    <a:pt x="61" y="220"/>
                  </a:cubicBezTo>
                  <a:cubicBezTo>
                    <a:pt x="60" y="220"/>
                    <a:pt x="57" y="220"/>
                    <a:pt x="57" y="220"/>
                  </a:cubicBezTo>
                  <a:cubicBezTo>
                    <a:pt x="57" y="220"/>
                    <a:pt x="56" y="223"/>
                    <a:pt x="58" y="223"/>
                  </a:cubicBezTo>
                  <a:cubicBezTo>
                    <a:pt x="59" y="224"/>
                    <a:pt x="61" y="224"/>
                    <a:pt x="62" y="224"/>
                  </a:cubicBezTo>
                  <a:cubicBezTo>
                    <a:pt x="63" y="224"/>
                    <a:pt x="65" y="225"/>
                    <a:pt x="65" y="225"/>
                  </a:cubicBezTo>
                  <a:cubicBezTo>
                    <a:pt x="65" y="225"/>
                    <a:pt x="66" y="225"/>
                    <a:pt x="67" y="226"/>
                  </a:cubicBezTo>
                  <a:cubicBezTo>
                    <a:pt x="67" y="228"/>
                    <a:pt x="68" y="229"/>
                    <a:pt x="69" y="229"/>
                  </a:cubicBezTo>
                  <a:cubicBezTo>
                    <a:pt x="70" y="229"/>
                    <a:pt x="72" y="229"/>
                    <a:pt x="73" y="229"/>
                  </a:cubicBezTo>
                  <a:cubicBezTo>
                    <a:pt x="74" y="229"/>
                    <a:pt x="74" y="228"/>
                    <a:pt x="75" y="228"/>
                  </a:cubicBezTo>
                  <a:cubicBezTo>
                    <a:pt x="76" y="229"/>
                    <a:pt x="82" y="228"/>
                    <a:pt x="82" y="228"/>
                  </a:cubicBezTo>
                  <a:cubicBezTo>
                    <a:pt x="82" y="228"/>
                    <a:pt x="82" y="228"/>
                    <a:pt x="83" y="230"/>
                  </a:cubicBezTo>
                  <a:cubicBezTo>
                    <a:pt x="85" y="233"/>
                    <a:pt x="88" y="234"/>
                    <a:pt x="88" y="234"/>
                  </a:cubicBezTo>
                  <a:cubicBezTo>
                    <a:pt x="88" y="234"/>
                    <a:pt x="89" y="235"/>
                    <a:pt x="89" y="234"/>
                  </a:cubicBezTo>
                  <a:cubicBezTo>
                    <a:pt x="89" y="233"/>
                    <a:pt x="90" y="232"/>
                    <a:pt x="90" y="232"/>
                  </a:cubicBezTo>
                  <a:cubicBezTo>
                    <a:pt x="90" y="232"/>
                    <a:pt x="92" y="229"/>
                    <a:pt x="92" y="228"/>
                  </a:cubicBezTo>
                  <a:cubicBezTo>
                    <a:pt x="93" y="227"/>
                    <a:pt x="94" y="224"/>
                    <a:pt x="95" y="224"/>
                  </a:cubicBezTo>
                  <a:cubicBezTo>
                    <a:pt x="96" y="223"/>
                    <a:pt x="99" y="221"/>
                    <a:pt x="99" y="221"/>
                  </a:cubicBezTo>
                  <a:cubicBezTo>
                    <a:pt x="99" y="221"/>
                    <a:pt x="99" y="220"/>
                    <a:pt x="101" y="221"/>
                  </a:cubicBezTo>
                  <a:cubicBezTo>
                    <a:pt x="102" y="223"/>
                    <a:pt x="105" y="225"/>
                    <a:pt x="105" y="225"/>
                  </a:cubicBezTo>
                  <a:cubicBezTo>
                    <a:pt x="110" y="225"/>
                    <a:pt x="110" y="225"/>
                    <a:pt x="110" y="225"/>
                  </a:cubicBezTo>
                  <a:cubicBezTo>
                    <a:pt x="110" y="225"/>
                    <a:pt x="113" y="226"/>
                    <a:pt x="113" y="227"/>
                  </a:cubicBezTo>
                  <a:cubicBezTo>
                    <a:pt x="113" y="228"/>
                    <a:pt x="112" y="228"/>
                    <a:pt x="110" y="229"/>
                  </a:cubicBezTo>
                  <a:cubicBezTo>
                    <a:pt x="109" y="229"/>
                    <a:pt x="106" y="226"/>
                    <a:pt x="106" y="227"/>
                  </a:cubicBezTo>
                  <a:cubicBezTo>
                    <a:pt x="105" y="228"/>
                    <a:pt x="105" y="230"/>
                    <a:pt x="105" y="230"/>
                  </a:cubicBezTo>
                  <a:cubicBezTo>
                    <a:pt x="101" y="232"/>
                    <a:pt x="101" y="232"/>
                    <a:pt x="101" y="232"/>
                  </a:cubicBezTo>
                  <a:cubicBezTo>
                    <a:pt x="102" y="234"/>
                    <a:pt x="102" y="234"/>
                    <a:pt x="102" y="234"/>
                  </a:cubicBezTo>
                  <a:cubicBezTo>
                    <a:pt x="102" y="234"/>
                    <a:pt x="107" y="236"/>
                    <a:pt x="107" y="237"/>
                  </a:cubicBezTo>
                  <a:cubicBezTo>
                    <a:pt x="107" y="238"/>
                    <a:pt x="107" y="240"/>
                    <a:pt x="107" y="240"/>
                  </a:cubicBezTo>
                  <a:cubicBezTo>
                    <a:pt x="110" y="241"/>
                    <a:pt x="110" y="241"/>
                    <a:pt x="110" y="241"/>
                  </a:cubicBezTo>
                  <a:cubicBezTo>
                    <a:pt x="112" y="240"/>
                    <a:pt x="112" y="240"/>
                    <a:pt x="112" y="240"/>
                  </a:cubicBezTo>
                  <a:cubicBezTo>
                    <a:pt x="112" y="244"/>
                    <a:pt x="112" y="244"/>
                    <a:pt x="112" y="244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9" y="246"/>
                    <a:pt x="125" y="250"/>
                    <a:pt x="128" y="250"/>
                  </a:cubicBezTo>
                  <a:cubicBezTo>
                    <a:pt x="134" y="251"/>
                    <a:pt x="121" y="258"/>
                    <a:pt x="123" y="258"/>
                  </a:cubicBezTo>
                  <a:cubicBezTo>
                    <a:pt x="125" y="257"/>
                    <a:pt x="123" y="263"/>
                    <a:pt x="126" y="264"/>
                  </a:cubicBezTo>
                  <a:cubicBezTo>
                    <a:pt x="131" y="265"/>
                    <a:pt x="135" y="261"/>
                    <a:pt x="141" y="261"/>
                  </a:cubicBezTo>
                  <a:cubicBezTo>
                    <a:pt x="146" y="260"/>
                    <a:pt x="152" y="263"/>
                    <a:pt x="154" y="261"/>
                  </a:cubicBezTo>
                  <a:cubicBezTo>
                    <a:pt x="158" y="256"/>
                    <a:pt x="174" y="266"/>
                    <a:pt x="182" y="261"/>
                  </a:cubicBezTo>
                  <a:cubicBezTo>
                    <a:pt x="187" y="257"/>
                    <a:pt x="207" y="255"/>
                    <a:pt x="214" y="255"/>
                  </a:cubicBezTo>
                  <a:cubicBezTo>
                    <a:pt x="232" y="254"/>
                    <a:pt x="233" y="254"/>
                    <a:pt x="241" y="249"/>
                  </a:cubicBezTo>
                  <a:cubicBezTo>
                    <a:pt x="241" y="249"/>
                    <a:pt x="246" y="238"/>
                    <a:pt x="249" y="233"/>
                  </a:cubicBezTo>
                  <a:cubicBezTo>
                    <a:pt x="251" y="229"/>
                    <a:pt x="257" y="227"/>
                    <a:pt x="263" y="223"/>
                  </a:cubicBezTo>
                  <a:cubicBezTo>
                    <a:pt x="268" y="219"/>
                    <a:pt x="281" y="215"/>
                    <a:pt x="284" y="214"/>
                  </a:cubicBezTo>
                  <a:cubicBezTo>
                    <a:pt x="287" y="214"/>
                    <a:pt x="308" y="215"/>
                    <a:pt x="308" y="215"/>
                  </a:cubicBezTo>
                  <a:cubicBezTo>
                    <a:pt x="319" y="212"/>
                    <a:pt x="319" y="212"/>
                    <a:pt x="319" y="212"/>
                  </a:cubicBezTo>
                  <a:cubicBezTo>
                    <a:pt x="319" y="212"/>
                    <a:pt x="321" y="220"/>
                    <a:pt x="324" y="221"/>
                  </a:cubicBezTo>
                  <a:cubicBezTo>
                    <a:pt x="337" y="223"/>
                    <a:pt x="345" y="222"/>
                    <a:pt x="346" y="215"/>
                  </a:cubicBezTo>
                  <a:cubicBezTo>
                    <a:pt x="347" y="210"/>
                    <a:pt x="342" y="201"/>
                    <a:pt x="341" y="194"/>
                  </a:cubicBezTo>
                  <a:cubicBezTo>
                    <a:pt x="340" y="186"/>
                    <a:pt x="344" y="178"/>
                    <a:pt x="344" y="171"/>
                  </a:cubicBezTo>
                  <a:cubicBezTo>
                    <a:pt x="344" y="170"/>
                    <a:pt x="342" y="168"/>
                    <a:pt x="348" y="160"/>
                  </a:cubicBezTo>
                  <a:cubicBezTo>
                    <a:pt x="353" y="152"/>
                    <a:pt x="367" y="156"/>
                    <a:pt x="369" y="151"/>
                  </a:cubicBezTo>
                  <a:cubicBezTo>
                    <a:pt x="363" y="123"/>
                    <a:pt x="363" y="123"/>
                    <a:pt x="363" y="123"/>
                  </a:cubicBezTo>
                  <a:cubicBezTo>
                    <a:pt x="362" y="123"/>
                    <a:pt x="362" y="123"/>
                    <a:pt x="362" y="123"/>
                  </a:cubicBezTo>
                  <a:cubicBezTo>
                    <a:pt x="361" y="123"/>
                    <a:pt x="361" y="123"/>
                    <a:pt x="361" y="123"/>
                  </a:cubicBezTo>
                  <a:cubicBezTo>
                    <a:pt x="359" y="122"/>
                    <a:pt x="359" y="122"/>
                    <a:pt x="359" y="122"/>
                  </a:cubicBezTo>
                  <a:cubicBezTo>
                    <a:pt x="357" y="122"/>
                    <a:pt x="357" y="122"/>
                    <a:pt x="357" y="122"/>
                  </a:cubicBezTo>
                  <a:cubicBezTo>
                    <a:pt x="355" y="121"/>
                    <a:pt x="355" y="121"/>
                    <a:pt x="355" y="121"/>
                  </a:cubicBezTo>
                  <a:cubicBezTo>
                    <a:pt x="353" y="120"/>
                    <a:pt x="353" y="120"/>
                    <a:pt x="353" y="120"/>
                  </a:cubicBezTo>
                  <a:cubicBezTo>
                    <a:pt x="351" y="120"/>
                    <a:pt x="351" y="120"/>
                    <a:pt x="351" y="120"/>
                  </a:cubicBezTo>
                  <a:cubicBezTo>
                    <a:pt x="351" y="120"/>
                    <a:pt x="351" y="120"/>
                    <a:pt x="351" y="120"/>
                  </a:cubicBezTo>
                  <a:cubicBezTo>
                    <a:pt x="350" y="120"/>
                    <a:pt x="350" y="120"/>
                    <a:pt x="350" y="120"/>
                  </a:cubicBezTo>
                  <a:cubicBezTo>
                    <a:pt x="343" y="119"/>
                    <a:pt x="334" y="135"/>
                    <a:pt x="334" y="135"/>
                  </a:cubicBezTo>
                  <a:cubicBezTo>
                    <a:pt x="330" y="142"/>
                    <a:pt x="330" y="142"/>
                    <a:pt x="330" y="142"/>
                  </a:cubicBezTo>
                  <a:cubicBezTo>
                    <a:pt x="320" y="140"/>
                    <a:pt x="310" y="139"/>
                    <a:pt x="303" y="131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2" y="127"/>
                    <a:pt x="302" y="127"/>
                    <a:pt x="302" y="127"/>
                  </a:cubicBezTo>
                  <a:cubicBezTo>
                    <a:pt x="302" y="127"/>
                    <a:pt x="301" y="127"/>
                    <a:pt x="301" y="127"/>
                  </a:cubicBezTo>
                  <a:cubicBezTo>
                    <a:pt x="300" y="127"/>
                    <a:pt x="299" y="126"/>
                    <a:pt x="299" y="126"/>
                  </a:cubicBezTo>
                  <a:cubicBezTo>
                    <a:pt x="300" y="124"/>
                    <a:pt x="300" y="124"/>
                    <a:pt x="300" y="124"/>
                  </a:cubicBezTo>
                  <a:cubicBezTo>
                    <a:pt x="300" y="124"/>
                    <a:pt x="301" y="123"/>
                    <a:pt x="301" y="123"/>
                  </a:cubicBezTo>
                  <a:cubicBezTo>
                    <a:pt x="302" y="123"/>
                    <a:pt x="301" y="123"/>
                    <a:pt x="301" y="122"/>
                  </a:cubicBezTo>
                  <a:cubicBezTo>
                    <a:pt x="301" y="122"/>
                    <a:pt x="301" y="120"/>
                    <a:pt x="301" y="119"/>
                  </a:cubicBezTo>
                  <a:cubicBezTo>
                    <a:pt x="300" y="118"/>
                    <a:pt x="300" y="118"/>
                    <a:pt x="300" y="118"/>
                  </a:cubicBezTo>
                  <a:cubicBezTo>
                    <a:pt x="300" y="118"/>
                    <a:pt x="299" y="116"/>
                    <a:pt x="298" y="115"/>
                  </a:cubicBezTo>
                  <a:cubicBezTo>
                    <a:pt x="297" y="115"/>
                    <a:pt x="298" y="114"/>
                    <a:pt x="298" y="114"/>
                  </a:cubicBezTo>
                  <a:cubicBezTo>
                    <a:pt x="297" y="113"/>
                    <a:pt x="298" y="113"/>
                    <a:pt x="298" y="112"/>
                  </a:cubicBezTo>
                  <a:cubicBezTo>
                    <a:pt x="298" y="112"/>
                    <a:pt x="297" y="110"/>
                    <a:pt x="297" y="110"/>
                  </a:cubicBezTo>
                  <a:cubicBezTo>
                    <a:pt x="297" y="110"/>
                    <a:pt x="295" y="107"/>
                    <a:pt x="294" y="105"/>
                  </a:cubicBezTo>
                  <a:cubicBezTo>
                    <a:pt x="294" y="104"/>
                    <a:pt x="294" y="103"/>
                    <a:pt x="294" y="103"/>
                  </a:cubicBezTo>
                  <a:cubicBezTo>
                    <a:pt x="295" y="102"/>
                    <a:pt x="293" y="101"/>
                    <a:pt x="293" y="101"/>
                  </a:cubicBezTo>
                  <a:cubicBezTo>
                    <a:pt x="293" y="101"/>
                    <a:pt x="293" y="99"/>
                    <a:pt x="293" y="99"/>
                  </a:cubicBezTo>
                  <a:cubicBezTo>
                    <a:pt x="293" y="99"/>
                    <a:pt x="293" y="97"/>
                    <a:pt x="293" y="97"/>
                  </a:cubicBezTo>
                  <a:cubicBezTo>
                    <a:pt x="294" y="96"/>
                    <a:pt x="293" y="95"/>
                    <a:pt x="293" y="94"/>
                  </a:cubicBezTo>
                  <a:cubicBezTo>
                    <a:pt x="293" y="94"/>
                    <a:pt x="291" y="93"/>
                    <a:pt x="291" y="93"/>
                  </a:cubicBezTo>
                  <a:cubicBezTo>
                    <a:pt x="292" y="91"/>
                    <a:pt x="292" y="91"/>
                    <a:pt x="292" y="91"/>
                  </a:cubicBezTo>
                  <a:cubicBezTo>
                    <a:pt x="292" y="90"/>
                    <a:pt x="292" y="90"/>
                    <a:pt x="292" y="90"/>
                  </a:cubicBezTo>
                  <a:cubicBezTo>
                    <a:pt x="292" y="90"/>
                    <a:pt x="293" y="88"/>
                    <a:pt x="293" y="88"/>
                  </a:cubicBezTo>
                  <a:cubicBezTo>
                    <a:pt x="294" y="87"/>
                    <a:pt x="293" y="86"/>
                    <a:pt x="292" y="86"/>
                  </a:cubicBezTo>
                  <a:cubicBezTo>
                    <a:pt x="291" y="86"/>
                    <a:pt x="292" y="85"/>
                    <a:pt x="292" y="85"/>
                  </a:cubicBezTo>
                  <a:cubicBezTo>
                    <a:pt x="293" y="83"/>
                    <a:pt x="293" y="83"/>
                    <a:pt x="293" y="83"/>
                  </a:cubicBezTo>
                  <a:cubicBezTo>
                    <a:pt x="292" y="80"/>
                    <a:pt x="292" y="80"/>
                    <a:pt x="292" y="80"/>
                  </a:cubicBezTo>
                  <a:cubicBezTo>
                    <a:pt x="292" y="79"/>
                    <a:pt x="292" y="79"/>
                    <a:pt x="292" y="79"/>
                  </a:cubicBezTo>
                  <a:cubicBezTo>
                    <a:pt x="292" y="79"/>
                    <a:pt x="291" y="77"/>
                    <a:pt x="291" y="77"/>
                  </a:cubicBezTo>
                  <a:cubicBezTo>
                    <a:pt x="291" y="76"/>
                    <a:pt x="290" y="74"/>
                    <a:pt x="290" y="74"/>
                  </a:cubicBezTo>
                  <a:cubicBezTo>
                    <a:pt x="290" y="74"/>
                    <a:pt x="290" y="73"/>
                    <a:pt x="290" y="73"/>
                  </a:cubicBezTo>
                  <a:cubicBezTo>
                    <a:pt x="290" y="72"/>
                    <a:pt x="290" y="72"/>
                    <a:pt x="290" y="72"/>
                  </a:cubicBezTo>
                  <a:cubicBezTo>
                    <a:pt x="290" y="71"/>
                    <a:pt x="289" y="70"/>
                    <a:pt x="288" y="69"/>
                  </a:cubicBezTo>
                  <a:cubicBezTo>
                    <a:pt x="287" y="67"/>
                    <a:pt x="287" y="67"/>
                    <a:pt x="287" y="67"/>
                  </a:cubicBezTo>
                  <a:cubicBezTo>
                    <a:pt x="287" y="67"/>
                    <a:pt x="285" y="65"/>
                    <a:pt x="284" y="64"/>
                  </a:cubicBezTo>
                  <a:cubicBezTo>
                    <a:pt x="284" y="62"/>
                    <a:pt x="284" y="62"/>
                    <a:pt x="283" y="61"/>
                  </a:cubicBezTo>
                  <a:cubicBezTo>
                    <a:pt x="283" y="59"/>
                    <a:pt x="281" y="57"/>
                    <a:pt x="280" y="57"/>
                  </a:cubicBezTo>
                  <a:cubicBezTo>
                    <a:pt x="280" y="57"/>
                    <a:pt x="279" y="54"/>
                    <a:pt x="279" y="53"/>
                  </a:cubicBezTo>
                  <a:cubicBezTo>
                    <a:pt x="278" y="53"/>
                    <a:pt x="276" y="52"/>
                    <a:pt x="276" y="52"/>
                  </a:cubicBezTo>
                  <a:cubicBezTo>
                    <a:pt x="275" y="52"/>
                    <a:pt x="273" y="51"/>
                    <a:pt x="273" y="51"/>
                  </a:cubicBezTo>
                  <a:cubicBezTo>
                    <a:pt x="270" y="50"/>
                    <a:pt x="270" y="50"/>
                    <a:pt x="270" y="50"/>
                  </a:cubicBezTo>
                  <a:cubicBezTo>
                    <a:pt x="267" y="47"/>
                    <a:pt x="267" y="47"/>
                    <a:pt x="267" y="47"/>
                  </a:cubicBezTo>
                  <a:cubicBezTo>
                    <a:pt x="267" y="47"/>
                    <a:pt x="266" y="47"/>
                    <a:pt x="265" y="46"/>
                  </a:cubicBezTo>
                  <a:cubicBezTo>
                    <a:pt x="265" y="46"/>
                    <a:pt x="264" y="44"/>
                    <a:pt x="264" y="44"/>
                  </a:cubicBezTo>
                  <a:cubicBezTo>
                    <a:pt x="263" y="42"/>
                    <a:pt x="263" y="42"/>
                    <a:pt x="263" y="42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7" y="40"/>
                    <a:pt x="256" y="38"/>
                    <a:pt x="256" y="38"/>
                  </a:cubicBezTo>
                  <a:cubicBezTo>
                    <a:pt x="256" y="37"/>
                    <a:pt x="255" y="37"/>
                    <a:pt x="255" y="36"/>
                  </a:cubicBezTo>
                  <a:cubicBezTo>
                    <a:pt x="255" y="35"/>
                    <a:pt x="254" y="35"/>
                    <a:pt x="254" y="34"/>
                  </a:cubicBezTo>
                  <a:cubicBezTo>
                    <a:pt x="254" y="33"/>
                    <a:pt x="253" y="33"/>
                    <a:pt x="253" y="33"/>
                  </a:cubicBezTo>
                  <a:cubicBezTo>
                    <a:pt x="252" y="33"/>
                    <a:pt x="251" y="33"/>
                    <a:pt x="251" y="33"/>
                  </a:cubicBezTo>
                  <a:cubicBezTo>
                    <a:pt x="251" y="33"/>
                    <a:pt x="250" y="32"/>
                    <a:pt x="250" y="32"/>
                  </a:cubicBezTo>
                  <a:cubicBezTo>
                    <a:pt x="250" y="32"/>
                    <a:pt x="248" y="30"/>
                    <a:pt x="247" y="30"/>
                  </a:cubicBezTo>
                  <a:cubicBezTo>
                    <a:pt x="247" y="29"/>
                    <a:pt x="247" y="29"/>
                    <a:pt x="247" y="29"/>
                  </a:cubicBezTo>
                  <a:cubicBezTo>
                    <a:pt x="247" y="29"/>
                    <a:pt x="247" y="29"/>
                    <a:pt x="246" y="29"/>
                  </a:cubicBezTo>
                  <a:cubicBezTo>
                    <a:pt x="245" y="29"/>
                    <a:pt x="245" y="29"/>
                    <a:pt x="245" y="28"/>
                  </a:cubicBezTo>
                  <a:cubicBezTo>
                    <a:pt x="244" y="28"/>
                    <a:pt x="244" y="26"/>
                    <a:pt x="243" y="26"/>
                  </a:cubicBezTo>
                  <a:cubicBezTo>
                    <a:pt x="243" y="26"/>
                    <a:pt x="243" y="26"/>
                    <a:pt x="242" y="26"/>
                  </a:cubicBezTo>
                  <a:cubicBezTo>
                    <a:pt x="241" y="26"/>
                    <a:pt x="240" y="24"/>
                    <a:pt x="240" y="24"/>
                  </a:cubicBezTo>
                  <a:cubicBezTo>
                    <a:pt x="239" y="24"/>
                    <a:pt x="240" y="23"/>
                    <a:pt x="240" y="22"/>
                  </a:cubicBezTo>
                  <a:cubicBezTo>
                    <a:pt x="240" y="21"/>
                    <a:pt x="239" y="21"/>
                    <a:pt x="239" y="21"/>
                  </a:cubicBezTo>
                  <a:cubicBezTo>
                    <a:pt x="239" y="21"/>
                    <a:pt x="239" y="21"/>
                    <a:pt x="239" y="21"/>
                  </a:cubicBezTo>
                  <a:cubicBezTo>
                    <a:pt x="239" y="21"/>
                    <a:pt x="238" y="21"/>
                    <a:pt x="238" y="20"/>
                  </a:cubicBezTo>
                  <a:cubicBezTo>
                    <a:pt x="238" y="20"/>
                    <a:pt x="237" y="19"/>
                    <a:pt x="237" y="18"/>
                  </a:cubicBezTo>
                  <a:cubicBezTo>
                    <a:pt x="237" y="17"/>
                    <a:pt x="237" y="17"/>
                    <a:pt x="237" y="17"/>
                  </a:cubicBezTo>
                  <a:cubicBezTo>
                    <a:pt x="237" y="17"/>
                    <a:pt x="236" y="16"/>
                    <a:pt x="236" y="16"/>
                  </a:cubicBezTo>
                  <a:cubicBezTo>
                    <a:pt x="235" y="15"/>
                    <a:pt x="235" y="15"/>
                    <a:pt x="235" y="15"/>
                  </a:cubicBezTo>
                  <a:cubicBezTo>
                    <a:pt x="235" y="14"/>
                    <a:pt x="235" y="14"/>
                    <a:pt x="235" y="14"/>
                  </a:cubicBezTo>
                  <a:cubicBezTo>
                    <a:pt x="234" y="14"/>
                    <a:pt x="234" y="14"/>
                    <a:pt x="234" y="14"/>
                  </a:cubicBezTo>
                  <a:cubicBezTo>
                    <a:pt x="233" y="14"/>
                    <a:pt x="233" y="13"/>
                    <a:pt x="233" y="12"/>
                  </a:cubicBezTo>
                  <a:cubicBezTo>
                    <a:pt x="233" y="12"/>
                    <a:pt x="233" y="12"/>
                    <a:pt x="233" y="12"/>
                  </a:cubicBezTo>
                  <a:cubicBezTo>
                    <a:pt x="232" y="11"/>
                    <a:pt x="232" y="11"/>
                    <a:pt x="232" y="11"/>
                  </a:cubicBezTo>
                  <a:cubicBezTo>
                    <a:pt x="231" y="10"/>
                    <a:pt x="231" y="10"/>
                    <a:pt x="231" y="10"/>
                  </a:cubicBezTo>
                  <a:cubicBezTo>
                    <a:pt x="230" y="9"/>
                    <a:pt x="230" y="9"/>
                    <a:pt x="230" y="9"/>
                  </a:cubicBezTo>
                  <a:cubicBezTo>
                    <a:pt x="230" y="9"/>
                    <a:pt x="229" y="8"/>
                    <a:pt x="229" y="8"/>
                  </a:cubicBezTo>
                  <a:cubicBezTo>
                    <a:pt x="228" y="7"/>
                    <a:pt x="227" y="6"/>
                    <a:pt x="227" y="6"/>
                  </a:cubicBezTo>
                  <a:cubicBezTo>
                    <a:pt x="227" y="6"/>
                    <a:pt x="227" y="5"/>
                    <a:pt x="227" y="5"/>
                  </a:cubicBezTo>
                  <a:cubicBezTo>
                    <a:pt x="227" y="5"/>
                    <a:pt x="226" y="5"/>
                    <a:pt x="226" y="5"/>
                  </a:cubicBezTo>
                  <a:cubicBezTo>
                    <a:pt x="224" y="5"/>
                    <a:pt x="224" y="5"/>
                    <a:pt x="224" y="5"/>
                  </a:cubicBezTo>
                  <a:cubicBezTo>
                    <a:pt x="224" y="3"/>
                    <a:pt x="224" y="3"/>
                    <a:pt x="224" y="3"/>
                  </a:cubicBezTo>
                  <a:cubicBezTo>
                    <a:pt x="224" y="3"/>
                    <a:pt x="224" y="3"/>
                    <a:pt x="223" y="3"/>
                  </a:cubicBezTo>
                  <a:cubicBezTo>
                    <a:pt x="222" y="3"/>
                    <a:pt x="222" y="2"/>
                    <a:pt x="222" y="2"/>
                  </a:cubicBezTo>
                  <a:cubicBezTo>
                    <a:pt x="222" y="1"/>
                    <a:pt x="222" y="1"/>
                    <a:pt x="222" y="1"/>
                  </a:cubicBezTo>
                  <a:cubicBezTo>
                    <a:pt x="219" y="2"/>
                    <a:pt x="219" y="2"/>
                    <a:pt x="219" y="2"/>
                  </a:cubicBezTo>
                  <a:cubicBezTo>
                    <a:pt x="219" y="2"/>
                    <a:pt x="219" y="2"/>
                    <a:pt x="219" y="2"/>
                  </a:cubicBezTo>
                  <a:cubicBezTo>
                    <a:pt x="219" y="2"/>
                    <a:pt x="217" y="1"/>
                    <a:pt x="217" y="1"/>
                  </a:cubicBezTo>
                  <a:cubicBezTo>
                    <a:pt x="217" y="0"/>
                    <a:pt x="216" y="0"/>
                    <a:pt x="216" y="0"/>
                  </a:cubicBezTo>
                  <a:cubicBezTo>
                    <a:pt x="215" y="1"/>
                    <a:pt x="215" y="1"/>
                    <a:pt x="215" y="1"/>
                  </a:cubicBezTo>
                  <a:cubicBezTo>
                    <a:pt x="213" y="1"/>
                    <a:pt x="213" y="1"/>
                    <a:pt x="213" y="1"/>
                  </a:cubicBezTo>
                  <a:cubicBezTo>
                    <a:pt x="212" y="1"/>
                    <a:pt x="212" y="1"/>
                    <a:pt x="212" y="1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08" y="1"/>
                    <a:pt x="207" y="1"/>
                    <a:pt x="207" y="1"/>
                  </a:cubicBezTo>
                  <a:cubicBezTo>
                    <a:pt x="204" y="2"/>
                    <a:pt x="199" y="5"/>
                    <a:pt x="199" y="7"/>
                  </a:cubicBezTo>
                  <a:cubicBezTo>
                    <a:pt x="198" y="9"/>
                    <a:pt x="199" y="14"/>
                    <a:pt x="197" y="15"/>
                  </a:cubicBezTo>
                  <a:cubicBezTo>
                    <a:pt x="194" y="15"/>
                    <a:pt x="191" y="20"/>
                    <a:pt x="190" y="20"/>
                  </a:cubicBezTo>
                  <a:cubicBezTo>
                    <a:pt x="181" y="25"/>
                    <a:pt x="181" y="25"/>
                    <a:pt x="181" y="25"/>
                  </a:cubicBezTo>
                  <a:cubicBezTo>
                    <a:pt x="181" y="25"/>
                    <a:pt x="174" y="28"/>
                    <a:pt x="170" y="28"/>
                  </a:cubicBezTo>
                  <a:cubicBezTo>
                    <a:pt x="166" y="29"/>
                    <a:pt x="163" y="32"/>
                    <a:pt x="163" y="32"/>
                  </a:cubicBezTo>
                  <a:cubicBezTo>
                    <a:pt x="158" y="39"/>
                    <a:pt x="158" y="39"/>
                    <a:pt x="158" y="39"/>
                  </a:cubicBezTo>
                  <a:cubicBezTo>
                    <a:pt x="150" y="40"/>
                    <a:pt x="150" y="40"/>
                    <a:pt x="150" y="40"/>
                  </a:cubicBezTo>
                  <a:cubicBezTo>
                    <a:pt x="146" y="36"/>
                    <a:pt x="146" y="36"/>
                    <a:pt x="146" y="36"/>
                  </a:cubicBezTo>
                  <a:cubicBezTo>
                    <a:pt x="142" y="37"/>
                    <a:pt x="142" y="37"/>
                    <a:pt x="142" y="37"/>
                  </a:cubicBezTo>
                  <a:cubicBezTo>
                    <a:pt x="141" y="36"/>
                    <a:pt x="141" y="36"/>
                    <a:pt x="141" y="36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27" y="36"/>
                    <a:pt x="127" y="36"/>
                    <a:pt x="127" y="36"/>
                  </a:cubicBezTo>
                  <a:cubicBezTo>
                    <a:pt x="121" y="39"/>
                    <a:pt x="121" y="39"/>
                    <a:pt x="121" y="39"/>
                  </a:cubicBezTo>
                  <a:cubicBezTo>
                    <a:pt x="110" y="38"/>
                    <a:pt x="110" y="38"/>
                    <a:pt x="110" y="38"/>
                  </a:cubicBezTo>
                  <a:cubicBezTo>
                    <a:pt x="110" y="38"/>
                    <a:pt x="102" y="39"/>
                    <a:pt x="100" y="39"/>
                  </a:cubicBezTo>
                  <a:cubicBezTo>
                    <a:pt x="97" y="39"/>
                    <a:pt x="97" y="39"/>
                    <a:pt x="97" y="39"/>
                  </a:cubicBezTo>
                  <a:cubicBezTo>
                    <a:pt x="95" y="38"/>
                    <a:pt x="93" y="36"/>
                    <a:pt x="93" y="36"/>
                  </a:cubicBezTo>
                  <a:cubicBezTo>
                    <a:pt x="93" y="36"/>
                    <a:pt x="89" y="37"/>
                    <a:pt x="88" y="38"/>
                  </a:cubicBezTo>
                  <a:cubicBezTo>
                    <a:pt x="87" y="39"/>
                    <a:pt x="83" y="44"/>
                    <a:pt x="83" y="44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5"/>
                    <a:pt x="80" y="55"/>
                    <a:pt x="79" y="55"/>
                  </a:cubicBezTo>
                  <a:cubicBezTo>
                    <a:pt x="79" y="56"/>
                    <a:pt x="78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69" y="61"/>
                    <a:pt x="69" y="61"/>
                    <a:pt x="69" y="61"/>
                  </a:cubicBezTo>
                  <a:close/>
                </a:path>
              </a:pathLst>
            </a:custGeom>
            <a:grpFill/>
            <a:ln w="19050" cap="rnd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75" name="Freeform 90"/>
            <p:cNvSpPr>
              <a:spLocks/>
            </p:cNvSpPr>
            <p:nvPr/>
          </p:nvSpPr>
          <p:spPr bwMode="auto">
            <a:xfrm>
              <a:off x="6015453" y="2278355"/>
              <a:ext cx="1400674" cy="943961"/>
            </a:xfrm>
            <a:custGeom>
              <a:avLst/>
              <a:gdLst>
                <a:gd name="T0" fmla="*/ 166 w 614"/>
                <a:gd name="T1" fmla="*/ 283 h 427"/>
                <a:gd name="T2" fmla="*/ 173 w 614"/>
                <a:gd name="T3" fmla="*/ 277 h 427"/>
                <a:gd name="T4" fmla="*/ 185 w 614"/>
                <a:gd name="T5" fmla="*/ 270 h 427"/>
                <a:gd name="T6" fmla="*/ 195 w 614"/>
                <a:gd name="T7" fmla="*/ 267 h 427"/>
                <a:gd name="T8" fmla="*/ 207 w 614"/>
                <a:gd name="T9" fmla="*/ 270 h 427"/>
                <a:gd name="T10" fmla="*/ 208 w 614"/>
                <a:gd name="T11" fmla="*/ 270 h 427"/>
                <a:gd name="T12" fmla="*/ 208 w 614"/>
                <a:gd name="T13" fmla="*/ 270 h 427"/>
                <a:gd name="T14" fmla="*/ 209 w 614"/>
                <a:gd name="T15" fmla="*/ 270 h 427"/>
                <a:gd name="T16" fmla="*/ 210 w 614"/>
                <a:gd name="T17" fmla="*/ 270 h 427"/>
                <a:gd name="T18" fmla="*/ 210 w 614"/>
                <a:gd name="T19" fmla="*/ 270 h 427"/>
                <a:gd name="T20" fmla="*/ 211 w 614"/>
                <a:gd name="T21" fmla="*/ 270 h 427"/>
                <a:gd name="T22" fmla="*/ 213 w 614"/>
                <a:gd name="T23" fmla="*/ 273 h 427"/>
                <a:gd name="T24" fmla="*/ 223 w 614"/>
                <a:gd name="T25" fmla="*/ 273 h 427"/>
                <a:gd name="T26" fmla="*/ 227 w 614"/>
                <a:gd name="T27" fmla="*/ 278 h 427"/>
                <a:gd name="T28" fmla="*/ 249 w 614"/>
                <a:gd name="T29" fmla="*/ 280 h 427"/>
                <a:gd name="T30" fmla="*/ 259 w 614"/>
                <a:gd name="T31" fmla="*/ 288 h 427"/>
                <a:gd name="T32" fmla="*/ 268 w 614"/>
                <a:gd name="T33" fmla="*/ 305 h 427"/>
                <a:gd name="T34" fmla="*/ 280 w 614"/>
                <a:gd name="T35" fmla="*/ 312 h 427"/>
                <a:gd name="T36" fmla="*/ 287 w 614"/>
                <a:gd name="T37" fmla="*/ 326 h 427"/>
                <a:gd name="T38" fmla="*/ 302 w 614"/>
                <a:gd name="T39" fmla="*/ 337 h 427"/>
                <a:gd name="T40" fmla="*/ 305 w 614"/>
                <a:gd name="T41" fmla="*/ 349 h 427"/>
                <a:gd name="T42" fmla="*/ 292 w 614"/>
                <a:gd name="T43" fmla="*/ 353 h 427"/>
                <a:gd name="T44" fmla="*/ 281 w 614"/>
                <a:gd name="T45" fmla="*/ 356 h 427"/>
                <a:gd name="T46" fmla="*/ 271 w 614"/>
                <a:gd name="T47" fmla="*/ 366 h 427"/>
                <a:gd name="T48" fmla="*/ 270 w 614"/>
                <a:gd name="T49" fmla="*/ 387 h 427"/>
                <a:gd name="T50" fmla="*/ 268 w 614"/>
                <a:gd name="T51" fmla="*/ 405 h 427"/>
                <a:gd name="T52" fmla="*/ 255 w 614"/>
                <a:gd name="T53" fmla="*/ 414 h 427"/>
                <a:gd name="T54" fmla="*/ 314 w 614"/>
                <a:gd name="T55" fmla="*/ 376 h 427"/>
                <a:gd name="T56" fmla="*/ 377 w 614"/>
                <a:gd name="T57" fmla="*/ 333 h 427"/>
                <a:gd name="T58" fmla="*/ 407 w 614"/>
                <a:gd name="T59" fmla="*/ 375 h 427"/>
                <a:gd name="T60" fmla="*/ 478 w 614"/>
                <a:gd name="T61" fmla="*/ 393 h 427"/>
                <a:gd name="T62" fmla="*/ 548 w 614"/>
                <a:gd name="T63" fmla="*/ 335 h 427"/>
                <a:gd name="T64" fmla="*/ 481 w 614"/>
                <a:gd name="T65" fmla="*/ 326 h 427"/>
                <a:gd name="T66" fmla="*/ 450 w 614"/>
                <a:gd name="T67" fmla="*/ 310 h 427"/>
                <a:gd name="T68" fmla="*/ 518 w 614"/>
                <a:gd name="T69" fmla="*/ 261 h 427"/>
                <a:gd name="T70" fmla="*/ 572 w 614"/>
                <a:gd name="T71" fmla="*/ 207 h 427"/>
                <a:gd name="T72" fmla="*/ 606 w 614"/>
                <a:gd name="T73" fmla="*/ 147 h 427"/>
                <a:gd name="T74" fmla="*/ 586 w 614"/>
                <a:gd name="T75" fmla="*/ 102 h 427"/>
                <a:gd name="T76" fmla="*/ 567 w 614"/>
                <a:gd name="T77" fmla="*/ 72 h 427"/>
                <a:gd name="T78" fmla="*/ 512 w 614"/>
                <a:gd name="T79" fmla="*/ 67 h 427"/>
                <a:gd name="T80" fmla="*/ 472 w 614"/>
                <a:gd name="T81" fmla="*/ 70 h 427"/>
                <a:gd name="T82" fmla="*/ 436 w 614"/>
                <a:gd name="T83" fmla="*/ 77 h 427"/>
                <a:gd name="T84" fmla="*/ 386 w 614"/>
                <a:gd name="T85" fmla="*/ 51 h 427"/>
                <a:gd name="T86" fmla="*/ 361 w 614"/>
                <a:gd name="T87" fmla="*/ 26 h 427"/>
                <a:gd name="T88" fmla="*/ 307 w 614"/>
                <a:gd name="T89" fmla="*/ 17 h 427"/>
                <a:gd name="T90" fmla="*/ 258 w 614"/>
                <a:gd name="T91" fmla="*/ 44 h 427"/>
                <a:gd name="T92" fmla="*/ 243 w 614"/>
                <a:gd name="T93" fmla="*/ 94 h 427"/>
                <a:gd name="T94" fmla="*/ 202 w 614"/>
                <a:gd name="T95" fmla="*/ 96 h 427"/>
                <a:gd name="T96" fmla="*/ 166 w 614"/>
                <a:gd name="T97" fmla="*/ 97 h 427"/>
                <a:gd name="T98" fmla="*/ 118 w 614"/>
                <a:gd name="T99" fmla="*/ 102 h 427"/>
                <a:gd name="T100" fmla="*/ 44 w 614"/>
                <a:gd name="T101" fmla="*/ 111 h 427"/>
                <a:gd name="T102" fmla="*/ 30 w 614"/>
                <a:gd name="T103" fmla="*/ 130 h 427"/>
                <a:gd name="T104" fmla="*/ 27 w 614"/>
                <a:gd name="T105" fmla="*/ 152 h 427"/>
                <a:gd name="T106" fmla="*/ 46 w 614"/>
                <a:gd name="T107" fmla="*/ 182 h 427"/>
                <a:gd name="T108" fmla="*/ 33 w 614"/>
                <a:gd name="T109" fmla="*/ 207 h 427"/>
                <a:gd name="T110" fmla="*/ 14 w 614"/>
                <a:gd name="T111" fmla="*/ 261 h 427"/>
                <a:gd name="T112" fmla="*/ 15 w 614"/>
                <a:gd name="T113" fmla="*/ 273 h 427"/>
                <a:gd name="T114" fmla="*/ 6 w 614"/>
                <a:gd name="T115" fmla="*/ 282 h 427"/>
                <a:gd name="T116" fmla="*/ 1 w 614"/>
                <a:gd name="T117" fmla="*/ 297 h 427"/>
                <a:gd name="T118" fmla="*/ 0 w 614"/>
                <a:gd name="T119" fmla="*/ 311 h 427"/>
                <a:gd name="T120" fmla="*/ 22 w 614"/>
                <a:gd name="T121" fmla="*/ 321 h 427"/>
                <a:gd name="T122" fmla="*/ 61 w 614"/>
                <a:gd name="T123" fmla="*/ 323 h 427"/>
                <a:gd name="T124" fmla="*/ 114 w 614"/>
                <a:gd name="T125" fmla="*/ 317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14" h="427">
                  <a:moveTo>
                    <a:pt x="141" y="305"/>
                  </a:moveTo>
                  <a:cubicBezTo>
                    <a:pt x="142" y="305"/>
                    <a:pt x="145" y="300"/>
                    <a:pt x="148" y="300"/>
                  </a:cubicBezTo>
                  <a:cubicBezTo>
                    <a:pt x="150" y="299"/>
                    <a:pt x="149" y="294"/>
                    <a:pt x="150" y="292"/>
                  </a:cubicBezTo>
                  <a:cubicBezTo>
                    <a:pt x="151" y="290"/>
                    <a:pt x="156" y="286"/>
                    <a:pt x="159" y="285"/>
                  </a:cubicBezTo>
                  <a:cubicBezTo>
                    <a:pt x="160" y="285"/>
                    <a:pt x="160" y="285"/>
                    <a:pt x="160" y="285"/>
                  </a:cubicBezTo>
                  <a:cubicBezTo>
                    <a:pt x="160" y="283"/>
                    <a:pt x="160" y="283"/>
                    <a:pt x="160" y="283"/>
                  </a:cubicBezTo>
                  <a:cubicBezTo>
                    <a:pt x="160" y="283"/>
                    <a:pt x="163" y="282"/>
                    <a:pt x="163" y="281"/>
                  </a:cubicBezTo>
                  <a:cubicBezTo>
                    <a:pt x="164" y="281"/>
                    <a:pt x="164" y="282"/>
                    <a:pt x="164" y="282"/>
                  </a:cubicBezTo>
                  <a:cubicBezTo>
                    <a:pt x="164" y="282"/>
                    <a:pt x="165" y="283"/>
                    <a:pt x="166" y="283"/>
                  </a:cubicBezTo>
                  <a:cubicBezTo>
                    <a:pt x="166" y="283"/>
                    <a:pt x="167" y="282"/>
                    <a:pt x="167" y="282"/>
                  </a:cubicBezTo>
                  <a:cubicBezTo>
                    <a:pt x="167" y="281"/>
                    <a:pt x="167" y="280"/>
                    <a:pt x="167" y="280"/>
                  </a:cubicBezTo>
                  <a:cubicBezTo>
                    <a:pt x="166" y="279"/>
                    <a:pt x="166" y="278"/>
                    <a:pt x="166" y="278"/>
                  </a:cubicBezTo>
                  <a:cubicBezTo>
                    <a:pt x="166" y="278"/>
                    <a:pt x="166" y="278"/>
                    <a:pt x="166" y="278"/>
                  </a:cubicBezTo>
                  <a:cubicBezTo>
                    <a:pt x="166" y="278"/>
                    <a:pt x="167" y="278"/>
                    <a:pt x="167" y="278"/>
                  </a:cubicBezTo>
                  <a:cubicBezTo>
                    <a:pt x="167" y="278"/>
                    <a:pt x="168" y="277"/>
                    <a:pt x="168" y="277"/>
                  </a:cubicBezTo>
                  <a:cubicBezTo>
                    <a:pt x="170" y="278"/>
                    <a:pt x="170" y="278"/>
                    <a:pt x="170" y="278"/>
                  </a:cubicBezTo>
                  <a:cubicBezTo>
                    <a:pt x="170" y="278"/>
                    <a:pt x="171" y="278"/>
                    <a:pt x="171" y="278"/>
                  </a:cubicBezTo>
                  <a:cubicBezTo>
                    <a:pt x="172" y="279"/>
                    <a:pt x="173" y="277"/>
                    <a:pt x="173" y="277"/>
                  </a:cubicBezTo>
                  <a:cubicBezTo>
                    <a:pt x="174" y="276"/>
                    <a:pt x="174" y="276"/>
                    <a:pt x="174" y="276"/>
                  </a:cubicBezTo>
                  <a:cubicBezTo>
                    <a:pt x="174" y="276"/>
                    <a:pt x="174" y="276"/>
                    <a:pt x="174" y="275"/>
                  </a:cubicBezTo>
                  <a:cubicBezTo>
                    <a:pt x="174" y="275"/>
                    <a:pt x="175" y="275"/>
                    <a:pt x="176" y="275"/>
                  </a:cubicBezTo>
                  <a:cubicBezTo>
                    <a:pt x="176" y="275"/>
                    <a:pt x="178" y="275"/>
                    <a:pt x="179" y="275"/>
                  </a:cubicBezTo>
                  <a:cubicBezTo>
                    <a:pt x="180" y="275"/>
                    <a:pt x="180" y="275"/>
                    <a:pt x="180" y="275"/>
                  </a:cubicBezTo>
                  <a:cubicBezTo>
                    <a:pt x="182" y="274"/>
                    <a:pt x="182" y="274"/>
                    <a:pt x="182" y="274"/>
                  </a:cubicBezTo>
                  <a:cubicBezTo>
                    <a:pt x="182" y="274"/>
                    <a:pt x="183" y="273"/>
                    <a:pt x="183" y="273"/>
                  </a:cubicBezTo>
                  <a:cubicBezTo>
                    <a:pt x="183" y="272"/>
                    <a:pt x="183" y="271"/>
                    <a:pt x="183" y="271"/>
                  </a:cubicBezTo>
                  <a:cubicBezTo>
                    <a:pt x="183" y="270"/>
                    <a:pt x="185" y="270"/>
                    <a:pt x="185" y="270"/>
                  </a:cubicBezTo>
                  <a:cubicBezTo>
                    <a:pt x="185" y="270"/>
                    <a:pt x="185" y="270"/>
                    <a:pt x="185" y="270"/>
                  </a:cubicBezTo>
                  <a:cubicBezTo>
                    <a:pt x="186" y="270"/>
                    <a:pt x="186" y="271"/>
                    <a:pt x="186" y="271"/>
                  </a:cubicBezTo>
                  <a:cubicBezTo>
                    <a:pt x="186" y="271"/>
                    <a:pt x="187" y="270"/>
                    <a:pt x="187" y="270"/>
                  </a:cubicBezTo>
                  <a:cubicBezTo>
                    <a:pt x="187" y="269"/>
                    <a:pt x="188" y="269"/>
                    <a:pt x="188" y="269"/>
                  </a:cubicBezTo>
                  <a:cubicBezTo>
                    <a:pt x="188" y="269"/>
                    <a:pt x="190" y="268"/>
                    <a:pt x="190" y="267"/>
                  </a:cubicBezTo>
                  <a:cubicBezTo>
                    <a:pt x="191" y="266"/>
                    <a:pt x="191" y="267"/>
                    <a:pt x="191" y="265"/>
                  </a:cubicBezTo>
                  <a:cubicBezTo>
                    <a:pt x="191" y="264"/>
                    <a:pt x="192" y="265"/>
                    <a:pt x="192" y="266"/>
                  </a:cubicBezTo>
                  <a:cubicBezTo>
                    <a:pt x="192" y="266"/>
                    <a:pt x="192" y="266"/>
                    <a:pt x="193" y="267"/>
                  </a:cubicBezTo>
                  <a:cubicBezTo>
                    <a:pt x="193" y="267"/>
                    <a:pt x="193" y="267"/>
                    <a:pt x="195" y="267"/>
                  </a:cubicBezTo>
                  <a:cubicBezTo>
                    <a:pt x="196" y="268"/>
                    <a:pt x="196" y="266"/>
                    <a:pt x="198" y="266"/>
                  </a:cubicBezTo>
                  <a:cubicBezTo>
                    <a:pt x="200" y="266"/>
                    <a:pt x="199" y="266"/>
                    <a:pt x="200" y="267"/>
                  </a:cubicBezTo>
                  <a:cubicBezTo>
                    <a:pt x="201" y="267"/>
                    <a:pt x="201" y="267"/>
                    <a:pt x="202" y="267"/>
                  </a:cubicBezTo>
                  <a:cubicBezTo>
                    <a:pt x="203" y="268"/>
                    <a:pt x="203" y="268"/>
                    <a:pt x="203" y="268"/>
                  </a:cubicBezTo>
                  <a:cubicBezTo>
                    <a:pt x="203" y="268"/>
                    <a:pt x="204" y="268"/>
                    <a:pt x="205" y="269"/>
                  </a:cubicBezTo>
                  <a:cubicBezTo>
                    <a:pt x="205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2" y="271"/>
                    <a:pt x="212" y="271"/>
                    <a:pt x="212" y="271"/>
                  </a:cubicBezTo>
                  <a:cubicBezTo>
                    <a:pt x="212" y="271"/>
                    <a:pt x="212" y="273"/>
                    <a:pt x="213" y="273"/>
                  </a:cubicBezTo>
                  <a:cubicBezTo>
                    <a:pt x="213" y="274"/>
                    <a:pt x="213" y="274"/>
                    <a:pt x="214" y="274"/>
                  </a:cubicBezTo>
                  <a:cubicBezTo>
                    <a:pt x="214" y="274"/>
                    <a:pt x="215" y="272"/>
                    <a:pt x="215" y="271"/>
                  </a:cubicBezTo>
                  <a:cubicBezTo>
                    <a:pt x="215" y="271"/>
                    <a:pt x="216" y="272"/>
                    <a:pt x="216" y="272"/>
                  </a:cubicBezTo>
                  <a:cubicBezTo>
                    <a:pt x="216" y="272"/>
                    <a:pt x="216" y="274"/>
                    <a:pt x="217" y="274"/>
                  </a:cubicBezTo>
                  <a:cubicBezTo>
                    <a:pt x="217" y="273"/>
                    <a:pt x="218" y="273"/>
                    <a:pt x="218" y="273"/>
                  </a:cubicBezTo>
                  <a:cubicBezTo>
                    <a:pt x="219" y="273"/>
                    <a:pt x="218" y="272"/>
                    <a:pt x="218" y="272"/>
                  </a:cubicBezTo>
                  <a:cubicBezTo>
                    <a:pt x="218" y="272"/>
                    <a:pt x="219" y="271"/>
                    <a:pt x="219" y="271"/>
                  </a:cubicBezTo>
                  <a:cubicBezTo>
                    <a:pt x="220" y="271"/>
                    <a:pt x="222" y="271"/>
                    <a:pt x="222" y="271"/>
                  </a:cubicBezTo>
                  <a:cubicBezTo>
                    <a:pt x="223" y="271"/>
                    <a:pt x="223" y="273"/>
                    <a:pt x="223" y="273"/>
                  </a:cubicBezTo>
                  <a:cubicBezTo>
                    <a:pt x="223" y="273"/>
                    <a:pt x="222" y="275"/>
                    <a:pt x="222" y="275"/>
                  </a:cubicBezTo>
                  <a:cubicBezTo>
                    <a:pt x="222" y="275"/>
                    <a:pt x="221" y="276"/>
                    <a:pt x="221" y="277"/>
                  </a:cubicBezTo>
                  <a:cubicBezTo>
                    <a:pt x="221" y="277"/>
                    <a:pt x="221" y="277"/>
                    <a:pt x="222" y="276"/>
                  </a:cubicBezTo>
                  <a:cubicBezTo>
                    <a:pt x="224" y="276"/>
                    <a:pt x="223" y="275"/>
                    <a:pt x="223" y="275"/>
                  </a:cubicBezTo>
                  <a:cubicBezTo>
                    <a:pt x="224" y="273"/>
                    <a:pt x="224" y="273"/>
                    <a:pt x="224" y="273"/>
                  </a:cubicBezTo>
                  <a:cubicBezTo>
                    <a:pt x="224" y="273"/>
                    <a:pt x="226" y="274"/>
                    <a:pt x="226" y="275"/>
                  </a:cubicBezTo>
                  <a:cubicBezTo>
                    <a:pt x="226" y="275"/>
                    <a:pt x="226" y="276"/>
                    <a:pt x="226" y="276"/>
                  </a:cubicBezTo>
                  <a:cubicBezTo>
                    <a:pt x="226" y="277"/>
                    <a:pt x="227" y="277"/>
                    <a:pt x="227" y="278"/>
                  </a:cubicBezTo>
                  <a:cubicBezTo>
                    <a:pt x="228" y="279"/>
                    <a:pt x="227" y="278"/>
                    <a:pt x="227" y="278"/>
                  </a:cubicBezTo>
                  <a:cubicBezTo>
                    <a:pt x="227" y="277"/>
                    <a:pt x="228" y="275"/>
                    <a:pt x="228" y="275"/>
                  </a:cubicBezTo>
                  <a:cubicBezTo>
                    <a:pt x="229" y="273"/>
                    <a:pt x="229" y="273"/>
                    <a:pt x="229" y="273"/>
                  </a:cubicBezTo>
                  <a:cubicBezTo>
                    <a:pt x="229" y="273"/>
                    <a:pt x="233" y="273"/>
                    <a:pt x="237" y="273"/>
                  </a:cubicBezTo>
                  <a:cubicBezTo>
                    <a:pt x="241" y="273"/>
                    <a:pt x="238" y="272"/>
                    <a:pt x="238" y="272"/>
                  </a:cubicBezTo>
                  <a:cubicBezTo>
                    <a:pt x="240" y="272"/>
                    <a:pt x="240" y="272"/>
                    <a:pt x="240" y="272"/>
                  </a:cubicBezTo>
                  <a:cubicBezTo>
                    <a:pt x="241" y="276"/>
                    <a:pt x="241" y="276"/>
                    <a:pt x="241" y="276"/>
                  </a:cubicBezTo>
                  <a:cubicBezTo>
                    <a:pt x="241" y="276"/>
                    <a:pt x="243" y="278"/>
                    <a:pt x="244" y="278"/>
                  </a:cubicBezTo>
                  <a:cubicBezTo>
                    <a:pt x="245" y="279"/>
                    <a:pt x="245" y="279"/>
                    <a:pt x="247" y="280"/>
                  </a:cubicBezTo>
                  <a:cubicBezTo>
                    <a:pt x="250" y="280"/>
                    <a:pt x="249" y="280"/>
                    <a:pt x="249" y="280"/>
                  </a:cubicBezTo>
                  <a:cubicBezTo>
                    <a:pt x="250" y="280"/>
                    <a:pt x="250" y="278"/>
                    <a:pt x="251" y="277"/>
                  </a:cubicBezTo>
                  <a:cubicBezTo>
                    <a:pt x="251" y="276"/>
                    <a:pt x="252" y="276"/>
                    <a:pt x="252" y="276"/>
                  </a:cubicBezTo>
                  <a:cubicBezTo>
                    <a:pt x="252" y="276"/>
                    <a:pt x="254" y="278"/>
                    <a:pt x="254" y="278"/>
                  </a:cubicBezTo>
                  <a:cubicBezTo>
                    <a:pt x="255" y="279"/>
                    <a:pt x="255" y="280"/>
                    <a:pt x="255" y="280"/>
                  </a:cubicBezTo>
                  <a:cubicBezTo>
                    <a:pt x="258" y="281"/>
                    <a:pt x="258" y="281"/>
                    <a:pt x="258" y="281"/>
                  </a:cubicBezTo>
                  <a:cubicBezTo>
                    <a:pt x="258" y="282"/>
                    <a:pt x="258" y="282"/>
                    <a:pt x="258" y="282"/>
                  </a:cubicBezTo>
                  <a:cubicBezTo>
                    <a:pt x="258" y="285"/>
                    <a:pt x="258" y="285"/>
                    <a:pt x="258" y="285"/>
                  </a:cubicBezTo>
                  <a:cubicBezTo>
                    <a:pt x="260" y="286"/>
                    <a:pt x="260" y="286"/>
                    <a:pt x="260" y="286"/>
                  </a:cubicBezTo>
                  <a:cubicBezTo>
                    <a:pt x="259" y="288"/>
                    <a:pt x="259" y="288"/>
                    <a:pt x="259" y="288"/>
                  </a:cubicBezTo>
                  <a:cubicBezTo>
                    <a:pt x="259" y="288"/>
                    <a:pt x="260" y="290"/>
                    <a:pt x="260" y="291"/>
                  </a:cubicBezTo>
                  <a:cubicBezTo>
                    <a:pt x="260" y="291"/>
                    <a:pt x="261" y="293"/>
                    <a:pt x="261" y="293"/>
                  </a:cubicBezTo>
                  <a:cubicBezTo>
                    <a:pt x="261" y="296"/>
                    <a:pt x="261" y="296"/>
                    <a:pt x="261" y="296"/>
                  </a:cubicBezTo>
                  <a:cubicBezTo>
                    <a:pt x="260" y="298"/>
                    <a:pt x="260" y="298"/>
                    <a:pt x="260" y="298"/>
                  </a:cubicBezTo>
                  <a:cubicBezTo>
                    <a:pt x="261" y="299"/>
                    <a:pt x="261" y="299"/>
                    <a:pt x="261" y="299"/>
                  </a:cubicBezTo>
                  <a:cubicBezTo>
                    <a:pt x="261" y="299"/>
                    <a:pt x="261" y="302"/>
                    <a:pt x="262" y="303"/>
                  </a:cubicBezTo>
                  <a:cubicBezTo>
                    <a:pt x="263" y="305"/>
                    <a:pt x="264" y="302"/>
                    <a:pt x="264" y="302"/>
                  </a:cubicBezTo>
                  <a:cubicBezTo>
                    <a:pt x="266" y="302"/>
                    <a:pt x="266" y="302"/>
                    <a:pt x="266" y="302"/>
                  </a:cubicBezTo>
                  <a:cubicBezTo>
                    <a:pt x="268" y="305"/>
                    <a:pt x="268" y="305"/>
                    <a:pt x="268" y="305"/>
                  </a:cubicBezTo>
                  <a:cubicBezTo>
                    <a:pt x="269" y="305"/>
                    <a:pt x="269" y="305"/>
                    <a:pt x="269" y="305"/>
                  </a:cubicBezTo>
                  <a:cubicBezTo>
                    <a:pt x="271" y="306"/>
                    <a:pt x="271" y="306"/>
                    <a:pt x="271" y="306"/>
                  </a:cubicBezTo>
                  <a:cubicBezTo>
                    <a:pt x="272" y="309"/>
                    <a:pt x="272" y="309"/>
                    <a:pt x="272" y="309"/>
                  </a:cubicBezTo>
                  <a:cubicBezTo>
                    <a:pt x="274" y="308"/>
                    <a:pt x="274" y="308"/>
                    <a:pt x="274" y="308"/>
                  </a:cubicBezTo>
                  <a:cubicBezTo>
                    <a:pt x="275" y="305"/>
                    <a:pt x="275" y="305"/>
                    <a:pt x="275" y="305"/>
                  </a:cubicBezTo>
                  <a:cubicBezTo>
                    <a:pt x="277" y="306"/>
                    <a:pt x="277" y="306"/>
                    <a:pt x="277" y="306"/>
                  </a:cubicBezTo>
                  <a:cubicBezTo>
                    <a:pt x="279" y="306"/>
                    <a:pt x="279" y="306"/>
                    <a:pt x="279" y="306"/>
                  </a:cubicBezTo>
                  <a:cubicBezTo>
                    <a:pt x="279" y="310"/>
                    <a:pt x="279" y="310"/>
                    <a:pt x="279" y="310"/>
                  </a:cubicBezTo>
                  <a:cubicBezTo>
                    <a:pt x="279" y="310"/>
                    <a:pt x="280" y="311"/>
                    <a:pt x="280" y="312"/>
                  </a:cubicBezTo>
                  <a:cubicBezTo>
                    <a:pt x="280" y="312"/>
                    <a:pt x="280" y="314"/>
                    <a:pt x="280" y="314"/>
                  </a:cubicBezTo>
                  <a:cubicBezTo>
                    <a:pt x="281" y="316"/>
                    <a:pt x="281" y="316"/>
                    <a:pt x="281" y="316"/>
                  </a:cubicBezTo>
                  <a:cubicBezTo>
                    <a:pt x="278" y="317"/>
                    <a:pt x="278" y="317"/>
                    <a:pt x="278" y="317"/>
                  </a:cubicBezTo>
                  <a:cubicBezTo>
                    <a:pt x="280" y="318"/>
                    <a:pt x="280" y="318"/>
                    <a:pt x="280" y="318"/>
                  </a:cubicBezTo>
                  <a:cubicBezTo>
                    <a:pt x="280" y="318"/>
                    <a:pt x="282" y="318"/>
                    <a:pt x="283" y="318"/>
                  </a:cubicBezTo>
                  <a:cubicBezTo>
                    <a:pt x="284" y="318"/>
                    <a:pt x="284" y="321"/>
                    <a:pt x="284" y="321"/>
                  </a:cubicBezTo>
                  <a:cubicBezTo>
                    <a:pt x="284" y="321"/>
                    <a:pt x="284" y="322"/>
                    <a:pt x="283" y="323"/>
                  </a:cubicBezTo>
                  <a:cubicBezTo>
                    <a:pt x="283" y="323"/>
                    <a:pt x="283" y="324"/>
                    <a:pt x="283" y="325"/>
                  </a:cubicBezTo>
                  <a:cubicBezTo>
                    <a:pt x="284" y="325"/>
                    <a:pt x="286" y="326"/>
                    <a:pt x="287" y="326"/>
                  </a:cubicBezTo>
                  <a:cubicBezTo>
                    <a:pt x="289" y="326"/>
                    <a:pt x="289" y="326"/>
                    <a:pt x="289" y="326"/>
                  </a:cubicBezTo>
                  <a:cubicBezTo>
                    <a:pt x="291" y="326"/>
                    <a:pt x="291" y="326"/>
                    <a:pt x="291" y="326"/>
                  </a:cubicBezTo>
                  <a:cubicBezTo>
                    <a:pt x="291" y="326"/>
                    <a:pt x="292" y="327"/>
                    <a:pt x="293" y="327"/>
                  </a:cubicBezTo>
                  <a:cubicBezTo>
                    <a:pt x="293" y="326"/>
                    <a:pt x="295" y="326"/>
                    <a:pt x="295" y="326"/>
                  </a:cubicBezTo>
                  <a:cubicBezTo>
                    <a:pt x="297" y="328"/>
                    <a:pt x="297" y="328"/>
                    <a:pt x="297" y="328"/>
                  </a:cubicBezTo>
                  <a:cubicBezTo>
                    <a:pt x="299" y="327"/>
                    <a:pt x="299" y="327"/>
                    <a:pt x="299" y="327"/>
                  </a:cubicBezTo>
                  <a:cubicBezTo>
                    <a:pt x="299" y="329"/>
                    <a:pt x="299" y="329"/>
                    <a:pt x="299" y="329"/>
                  </a:cubicBezTo>
                  <a:cubicBezTo>
                    <a:pt x="299" y="329"/>
                    <a:pt x="301" y="333"/>
                    <a:pt x="301" y="333"/>
                  </a:cubicBezTo>
                  <a:cubicBezTo>
                    <a:pt x="302" y="334"/>
                    <a:pt x="302" y="336"/>
                    <a:pt x="302" y="337"/>
                  </a:cubicBezTo>
                  <a:cubicBezTo>
                    <a:pt x="302" y="338"/>
                    <a:pt x="303" y="340"/>
                    <a:pt x="303" y="340"/>
                  </a:cubicBezTo>
                  <a:cubicBezTo>
                    <a:pt x="303" y="340"/>
                    <a:pt x="302" y="340"/>
                    <a:pt x="301" y="341"/>
                  </a:cubicBezTo>
                  <a:cubicBezTo>
                    <a:pt x="300" y="342"/>
                    <a:pt x="302" y="343"/>
                    <a:pt x="302" y="343"/>
                  </a:cubicBezTo>
                  <a:cubicBezTo>
                    <a:pt x="304" y="343"/>
                    <a:pt x="304" y="343"/>
                    <a:pt x="304" y="343"/>
                  </a:cubicBezTo>
                  <a:cubicBezTo>
                    <a:pt x="304" y="343"/>
                    <a:pt x="306" y="345"/>
                    <a:pt x="306" y="346"/>
                  </a:cubicBezTo>
                  <a:cubicBezTo>
                    <a:pt x="307" y="347"/>
                    <a:pt x="309" y="346"/>
                    <a:pt x="310" y="346"/>
                  </a:cubicBezTo>
                  <a:cubicBezTo>
                    <a:pt x="311" y="345"/>
                    <a:pt x="313" y="346"/>
                    <a:pt x="313" y="347"/>
                  </a:cubicBezTo>
                  <a:cubicBezTo>
                    <a:pt x="313" y="347"/>
                    <a:pt x="310" y="348"/>
                    <a:pt x="309" y="348"/>
                  </a:cubicBezTo>
                  <a:cubicBezTo>
                    <a:pt x="308" y="349"/>
                    <a:pt x="305" y="349"/>
                    <a:pt x="305" y="349"/>
                  </a:cubicBezTo>
                  <a:cubicBezTo>
                    <a:pt x="304" y="352"/>
                    <a:pt x="304" y="352"/>
                    <a:pt x="304" y="352"/>
                  </a:cubicBezTo>
                  <a:cubicBezTo>
                    <a:pt x="302" y="353"/>
                    <a:pt x="302" y="353"/>
                    <a:pt x="302" y="353"/>
                  </a:cubicBezTo>
                  <a:cubicBezTo>
                    <a:pt x="301" y="350"/>
                    <a:pt x="301" y="350"/>
                    <a:pt x="301" y="350"/>
                  </a:cubicBezTo>
                  <a:cubicBezTo>
                    <a:pt x="297" y="347"/>
                    <a:pt x="297" y="347"/>
                    <a:pt x="297" y="347"/>
                  </a:cubicBezTo>
                  <a:cubicBezTo>
                    <a:pt x="297" y="350"/>
                    <a:pt x="297" y="350"/>
                    <a:pt x="297" y="350"/>
                  </a:cubicBezTo>
                  <a:cubicBezTo>
                    <a:pt x="295" y="351"/>
                    <a:pt x="295" y="351"/>
                    <a:pt x="295" y="351"/>
                  </a:cubicBezTo>
                  <a:cubicBezTo>
                    <a:pt x="295" y="351"/>
                    <a:pt x="295" y="352"/>
                    <a:pt x="295" y="353"/>
                  </a:cubicBezTo>
                  <a:cubicBezTo>
                    <a:pt x="295" y="354"/>
                    <a:pt x="294" y="354"/>
                    <a:pt x="294" y="354"/>
                  </a:cubicBezTo>
                  <a:cubicBezTo>
                    <a:pt x="292" y="353"/>
                    <a:pt x="292" y="353"/>
                    <a:pt x="292" y="353"/>
                  </a:cubicBezTo>
                  <a:cubicBezTo>
                    <a:pt x="292" y="353"/>
                    <a:pt x="290" y="353"/>
                    <a:pt x="289" y="353"/>
                  </a:cubicBezTo>
                  <a:cubicBezTo>
                    <a:pt x="288" y="353"/>
                    <a:pt x="288" y="351"/>
                    <a:pt x="288" y="351"/>
                  </a:cubicBezTo>
                  <a:cubicBezTo>
                    <a:pt x="287" y="352"/>
                    <a:pt x="287" y="352"/>
                    <a:pt x="287" y="352"/>
                  </a:cubicBezTo>
                  <a:cubicBezTo>
                    <a:pt x="287" y="352"/>
                    <a:pt x="287" y="353"/>
                    <a:pt x="286" y="354"/>
                  </a:cubicBezTo>
                  <a:cubicBezTo>
                    <a:pt x="286" y="355"/>
                    <a:pt x="286" y="354"/>
                    <a:pt x="284" y="354"/>
                  </a:cubicBezTo>
                  <a:cubicBezTo>
                    <a:pt x="283" y="355"/>
                    <a:pt x="283" y="353"/>
                    <a:pt x="282" y="352"/>
                  </a:cubicBezTo>
                  <a:cubicBezTo>
                    <a:pt x="282" y="350"/>
                    <a:pt x="282" y="352"/>
                    <a:pt x="281" y="352"/>
                  </a:cubicBezTo>
                  <a:cubicBezTo>
                    <a:pt x="280" y="352"/>
                    <a:pt x="282" y="355"/>
                    <a:pt x="282" y="355"/>
                  </a:cubicBezTo>
                  <a:cubicBezTo>
                    <a:pt x="281" y="356"/>
                    <a:pt x="281" y="356"/>
                    <a:pt x="281" y="356"/>
                  </a:cubicBezTo>
                  <a:cubicBezTo>
                    <a:pt x="281" y="356"/>
                    <a:pt x="281" y="358"/>
                    <a:pt x="279" y="359"/>
                  </a:cubicBezTo>
                  <a:cubicBezTo>
                    <a:pt x="278" y="359"/>
                    <a:pt x="279" y="357"/>
                    <a:pt x="279" y="357"/>
                  </a:cubicBezTo>
                  <a:cubicBezTo>
                    <a:pt x="279" y="353"/>
                    <a:pt x="279" y="353"/>
                    <a:pt x="279" y="353"/>
                  </a:cubicBezTo>
                  <a:cubicBezTo>
                    <a:pt x="277" y="348"/>
                    <a:pt x="277" y="348"/>
                    <a:pt x="277" y="348"/>
                  </a:cubicBezTo>
                  <a:cubicBezTo>
                    <a:pt x="277" y="348"/>
                    <a:pt x="273" y="352"/>
                    <a:pt x="272" y="352"/>
                  </a:cubicBezTo>
                  <a:cubicBezTo>
                    <a:pt x="272" y="353"/>
                    <a:pt x="270" y="357"/>
                    <a:pt x="269" y="357"/>
                  </a:cubicBezTo>
                  <a:cubicBezTo>
                    <a:pt x="269" y="358"/>
                    <a:pt x="269" y="360"/>
                    <a:pt x="269" y="360"/>
                  </a:cubicBezTo>
                  <a:cubicBezTo>
                    <a:pt x="271" y="363"/>
                    <a:pt x="271" y="363"/>
                    <a:pt x="271" y="363"/>
                  </a:cubicBezTo>
                  <a:cubicBezTo>
                    <a:pt x="271" y="366"/>
                    <a:pt x="271" y="366"/>
                    <a:pt x="271" y="366"/>
                  </a:cubicBezTo>
                  <a:cubicBezTo>
                    <a:pt x="273" y="368"/>
                    <a:pt x="273" y="368"/>
                    <a:pt x="273" y="368"/>
                  </a:cubicBezTo>
                  <a:cubicBezTo>
                    <a:pt x="273" y="368"/>
                    <a:pt x="275" y="368"/>
                    <a:pt x="276" y="369"/>
                  </a:cubicBezTo>
                  <a:cubicBezTo>
                    <a:pt x="277" y="369"/>
                    <a:pt x="276" y="371"/>
                    <a:pt x="276" y="371"/>
                  </a:cubicBezTo>
                  <a:cubicBezTo>
                    <a:pt x="275" y="375"/>
                    <a:pt x="275" y="375"/>
                    <a:pt x="275" y="375"/>
                  </a:cubicBezTo>
                  <a:cubicBezTo>
                    <a:pt x="275" y="375"/>
                    <a:pt x="276" y="376"/>
                    <a:pt x="277" y="377"/>
                  </a:cubicBezTo>
                  <a:cubicBezTo>
                    <a:pt x="277" y="378"/>
                    <a:pt x="275" y="380"/>
                    <a:pt x="275" y="380"/>
                  </a:cubicBezTo>
                  <a:cubicBezTo>
                    <a:pt x="274" y="380"/>
                    <a:pt x="271" y="383"/>
                    <a:pt x="271" y="383"/>
                  </a:cubicBezTo>
                  <a:cubicBezTo>
                    <a:pt x="271" y="383"/>
                    <a:pt x="270" y="384"/>
                    <a:pt x="269" y="384"/>
                  </a:cubicBezTo>
                  <a:cubicBezTo>
                    <a:pt x="268" y="384"/>
                    <a:pt x="270" y="387"/>
                    <a:pt x="270" y="387"/>
                  </a:cubicBezTo>
                  <a:cubicBezTo>
                    <a:pt x="271" y="390"/>
                    <a:pt x="271" y="390"/>
                    <a:pt x="271" y="390"/>
                  </a:cubicBezTo>
                  <a:cubicBezTo>
                    <a:pt x="271" y="390"/>
                    <a:pt x="270" y="391"/>
                    <a:pt x="270" y="391"/>
                  </a:cubicBezTo>
                  <a:cubicBezTo>
                    <a:pt x="269" y="392"/>
                    <a:pt x="269" y="394"/>
                    <a:pt x="269" y="394"/>
                  </a:cubicBezTo>
                  <a:cubicBezTo>
                    <a:pt x="267" y="394"/>
                    <a:pt x="267" y="394"/>
                    <a:pt x="267" y="394"/>
                  </a:cubicBezTo>
                  <a:cubicBezTo>
                    <a:pt x="266" y="396"/>
                    <a:pt x="266" y="396"/>
                    <a:pt x="266" y="396"/>
                  </a:cubicBezTo>
                  <a:cubicBezTo>
                    <a:pt x="266" y="396"/>
                    <a:pt x="266" y="399"/>
                    <a:pt x="265" y="399"/>
                  </a:cubicBezTo>
                  <a:cubicBezTo>
                    <a:pt x="264" y="399"/>
                    <a:pt x="265" y="401"/>
                    <a:pt x="265" y="401"/>
                  </a:cubicBezTo>
                  <a:cubicBezTo>
                    <a:pt x="264" y="403"/>
                    <a:pt x="264" y="403"/>
                    <a:pt x="264" y="403"/>
                  </a:cubicBezTo>
                  <a:cubicBezTo>
                    <a:pt x="268" y="405"/>
                    <a:pt x="268" y="405"/>
                    <a:pt x="268" y="405"/>
                  </a:cubicBezTo>
                  <a:cubicBezTo>
                    <a:pt x="267" y="407"/>
                    <a:pt x="267" y="407"/>
                    <a:pt x="267" y="407"/>
                  </a:cubicBezTo>
                  <a:cubicBezTo>
                    <a:pt x="267" y="409"/>
                    <a:pt x="267" y="409"/>
                    <a:pt x="267" y="409"/>
                  </a:cubicBezTo>
                  <a:cubicBezTo>
                    <a:pt x="268" y="409"/>
                    <a:pt x="268" y="409"/>
                    <a:pt x="268" y="409"/>
                  </a:cubicBezTo>
                  <a:cubicBezTo>
                    <a:pt x="268" y="409"/>
                    <a:pt x="266" y="410"/>
                    <a:pt x="265" y="410"/>
                  </a:cubicBezTo>
                  <a:cubicBezTo>
                    <a:pt x="264" y="411"/>
                    <a:pt x="263" y="410"/>
                    <a:pt x="262" y="411"/>
                  </a:cubicBezTo>
                  <a:cubicBezTo>
                    <a:pt x="261" y="411"/>
                    <a:pt x="258" y="412"/>
                    <a:pt x="258" y="412"/>
                  </a:cubicBezTo>
                  <a:cubicBezTo>
                    <a:pt x="257" y="416"/>
                    <a:pt x="257" y="416"/>
                    <a:pt x="257" y="416"/>
                  </a:cubicBezTo>
                  <a:cubicBezTo>
                    <a:pt x="255" y="416"/>
                    <a:pt x="255" y="416"/>
                    <a:pt x="255" y="416"/>
                  </a:cubicBezTo>
                  <a:cubicBezTo>
                    <a:pt x="255" y="414"/>
                    <a:pt x="255" y="414"/>
                    <a:pt x="255" y="414"/>
                  </a:cubicBezTo>
                  <a:cubicBezTo>
                    <a:pt x="254" y="413"/>
                    <a:pt x="254" y="413"/>
                    <a:pt x="254" y="413"/>
                  </a:cubicBezTo>
                  <a:cubicBezTo>
                    <a:pt x="254" y="415"/>
                    <a:pt x="254" y="416"/>
                    <a:pt x="254" y="416"/>
                  </a:cubicBezTo>
                  <a:cubicBezTo>
                    <a:pt x="264" y="423"/>
                    <a:pt x="264" y="423"/>
                    <a:pt x="264" y="423"/>
                  </a:cubicBezTo>
                  <a:cubicBezTo>
                    <a:pt x="281" y="427"/>
                    <a:pt x="281" y="427"/>
                    <a:pt x="281" y="427"/>
                  </a:cubicBezTo>
                  <a:cubicBezTo>
                    <a:pt x="285" y="420"/>
                    <a:pt x="285" y="420"/>
                    <a:pt x="285" y="420"/>
                  </a:cubicBezTo>
                  <a:cubicBezTo>
                    <a:pt x="285" y="420"/>
                    <a:pt x="294" y="404"/>
                    <a:pt x="301" y="405"/>
                  </a:cubicBezTo>
                  <a:cubicBezTo>
                    <a:pt x="306" y="406"/>
                    <a:pt x="313" y="408"/>
                    <a:pt x="314" y="408"/>
                  </a:cubicBezTo>
                  <a:cubicBezTo>
                    <a:pt x="313" y="402"/>
                    <a:pt x="302" y="392"/>
                    <a:pt x="304" y="390"/>
                  </a:cubicBezTo>
                  <a:cubicBezTo>
                    <a:pt x="306" y="387"/>
                    <a:pt x="311" y="380"/>
                    <a:pt x="314" y="376"/>
                  </a:cubicBezTo>
                  <a:cubicBezTo>
                    <a:pt x="316" y="372"/>
                    <a:pt x="326" y="369"/>
                    <a:pt x="326" y="369"/>
                  </a:cubicBezTo>
                  <a:cubicBezTo>
                    <a:pt x="334" y="354"/>
                    <a:pt x="334" y="354"/>
                    <a:pt x="334" y="354"/>
                  </a:cubicBezTo>
                  <a:cubicBezTo>
                    <a:pt x="332" y="331"/>
                    <a:pt x="330" y="325"/>
                    <a:pt x="354" y="322"/>
                  </a:cubicBezTo>
                  <a:cubicBezTo>
                    <a:pt x="358" y="321"/>
                    <a:pt x="363" y="318"/>
                    <a:pt x="363" y="318"/>
                  </a:cubicBezTo>
                  <a:cubicBezTo>
                    <a:pt x="371" y="315"/>
                    <a:pt x="371" y="315"/>
                    <a:pt x="371" y="315"/>
                  </a:cubicBezTo>
                  <a:cubicBezTo>
                    <a:pt x="386" y="313"/>
                    <a:pt x="386" y="313"/>
                    <a:pt x="386" y="313"/>
                  </a:cubicBezTo>
                  <a:cubicBezTo>
                    <a:pt x="374" y="320"/>
                    <a:pt x="374" y="320"/>
                    <a:pt x="374" y="320"/>
                  </a:cubicBezTo>
                  <a:cubicBezTo>
                    <a:pt x="365" y="330"/>
                    <a:pt x="365" y="330"/>
                    <a:pt x="365" y="330"/>
                  </a:cubicBezTo>
                  <a:cubicBezTo>
                    <a:pt x="377" y="333"/>
                    <a:pt x="377" y="333"/>
                    <a:pt x="377" y="333"/>
                  </a:cubicBezTo>
                  <a:cubicBezTo>
                    <a:pt x="377" y="333"/>
                    <a:pt x="377" y="342"/>
                    <a:pt x="383" y="340"/>
                  </a:cubicBezTo>
                  <a:cubicBezTo>
                    <a:pt x="388" y="338"/>
                    <a:pt x="400" y="333"/>
                    <a:pt x="402" y="333"/>
                  </a:cubicBezTo>
                  <a:cubicBezTo>
                    <a:pt x="404" y="332"/>
                    <a:pt x="415" y="329"/>
                    <a:pt x="418" y="329"/>
                  </a:cubicBezTo>
                  <a:cubicBezTo>
                    <a:pt x="421" y="329"/>
                    <a:pt x="437" y="327"/>
                    <a:pt x="437" y="327"/>
                  </a:cubicBezTo>
                  <a:cubicBezTo>
                    <a:pt x="439" y="336"/>
                    <a:pt x="439" y="336"/>
                    <a:pt x="439" y="336"/>
                  </a:cubicBezTo>
                  <a:cubicBezTo>
                    <a:pt x="432" y="345"/>
                    <a:pt x="432" y="345"/>
                    <a:pt x="432" y="345"/>
                  </a:cubicBezTo>
                  <a:cubicBezTo>
                    <a:pt x="423" y="354"/>
                    <a:pt x="423" y="354"/>
                    <a:pt x="423" y="354"/>
                  </a:cubicBezTo>
                  <a:cubicBezTo>
                    <a:pt x="409" y="367"/>
                    <a:pt x="409" y="367"/>
                    <a:pt x="409" y="367"/>
                  </a:cubicBezTo>
                  <a:cubicBezTo>
                    <a:pt x="409" y="367"/>
                    <a:pt x="405" y="374"/>
                    <a:pt x="407" y="375"/>
                  </a:cubicBezTo>
                  <a:cubicBezTo>
                    <a:pt x="409" y="376"/>
                    <a:pt x="424" y="374"/>
                    <a:pt x="424" y="374"/>
                  </a:cubicBezTo>
                  <a:cubicBezTo>
                    <a:pt x="441" y="375"/>
                    <a:pt x="441" y="375"/>
                    <a:pt x="441" y="375"/>
                  </a:cubicBezTo>
                  <a:cubicBezTo>
                    <a:pt x="441" y="375"/>
                    <a:pt x="444" y="376"/>
                    <a:pt x="446" y="382"/>
                  </a:cubicBezTo>
                  <a:cubicBezTo>
                    <a:pt x="449" y="389"/>
                    <a:pt x="451" y="392"/>
                    <a:pt x="452" y="394"/>
                  </a:cubicBezTo>
                  <a:cubicBezTo>
                    <a:pt x="454" y="397"/>
                    <a:pt x="458" y="403"/>
                    <a:pt x="458" y="403"/>
                  </a:cubicBezTo>
                  <a:cubicBezTo>
                    <a:pt x="458" y="403"/>
                    <a:pt x="454" y="407"/>
                    <a:pt x="459" y="406"/>
                  </a:cubicBezTo>
                  <a:cubicBezTo>
                    <a:pt x="465" y="406"/>
                    <a:pt x="469" y="405"/>
                    <a:pt x="469" y="405"/>
                  </a:cubicBezTo>
                  <a:cubicBezTo>
                    <a:pt x="469" y="405"/>
                    <a:pt x="470" y="399"/>
                    <a:pt x="472" y="397"/>
                  </a:cubicBezTo>
                  <a:cubicBezTo>
                    <a:pt x="475" y="396"/>
                    <a:pt x="478" y="393"/>
                    <a:pt x="478" y="393"/>
                  </a:cubicBezTo>
                  <a:cubicBezTo>
                    <a:pt x="478" y="393"/>
                    <a:pt x="477" y="387"/>
                    <a:pt x="480" y="385"/>
                  </a:cubicBezTo>
                  <a:cubicBezTo>
                    <a:pt x="483" y="384"/>
                    <a:pt x="487" y="383"/>
                    <a:pt x="491" y="382"/>
                  </a:cubicBezTo>
                  <a:cubicBezTo>
                    <a:pt x="495" y="380"/>
                    <a:pt x="499" y="373"/>
                    <a:pt x="499" y="373"/>
                  </a:cubicBezTo>
                  <a:cubicBezTo>
                    <a:pt x="504" y="369"/>
                    <a:pt x="504" y="369"/>
                    <a:pt x="504" y="369"/>
                  </a:cubicBezTo>
                  <a:cubicBezTo>
                    <a:pt x="516" y="365"/>
                    <a:pt x="516" y="365"/>
                    <a:pt x="516" y="365"/>
                  </a:cubicBezTo>
                  <a:cubicBezTo>
                    <a:pt x="515" y="355"/>
                    <a:pt x="515" y="355"/>
                    <a:pt x="515" y="355"/>
                  </a:cubicBezTo>
                  <a:cubicBezTo>
                    <a:pt x="515" y="355"/>
                    <a:pt x="516" y="353"/>
                    <a:pt x="519" y="353"/>
                  </a:cubicBezTo>
                  <a:cubicBezTo>
                    <a:pt x="521" y="352"/>
                    <a:pt x="542" y="345"/>
                    <a:pt x="542" y="345"/>
                  </a:cubicBezTo>
                  <a:cubicBezTo>
                    <a:pt x="548" y="335"/>
                    <a:pt x="548" y="335"/>
                    <a:pt x="548" y="335"/>
                  </a:cubicBezTo>
                  <a:cubicBezTo>
                    <a:pt x="548" y="325"/>
                    <a:pt x="548" y="325"/>
                    <a:pt x="548" y="325"/>
                  </a:cubicBezTo>
                  <a:cubicBezTo>
                    <a:pt x="548" y="325"/>
                    <a:pt x="550" y="319"/>
                    <a:pt x="546" y="319"/>
                  </a:cubicBezTo>
                  <a:cubicBezTo>
                    <a:pt x="542" y="319"/>
                    <a:pt x="532" y="329"/>
                    <a:pt x="532" y="329"/>
                  </a:cubicBezTo>
                  <a:cubicBezTo>
                    <a:pt x="521" y="330"/>
                    <a:pt x="521" y="330"/>
                    <a:pt x="521" y="330"/>
                  </a:cubicBezTo>
                  <a:cubicBezTo>
                    <a:pt x="521" y="330"/>
                    <a:pt x="516" y="339"/>
                    <a:pt x="514" y="339"/>
                  </a:cubicBezTo>
                  <a:cubicBezTo>
                    <a:pt x="512" y="340"/>
                    <a:pt x="506" y="342"/>
                    <a:pt x="504" y="341"/>
                  </a:cubicBezTo>
                  <a:cubicBezTo>
                    <a:pt x="502" y="341"/>
                    <a:pt x="505" y="352"/>
                    <a:pt x="498" y="339"/>
                  </a:cubicBezTo>
                  <a:cubicBezTo>
                    <a:pt x="491" y="326"/>
                    <a:pt x="488" y="326"/>
                    <a:pt x="488" y="326"/>
                  </a:cubicBezTo>
                  <a:cubicBezTo>
                    <a:pt x="481" y="326"/>
                    <a:pt x="481" y="326"/>
                    <a:pt x="481" y="326"/>
                  </a:cubicBezTo>
                  <a:cubicBezTo>
                    <a:pt x="481" y="326"/>
                    <a:pt x="475" y="329"/>
                    <a:pt x="474" y="327"/>
                  </a:cubicBezTo>
                  <a:cubicBezTo>
                    <a:pt x="474" y="325"/>
                    <a:pt x="471" y="319"/>
                    <a:pt x="471" y="319"/>
                  </a:cubicBezTo>
                  <a:cubicBezTo>
                    <a:pt x="461" y="319"/>
                    <a:pt x="461" y="319"/>
                    <a:pt x="461" y="319"/>
                  </a:cubicBezTo>
                  <a:cubicBezTo>
                    <a:pt x="457" y="321"/>
                    <a:pt x="457" y="321"/>
                    <a:pt x="457" y="321"/>
                  </a:cubicBezTo>
                  <a:cubicBezTo>
                    <a:pt x="442" y="320"/>
                    <a:pt x="442" y="320"/>
                    <a:pt x="442" y="320"/>
                  </a:cubicBezTo>
                  <a:cubicBezTo>
                    <a:pt x="436" y="316"/>
                    <a:pt x="436" y="316"/>
                    <a:pt x="436" y="316"/>
                  </a:cubicBezTo>
                  <a:cubicBezTo>
                    <a:pt x="444" y="312"/>
                    <a:pt x="444" y="312"/>
                    <a:pt x="444" y="312"/>
                  </a:cubicBezTo>
                  <a:cubicBezTo>
                    <a:pt x="444" y="312"/>
                    <a:pt x="447" y="315"/>
                    <a:pt x="448" y="315"/>
                  </a:cubicBezTo>
                  <a:cubicBezTo>
                    <a:pt x="450" y="314"/>
                    <a:pt x="448" y="311"/>
                    <a:pt x="450" y="310"/>
                  </a:cubicBezTo>
                  <a:cubicBezTo>
                    <a:pt x="453" y="309"/>
                    <a:pt x="456" y="306"/>
                    <a:pt x="459" y="308"/>
                  </a:cubicBezTo>
                  <a:cubicBezTo>
                    <a:pt x="462" y="309"/>
                    <a:pt x="459" y="315"/>
                    <a:pt x="464" y="311"/>
                  </a:cubicBezTo>
                  <a:cubicBezTo>
                    <a:pt x="469" y="307"/>
                    <a:pt x="474" y="308"/>
                    <a:pt x="474" y="308"/>
                  </a:cubicBezTo>
                  <a:cubicBezTo>
                    <a:pt x="480" y="298"/>
                    <a:pt x="480" y="298"/>
                    <a:pt x="480" y="298"/>
                  </a:cubicBezTo>
                  <a:cubicBezTo>
                    <a:pt x="484" y="289"/>
                    <a:pt x="484" y="289"/>
                    <a:pt x="484" y="289"/>
                  </a:cubicBezTo>
                  <a:cubicBezTo>
                    <a:pt x="484" y="289"/>
                    <a:pt x="486" y="290"/>
                    <a:pt x="488" y="291"/>
                  </a:cubicBezTo>
                  <a:cubicBezTo>
                    <a:pt x="491" y="291"/>
                    <a:pt x="498" y="279"/>
                    <a:pt x="498" y="279"/>
                  </a:cubicBezTo>
                  <a:cubicBezTo>
                    <a:pt x="498" y="279"/>
                    <a:pt x="499" y="267"/>
                    <a:pt x="501" y="267"/>
                  </a:cubicBezTo>
                  <a:cubicBezTo>
                    <a:pt x="503" y="266"/>
                    <a:pt x="518" y="261"/>
                    <a:pt x="518" y="261"/>
                  </a:cubicBezTo>
                  <a:cubicBezTo>
                    <a:pt x="528" y="255"/>
                    <a:pt x="528" y="255"/>
                    <a:pt x="528" y="255"/>
                  </a:cubicBezTo>
                  <a:cubicBezTo>
                    <a:pt x="528" y="255"/>
                    <a:pt x="533" y="248"/>
                    <a:pt x="535" y="247"/>
                  </a:cubicBezTo>
                  <a:cubicBezTo>
                    <a:pt x="537" y="247"/>
                    <a:pt x="539" y="243"/>
                    <a:pt x="541" y="238"/>
                  </a:cubicBezTo>
                  <a:cubicBezTo>
                    <a:pt x="544" y="234"/>
                    <a:pt x="546" y="231"/>
                    <a:pt x="546" y="231"/>
                  </a:cubicBezTo>
                  <a:cubicBezTo>
                    <a:pt x="546" y="231"/>
                    <a:pt x="558" y="228"/>
                    <a:pt x="557" y="227"/>
                  </a:cubicBezTo>
                  <a:cubicBezTo>
                    <a:pt x="557" y="225"/>
                    <a:pt x="552" y="221"/>
                    <a:pt x="558" y="221"/>
                  </a:cubicBezTo>
                  <a:cubicBezTo>
                    <a:pt x="564" y="221"/>
                    <a:pt x="564" y="221"/>
                    <a:pt x="567" y="219"/>
                  </a:cubicBezTo>
                  <a:cubicBezTo>
                    <a:pt x="569" y="218"/>
                    <a:pt x="568" y="217"/>
                    <a:pt x="569" y="214"/>
                  </a:cubicBezTo>
                  <a:cubicBezTo>
                    <a:pt x="571" y="212"/>
                    <a:pt x="572" y="209"/>
                    <a:pt x="572" y="207"/>
                  </a:cubicBezTo>
                  <a:cubicBezTo>
                    <a:pt x="571" y="205"/>
                    <a:pt x="566" y="197"/>
                    <a:pt x="566" y="195"/>
                  </a:cubicBezTo>
                  <a:cubicBezTo>
                    <a:pt x="565" y="192"/>
                    <a:pt x="566" y="186"/>
                    <a:pt x="566" y="186"/>
                  </a:cubicBezTo>
                  <a:cubicBezTo>
                    <a:pt x="566" y="186"/>
                    <a:pt x="569" y="185"/>
                    <a:pt x="572" y="184"/>
                  </a:cubicBezTo>
                  <a:cubicBezTo>
                    <a:pt x="574" y="182"/>
                    <a:pt x="578" y="175"/>
                    <a:pt x="578" y="175"/>
                  </a:cubicBezTo>
                  <a:cubicBezTo>
                    <a:pt x="579" y="170"/>
                    <a:pt x="579" y="170"/>
                    <a:pt x="579" y="170"/>
                  </a:cubicBezTo>
                  <a:cubicBezTo>
                    <a:pt x="579" y="170"/>
                    <a:pt x="583" y="167"/>
                    <a:pt x="584" y="167"/>
                  </a:cubicBezTo>
                  <a:cubicBezTo>
                    <a:pt x="586" y="166"/>
                    <a:pt x="602" y="160"/>
                    <a:pt x="603" y="160"/>
                  </a:cubicBezTo>
                  <a:cubicBezTo>
                    <a:pt x="604" y="160"/>
                    <a:pt x="614" y="161"/>
                    <a:pt x="611" y="156"/>
                  </a:cubicBezTo>
                  <a:cubicBezTo>
                    <a:pt x="608" y="152"/>
                    <a:pt x="607" y="150"/>
                    <a:pt x="606" y="147"/>
                  </a:cubicBezTo>
                  <a:cubicBezTo>
                    <a:pt x="605" y="144"/>
                    <a:pt x="605" y="137"/>
                    <a:pt x="605" y="136"/>
                  </a:cubicBezTo>
                  <a:cubicBezTo>
                    <a:pt x="606" y="135"/>
                    <a:pt x="614" y="132"/>
                    <a:pt x="605" y="131"/>
                  </a:cubicBezTo>
                  <a:cubicBezTo>
                    <a:pt x="596" y="130"/>
                    <a:pt x="603" y="127"/>
                    <a:pt x="601" y="125"/>
                  </a:cubicBezTo>
                  <a:cubicBezTo>
                    <a:pt x="598" y="123"/>
                    <a:pt x="592" y="119"/>
                    <a:pt x="592" y="119"/>
                  </a:cubicBezTo>
                  <a:cubicBezTo>
                    <a:pt x="589" y="119"/>
                    <a:pt x="589" y="119"/>
                    <a:pt x="589" y="119"/>
                  </a:cubicBezTo>
                  <a:cubicBezTo>
                    <a:pt x="590" y="109"/>
                    <a:pt x="590" y="109"/>
                    <a:pt x="590" y="109"/>
                  </a:cubicBezTo>
                  <a:cubicBezTo>
                    <a:pt x="590" y="109"/>
                    <a:pt x="593" y="105"/>
                    <a:pt x="594" y="105"/>
                  </a:cubicBezTo>
                  <a:cubicBezTo>
                    <a:pt x="595" y="104"/>
                    <a:pt x="596" y="100"/>
                    <a:pt x="594" y="100"/>
                  </a:cubicBezTo>
                  <a:cubicBezTo>
                    <a:pt x="592" y="101"/>
                    <a:pt x="586" y="102"/>
                    <a:pt x="586" y="102"/>
                  </a:cubicBezTo>
                  <a:cubicBezTo>
                    <a:pt x="586" y="102"/>
                    <a:pt x="581" y="102"/>
                    <a:pt x="582" y="100"/>
                  </a:cubicBezTo>
                  <a:cubicBezTo>
                    <a:pt x="582" y="97"/>
                    <a:pt x="584" y="97"/>
                    <a:pt x="587" y="94"/>
                  </a:cubicBezTo>
                  <a:cubicBezTo>
                    <a:pt x="590" y="91"/>
                    <a:pt x="591" y="89"/>
                    <a:pt x="591" y="89"/>
                  </a:cubicBezTo>
                  <a:cubicBezTo>
                    <a:pt x="590" y="83"/>
                    <a:pt x="590" y="83"/>
                    <a:pt x="590" y="83"/>
                  </a:cubicBezTo>
                  <a:cubicBezTo>
                    <a:pt x="590" y="83"/>
                    <a:pt x="590" y="79"/>
                    <a:pt x="589" y="79"/>
                  </a:cubicBezTo>
                  <a:cubicBezTo>
                    <a:pt x="589" y="78"/>
                    <a:pt x="583" y="66"/>
                    <a:pt x="583" y="66"/>
                  </a:cubicBezTo>
                  <a:cubicBezTo>
                    <a:pt x="583" y="66"/>
                    <a:pt x="577" y="64"/>
                    <a:pt x="576" y="66"/>
                  </a:cubicBezTo>
                  <a:cubicBezTo>
                    <a:pt x="576" y="68"/>
                    <a:pt x="574" y="72"/>
                    <a:pt x="574" y="72"/>
                  </a:cubicBezTo>
                  <a:cubicBezTo>
                    <a:pt x="567" y="72"/>
                    <a:pt x="567" y="72"/>
                    <a:pt x="567" y="72"/>
                  </a:cubicBezTo>
                  <a:cubicBezTo>
                    <a:pt x="563" y="69"/>
                    <a:pt x="563" y="69"/>
                    <a:pt x="563" y="69"/>
                  </a:cubicBezTo>
                  <a:cubicBezTo>
                    <a:pt x="555" y="67"/>
                    <a:pt x="555" y="67"/>
                    <a:pt x="555" y="67"/>
                  </a:cubicBezTo>
                  <a:cubicBezTo>
                    <a:pt x="555" y="67"/>
                    <a:pt x="554" y="68"/>
                    <a:pt x="553" y="69"/>
                  </a:cubicBezTo>
                  <a:cubicBezTo>
                    <a:pt x="553" y="70"/>
                    <a:pt x="545" y="65"/>
                    <a:pt x="545" y="65"/>
                  </a:cubicBezTo>
                  <a:cubicBezTo>
                    <a:pt x="545" y="65"/>
                    <a:pt x="542" y="69"/>
                    <a:pt x="541" y="70"/>
                  </a:cubicBezTo>
                  <a:cubicBezTo>
                    <a:pt x="541" y="70"/>
                    <a:pt x="533" y="68"/>
                    <a:pt x="533" y="68"/>
                  </a:cubicBezTo>
                  <a:cubicBezTo>
                    <a:pt x="525" y="69"/>
                    <a:pt x="525" y="69"/>
                    <a:pt x="525" y="69"/>
                  </a:cubicBezTo>
                  <a:cubicBezTo>
                    <a:pt x="518" y="70"/>
                    <a:pt x="518" y="70"/>
                    <a:pt x="518" y="70"/>
                  </a:cubicBezTo>
                  <a:cubicBezTo>
                    <a:pt x="512" y="67"/>
                    <a:pt x="512" y="67"/>
                    <a:pt x="512" y="67"/>
                  </a:cubicBezTo>
                  <a:cubicBezTo>
                    <a:pt x="510" y="70"/>
                    <a:pt x="510" y="70"/>
                    <a:pt x="510" y="70"/>
                  </a:cubicBezTo>
                  <a:cubicBezTo>
                    <a:pt x="511" y="75"/>
                    <a:pt x="511" y="75"/>
                    <a:pt x="511" y="75"/>
                  </a:cubicBezTo>
                  <a:cubicBezTo>
                    <a:pt x="506" y="78"/>
                    <a:pt x="506" y="78"/>
                    <a:pt x="506" y="78"/>
                  </a:cubicBezTo>
                  <a:cubicBezTo>
                    <a:pt x="500" y="74"/>
                    <a:pt x="500" y="74"/>
                    <a:pt x="500" y="74"/>
                  </a:cubicBezTo>
                  <a:cubicBezTo>
                    <a:pt x="495" y="73"/>
                    <a:pt x="495" y="73"/>
                    <a:pt x="495" y="73"/>
                  </a:cubicBezTo>
                  <a:cubicBezTo>
                    <a:pt x="488" y="66"/>
                    <a:pt x="488" y="66"/>
                    <a:pt x="488" y="66"/>
                  </a:cubicBezTo>
                  <a:cubicBezTo>
                    <a:pt x="482" y="64"/>
                    <a:pt x="482" y="64"/>
                    <a:pt x="482" y="64"/>
                  </a:cubicBezTo>
                  <a:cubicBezTo>
                    <a:pt x="476" y="61"/>
                    <a:pt x="476" y="61"/>
                    <a:pt x="476" y="61"/>
                  </a:cubicBezTo>
                  <a:cubicBezTo>
                    <a:pt x="476" y="61"/>
                    <a:pt x="473" y="69"/>
                    <a:pt x="472" y="70"/>
                  </a:cubicBezTo>
                  <a:cubicBezTo>
                    <a:pt x="471" y="70"/>
                    <a:pt x="466" y="72"/>
                    <a:pt x="465" y="72"/>
                  </a:cubicBezTo>
                  <a:cubicBezTo>
                    <a:pt x="463" y="73"/>
                    <a:pt x="462" y="78"/>
                    <a:pt x="462" y="78"/>
                  </a:cubicBezTo>
                  <a:cubicBezTo>
                    <a:pt x="457" y="81"/>
                    <a:pt x="457" y="81"/>
                    <a:pt x="457" y="81"/>
                  </a:cubicBezTo>
                  <a:cubicBezTo>
                    <a:pt x="457" y="81"/>
                    <a:pt x="454" y="79"/>
                    <a:pt x="452" y="79"/>
                  </a:cubicBezTo>
                  <a:cubicBezTo>
                    <a:pt x="451" y="79"/>
                    <a:pt x="450" y="80"/>
                    <a:pt x="450" y="80"/>
                  </a:cubicBezTo>
                  <a:cubicBezTo>
                    <a:pt x="448" y="83"/>
                    <a:pt x="448" y="83"/>
                    <a:pt x="448" y="83"/>
                  </a:cubicBezTo>
                  <a:cubicBezTo>
                    <a:pt x="448" y="83"/>
                    <a:pt x="447" y="83"/>
                    <a:pt x="444" y="81"/>
                  </a:cubicBezTo>
                  <a:cubicBezTo>
                    <a:pt x="442" y="80"/>
                    <a:pt x="439" y="78"/>
                    <a:pt x="439" y="78"/>
                  </a:cubicBezTo>
                  <a:cubicBezTo>
                    <a:pt x="436" y="77"/>
                    <a:pt x="436" y="77"/>
                    <a:pt x="436" y="77"/>
                  </a:cubicBezTo>
                  <a:cubicBezTo>
                    <a:pt x="436" y="77"/>
                    <a:pt x="427" y="81"/>
                    <a:pt x="426" y="82"/>
                  </a:cubicBezTo>
                  <a:cubicBezTo>
                    <a:pt x="426" y="83"/>
                    <a:pt x="424" y="86"/>
                    <a:pt x="424" y="86"/>
                  </a:cubicBezTo>
                  <a:cubicBezTo>
                    <a:pt x="419" y="82"/>
                    <a:pt x="419" y="82"/>
                    <a:pt x="419" y="82"/>
                  </a:cubicBezTo>
                  <a:cubicBezTo>
                    <a:pt x="413" y="78"/>
                    <a:pt x="413" y="78"/>
                    <a:pt x="413" y="78"/>
                  </a:cubicBezTo>
                  <a:cubicBezTo>
                    <a:pt x="412" y="71"/>
                    <a:pt x="412" y="71"/>
                    <a:pt x="412" y="71"/>
                  </a:cubicBezTo>
                  <a:cubicBezTo>
                    <a:pt x="401" y="61"/>
                    <a:pt x="401" y="61"/>
                    <a:pt x="401" y="61"/>
                  </a:cubicBezTo>
                  <a:cubicBezTo>
                    <a:pt x="399" y="51"/>
                    <a:pt x="399" y="51"/>
                    <a:pt x="399" y="51"/>
                  </a:cubicBezTo>
                  <a:cubicBezTo>
                    <a:pt x="391" y="45"/>
                    <a:pt x="391" y="45"/>
                    <a:pt x="391" y="45"/>
                  </a:cubicBezTo>
                  <a:cubicBezTo>
                    <a:pt x="386" y="51"/>
                    <a:pt x="386" y="51"/>
                    <a:pt x="386" y="51"/>
                  </a:cubicBezTo>
                  <a:cubicBezTo>
                    <a:pt x="378" y="50"/>
                    <a:pt x="378" y="50"/>
                    <a:pt x="378" y="50"/>
                  </a:cubicBezTo>
                  <a:cubicBezTo>
                    <a:pt x="370" y="52"/>
                    <a:pt x="370" y="52"/>
                    <a:pt x="370" y="52"/>
                  </a:cubicBezTo>
                  <a:cubicBezTo>
                    <a:pt x="370" y="52"/>
                    <a:pt x="365" y="57"/>
                    <a:pt x="365" y="55"/>
                  </a:cubicBezTo>
                  <a:cubicBezTo>
                    <a:pt x="364" y="53"/>
                    <a:pt x="366" y="49"/>
                    <a:pt x="366" y="47"/>
                  </a:cubicBezTo>
                  <a:cubicBezTo>
                    <a:pt x="365" y="46"/>
                    <a:pt x="360" y="49"/>
                    <a:pt x="361" y="45"/>
                  </a:cubicBezTo>
                  <a:cubicBezTo>
                    <a:pt x="362" y="43"/>
                    <a:pt x="361" y="40"/>
                    <a:pt x="360" y="39"/>
                  </a:cubicBezTo>
                  <a:cubicBezTo>
                    <a:pt x="358" y="37"/>
                    <a:pt x="352" y="37"/>
                    <a:pt x="354" y="33"/>
                  </a:cubicBezTo>
                  <a:cubicBezTo>
                    <a:pt x="356" y="30"/>
                    <a:pt x="361" y="28"/>
                    <a:pt x="361" y="28"/>
                  </a:cubicBezTo>
                  <a:cubicBezTo>
                    <a:pt x="361" y="26"/>
                    <a:pt x="361" y="26"/>
                    <a:pt x="361" y="26"/>
                  </a:cubicBezTo>
                  <a:cubicBezTo>
                    <a:pt x="357" y="22"/>
                    <a:pt x="357" y="22"/>
                    <a:pt x="357" y="22"/>
                  </a:cubicBezTo>
                  <a:cubicBezTo>
                    <a:pt x="346" y="17"/>
                    <a:pt x="346" y="17"/>
                    <a:pt x="346" y="17"/>
                  </a:cubicBezTo>
                  <a:cubicBezTo>
                    <a:pt x="346" y="17"/>
                    <a:pt x="345" y="11"/>
                    <a:pt x="343" y="11"/>
                  </a:cubicBezTo>
                  <a:cubicBezTo>
                    <a:pt x="342" y="10"/>
                    <a:pt x="339" y="7"/>
                    <a:pt x="339" y="7"/>
                  </a:cubicBezTo>
                  <a:cubicBezTo>
                    <a:pt x="339" y="7"/>
                    <a:pt x="336" y="3"/>
                    <a:pt x="332" y="2"/>
                  </a:cubicBezTo>
                  <a:cubicBezTo>
                    <a:pt x="328" y="0"/>
                    <a:pt x="325" y="9"/>
                    <a:pt x="325" y="9"/>
                  </a:cubicBezTo>
                  <a:cubicBezTo>
                    <a:pt x="321" y="5"/>
                    <a:pt x="321" y="5"/>
                    <a:pt x="321" y="5"/>
                  </a:cubicBezTo>
                  <a:cubicBezTo>
                    <a:pt x="313" y="8"/>
                    <a:pt x="313" y="8"/>
                    <a:pt x="313" y="8"/>
                  </a:cubicBezTo>
                  <a:cubicBezTo>
                    <a:pt x="307" y="17"/>
                    <a:pt x="307" y="17"/>
                    <a:pt x="307" y="17"/>
                  </a:cubicBezTo>
                  <a:cubicBezTo>
                    <a:pt x="303" y="18"/>
                    <a:pt x="303" y="18"/>
                    <a:pt x="303" y="18"/>
                  </a:cubicBezTo>
                  <a:cubicBezTo>
                    <a:pt x="297" y="19"/>
                    <a:pt x="297" y="19"/>
                    <a:pt x="297" y="19"/>
                  </a:cubicBezTo>
                  <a:cubicBezTo>
                    <a:pt x="288" y="21"/>
                    <a:pt x="288" y="21"/>
                    <a:pt x="288" y="21"/>
                  </a:cubicBezTo>
                  <a:cubicBezTo>
                    <a:pt x="286" y="27"/>
                    <a:pt x="286" y="27"/>
                    <a:pt x="286" y="27"/>
                  </a:cubicBezTo>
                  <a:cubicBezTo>
                    <a:pt x="287" y="33"/>
                    <a:pt x="287" y="33"/>
                    <a:pt x="287" y="33"/>
                  </a:cubicBezTo>
                  <a:cubicBezTo>
                    <a:pt x="282" y="37"/>
                    <a:pt x="282" y="37"/>
                    <a:pt x="282" y="37"/>
                  </a:cubicBezTo>
                  <a:cubicBezTo>
                    <a:pt x="270" y="36"/>
                    <a:pt x="270" y="36"/>
                    <a:pt x="270" y="36"/>
                  </a:cubicBezTo>
                  <a:cubicBezTo>
                    <a:pt x="262" y="38"/>
                    <a:pt x="262" y="38"/>
                    <a:pt x="262" y="38"/>
                  </a:cubicBezTo>
                  <a:cubicBezTo>
                    <a:pt x="258" y="44"/>
                    <a:pt x="258" y="44"/>
                    <a:pt x="258" y="44"/>
                  </a:cubicBezTo>
                  <a:cubicBezTo>
                    <a:pt x="246" y="44"/>
                    <a:pt x="246" y="44"/>
                    <a:pt x="246" y="44"/>
                  </a:cubicBezTo>
                  <a:cubicBezTo>
                    <a:pt x="244" y="56"/>
                    <a:pt x="244" y="56"/>
                    <a:pt x="244" y="56"/>
                  </a:cubicBezTo>
                  <a:cubicBezTo>
                    <a:pt x="241" y="64"/>
                    <a:pt x="241" y="64"/>
                    <a:pt x="241" y="64"/>
                  </a:cubicBezTo>
                  <a:cubicBezTo>
                    <a:pt x="238" y="73"/>
                    <a:pt x="238" y="73"/>
                    <a:pt x="238" y="73"/>
                  </a:cubicBezTo>
                  <a:cubicBezTo>
                    <a:pt x="240" y="78"/>
                    <a:pt x="240" y="78"/>
                    <a:pt x="240" y="78"/>
                  </a:cubicBezTo>
                  <a:cubicBezTo>
                    <a:pt x="243" y="85"/>
                    <a:pt x="243" y="85"/>
                    <a:pt x="243" y="85"/>
                  </a:cubicBezTo>
                  <a:cubicBezTo>
                    <a:pt x="249" y="92"/>
                    <a:pt x="249" y="92"/>
                    <a:pt x="249" y="92"/>
                  </a:cubicBezTo>
                  <a:cubicBezTo>
                    <a:pt x="249" y="92"/>
                    <a:pt x="249" y="92"/>
                    <a:pt x="249" y="92"/>
                  </a:cubicBezTo>
                  <a:cubicBezTo>
                    <a:pt x="243" y="94"/>
                    <a:pt x="243" y="94"/>
                    <a:pt x="243" y="94"/>
                  </a:cubicBezTo>
                  <a:cubicBezTo>
                    <a:pt x="239" y="95"/>
                    <a:pt x="239" y="95"/>
                    <a:pt x="239" y="95"/>
                  </a:cubicBezTo>
                  <a:cubicBezTo>
                    <a:pt x="235" y="89"/>
                    <a:pt x="235" y="89"/>
                    <a:pt x="235" y="89"/>
                  </a:cubicBezTo>
                  <a:cubicBezTo>
                    <a:pt x="229" y="87"/>
                    <a:pt x="229" y="87"/>
                    <a:pt x="229" y="87"/>
                  </a:cubicBezTo>
                  <a:cubicBezTo>
                    <a:pt x="222" y="90"/>
                    <a:pt x="222" y="90"/>
                    <a:pt x="222" y="90"/>
                  </a:cubicBezTo>
                  <a:cubicBezTo>
                    <a:pt x="215" y="92"/>
                    <a:pt x="215" y="92"/>
                    <a:pt x="215" y="92"/>
                  </a:cubicBezTo>
                  <a:cubicBezTo>
                    <a:pt x="213" y="92"/>
                    <a:pt x="213" y="92"/>
                    <a:pt x="213" y="92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05" y="99"/>
                    <a:pt x="205" y="99"/>
                    <a:pt x="205" y="99"/>
                  </a:cubicBezTo>
                  <a:cubicBezTo>
                    <a:pt x="205" y="99"/>
                    <a:pt x="203" y="97"/>
                    <a:pt x="202" y="96"/>
                  </a:cubicBezTo>
                  <a:cubicBezTo>
                    <a:pt x="201" y="95"/>
                    <a:pt x="198" y="93"/>
                    <a:pt x="198" y="93"/>
                  </a:cubicBezTo>
                  <a:cubicBezTo>
                    <a:pt x="198" y="93"/>
                    <a:pt x="197" y="91"/>
                    <a:pt x="196" y="90"/>
                  </a:cubicBezTo>
                  <a:cubicBezTo>
                    <a:pt x="195" y="90"/>
                    <a:pt x="189" y="94"/>
                    <a:pt x="189" y="94"/>
                  </a:cubicBezTo>
                  <a:cubicBezTo>
                    <a:pt x="189" y="94"/>
                    <a:pt x="184" y="97"/>
                    <a:pt x="184" y="98"/>
                  </a:cubicBezTo>
                  <a:cubicBezTo>
                    <a:pt x="185" y="98"/>
                    <a:pt x="184" y="103"/>
                    <a:pt x="184" y="103"/>
                  </a:cubicBezTo>
                  <a:cubicBezTo>
                    <a:pt x="177" y="97"/>
                    <a:pt x="177" y="97"/>
                    <a:pt x="177" y="97"/>
                  </a:cubicBezTo>
                  <a:cubicBezTo>
                    <a:pt x="172" y="101"/>
                    <a:pt x="172" y="101"/>
                    <a:pt x="172" y="101"/>
                  </a:cubicBezTo>
                  <a:cubicBezTo>
                    <a:pt x="168" y="98"/>
                    <a:pt x="168" y="98"/>
                    <a:pt x="168" y="98"/>
                  </a:cubicBezTo>
                  <a:cubicBezTo>
                    <a:pt x="166" y="97"/>
                    <a:pt x="166" y="97"/>
                    <a:pt x="166" y="97"/>
                  </a:cubicBezTo>
                  <a:cubicBezTo>
                    <a:pt x="160" y="104"/>
                    <a:pt x="160" y="104"/>
                    <a:pt x="160" y="104"/>
                  </a:cubicBezTo>
                  <a:cubicBezTo>
                    <a:pt x="156" y="102"/>
                    <a:pt x="156" y="102"/>
                    <a:pt x="156" y="102"/>
                  </a:cubicBezTo>
                  <a:cubicBezTo>
                    <a:pt x="154" y="109"/>
                    <a:pt x="154" y="109"/>
                    <a:pt x="154" y="109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5"/>
                    <a:pt x="144" y="104"/>
                    <a:pt x="143" y="104"/>
                  </a:cubicBezTo>
                  <a:cubicBezTo>
                    <a:pt x="142" y="104"/>
                    <a:pt x="139" y="108"/>
                    <a:pt x="139" y="108"/>
                  </a:cubicBezTo>
                  <a:cubicBezTo>
                    <a:pt x="134" y="104"/>
                    <a:pt x="134" y="104"/>
                    <a:pt x="134" y="104"/>
                  </a:cubicBezTo>
                  <a:cubicBezTo>
                    <a:pt x="130" y="101"/>
                    <a:pt x="130" y="101"/>
                    <a:pt x="130" y="101"/>
                  </a:cubicBezTo>
                  <a:cubicBezTo>
                    <a:pt x="130" y="101"/>
                    <a:pt x="119" y="102"/>
                    <a:pt x="118" y="102"/>
                  </a:cubicBezTo>
                  <a:cubicBezTo>
                    <a:pt x="117" y="102"/>
                    <a:pt x="110" y="101"/>
                    <a:pt x="110" y="101"/>
                  </a:cubicBezTo>
                  <a:cubicBezTo>
                    <a:pt x="101" y="103"/>
                    <a:pt x="101" y="103"/>
                    <a:pt x="101" y="103"/>
                  </a:cubicBezTo>
                  <a:cubicBezTo>
                    <a:pt x="88" y="103"/>
                    <a:pt x="88" y="103"/>
                    <a:pt x="88" y="103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67" y="104"/>
                    <a:pt x="67" y="104"/>
                    <a:pt x="67" y="104"/>
                  </a:cubicBezTo>
                  <a:cubicBezTo>
                    <a:pt x="60" y="109"/>
                    <a:pt x="60" y="109"/>
                    <a:pt x="60" y="109"/>
                  </a:cubicBezTo>
                  <a:cubicBezTo>
                    <a:pt x="53" y="110"/>
                    <a:pt x="53" y="110"/>
                    <a:pt x="53" y="110"/>
                  </a:cubicBezTo>
                  <a:cubicBezTo>
                    <a:pt x="45" y="111"/>
                    <a:pt x="45" y="111"/>
                    <a:pt x="45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43" y="112"/>
                    <a:pt x="43" y="112"/>
                    <a:pt x="43" y="112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0" y="115"/>
                    <a:pt x="40" y="115"/>
                    <a:pt x="40" y="115"/>
                  </a:cubicBezTo>
                  <a:cubicBezTo>
                    <a:pt x="38" y="117"/>
                    <a:pt x="38" y="117"/>
                    <a:pt x="38" y="117"/>
                  </a:cubicBezTo>
                  <a:cubicBezTo>
                    <a:pt x="37" y="122"/>
                    <a:pt x="37" y="122"/>
                    <a:pt x="37" y="122"/>
                  </a:cubicBezTo>
                  <a:cubicBezTo>
                    <a:pt x="36" y="124"/>
                    <a:pt x="34" y="126"/>
                    <a:pt x="33" y="128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3" y="128"/>
                    <a:pt x="30" y="127"/>
                    <a:pt x="30" y="129"/>
                  </a:cubicBezTo>
                  <a:cubicBezTo>
                    <a:pt x="30" y="130"/>
                    <a:pt x="30" y="130"/>
                    <a:pt x="30" y="130"/>
                  </a:cubicBezTo>
                  <a:cubicBezTo>
                    <a:pt x="27" y="131"/>
                    <a:pt x="22" y="129"/>
                    <a:pt x="22" y="129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3"/>
                    <a:pt x="17" y="134"/>
                    <a:pt x="18" y="134"/>
                  </a:cubicBezTo>
                  <a:cubicBezTo>
                    <a:pt x="19" y="135"/>
                    <a:pt x="19" y="135"/>
                    <a:pt x="19" y="136"/>
                  </a:cubicBezTo>
                  <a:cubicBezTo>
                    <a:pt x="20" y="136"/>
                    <a:pt x="20" y="137"/>
                    <a:pt x="20" y="137"/>
                  </a:cubicBezTo>
                  <a:cubicBezTo>
                    <a:pt x="22" y="142"/>
                    <a:pt x="22" y="142"/>
                    <a:pt x="22" y="142"/>
                  </a:cubicBezTo>
                  <a:cubicBezTo>
                    <a:pt x="22" y="146"/>
                    <a:pt x="22" y="146"/>
                    <a:pt x="22" y="146"/>
                  </a:cubicBezTo>
                  <a:cubicBezTo>
                    <a:pt x="22" y="146"/>
                    <a:pt x="22" y="149"/>
                    <a:pt x="24" y="149"/>
                  </a:cubicBezTo>
                  <a:cubicBezTo>
                    <a:pt x="26" y="149"/>
                    <a:pt x="27" y="150"/>
                    <a:pt x="27" y="152"/>
                  </a:cubicBezTo>
                  <a:cubicBezTo>
                    <a:pt x="27" y="154"/>
                    <a:pt x="32" y="156"/>
                    <a:pt x="32" y="156"/>
                  </a:cubicBezTo>
                  <a:cubicBezTo>
                    <a:pt x="32" y="156"/>
                    <a:pt x="32" y="160"/>
                    <a:pt x="33" y="161"/>
                  </a:cubicBezTo>
                  <a:cubicBezTo>
                    <a:pt x="35" y="162"/>
                    <a:pt x="37" y="163"/>
                    <a:pt x="40" y="163"/>
                  </a:cubicBezTo>
                  <a:cubicBezTo>
                    <a:pt x="43" y="164"/>
                    <a:pt x="42" y="168"/>
                    <a:pt x="44" y="169"/>
                  </a:cubicBezTo>
                  <a:cubicBezTo>
                    <a:pt x="46" y="170"/>
                    <a:pt x="48" y="172"/>
                    <a:pt x="46" y="172"/>
                  </a:cubicBezTo>
                  <a:cubicBezTo>
                    <a:pt x="45" y="173"/>
                    <a:pt x="42" y="173"/>
                    <a:pt x="42" y="173"/>
                  </a:cubicBezTo>
                  <a:cubicBezTo>
                    <a:pt x="42" y="173"/>
                    <a:pt x="41" y="174"/>
                    <a:pt x="41" y="176"/>
                  </a:cubicBezTo>
                  <a:cubicBezTo>
                    <a:pt x="42" y="177"/>
                    <a:pt x="42" y="177"/>
                    <a:pt x="42" y="177"/>
                  </a:cubicBezTo>
                  <a:cubicBezTo>
                    <a:pt x="46" y="182"/>
                    <a:pt x="46" y="182"/>
                    <a:pt x="46" y="182"/>
                  </a:cubicBezTo>
                  <a:cubicBezTo>
                    <a:pt x="46" y="188"/>
                    <a:pt x="46" y="188"/>
                    <a:pt x="46" y="188"/>
                  </a:cubicBezTo>
                  <a:cubicBezTo>
                    <a:pt x="46" y="188"/>
                    <a:pt x="46" y="190"/>
                    <a:pt x="46" y="192"/>
                  </a:cubicBezTo>
                  <a:cubicBezTo>
                    <a:pt x="46" y="193"/>
                    <a:pt x="45" y="195"/>
                    <a:pt x="43" y="195"/>
                  </a:cubicBezTo>
                  <a:cubicBezTo>
                    <a:pt x="43" y="195"/>
                    <a:pt x="43" y="195"/>
                    <a:pt x="43" y="195"/>
                  </a:cubicBezTo>
                  <a:cubicBezTo>
                    <a:pt x="43" y="195"/>
                    <a:pt x="43" y="195"/>
                    <a:pt x="43" y="195"/>
                  </a:cubicBezTo>
                  <a:cubicBezTo>
                    <a:pt x="42" y="195"/>
                    <a:pt x="42" y="195"/>
                    <a:pt x="42" y="195"/>
                  </a:cubicBezTo>
                  <a:cubicBezTo>
                    <a:pt x="41" y="196"/>
                    <a:pt x="41" y="198"/>
                    <a:pt x="40" y="198"/>
                  </a:cubicBezTo>
                  <a:cubicBezTo>
                    <a:pt x="39" y="199"/>
                    <a:pt x="37" y="196"/>
                    <a:pt x="36" y="199"/>
                  </a:cubicBezTo>
                  <a:cubicBezTo>
                    <a:pt x="35" y="203"/>
                    <a:pt x="33" y="206"/>
                    <a:pt x="33" y="207"/>
                  </a:cubicBezTo>
                  <a:cubicBezTo>
                    <a:pt x="32" y="208"/>
                    <a:pt x="29" y="209"/>
                    <a:pt x="29" y="211"/>
                  </a:cubicBezTo>
                  <a:cubicBezTo>
                    <a:pt x="28" y="213"/>
                    <a:pt x="28" y="211"/>
                    <a:pt x="26" y="216"/>
                  </a:cubicBezTo>
                  <a:cubicBezTo>
                    <a:pt x="24" y="221"/>
                    <a:pt x="23" y="223"/>
                    <a:pt x="23" y="223"/>
                  </a:cubicBezTo>
                  <a:cubicBezTo>
                    <a:pt x="14" y="235"/>
                    <a:pt x="14" y="235"/>
                    <a:pt x="14" y="235"/>
                  </a:cubicBezTo>
                  <a:cubicBezTo>
                    <a:pt x="14" y="235"/>
                    <a:pt x="9" y="243"/>
                    <a:pt x="9" y="244"/>
                  </a:cubicBezTo>
                  <a:cubicBezTo>
                    <a:pt x="9" y="245"/>
                    <a:pt x="9" y="249"/>
                    <a:pt x="9" y="249"/>
                  </a:cubicBezTo>
                  <a:cubicBezTo>
                    <a:pt x="13" y="253"/>
                    <a:pt x="13" y="253"/>
                    <a:pt x="13" y="253"/>
                  </a:cubicBezTo>
                  <a:cubicBezTo>
                    <a:pt x="13" y="257"/>
                    <a:pt x="13" y="257"/>
                    <a:pt x="13" y="257"/>
                  </a:cubicBezTo>
                  <a:cubicBezTo>
                    <a:pt x="13" y="257"/>
                    <a:pt x="13" y="260"/>
                    <a:pt x="14" y="261"/>
                  </a:cubicBezTo>
                  <a:cubicBezTo>
                    <a:pt x="15" y="261"/>
                    <a:pt x="15" y="261"/>
                    <a:pt x="15" y="261"/>
                  </a:cubicBezTo>
                  <a:cubicBezTo>
                    <a:pt x="14" y="264"/>
                    <a:pt x="14" y="264"/>
                    <a:pt x="14" y="264"/>
                  </a:cubicBezTo>
                  <a:cubicBezTo>
                    <a:pt x="14" y="264"/>
                    <a:pt x="15" y="267"/>
                    <a:pt x="16" y="267"/>
                  </a:cubicBezTo>
                  <a:cubicBezTo>
                    <a:pt x="16" y="267"/>
                    <a:pt x="18" y="268"/>
                    <a:pt x="18" y="268"/>
                  </a:cubicBezTo>
                  <a:cubicBezTo>
                    <a:pt x="18" y="268"/>
                    <a:pt x="20" y="270"/>
                    <a:pt x="20" y="270"/>
                  </a:cubicBezTo>
                  <a:cubicBezTo>
                    <a:pt x="21" y="271"/>
                    <a:pt x="20" y="273"/>
                    <a:pt x="20" y="273"/>
                  </a:cubicBezTo>
                  <a:cubicBezTo>
                    <a:pt x="20" y="273"/>
                    <a:pt x="20" y="274"/>
                    <a:pt x="19" y="274"/>
                  </a:cubicBezTo>
                  <a:cubicBezTo>
                    <a:pt x="18" y="274"/>
                    <a:pt x="18" y="274"/>
                    <a:pt x="16" y="274"/>
                  </a:cubicBezTo>
                  <a:cubicBezTo>
                    <a:pt x="16" y="273"/>
                    <a:pt x="16" y="273"/>
                    <a:pt x="15" y="273"/>
                  </a:cubicBezTo>
                  <a:cubicBezTo>
                    <a:pt x="13" y="273"/>
                    <a:pt x="13" y="273"/>
                    <a:pt x="13" y="273"/>
                  </a:cubicBezTo>
                  <a:cubicBezTo>
                    <a:pt x="12" y="273"/>
                    <a:pt x="12" y="273"/>
                    <a:pt x="11" y="273"/>
                  </a:cubicBezTo>
                  <a:cubicBezTo>
                    <a:pt x="10" y="273"/>
                    <a:pt x="10" y="273"/>
                    <a:pt x="10" y="273"/>
                  </a:cubicBezTo>
                  <a:cubicBezTo>
                    <a:pt x="9" y="273"/>
                    <a:pt x="9" y="273"/>
                    <a:pt x="8" y="274"/>
                  </a:cubicBezTo>
                  <a:cubicBezTo>
                    <a:pt x="8" y="275"/>
                    <a:pt x="8" y="275"/>
                    <a:pt x="8" y="275"/>
                  </a:cubicBezTo>
                  <a:cubicBezTo>
                    <a:pt x="8" y="275"/>
                    <a:pt x="7" y="276"/>
                    <a:pt x="7" y="277"/>
                  </a:cubicBezTo>
                  <a:cubicBezTo>
                    <a:pt x="6" y="277"/>
                    <a:pt x="6" y="279"/>
                    <a:pt x="6" y="279"/>
                  </a:cubicBezTo>
                  <a:cubicBezTo>
                    <a:pt x="6" y="279"/>
                    <a:pt x="6" y="280"/>
                    <a:pt x="6" y="280"/>
                  </a:cubicBezTo>
                  <a:cubicBezTo>
                    <a:pt x="6" y="280"/>
                    <a:pt x="6" y="282"/>
                    <a:pt x="6" y="282"/>
                  </a:cubicBezTo>
                  <a:cubicBezTo>
                    <a:pt x="5" y="284"/>
                    <a:pt x="5" y="284"/>
                    <a:pt x="5" y="284"/>
                  </a:cubicBezTo>
                  <a:cubicBezTo>
                    <a:pt x="5" y="284"/>
                    <a:pt x="4" y="285"/>
                    <a:pt x="5" y="286"/>
                  </a:cubicBezTo>
                  <a:cubicBezTo>
                    <a:pt x="5" y="286"/>
                    <a:pt x="5" y="287"/>
                    <a:pt x="5" y="287"/>
                  </a:cubicBezTo>
                  <a:cubicBezTo>
                    <a:pt x="6" y="288"/>
                    <a:pt x="6" y="288"/>
                    <a:pt x="6" y="288"/>
                  </a:cubicBezTo>
                  <a:cubicBezTo>
                    <a:pt x="4" y="290"/>
                    <a:pt x="4" y="290"/>
                    <a:pt x="4" y="290"/>
                  </a:cubicBezTo>
                  <a:cubicBezTo>
                    <a:pt x="4" y="292"/>
                    <a:pt x="4" y="292"/>
                    <a:pt x="4" y="292"/>
                  </a:cubicBezTo>
                  <a:cubicBezTo>
                    <a:pt x="4" y="292"/>
                    <a:pt x="5" y="293"/>
                    <a:pt x="4" y="294"/>
                  </a:cubicBezTo>
                  <a:cubicBezTo>
                    <a:pt x="4" y="294"/>
                    <a:pt x="3" y="295"/>
                    <a:pt x="3" y="295"/>
                  </a:cubicBezTo>
                  <a:cubicBezTo>
                    <a:pt x="3" y="295"/>
                    <a:pt x="1" y="297"/>
                    <a:pt x="1" y="297"/>
                  </a:cubicBezTo>
                  <a:cubicBezTo>
                    <a:pt x="1" y="297"/>
                    <a:pt x="1" y="298"/>
                    <a:pt x="1" y="298"/>
                  </a:cubicBezTo>
                  <a:cubicBezTo>
                    <a:pt x="1" y="298"/>
                    <a:pt x="0" y="300"/>
                    <a:pt x="0" y="300"/>
                  </a:cubicBezTo>
                  <a:cubicBezTo>
                    <a:pt x="0" y="300"/>
                    <a:pt x="0" y="303"/>
                    <a:pt x="0" y="303"/>
                  </a:cubicBezTo>
                  <a:cubicBezTo>
                    <a:pt x="0" y="303"/>
                    <a:pt x="1" y="304"/>
                    <a:pt x="1" y="304"/>
                  </a:cubicBezTo>
                  <a:cubicBezTo>
                    <a:pt x="1" y="304"/>
                    <a:pt x="1" y="305"/>
                    <a:pt x="1" y="306"/>
                  </a:cubicBezTo>
                  <a:cubicBezTo>
                    <a:pt x="0" y="306"/>
                    <a:pt x="1" y="307"/>
                    <a:pt x="1" y="308"/>
                  </a:cubicBezTo>
                  <a:cubicBezTo>
                    <a:pt x="1" y="308"/>
                    <a:pt x="1" y="309"/>
                    <a:pt x="1" y="309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4"/>
                    <a:pt x="0" y="314"/>
                    <a:pt x="0" y="314"/>
                  </a:cubicBezTo>
                  <a:cubicBezTo>
                    <a:pt x="2" y="314"/>
                    <a:pt x="2" y="314"/>
                    <a:pt x="2" y="314"/>
                  </a:cubicBezTo>
                  <a:cubicBezTo>
                    <a:pt x="3" y="313"/>
                    <a:pt x="3" y="313"/>
                    <a:pt x="3" y="313"/>
                  </a:cubicBezTo>
                  <a:cubicBezTo>
                    <a:pt x="8" y="311"/>
                    <a:pt x="8" y="311"/>
                    <a:pt x="8" y="311"/>
                  </a:cubicBezTo>
                  <a:cubicBezTo>
                    <a:pt x="11" y="314"/>
                    <a:pt x="11" y="314"/>
                    <a:pt x="11" y="314"/>
                  </a:cubicBezTo>
                  <a:cubicBezTo>
                    <a:pt x="14" y="317"/>
                    <a:pt x="14" y="317"/>
                    <a:pt x="14" y="317"/>
                  </a:cubicBezTo>
                  <a:cubicBezTo>
                    <a:pt x="19" y="317"/>
                    <a:pt x="19" y="317"/>
                    <a:pt x="19" y="317"/>
                  </a:cubicBezTo>
                  <a:cubicBezTo>
                    <a:pt x="22" y="321"/>
                    <a:pt x="22" y="321"/>
                    <a:pt x="22" y="321"/>
                  </a:cubicBezTo>
                  <a:cubicBezTo>
                    <a:pt x="25" y="324"/>
                    <a:pt x="25" y="324"/>
                    <a:pt x="25" y="324"/>
                  </a:cubicBezTo>
                  <a:cubicBezTo>
                    <a:pt x="30" y="323"/>
                    <a:pt x="30" y="323"/>
                    <a:pt x="30" y="323"/>
                  </a:cubicBezTo>
                  <a:cubicBezTo>
                    <a:pt x="35" y="326"/>
                    <a:pt x="35" y="326"/>
                    <a:pt x="35" y="326"/>
                  </a:cubicBezTo>
                  <a:cubicBezTo>
                    <a:pt x="34" y="329"/>
                    <a:pt x="34" y="329"/>
                    <a:pt x="34" y="329"/>
                  </a:cubicBezTo>
                  <a:cubicBezTo>
                    <a:pt x="34" y="329"/>
                    <a:pt x="38" y="324"/>
                    <a:pt x="39" y="323"/>
                  </a:cubicBezTo>
                  <a:cubicBezTo>
                    <a:pt x="40" y="322"/>
                    <a:pt x="44" y="321"/>
                    <a:pt x="44" y="321"/>
                  </a:cubicBezTo>
                  <a:cubicBezTo>
                    <a:pt x="44" y="321"/>
                    <a:pt x="46" y="323"/>
                    <a:pt x="48" y="324"/>
                  </a:cubicBezTo>
                  <a:cubicBezTo>
                    <a:pt x="51" y="324"/>
                    <a:pt x="51" y="324"/>
                    <a:pt x="51" y="324"/>
                  </a:cubicBezTo>
                  <a:cubicBezTo>
                    <a:pt x="53" y="324"/>
                    <a:pt x="61" y="323"/>
                    <a:pt x="61" y="323"/>
                  </a:cubicBezTo>
                  <a:cubicBezTo>
                    <a:pt x="72" y="324"/>
                    <a:pt x="72" y="324"/>
                    <a:pt x="72" y="324"/>
                  </a:cubicBezTo>
                  <a:cubicBezTo>
                    <a:pt x="78" y="321"/>
                    <a:pt x="78" y="321"/>
                    <a:pt x="78" y="321"/>
                  </a:cubicBezTo>
                  <a:cubicBezTo>
                    <a:pt x="90" y="322"/>
                    <a:pt x="90" y="322"/>
                    <a:pt x="90" y="322"/>
                  </a:cubicBezTo>
                  <a:cubicBezTo>
                    <a:pt x="92" y="321"/>
                    <a:pt x="92" y="321"/>
                    <a:pt x="92" y="321"/>
                  </a:cubicBezTo>
                  <a:cubicBezTo>
                    <a:pt x="93" y="322"/>
                    <a:pt x="93" y="322"/>
                    <a:pt x="93" y="322"/>
                  </a:cubicBezTo>
                  <a:cubicBezTo>
                    <a:pt x="97" y="321"/>
                    <a:pt x="97" y="321"/>
                    <a:pt x="97" y="321"/>
                  </a:cubicBezTo>
                  <a:cubicBezTo>
                    <a:pt x="101" y="325"/>
                    <a:pt x="101" y="325"/>
                    <a:pt x="101" y="325"/>
                  </a:cubicBezTo>
                  <a:cubicBezTo>
                    <a:pt x="109" y="324"/>
                    <a:pt x="109" y="324"/>
                    <a:pt x="109" y="324"/>
                  </a:cubicBezTo>
                  <a:cubicBezTo>
                    <a:pt x="114" y="317"/>
                    <a:pt x="114" y="317"/>
                    <a:pt x="114" y="317"/>
                  </a:cubicBezTo>
                  <a:cubicBezTo>
                    <a:pt x="114" y="317"/>
                    <a:pt x="117" y="314"/>
                    <a:pt x="121" y="313"/>
                  </a:cubicBezTo>
                  <a:cubicBezTo>
                    <a:pt x="125" y="313"/>
                    <a:pt x="132" y="310"/>
                    <a:pt x="132" y="310"/>
                  </a:cubicBezTo>
                  <a:lnTo>
                    <a:pt x="141" y="305"/>
                  </a:lnTo>
                  <a:close/>
                </a:path>
              </a:pathLst>
            </a:custGeom>
            <a:grpFill/>
            <a:ln w="19050" cap="rnd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76" name="Freeform 92"/>
            <p:cNvSpPr>
              <a:spLocks noEditPoints="1"/>
            </p:cNvSpPr>
            <p:nvPr/>
          </p:nvSpPr>
          <p:spPr bwMode="auto">
            <a:xfrm>
              <a:off x="5078738" y="538527"/>
              <a:ext cx="643167" cy="1694015"/>
            </a:xfrm>
            <a:custGeom>
              <a:avLst/>
              <a:gdLst>
                <a:gd name="T0" fmla="*/ 246 w 282"/>
                <a:gd name="T1" fmla="*/ 59 h 766"/>
                <a:gd name="T2" fmla="*/ 210 w 282"/>
                <a:gd name="T3" fmla="*/ 30 h 766"/>
                <a:gd name="T4" fmla="*/ 183 w 282"/>
                <a:gd name="T5" fmla="*/ 8 h 766"/>
                <a:gd name="T6" fmla="*/ 167 w 282"/>
                <a:gd name="T7" fmla="*/ 32 h 766"/>
                <a:gd name="T8" fmla="*/ 123 w 282"/>
                <a:gd name="T9" fmla="*/ 69 h 766"/>
                <a:gd name="T10" fmla="*/ 100 w 282"/>
                <a:gd name="T11" fmla="*/ 111 h 766"/>
                <a:gd name="T12" fmla="*/ 65 w 282"/>
                <a:gd name="T13" fmla="*/ 180 h 766"/>
                <a:gd name="T14" fmla="*/ 52 w 282"/>
                <a:gd name="T15" fmla="*/ 265 h 766"/>
                <a:gd name="T16" fmla="*/ 15 w 282"/>
                <a:gd name="T17" fmla="*/ 333 h 766"/>
                <a:gd name="T18" fmla="*/ 25 w 282"/>
                <a:gd name="T19" fmla="*/ 418 h 766"/>
                <a:gd name="T20" fmla="*/ 27 w 282"/>
                <a:gd name="T21" fmla="*/ 466 h 766"/>
                <a:gd name="T22" fmla="*/ 29 w 282"/>
                <a:gd name="T23" fmla="*/ 515 h 766"/>
                <a:gd name="T24" fmla="*/ 13 w 282"/>
                <a:gd name="T25" fmla="*/ 535 h 766"/>
                <a:gd name="T26" fmla="*/ 8 w 282"/>
                <a:gd name="T27" fmla="*/ 567 h 766"/>
                <a:gd name="T28" fmla="*/ 10 w 282"/>
                <a:gd name="T29" fmla="*/ 603 h 766"/>
                <a:gd name="T30" fmla="*/ 12 w 282"/>
                <a:gd name="T31" fmla="*/ 616 h 766"/>
                <a:gd name="T32" fmla="*/ 19 w 282"/>
                <a:gd name="T33" fmla="*/ 636 h 766"/>
                <a:gd name="T34" fmla="*/ 25 w 282"/>
                <a:gd name="T35" fmla="*/ 655 h 766"/>
                <a:gd name="T36" fmla="*/ 46 w 282"/>
                <a:gd name="T37" fmla="*/ 685 h 766"/>
                <a:gd name="T38" fmla="*/ 50 w 282"/>
                <a:gd name="T39" fmla="*/ 705 h 766"/>
                <a:gd name="T40" fmla="*/ 60 w 282"/>
                <a:gd name="T41" fmla="*/ 739 h 766"/>
                <a:gd name="T42" fmla="*/ 64 w 282"/>
                <a:gd name="T43" fmla="*/ 764 h 766"/>
                <a:gd name="T44" fmla="*/ 93 w 282"/>
                <a:gd name="T45" fmla="*/ 758 h 766"/>
                <a:gd name="T46" fmla="*/ 107 w 282"/>
                <a:gd name="T47" fmla="*/ 752 h 766"/>
                <a:gd name="T48" fmla="*/ 114 w 282"/>
                <a:gd name="T49" fmla="*/ 729 h 766"/>
                <a:gd name="T50" fmla="*/ 122 w 282"/>
                <a:gd name="T51" fmla="*/ 717 h 766"/>
                <a:gd name="T52" fmla="*/ 158 w 282"/>
                <a:gd name="T53" fmla="*/ 688 h 766"/>
                <a:gd name="T54" fmla="*/ 165 w 282"/>
                <a:gd name="T55" fmla="*/ 629 h 766"/>
                <a:gd name="T56" fmla="*/ 163 w 282"/>
                <a:gd name="T57" fmla="*/ 590 h 766"/>
                <a:gd name="T58" fmla="*/ 182 w 282"/>
                <a:gd name="T59" fmla="*/ 559 h 766"/>
                <a:gd name="T60" fmla="*/ 191 w 282"/>
                <a:gd name="T61" fmla="*/ 558 h 766"/>
                <a:gd name="T62" fmla="*/ 205 w 282"/>
                <a:gd name="T63" fmla="*/ 541 h 766"/>
                <a:gd name="T64" fmla="*/ 207 w 282"/>
                <a:gd name="T65" fmla="*/ 514 h 766"/>
                <a:gd name="T66" fmla="*/ 199 w 282"/>
                <a:gd name="T67" fmla="*/ 493 h 766"/>
                <a:gd name="T68" fmla="*/ 180 w 282"/>
                <a:gd name="T69" fmla="*/ 467 h 766"/>
                <a:gd name="T70" fmla="*/ 161 w 282"/>
                <a:gd name="T71" fmla="*/ 459 h 766"/>
                <a:gd name="T72" fmla="*/ 151 w 282"/>
                <a:gd name="T73" fmla="*/ 424 h 766"/>
                <a:gd name="T74" fmla="*/ 157 w 282"/>
                <a:gd name="T75" fmla="*/ 407 h 766"/>
                <a:gd name="T76" fmla="*/ 154 w 282"/>
                <a:gd name="T77" fmla="*/ 369 h 766"/>
                <a:gd name="T78" fmla="*/ 168 w 282"/>
                <a:gd name="T79" fmla="*/ 350 h 766"/>
                <a:gd name="T80" fmla="*/ 182 w 282"/>
                <a:gd name="T81" fmla="*/ 325 h 766"/>
                <a:gd name="T82" fmla="*/ 196 w 282"/>
                <a:gd name="T83" fmla="*/ 307 h 766"/>
                <a:gd name="T84" fmla="*/ 210 w 282"/>
                <a:gd name="T85" fmla="*/ 295 h 766"/>
                <a:gd name="T86" fmla="*/ 225 w 282"/>
                <a:gd name="T87" fmla="*/ 266 h 766"/>
                <a:gd name="T88" fmla="*/ 229 w 282"/>
                <a:gd name="T89" fmla="*/ 238 h 766"/>
                <a:gd name="T90" fmla="*/ 225 w 282"/>
                <a:gd name="T91" fmla="*/ 219 h 766"/>
                <a:gd name="T92" fmla="*/ 229 w 282"/>
                <a:gd name="T93" fmla="*/ 198 h 766"/>
                <a:gd name="T94" fmla="*/ 242 w 282"/>
                <a:gd name="T95" fmla="*/ 187 h 766"/>
                <a:gd name="T96" fmla="*/ 258 w 282"/>
                <a:gd name="T97" fmla="*/ 170 h 766"/>
                <a:gd name="T98" fmla="*/ 269 w 282"/>
                <a:gd name="T99" fmla="*/ 173 h 766"/>
                <a:gd name="T100" fmla="*/ 275 w 282"/>
                <a:gd name="T101" fmla="*/ 169 h 766"/>
                <a:gd name="T102" fmla="*/ 279 w 282"/>
                <a:gd name="T103" fmla="*/ 165 h 766"/>
                <a:gd name="T104" fmla="*/ 266 w 282"/>
                <a:gd name="T105" fmla="*/ 119 h 766"/>
                <a:gd name="T106" fmla="*/ 164 w 282"/>
                <a:gd name="T107" fmla="*/ 699 h 766"/>
                <a:gd name="T108" fmla="*/ 174 w 282"/>
                <a:gd name="T109" fmla="*/ 650 h 766"/>
                <a:gd name="T110" fmla="*/ 175 w 282"/>
                <a:gd name="T111" fmla="*/ 673 h 766"/>
                <a:gd name="T112" fmla="*/ 165 w 282"/>
                <a:gd name="T113" fmla="*/ 710 h 766"/>
                <a:gd name="T114" fmla="*/ 210 w 282"/>
                <a:gd name="T115" fmla="*/ 625 h 766"/>
                <a:gd name="T116" fmla="*/ 229 w 282"/>
                <a:gd name="T117" fmla="*/ 607 h 766"/>
                <a:gd name="T118" fmla="*/ 224 w 282"/>
                <a:gd name="T119" fmla="*/ 631 h 766"/>
                <a:gd name="T120" fmla="*/ 216 w 282"/>
                <a:gd name="T121" fmla="*/ 66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2" h="766">
                  <a:moveTo>
                    <a:pt x="255" y="88"/>
                  </a:moveTo>
                  <a:cubicBezTo>
                    <a:pt x="255" y="87"/>
                    <a:pt x="255" y="87"/>
                    <a:pt x="255" y="87"/>
                  </a:cubicBezTo>
                  <a:cubicBezTo>
                    <a:pt x="255" y="87"/>
                    <a:pt x="253" y="83"/>
                    <a:pt x="254" y="81"/>
                  </a:cubicBezTo>
                  <a:cubicBezTo>
                    <a:pt x="254" y="81"/>
                    <a:pt x="254" y="81"/>
                    <a:pt x="254" y="80"/>
                  </a:cubicBezTo>
                  <a:cubicBezTo>
                    <a:pt x="254" y="79"/>
                    <a:pt x="254" y="79"/>
                    <a:pt x="254" y="79"/>
                  </a:cubicBezTo>
                  <a:cubicBezTo>
                    <a:pt x="250" y="80"/>
                    <a:pt x="250" y="80"/>
                    <a:pt x="250" y="80"/>
                  </a:cubicBezTo>
                  <a:cubicBezTo>
                    <a:pt x="247" y="76"/>
                    <a:pt x="247" y="76"/>
                    <a:pt x="247" y="76"/>
                  </a:cubicBezTo>
                  <a:cubicBezTo>
                    <a:pt x="248" y="71"/>
                    <a:pt x="248" y="71"/>
                    <a:pt x="248" y="71"/>
                  </a:cubicBezTo>
                  <a:cubicBezTo>
                    <a:pt x="246" y="59"/>
                    <a:pt x="246" y="59"/>
                    <a:pt x="246" y="59"/>
                  </a:cubicBezTo>
                  <a:cubicBezTo>
                    <a:pt x="248" y="53"/>
                    <a:pt x="248" y="53"/>
                    <a:pt x="248" y="53"/>
                  </a:cubicBezTo>
                  <a:cubicBezTo>
                    <a:pt x="242" y="50"/>
                    <a:pt x="242" y="50"/>
                    <a:pt x="242" y="50"/>
                  </a:cubicBezTo>
                  <a:cubicBezTo>
                    <a:pt x="238" y="44"/>
                    <a:pt x="238" y="44"/>
                    <a:pt x="238" y="44"/>
                  </a:cubicBezTo>
                  <a:cubicBezTo>
                    <a:pt x="238" y="44"/>
                    <a:pt x="237" y="46"/>
                    <a:pt x="236" y="45"/>
                  </a:cubicBezTo>
                  <a:cubicBezTo>
                    <a:pt x="235" y="44"/>
                    <a:pt x="230" y="36"/>
                    <a:pt x="230" y="36"/>
                  </a:cubicBezTo>
                  <a:cubicBezTo>
                    <a:pt x="221" y="33"/>
                    <a:pt x="221" y="33"/>
                    <a:pt x="221" y="33"/>
                  </a:cubicBezTo>
                  <a:cubicBezTo>
                    <a:pt x="217" y="31"/>
                    <a:pt x="217" y="31"/>
                    <a:pt x="217" y="31"/>
                  </a:cubicBezTo>
                  <a:cubicBezTo>
                    <a:pt x="212" y="30"/>
                    <a:pt x="212" y="30"/>
                    <a:pt x="212" y="30"/>
                  </a:cubicBezTo>
                  <a:cubicBezTo>
                    <a:pt x="212" y="30"/>
                    <a:pt x="211" y="32"/>
                    <a:pt x="210" y="30"/>
                  </a:cubicBezTo>
                  <a:cubicBezTo>
                    <a:pt x="209" y="28"/>
                    <a:pt x="207" y="26"/>
                    <a:pt x="207" y="26"/>
                  </a:cubicBezTo>
                  <a:cubicBezTo>
                    <a:pt x="203" y="27"/>
                    <a:pt x="203" y="27"/>
                    <a:pt x="203" y="27"/>
                  </a:cubicBezTo>
                  <a:cubicBezTo>
                    <a:pt x="200" y="23"/>
                    <a:pt x="200" y="23"/>
                    <a:pt x="200" y="23"/>
                  </a:cubicBezTo>
                  <a:cubicBezTo>
                    <a:pt x="200" y="23"/>
                    <a:pt x="199" y="23"/>
                    <a:pt x="198" y="23"/>
                  </a:cubicBezTo>
                  <a:cubicBezTo>
                    <a:pt x="197" y="22"/>
                    <a:pt x="195" y="21"/>
                    <a:pt x="195" y="21"/>
                  </a:cubicBezTo>
                  <a:cubicBezTo>
                    <a:pt x="192" y="16"/>
                    <a:pt x="192" y="16"/>
                    <a:pt x="192" y="16"/>
                  </a:cubicBezTo>
                  <a:cubicBezTo>
                    <a:pt x="188" y="14"/>
                    <a:pt x="188" y="14"/>
                    <a:pt x="188" y="14"/>
                  </a:cubicBezTo>
                  <a:cubicBezTo>
                    <a:pt x="183" y="12"/>
                    <a:pt x="183" y="12"/>
                    <a:pt x="183" y="12"/>
                  </a:cubicBezTo>
                  <a:cubicBezTo>
                    <a:pt x="183" y="8"/>
                    <a:pt x="183" y="8"/>
                    <a:pt x="183" y="8"/>
                  </a:cubicBezTo>
                  <a:cubicBezTo>
                    <a:pt x="176" y="4"/>
                    <a:pt x="176" y="4"/>
                    <a:pt x="176" y="4"/>
                  </a:cubicBezTo>
                  <a:cubicBezTo>
                    <a:pt x="176" y="4"/>
                    <a:pt x="175" y="2"/>
                    <a:pt x="176" y="2"/>
                  </a:cubicBezTo>
                  <a:cubicBezTo>
                    <a:pt x="177" y="1"/>
                    <a:pt x="180" y="1"/>
                    <a:pt x="182" y="1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71" y="5"/>
                    <a:pt x="171" y="5"/>
                    <a:pt x="171" y="5"/>
                  </a:cubicBezTo>
                  <a:cubicBezTo>
                    <a:pt x="168" y="5"/>
                    <a:pt x="168" y="5"/>
                    <a:pt x="168" y="5"/>
                  </a:cubicBezTo>
                  <a:cubicBezTo>
                    <a:pt x="168" y="5"/>
                    <a:pt x="166" y="6"/>
                    <a:pt x="166" y="7"/>
                  </a:cubicBezTo>
                  <a:cubicBezTo>
                    <a:pt x="167" y="8"/>
                    <a:pt x="169" y="17"/>
                    <a:pt x="170" y="19"/>
                  </a:cubicBezTo>
                  <a:cubicBezTo>
                    <a:pt x="171" y="20"/>
                    <a:pt x="171" y="27"/>
                    <a:pt x="167" y="32"/>
                  </a:cubicBezTo>
                  <a:cubicBezTo>
                    <a:pt x="171" y="36"/>
                    <a:pt x="171" y="36"/>
                    <a:pt x="171" y="36"/>
                  </a:cubicBezTo>
                  <a:cubicBezTo>
                    <a:pt x="167" y="41"/>
                    <a:pt x="167" y="41"/>
                    <a:pt x="167" y="41"/>
                  </a:cubicBezTo>
                  <a:cubicBezTo>
                    <a:pt x="161" y="42"/>
                    <a:pt x="161" y="42"/>
                    <a:pt x="161" y="42"/>
                  </a:cubicBezTo>
                  <a:cubicBezTo>
                    <a:pt x="161" y="42"/>
                    <a:pt x="155" y="41"/>
                    <a:pt x="154" y="40"/>
                  </a:cubicBezTo>
                  <a:cubicBezTo>
                    <a:pt x="153" y="39"/>
                    <a:pt x="148" y="37"/>
                    <a:pt x="147" y="37"/>
                  </a:cubicBezTo>
                  <a:cubicBezTo>
                    <a:pt x="145" y="38"/>
                    <a:pt x="131" y="37"/>
                    <a:pt x="131" y="37"/>
                  </a:cubicBezTo>
                  <a:cubicBezTo>
                    <a:pt x="128" y="41"/>
                    <a:pt x="129" y="62"/>
                    <a:pt x="130" y="65"/>
                  </a:cubicBezTo>
                  <a:cubicBezTo>
                    <a:pt x="128" y="69"/>
                    <a:pt x="128" y="69"/>
                    <a:pt x="128" y="69"/>
                  </a:cubicBezTo>
                  <a:cubicBezTo>
                    <a:pt x="123" y="69"/>
                    <a:pt x="123" y="69"/>
                    <a:pt x="123" y="69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09" y="72"/>
                    <a:pt x="109" y="72"/>
                    <a:pt x="109" y="72"/>
                  </a:cubicBezTo>
                  <a:cubicBezTo>
                    <a:pt x="109" y="72"/>
                    <a:pt x="105" y="76"/>
                    <a:pt x="105" y="78"/>
                  </a:cubicBezTo>
                  <a:cubicBezTo>
                    <a:pt x="105" y="79"/>
                    <a:pt x="103" y="83"/>
                    <a:pt x="103" y="83"/>
                  </a:cubicBezTo>
                  <a:cubicBezTo>
                    <a:pt x="103" y="84"/>
                    <a:pt x="103" y="91"/>
                    <a:pt x="103" y="91"/>
                  </a:cubicBezTo>
                  <a:cubicBezTo>
                    <a:pt x="101" y="95"/>
                    <a:pt x="101" y="95"/>
                    <a:pt x="101" y="95"/>
                  </a:cubicBezTo>
                  <a:cubicBezTo>
                    <a:pt x="95" y="99"/>
                    <a:pt x="95" y="99"/>
                    <a:pt x="95" y="99"/>
                  </a:cubicBezTo>
                  <a:cubicBezTo>
                    <a:pt x="95" y="104"/>
                    <a:pt x="95" y="104"/>
                    <a:pt x="95" y="104"/>
                  </a:cubicBezTo>
                  <a:cubicBezTo>
                    <a:pt x="95" y="104"/>
                    <a:pt x="98" y="110"/>
                    <a:pt x="100" y="111"/>
                  </a:cubicBezTo>
                  <a:cubicBezTo>
                    <a:pt x="101" y="113"/>
                    <a:pt x="103" y="121"/>
                    <a:pt x="103" y="121"/>
                  </a:cubicBezTo>
                  <a:cubicBezTo>
                    <a:pt x="103" y="121"/>
                    <a:pt x="100" y="128"/>
                    <a:pt x="99" y="130"/>
                  </a:cubicBezTo>
                  <a:cubicBezTo>
                    <a:pt x="98" y="132"/>
                    <a:pt x="90" y="142"/>
                    <a:pt x="90" y="142"/>
                  </a:cubicBezTo>
                  <a:cubicBezTo>
                    <a:pt x="85" y="155"/>
                    <a:pt x="85" y="155"/>
                    <a:pt x="85" y="15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4" y="169"/>
                    <a:pt x="84" y="169"/>
                    <a:pt x="84" y="169"/>
                  </a:cubicBezTo>
                  <a:cubicBezTo>
                    <a:pt x="77" y="176"/>
                    <a:pt x="77" y="176"/>
                    <a:pt x="77" y="176"/>
                  </a:cubicBezTo>
                  <a:cubicBezTo>
                    <a:pt x="68" y="177"/>
                    <a:pt x="68" y="177"/>
                    <a:pt x="68" y="177"/>
                  </a:cubicBezTo>
                  <a:cubicBezTo>
                    <a:pt x="65" y="180"/>
                    <a:pt x="65" y="180"/>
                    <a:pt x="65" y="180"/>
                  </a:cubicBezTo>
                  <a:cubicBezTo>
                    <a:pt x="70" y="197"/>
                    <a:pt x="70" y="197"/>
                    <a:pt x="70" y="197"/>
                  </a:cubicBezTo>
                  <a:cubicBezTo>
                    <a:pt x="68" y="205"/>
                    <a:pt x="68" y="205"/>
                    <a:pt x="68" y="205"/>
                  </a:cubicBezTo>
                  <a:cubicBezTo>
                    <a:pt x="67" y="212"/>
                    <a:pt x="67" y="212"/>
                    <a:pt x="67" y="212"/>
                  </a:cubicBezTo>
                  <a:cubicBezTo>
                    <a:pt x="67" y="212"/>
                    <a:pt x="65" y="218"/>
                    <a:pt x="66" y="219"/>
                  </a:cubicBezTo>
                  <a:cubicBezTo>
                    <a:pt x="67" y="221"/>
                    <a:pt x="68" y="225"/>
                    <a:pt x="68" y="225"/>
                  </a:cubicBezTo>
                  <a:cubicBezTo>
                    <a:pt x="64" y="228"/>
                    <a:pt x="64" y="228"/>
                    <a:pt x="64" y="228"/>
                  </a:cubicBezTo>
                  <a:cubicBezTo>
                    <a:pt x="65" y="234"/>
                    <a:pt x="65" y="234"/>
                    <a:pt x="65" y="234"/>
                  </a:cubicBezTo>
                  <a:cubicBezTo>
                    <a:pt x="50" y="260"/>
                    <a:pt x="50" y="260"/>
                    <a:pt x="50" y="260"/>
                  </a:cubicBezTo>
                  <a:cubicBezTo>
                    <a:pt x="52" y="265"/>
                    <a:pt x="52" y="265"/>
                    <a:pt x="52" y="265"/>
                  </a:cubicBezTo>
                  <a:cubicBezTo>
                    <a:pt x="61" y="267"/>
                    <a:pt x="61" y="267"/>
                    <a:pt x="61" y="267"/>
                  </a:cubicBezTo>
                  <a:cubicBezTo>
                    <a:pt x="62" y="283"/>
                    <a:pt x="62" y="283"/>
                    <a:pt x="62" y="283"/>
                  </a:cubicBezTo>
                  <a:cubicBezTo>
                    <a:pt x="59" y="290"/>
                    <a:pt x="59" y="290"/>
                    <a:pt x="59" y="290"/>
                  </a:cubicBezTo>
                  <a:cubicBezTo>
                    <a:pt x="58" y="292"/>
                    <a:pt x="58" y="292"/>
                    <a:pt x="58" y="292"/>
                  </a:cubicBezTo>
                  <a:cubicBezTo>
                    <a:pt x="34" y="293"/>
                    <a:pt x="34" y="293"/>
                    <a:pt x="34" y="293"/>
                  </a:cubicBezTo>
                  <a:cubicBezTo>
                    <a:pt x="21" y="310"/>
                    <a:pt x="21" y="310"/>
                    <a:pt x="21" y="310"/>
                  </a:cubicBezTo>
                  <a:cubicBezTo>
                    <a:pt x="19" y="320"/>
                    <a:pt x="19" y="320"/>
                    <a:pt x="19" y="320"/>
                  </a:cubicBezTo>
                  <a:cubicBezTo>
                    <a:pt x="18" y="327"/>
                    <a:pt x="18" y="327"/>
                    <a:pt x="18" y="327"/>
                  </a:cubicBezTo>
                  <a:cubicBezTo>
                    <a:pt x="18" y="327"/>
                    <a:pt x="15" y="331"/>
                    <a:pt x="15" y="333"/>
                  </a:cubicBezTo>
                  <a:cubicBezTo>
                    <a:pt x="15" y="334"/>
                    <a:pt x="15" y="340"/>
                    <a:pt x="15" y="340"/>
                  </a:cubicBezTo>
                  <a:cubicBezTo>
                    <a:pt x="19" y="348"/>
                    <a:pt x="19" y="348"/>
                    <a:pt x="19" y="348"/>
                  </a:cubicBezTo>
                  <a:cubicBezTo>
                    <a:pt x="19" y="354"/>
                    <a:pt x="19" y="354"/>
                    <a:pt x="19" y="354"/>
                  </a:cubicBezTo>
                  <a:cubicBezTo>
                    <a:pt x="17" y="357"/>
                    <a:pt x="17" y="357"/>
                    <a:pt x="17" y="357"/>
                  </a:cubicBezTo>
                  <a:cubicBezTo>
                    <a:pt x="18" y="364"/>
                    <a:pt x="18" y="364"/>
                    <a:pt x="18" y="364"/>
                  </a:cubicBezTo>
                  <a:cubicBezTo>
                    <a:pt x="18" y="364"/>
                    <a:pt x="19" y="366"/>
                    <a:pt x="18" y="367"/>
                  </a:cubicBezTo>
                  <a:cubicBezTo>
                    <a:pt x="16" y="369"/>
                    <a:pt x="16" y="371"/>
                    <a:pt x="17" y="373"/>
                  </a:cubicBezTo>
                  <a:cubicBezTo>
                    <a:pt x="17" y="374"/>
                    <a:pt x="24" y="387"/>
                    <a:pt x="24" y="387"/>
                  </a:cubicBezTo>
                  <a:cubicBezTo>
                    <a:pt x="25" y="418"/>
                    <a:pt x="25" y="418"/>
                    <a:pt x="25" y="418"/>
                  </a:cubicBezTo>
                  <a:cubicBezTo>
                    <a:pt x="28" y="426"/>
                    <a:pt x="28" y="426"/>
                    <a:pt x="28" y="426"/>
                  </a:cubicBezTo>
                  <a:cubicBezTo>
                    <a:pt x="35" y="431"/>
                    <a:pt x="35" y="431"/>
                    <a:pt x="35" y="431"/>
                  </a:cubicBezTo>
                  <a:cubicBezTo>
                    <a:pt x="41" y="436"/>
                    <a:pt x="41" y="436"/>
                    <a:pt x="41" y="436"/>
                  </a:cubicBezTo>
                  <a:cubicBezTo>
                    <a:pt x="42" y="445"/>
                    <a:pt x="42" y="445"/>
                    <a:pt x="42" y="445"/>
                  </a:cubicBezTo>
                  <a:cubicBezTo>
                    <a:pt x="42" y="445"/>
                    <a:pt x="40" y="452"/>
                    <a:pt x="40" y="453"/>
                  </a:cubicBezTo>
                  <a:cubicBezTo>
                    <a:pt x="41" y="454"/>
                    <a:pt x="35" y="454"/>
                    <a:pt x="35" y="454"/>
                  </a:cubicBezTo>
                  <a:cubicBezTo>
                    <a:pt x="30" y="455"/>
                    <a:pt x="30" y="455"/>
                    <a:pt x="30" y="455"/>
                  </a:cubicBezTo>
                  <a:cubicBezTo>
                    <a:pt x="25" y="460"/>
                    <a:pt x="25" y="460"/>
                    <a:pt x="25" y="460"/>
                  </a:cubicBezTo>
                  <a:cubicBezTo>
                    <a:pt x="27" y="466"/>
                    <a:pt x="27" y="466"/>
                    <a:pt x="27" y="466"/>
                  </a:cubicBezTo>
                  <a:cubicBezTo>
                    <a:pt x="30" y="475"/>
                    <a:pt x="30" y="475"/>
                    <a:pt x="30" y="475"/>
                  </a:cubicBezTo>
                  <a:cubicBezTo>
                    <a:pt x="36" y="482"/>
                    <a:pt x="36" y="482"/>
                    <a:pt x="36" y="482"/>
                  </a:cubicBezTo>
                  <a:cubicBezTo>
                    <a:pt x="38" y="488"/>
                    <a:pt x="38" y="488"/>
                    <a:pt x="38" y="488"/>
                  </a:cubicBezTo>
                  <a:cubicBezTo>
                    <a:pt x="35" y="494"/>
                    <a:pt x="35" y="494"/>
                    <a:pt x="35" y="494"/>
                  </a:cubicBezTo>
                  <a:cubicBezTo>
                    <a:pt x="33" y="497"/>
                    <a:pt x="33" y="497"/>
                    <a:pt x="33" y="497"/>
                  </a:cubicBezTo>
                  <a:cubicBezTo>
                    <a:pt x="35" y="502"/>
                    <a:pt x="35" y="502"/>
                    <a:pt x="35" y="502"/>
                  </a:cubicBezTo>
                  <a:cubicBezTo>
                    <a:pt x="35" y="507"/>
                    <a:pt x="35" y="507"/>
                    <a:pt x="35" y="507"/>
                  </a:cubicBezTo>
                  <a:cubicBezTo>
                    <a:pt x="35" y="507"/>
                    <a:pt x="33" y="510"/>
                    <a:pt x="33" y="511"/>
                  </a:cubicBezTo>
                  <a:cubicBezTo>
                    <a:pt x="33" y="512"/>
                    <a:pt x="29" y="515"/>
                    <a:pt x="29" y="515"/>
                  </a:cubicBezTo>
                  <a:cubicBezTo>
                    <a:pt x="26" y="518"/>
                    <a:pt x="26" y="518"/>
                    <a:pt x="26" y="518"/>
                  </a:cubicBezTo>
                  <a:cubicBezTo>
                    <a:pt x="23" y="519"/>
                    <a:pt x="23" y="519"/>
                    <a:pt x="23" y="519"/>
                  </a:cubicBezTo>
                  <a:cubicBezTo>
                    <a:pt x="23" y="519"/>
                    <a:pt x="21" y="518"/>
                    <a:pt x="20" y="519"/>
                  </a:cubicBezTo>
                  <a:cubicBezTo>
                    <a:pt x="20" y="519"/>
                    <a:pt x="18" y="521"/>
                    <a:pt x="18" y="521"/>
                  </a:cubicBezTo>
                  <a:cubicBezTo>
                    <a:pt x="18" y="524"/>
                    <a:pt x="18" y="524"/>
                    <a:pt x="18" y="524"/>
                  </a:cubicBezTo>
                  <a:cubicBezTo>
                    <a:pt x="20" y="526"/>
                    <a:pt x="20" y="526"/>
                    <a:pt x="20" y="526"/>
                  </a:cubicBezTo>
                  <a:cubicBezTo>
                    <a:pt x="19" y="531"/>
                    <a:pt x="19" y="531"/>
                    <a:pt x="19" y="531"/>
                  </a:cubicBezTo>
                  <a:cubicBezTo>
                    <a:pt x="16" y="534"/>
                    <a:pt x="16" y="534"/>
                    <a:pt x="16" y="534"/>
                  </a:cubicBezTo>
                  <a:cubicBezTo>
                    <a:pt x="13" y="535"/>
                    <a:pt x="13" y="535"/>
                    <a:pt x="13" y="535"/>
                  </a:cubicBezTo>
                  <a:cubicBezTo>
                    <a:pt x="15" y="541"/>
                    <a:pt x="15" y="541"/>
                    <a:pt x="15" y="541"/>
                  </a:cubicBezTo>
                  <a:cubicBezTo>
                    <a:pt x="19" y="548"/>
                    <a:pt x="19" y="548"/>
                    <a:pt x="19" y="548"/>
                  </a:cubicBezTo>
                  <a:cubicBezTo>
                    <a:pt x="19" y="554"/>
                    <a:pt x="19" y="554"/>
                    <a:pt x="19" y="554"/>
                  </a:cubicBezTo>
                  <a:cubicBezTo>
                    <a:pt x="16" y="560"/>
                    <a:pt x="16" y="560"/>
                    <a:pt x="16" y="560"/>
                  </a:cubicBezTo>
                  <a:cubicBezTo>
                    <a:pt x="15" y="567"/>
                    <a:pt x="15" y="567"/>
                    <a:pt x="15" y="567"/>
                  </a:cubicBezTo>
                  <a:cubicBezTo>
                    <a:pt x="14" y="573"/>
                    <a:pt x="14" y="573"/>
                    <a:pt x="14" y="573"/>
                  </a:cubicBezTo>
                  <a:cubicBezTo>
                    <a:pt x="12" y="574"/>
                    <a:pt x="12" y="574"/>
                    <a:pt x="12" y="574"/>
                  </a:cubicBezTo>
                  <a:cubicBezTo>
                    <a:pt x="9" y="574"/>
                    <a:pt x="9" y="574"/>
                    <a:pt x="9" y="574"/>
                  </a:cubicBezTo>
                  <a:cubicBezTo>
                    <a:pt x="9" y="574"/>
                    <a:pt x="9" y="568"/>
                    <a:pt x="8" y="567"/>
                  </a:cubicBezTo>
                  <a:cubicBezTo>
                    <a:pt x="8" y="567"/>
                    <a:pt x="1" y="561"/>
                    <a:pt x="1" y="561"/>
                  </a:cubicBezTo>
                  <a:cubicBezTo>
                    <a:pt x="1" y="567"/>
                    <a:pt x="1" y="567"/>
                    <a:pt x="1" y="567"/>
                  </a:cubicBezTo>
                  <a:cubicBezTo>
                    <a:pt x="0" y="574"/>
                    <a:pt x="0" y="574"/>
                    <a:pt x="0" y="574"/>
                  </a:cubicBezTo>
                  <a:cubicBezTo>
                    <a:pt x="0" y="574"/>
                    <a:pt x="1" y="578"/>
                    <a:pt x="2" y="579"/>
                  </a:cubicBezTo>
                  <a:cubicBezTo>
                    <a:pt x="3" y="580"/>
                    <a:pt x="4" y="587"/>
                    <a:pt x="4" y="587"/>
                  </a:cubicBezTo>
                  <a:cubicBezTo>
                    <a:pt x="3" y="594"/>
                    <a:pt x="3" y="594"/>
                    <a:pt x="3" y="594"/>
                  </a:cubicBezTo>
                  <a:cubicBezTo>
                    <a:pt x="3" y="594"/>
                    <a:pt x="5" y="599"/>
                    <a:pt x="5" y="599"/>
                  </a:cubicBezTo>
                  <a:cubicBezTo>
                    <a:pt x="5" y="600"/>
                    <a:pt x="6" y="604"/>
                    <a:pt x="6" y="604"/>
                  </a:cubicBezTo>
                  <a:cubicBezTo>
                    <a:pt x="10" y="603"/>
                    <a:pt x="10" y="603"/>
                    <a:pt x="10" y="603"/>
                  </a:cubicBezTo>
                  <a:cubicBezTo>
                    <a:pt x="9" y="600"/>
                    <a:pt x="9" y="600"/>
                    <a:pt x="9" y="600"/>
                  </a:cubicBezTo>
                  <a:cubicBezTo>
                    <a:pt x="12" y="604"/>
                    <a:pt x="12" y="604"/>
                    <a:pt x="12" y="604"/>
                  </a:cubicBezTo>
                  <a:cubicBezTo>
                    <a:pt x="12" y="604"/>
                    <a:pt x="10" y="605"/>
                    <a:pt x="12" y="604"/>
                  </a:cubicBezTo>
                  <a:cubicBezTo>
                    <a:pt x="13" y="604"/>
                    <a:pt x="15" y="602"/>
                    <a:pt x="15" y="602"/>
                  </a:cubicBezTo>
                  <a:cubicBezTo>
                    <a:pt x="14" y="605"/>
                    <a:pt x="14" y="605"/>
                    <a:pt x="14" y="605"/>
                  </a:cubicBezTo>
                  <a:cubicBezTo>
                    <a:pt x="12" y="609"/>
                    <a:pt x="12" y="609"/>
                    <a:pt x="12" y="609"/>
                  </a:cubicBezTo>
                  <a:cubicBezTo>
                    <a:pt x="13" y="610"/>
                    <a:pt x="13" y="610"/>
                    <a:pt x="13" y="610"/>
                  </a:cubicBezTo>
                  <a:cubicBezTo>
                    <a:pt x="16" y="611"/>
                    <a:pt x="16" y="611"/>
                    <a:pt x="16" y="611"/>
                  </a:cubicBezTo>
                  <a:cubicBezTo>
                    <a:pt x="12" y="616"/>
                    <a:pt x="12" y="616"/>
                    <a:pt x="12" y="616"/>
                  </a:cubicBezTo>
                  <a:cubicBezTo>
                    <a:pt x="12" y="616"/>
                    <a:pt x="14" y="619"/>
                    <a:pt x="15" y="620"/>
                  </a:cubicBezTo>
                  <a:cubicBezTo>
                    <a:pt x="15" y="620"/>
                    <a:pt x="19" y="617"/>
                    <a:pt x="19" y="617"/>
                  </a:cubicBezTo>
                  <a:cubicBezTo>
                    <a:pt x="19" y="617"/>
                    <a:pt x="19" y="618"/>
                    <a:pt x="19" y="619"/>
                  </a:cubicBezTo>
                  <a:cubicBezTo>
                    <a:pt x="19" y="619"/>
                    <a:pt x="16" y="622"/>
                    <a:pt x="16" y="624"/>
                  </a:cubicBezTo>
                  <a:cubicBezTo>
                    <a:pt x="17" y="625"/>
                    <a:pt x="22" y="623"/>
                    <a:pt x="21" y="624"/>
                  </a:cubicBezTo>
                  <a:cubicBezTo>
                    <a:pt x="20" y="625"/>
                    <a:pt x="20" y="627"/>
                    <a:pt x="20" y="627"/>
                  </a:cubicBezTo>
                  <a:cubicBezTo>
                    <a:pt x="20" y="627"/>
                    <a:pt x="17" y="630"/>
                    <a:pt x="19" y="631"/>
                  </a:cubicBezTo>
                  <a:cubicBezTo>
                    <a:pt x="20" y="632"/>
                    <a:pt x="23" y="633"/>
                    <a:pt x="22" y="633"/>
                  </a:cubicBezTo>
                  <a:cubicBezTo>
                    <a:pt x="22" y="634"/>
                    <a:pt x="19" y="636"/>
                    <a:pt x="19" y="636"/>
                  </a:cubicBezTo>
                  <a:cubicBezTo>
                    <a:pt x="19" y="636"/>
                    <a:pt x="18" y="638"/>
                    <a:pt x="19" y="639"/>
                  </a:cubicBezTo>
                  <a:cubicBezTo>
                    <a:pt x="20" y="640"/>
                    <a:pt x="23" y="640"/>
                    <a:pt x="23" y="640"/>
                  </a:cubicBezTo>
                  <a:cubicBezTo>
                    <a:pt x="23" y="640"/>
                    <a:pt x="23" y="638"/>
                    <a:pt x="23" y="639"/>
                  </a:cubicBezTo>
                  <a:cubicBezTo>
                    <a:pt x="23" y="640"/>
                    <a:pt x="22" y="642"/>
                    <a:pt x="22" y="642"/>
                  </a:cubicBezTo>
                  <a:cubicBezTo>
                    <a:pt x="22" y="642"/>
                    <a:pt x="21" y="644"/>
                    <a:pt x="22" y="645"/>
                  </a:cubicBezTo>
                  <a:cubicBezTo>
                    <a:pt x="23" y="645"/>
                    <a:pt x="25" y="645"/>
                    <a:pt x="25" y="645"/>
                  </a:cubicBezTo>
                  <a:cubicBezTo>
                    <a:pt x="25" y="645"/>
                    <a:pt x="25" y="646"/>
                    <a:pt x="25" y="648"/>
                  </a:cubicBezTo>
                  <a:cubicBezTo>
                    <a:pt x="25" y="649"/>
                    <a:pt x="25" y="652"/>
                    <a:pt x="25" y="652"/>
                  </a:cubicBezTo>
                  <a:cubicBezTo>
                    <a:pt x="25" y="653"/>
                    <a:pt x="25" y="655"/>
                    <a:pt x="25" y="655"/>
                  </a:cubicBezTo>
                  <a:cubicBezTo>
                    <a:pt x="25" y="655"/>
                    <a:pt x="24" y="656"/>
                    <a:pt x="27" y="656"/>
                  </a:cubicBezTo>
                  <a:cubicBezTo>
                    <a:pt x="29" y="656"/>
                    <a:pt x="29" y="655"/>
                    <a:pt x="30" y="655"/>
                  </a:cubicBezTo>
                  <a:cubicBezTo>
                    <a:pt x="31" y="655"/>
                    <a:pt x="31" y="656"/>
                    <a:pt x="32" y="657"/>
                  </a:cubicBezTo>
                  <a:cubicBezTo>
                    <a:pt x="32" y="659"/>
                    <a:pt x="32" y="660"/>
                    <a:pt x="32" y="661"/>
                  </a:cubicBezTo>
                  <a:cubicBezTo>
                    <a:pt x="33" y="662"/>
                    <a:pt x="37" y="672"/>
                    <a:pt x="37" y="672"/>
                  </a:cubicBezTo>
                  <a:cubicBezTo>
                    <a:pt x="37" y="672"/>
                    <a:pt x="38" y="676"/>
                    <a:pt x="39" y="677"/>
                  </a:cubicBezTo>
                  <a:cubicBezTo>
                    <a:pt x="39" y="678"/>
                    <a:pt x="40" y="679"/>
                    <a:pt x="41" y="680"/>
                  </a:cubicBezTo>
                  <a:cubicBezTo>
                    <a:pt x="41" y="680"/>
                    <a:pt x="43" y="683"/>
                    <a:pt x="43" y="683"/>
                  </a:cubicBezTo>
                  <a:cubicBezTo>
                    <a:pt x="46" y="685"/>
                    <a:pt x="46" y="685"/>
                    <a:pt x="46" y="685"/>
                  </a:cubicBezTo>
                  <a:cubicBezTo>
                    <a:pt x="50" y="692"/>
                    <a:pt x="50" y="692"/>
                    <a:pt x="50" y="692"/>
                  </a:cubicBezTo>
                  <a:cubicBezTo>
                    <a:pt x="50" y="692"/>
                    <a:pt x="53" y="695"/>
                    <a:pt x="53" y="695"/>
                  </a:cubicBezTo>
                  <a:cubicBezTo>
                    <a:pt x="54" y="695"/>
                    <a:pt x="56" y="693"/>
                    <a:pt x="56" y="693"/>
                  </a:cubicBezTo>
                  <a:cubicBezTo>
                    <a:pt x="56" y="693"/>
                    <a:pt x="59" y="694"/>
                    <a:pt x="59" y="695"/>
                  </a:cubicBezTo>
                  <a:cubicBezTo>
                    <a:pt x="58" y="695"/>
                    <a:pt x="57" y="699"/>
                    <a:pt x="57" y="700"/>
                  </a:cubicBezTo>
                  <a:cubicBezTo>
                    <a:pt x="58" y="701"/>
                    <a:pt x="58" y="703"/>
                    <a:pt x="58" y="703"/>
                  </a:cubicBezTo>
                  <a:cubicBezTo>
                    <a:pt x="56" y="704"/>
                    <a:pt x="56" y="704"/>
                    <a:pt x="56" y="704"/>
                  </a:cubicBezTo>
                  <a:cubicBezTo>
                    <a:pt x="54" y="705"/>
                    <a:pt x="54" y="705"/>
                    <a:pt x="54" y="705"/>
                  </a:cubicBezTo>
                  <a:cubicBezTo>
                    <a:pt x="50" y="705"/>
                    <a:pt x="50" y="705"/>
                    <a:pt x="50" y="705"/>
                  </a:cubicBezTo>
                  <a:cubicBezTo>
                    <a:pt x="49" y="709"/>
                    <a:pt x="49" y="709"/>
                    <a:pt x="49" y="709"/>
                  </a:cubicBezTo>
                  <a:cubicBezTo>
                    <a:pt x="53" y="711"/>
                    <a:pt x="53" y="711"/>
                    <a:pt x="53" y="711"/>
                  </a:cubicBezTo>
                  <a:cubicBezTo>
                    <a:pt x="53" y="711"/>
                    <a:pt x="55" y="713"/>
                    <a:pt x="56" y="713"/>
                  </a:cubicBezTo>
                  <a:cubicBezTo>
                    <a:pt x="56" y="714"/>
                    <a:pt x="56" y="718"/>
                    <a:pt x="56" y="718"/>
                  </a:cubicBezTo>
                  <a:cubicBezTo>
                    <a:pt x="55" y="718"/>
                    <a:pt x="51" y="718"/>
                    <a:pt x="51" y="718"/>
                  </a:cubicBezTo>
                  <a:cubicBezTo>
                    <a:pt x="51" y="718"/>
                    <a:pt x="49" y="721"/>
                    <a:pt x="49" y="721"/>
                  </a:cubicBezTo>
                  <a:cubicBezTo>
                    <a:pt x="49" y="722"/>
                    <a:pt x="48" y="722"/>
                    <a:pt x="50" y="725"/>
                  </a:cubicBezTo>
                  <a:cubicBezTo>
                    <a:pt x="51" y="727"/>
                    <a:pt x="56" y="733"/>
                    <a:pt x="56" y="733"/>
                  </a:cubicBezTo>
                  <a:cubicBezTo>
                    <a:pt x="56" y="733"/>
                    <a:pt x="60" y="739"/>
                    <a:pt x="60" y="739"/>
                  </a:cubicBezTo>
                  <a:cubicBezTo>
                    <a:pt x="60" y="740"/>
                    <a:pt x="63" y="744"/>
                    <a:pt x="63" y="744"/>
                  </a:cubicBezTo>
                  <a:cubicBezTo>
                    <a:pt x="64" y="744"/>
                    <a:pt x="64" y="748"/>
                    <a:pt x="64" y="748"/>
                  </a:cubicBezTo>
                  <a:cubicBezTo>
                    <a:pt x="63" y="750"/>
                    <a:pt x="63" y="750"/>
                    <a:pt x="63" y="750"/>
                  </a:cubicBezTo>
                  <a:cubicBezTo>
                    <a:pt x="62" y="753"/>
                    <a:pt x="62" y="753"/>
                    <a:pt x="62" y="753"/>
                  </a:cubicBezTo>
                  <a:cubicBezTo>
                    <a:pt x="61" y="756"/>
                    <a:pt x="61" y="756"/>
                    <a:pt x="61" y="756"/>
                  </a:cubicBezTo>
                  <a:cubicBezTo>
                    <a:pt x="62" y="758"/>
                    <a:pt x="62" y="758"/>
                    <a:pt x="62" y="758"/>
                  </a:cubicBezTo>
                  <a:cubicBezTo>
                    <a:pt x="61" y="760"/>
                    <a:pt x="61" y="760"/>
                    <a:pt x="61" y="760"/>
                  </a:cubicBezTo>
                  <a:cubicBezTo>
                    <a:pt x="59" y="763"/>
                    <a:pt x="59" y="763"/>
                    <a:pt x="59" y="763"/>
                  </a:cubicBezTo>
                  <a:cubicBezTo>
                    <a:pt x="64" y="764"/>
                    <a:pt x="64" y="764"/>
                    <a:pt x="64" y="764"/>
                  </a:cubicBezTo>
                  <a:cubicBezTo>
                    <a:pt x="70" y="763"/>
                    <a:pt x="70" y="763"/>
                    <a:pt x="70" y="763"/>
                  </a:cubicBezTo>
                  <a:cubicBezTo>
                    <a:pt x="70" y="763"/>
                    <a:pt x="71" y="765"/>
                    <a:pt x="71" y="765"/>
                  </a:cubicBezTo>
                  <a:cubicBezTo>
                    <a:pt x="72" y="766"/>
                    <a:pt x="77" y="765"/>
                    <a:pt x="77" y="765"/>
                  </a:cubicBezTo>
                  <a:cubicBezTo>
                    <a:pt x="81" y="763"/>
                    <a:pt x="81" y="763"/>
                    <a:pt x="81" y="763"/>
                  </a:cubicBezTo>
                  <a:cubicBezTo>
                    <a:pt x="84" y="761"/>
                    <a:pt x="84" y="761"/>
                    <a:pt x="84" y="761"/>
                  </a:cubicBezTo>
                  <a:cubicBezTo>
                    <a:pt x="84" y="759"/>
                    <a:pt x="84" y="759"/>
                    <a:pt x="84" y="759"/>
                  </a:cubicBezTo>
                  <a:cubicBezTo>
                    <a:pt x="84" y="759"/>
                    <a:pt x="86" y="756"/>
                    <a:pt x="86" y="756"/>
                  </a:cubicBezTo>
                  <a:cubicBezTo>
                    <a:pt x="87" y="756"/>
                    <a:pt x="90" y="757"/>
                    <a:pt x="90" y="757"/>
                  </a:cubicBezTo>
                  <a:cubicBezTo>
                    <a:pt x="90" y="757"/>
                    <a:pt x="93" y="757"/>
                    <a:pt x="93" y="758"/>
                  </a:cubicBezTo>
                  <a:cubicBezTo>
                    <a:pt x="93" y="759"/>
                    <a:pt x="95" y="760"/>
                    <a:pt x="95" y="760"/>
                  </a:cubicBezTo>
                  <a:cubicBezTo>
                    <a:pt x="98" y="760"/>
                    <a:pt x="98" y="760"/>
                    <a:pt x="98" y="760"/>
                  </a:cubicBezTo>
                  <a:cubicBezTo>
                    <a:pt x="101" y="759"/>
                    <a:pt x="101" y="759"/>
                    <a:pt x="101" y="759"/>
                  </a:cubicBezTo>
                  <a:cubicBezTo>
                    <a:pt x="105" y="758"/>
                    <a:pt x="105" y="758"/>
                    <a:pt x="105" y="758"/>
                  </a:cubicBezTo>
                  <a:cubicBezTo>
                    <a:pt x="105" y="758"/>
                    <a:pt x="104" y="756"/>
                    <a:pt x="105" y="756"/>
                  </a:cubicBezTo>
                  <a:cubicBezTo>
                    <a:pt x="106" y="756"/>
                    <a:pt x="109" y="756"/>
                    <a:pt x="109" y="756"/>
                  </a:cubicBezTo>
                  <a:cubicBezTo>
                    <a:pt x="109" y="756"/>
                    <a:pt x="110" y="758"/>
                    <a:pt x="111" y="758"/>
                  </a:cubicBezTo>
                  <a:cubicBezTo>
                    <a:pt x="111" y="758"/>
                    <a:pt x="113" y="756"/>
                    <a:pt x="112" y="755"/>
                  </a:cubicBezTo>
                  <a:cubicBezTo>
                    <a:pt x="111" y="754"/>
                    <a:pt x="107" y="752"/>
                    <a:pt x="107" y="752"/>
                  </a:cubicBezTo>
                  <a:cubicBezTo>
                    <a:pt x="107" y="752"/>
                    <a:pt x="105" y="749"/>
                    <a:pt x="105" y="748"/>
                  </a:cubicBezTo>
                  <a:cubicBezTo>
                    <a:pt x="104" y="747"/>
                    <a:pt x="104" y="744"/>
                    <a:pt x="103" y="743"/>
                  </a:cubicBezTo>
                  <a:cubicBezTo>
                    <a:pt x="102" y="743"/>
                    <a:pt x="101" y="742"/>
                    <a:pt x="101" y="740"/>
                  </a:cubicBezTo>
                  <a:cubicBezTo>
                    <a:pt x="102" y="737"/>
                    <a:pt x="102" y="736"/>
                    <a:pt x="102" y="736"/>
                  </a:cubicBezTo>
                  <a:cubicBezTo>
                    <a:pt x="102" y="735"/>
                    <a:pt x="102" y="731"/>
                    <a:pt x="102" y="731"/>
                  </a:cubicBezTo>
                  <a:cubicBezTo>
                    <a:pt x="102" y="731"/>
                    <a:pt x="101" y="729"/>
                    <a:pt x="104" y="727"/>
                  </a:cubicBezTo>
                  <a:cubicBezTo>
                    <a:pt x="107" y="725"/>
                    <a:pt x="107" y="723"/>
                    <a:pt x="108" y="724"/>
                  </a:cubicBezTo>
                  <a:cubicBezTo>
                    <a:pt x="109" y="725"/>
                    <a:pt x="111" y="727"/>
                    <a:pt x="112" y="727"/>
                  </a:cubicBezTo>
                  <a:cubicBezTo>
                    <a:pt x="112" y="728"/>
                    <a:pt x="113" y="728"/>
                    <a:pt x="114" y="729"/>
                  </a:cubicBezTo>
                  <a:cubicBezTo>
                    <a:pt x="114" y="730"/>
                    <a:pt x="113" y="731"/>
                    <a:pt x="115" y="731"/>
                  </a:cubicBezTo>
                  <a:cubicBezTo>
                    <a:pt x="116" y="731"/>
                    <a:pt x="118" y="731"/>
                    <a:pt x="118" y="731"/>
                  </a:cubicBezTo>
                  <a:cubicBezTo>
                    <a:pt x="118" y="731"/>
                    <a:pt x="119" y="731"/>
                    <a:pt x="119" y="730"/>
                  </a:cubicBezTo>
                  <a:cubicBezTo>
                    <a:pt x="119" y="729"/>
                    <a:pt x="119" y="726"/>
                    <a:pt x="118" y="726"/>
                  </a:cubicBezTo>
                  <a:cubicBezTo>
                    <a:pt x="117" y="725"/>
                    <a:pt x="116" y="724"/>
                    <a:pt x="116" y="724"/>
                  </a:cubicBezTo>
                  <a:cubicBezTo>
                    <a:pt x="116" y="724"/>
                    <a:pt x="118" y="723"/>
                    <a:pt x="115" y="722"/>
                  </a:cubicBezTo>
                  <a:cubicBezTo>
                    <a:pt x="112" y="720"/>
                    <a:pt x="112" y="719"/>
                    <a:pt x="113" y="718"/>
                  </a:cubicBezTo>
                  <a:cubicBezTo>
                    <a:pt x="115" y="717"/>
                    <a:pt x="119" y="718"/>
                    <a:pt x="119" y="718"/>
                  </a:cubicBezTo>
                  <a:cubicBezTo>
                    <a:pt x="122" y="717"/>
                    <a:pt x="122" y="717"/>
                    <a:pt x="122" y="717"/>
                  </a:cubicBezTo>
                  <a:cubicBezTo>
                    <a:pt x="122" y="717"/>
                    <a:pt x="124" y="715"/>
                    <a:pt x="126" y="716"/>
                  </a:cubicBezTo>
                  <a:cubicBezTo>
                    <a:pt x="127" y="717"/>
                    <a:pt x="131" y="716"/>
                    <a:pt x="131" y="716"/>
                  </a:cubicBezTo>
                  <a:cubicBezTo>
                    <a:pt x="136" y="717"/>
                    <a:pt x="136" y="717"/>
                    <a:pt x="136" y="717"/>
                  </a:cubicBezTo>
                  <a:cubicBezTo>
                    <a:pt x="138" y="715"/>
                    <a:pt x="138" y="715"/>
                    <a:pt x="138" y="715"/>
                  </a:cubicBezTo>
                  <a:cubicBezTo>
                    <a:pt x="143" y="717"/>
                    <a:pt x="143" y="717"/>
                    <a:pt x="143" y="717"/>
                  </a:cubicBezTo>
                  <a:cubicBezTo>
                    <a:pt x="143" y="717"/>
                    <a:pt x="142" y="717"/>
                    <a:pt x="145" y="718"/>
                  </a:cubicBezTo>
                  <a:cubicBezTo>
                    <a:pt x="147" y="718"/>
                    <a:pt x="150" y="716"/>
                    <a:pt x="150" y="715"/>
                  </a:cubicBezTo>
                  <a:cubicBezTo>
                    <a:pt x="151" y="715"/>
                    <a:pt x="155" y="708"/>
                    <a:pt x="155" y="708"/>
                  </a:cubicBezTo>
                  <a:cubicBezTo>
                    <a:pt x="158" y="688"/>
                    <a:pt x="158" y="688"/>
                    <a:pt x="158" y="688"/>
                  </a:cubicBezTo>
                  <a:cubicBezTo>
                    <a:pt x="158" y="688"/>
                    <a:pt x="162" y="685"/>
                    <a:pt x="161" y="685"/>
                  </a:cubicBezTo>
                  <a:cubicBezTo>
                    <a:pt x="161" y="684"/>
                    <a:pt x="161" y="677"/>
                    <a:pt x="161" y="676"/>
                  </a:cubicBezTo>
                  <a:cubicBezTo>
                    <a:pt x="161" y="675"/>
                    <a:pt x="163" y="668"/>
                    <a:pt x="163" y="668"/>
                  </a:cubicBezTo>
                  <a:cubicBezTo>
                    <a:pt x="163" y="668"/>
                    <a:pt x="167" y="665"/>
                    <a:pt x="165" y="662"/>
                  </a:cubicBezTo>
                  <a:cubicBezTo>
                    <a:pt x="164" y="659"/>
                    <a:pt x="163" y="654"/>
                    <a:pt x="163" y="654"/>
                  </a:cubicBezTo>
                  <a:cubicBezTo>
                    <a:pt x="163" y="654"/>
                    <a:pt x="162" y="649"/>
                    <a:pt x="162" y="648"/>
                  </a:cubicBezTo>
                  <a:cubicBezTo>
                    <a:pt x="162" y="647"/>
                    <a:pt x="166" y="642"/>
                    <a:pt x="166" y="642"/>
                  </a:cubicBezTo>
                  <a:cubicBezTo>
                    <a:pt x="163" y="633"/>
                    <a:pt x="163" y="633"/>
                    <a:pt x="163" y="633"/>
                  </a:cubicBezTo>
                  <a:cubicBezTo>
                    <a:pt x="163" y="633"/>
                    <a:pt x="165" y="630"/>
                    <a:pt x="165" y="629"/>
                  </a:cubicBezTo>
                  <a:cubicBezTo>
                    <a:pt x="165" y="628"/>
                    <a:pt x="163" y="619"/>
                    <a:pt x="163" y="619"/>
                  </a:cubicBezTo>
                  <a:cubicBezTo>
                    <a:pt x="163" y="617"/>
                    <a:pt x="163" y="617"/>
                    <a:pt x="163" y="617"/>
                  </a:cubicBezTo>
                  <a:cubicBezTo>
                    <a:pt x="163" y="617"/>
                    <a:pt x="166" y="612"/>
                    <a:pt x="165" y="611"/>
                  </a:cubicBezTo>
                  <a:cubicBezTo>
                    <a:pt x="165" y="610"/>
                    <a:pt x="165" y="605"/>
                    <a:pt x="165" y="605"/>
                  </a:cubicBezTo>
                  <a:cubicBezTo>
                    <a:pt x="163" y="599"/>
                    <a:pt x="163" y="599"/>
                    <a:pt x="163" y="599"/>
                  </a:cubicBezTo>
                  <a:cubicBezTo>
                    <a:pt x="163" y="599"/>
                    <a:pt x="165" y="598"/>
                    <a:pt x="164" y="597"/>
                  </a:cubicBezTo>
                  <a:cubicBezTo>
                    <a:pt x="163" y="595"/>
                    <a:pt x="162" y="594"/>
                    <a:pt x="162" y="594"/>
                  </a:cubicBezTo>
                  <a:cubicBezTo>
                    <a:pt x="162" y="592"/>
                    <a:pt x="162" y="592"/>
                    <a:pt x="162" y="592"/>
                  </a:cubicBezTo>
                  <a:cubicBezTo>
                    <a:pt x="163" y="590"/>
                    <a:pt x="163" y="590"/>
                    <a:pt x="163" y="590"/>
                  </a:cubicBezTo>
                  <a:cubicBezTo>
                    <a:pt x="165" y="588"/>
                    <a:pt x="165" y="588"/>
                    <a:pt x="165" y="588"/>
                  </a:cubicBezTo>
                  <a:cubicBezTo>
                    <a:pt x="164" y="582"/>
                    <a:pt x="164" y="582"/>
                    <a:pt x="164" y="582"/>
                  </a:cubicBezTo>
                  <a:cubicBezTo>
                    <a:pt x="160" y="581"/>
                    <a:pt x="160" y="581"/>
                    <a:pt x="160" y="581"/>
                  </a:cubicBezTo>
                  <a:cubicBezTo>
                    <a:pt x="160" y="581"/>
                    <a:pt x="160" y="579"/>
                    <a:pt x="161" y="579"/>
                  </a:cubicBezTo>
                  <a:cubicBezTo>
                    <a:pt x="163" y="578"/>
                    <a:pt x="170" y="575"/>
                    <a:pt x="170" y="575"/>
                  </a:cubicBezTo>
                  <a:cubicBezTo>
                    <a:pt x="170" y="575"/>
                    <a:pt x="172" y="572"/>
                    <a:pt x="173" y="572"/>
                  </a:cubicBezTo>
                  <a:cubicBezTo>
                    <a:pt x="173" y="571"/>
                    <a:pt x="181" y="566"/>
                    <a:pt x="181" y="566"/>
                  </a:cubicBezTo>
                  <a:cubicBezTo>
                    <a:pt x="181" y="566"/>
                    <a:pt x="181" y="563"/>
                    <a:pt x="181" y="562"/>
                  </a:cubicBezTo>
                  <a:cubicBezTo>
                    <a:pt x="182" y="562"/>
                    <a:pt x="182" y="561"/>
                    <a:pt x="182" y="559"/>
                  </a:cubicBezTo>
                  <a:cubicBezTo>
                    <a:pt x="183" y="559"/>
                    <a:pt x="181" y="550"/>
                    <a:pt x="181" y="547"/>
                  </a:cubicBezTo>
                  <a:cubicBezTo>
                    <a:pt x="182" y="545"/>
                    <a:pt x="184" y="549"/>
                    <a:pt x="184" y="549"/>
                  </a:cubicBezTo>
                  <a:cubicBezTo>
                    <a:pt x="185" y="552"/>
                    <a:pt x="185" y="552"/>
                    <a:pt x="185" y="552"/>
                  </a:cubicBezTo>
                  <a:cubicBezTo>
                    <a:pt x="185" y="558"/>
                    <a:pt x="185" y="558"/>
                    <a:pt x="185" y="558"/>
                  </a:cubicBezTo>
                  <a:cubicBezTo>
                    <a:pt x="188" y="559"/>
                    <a:pt x="188" y="559"/>
                    <a:pt x="188" y="559"/>
                  </a:cubicBezTo>
                  <a:cubicBezTo>
                    <a:pt x="189" y="562"/>
                    <a:pt x="189" y="562"/>
                    <a:pt x="189" y="562"/>
                  </a:cubicBezTo>
                  <a:cubicBezTo>
                    <a:pt x="189" y="562"/>
                    <a:pt x="188" y="565"/>
                    <a:pt x="189" y="565"/>
                  </a:cubicBezTo>
                  <a:cubicBezTo>
                    <a:pt x="190" y="564"/>
                    <a:pt x="190" y="564"/>
                    <a:pt x="190" y="564"/>
                  </a:cubicBezTo>
                  <a:cubicBezTo>
                    <a:pt x="191" y="558"/>
                    <a:pt x="191" y="558"/>
                    <a:pt x="191" y="558"/>
                  </a:cubicBezTo>
                  <a:cubicBezTo>
                    <a:pt x="191" y="558"/>
                    <a:pt x="195" y="558"/>
                    <a:pt x="194" y="556"/>
                  </a:cubicBezTo>
                  <a:cubicBezTo>
                    <a:pt x="194" y="555"/>
                    <a:pt x="193" y="553"/>
                    <a:pt x="194" y="553"/>
                  </a:cubicBezTo>
                  <a:cubicBezTo>
                    <a:pt x="200" y="552"/>
                    <a:pt x="198" y="552"/>
                    <a:pt x="201" y="550"/>
                  </a:cubicBezTo>
                  <a:cubicBezTo>
                    <a:pt x="201" y="550"/>
                    <a:pt x="203" y="546"/>
                    <a:pt x="203" y="546"/>
                  </a:cubicBezTo>
                  <a:cubicBezTo>
                    <a:pt x="203" y="545"/>
                    <a:pt x="204" y="543"/>
                    <a:pt x="204" y="543"/>
                  </a:cubicBezTo>
                  <a:cubicBezTo>
                    <a:pt x="202" y="542"/>
                    <a:pt x="202" y="542"/>
                    <a:pt x="202" y="542"/>
                  </a:cubicBezTo>
                  <a:cubicBezTo>
                    <a:pt x="201" y="539"/>
                    <a:pt x="201" y="539"/>
                    <a:pt x="201" y="539"/>
                  </a:cubicBezTo>
                  <a:cubicBezTo>
                    <a:pt x="201" y="539"/>
                    <a:pt x="202" y="537"/>
                    <a:pt x="203" y="538"/>
                  </a:cubicBezTo>
                  <a:cubicBezTo>
                    <a:pt x="203" y="539"/>
                    <a:pt x="204" y="541"/>
                    <a:pt x="205" y="541"/>
                  </a:cubicBezTo>
                  <a:cubicBezTo>
                    <a:pt x="206" y="541"/>
                    <a:pt x="209" y="538"/>
                    <a:pt x="209" y="538"/>
                  </a:cubicBezTo>
                  <a:cubicBezTo>
                    <a:pt x="209" y="535"/>
                    <a:pt x="202" y="531"/>
                    <a:pt x="200" y="530"/>
                  </a:cubicBezTo>
                  <a:cubicBezTo>
                    <a:pt x="200" y="526"/>
                    <a:pt x="210" y="521"/>
                    <a:pt x="210" y="520"/>
                  </a:cubicBezTo>
                  <a:cubicBezTo>
                    <a:pt x="211" y="519"/>
                    <a:pt x="211" y="519"/>
                    <a:pt x="211" y="518"/>
                  </a:cubicBezTo>
                  <a:cubicBezTo>
                    <a:pt x="211" y="517"/>
                    <a:pt x="210" y="516"/>
                    <a:pt x="209" y="517"/>
                  </a:cubicBezTo>
                  <a:cubicBezTo>
                    <a:pt x="209" y="517"/>
                    <a:pt x="208" y="519"/>
                    <a:pt x="207" y="519"/>
                  </a:cubicBezTo>
                  <a:cubicBezTo>
                    <a:pt x="207" y="519"/>
                    <a:pt x="205" y="519"/>
                    <a:pt x="205" y="519"/>
                  </a:cubicBezTo>
                  <a:cubicBezTo>
                    <a:pt x="205" y="519"/>
                    <a:pt x="204" y="517"/>
                    <a:pt x="205" y="516"/>
                  </a:cubicBezTo>
                  <a:cubicBezTo>
                    <a:pt x="206" y="515"/>
                    <a:pt x="205" y="515"/>
                    <a:pt x="207" y="514"/>
                  </a:cubicBezTo>
                  <a:cubicBezTo>
                    <a:pt x="208" y="513"/>
                    <a:pt x="209" y="513"/>
                    <a:pt x="210" y="513"/>
                  </a:cubicBezTo>
                  <a:cubicBezTo>
                    <a:pt x="210" y="512"/>
                    <a:pt x="211" y="511"/>
                    <a:pt x="212" y="511"/>
                  </a:cubicBezTo>
                  <a:cubicBezTo>
                    <a:pt x="213" y="511"/>
                    <a:pt x="218" y="508"/>
                    <a:pt x="218" y="508"/>
                  </a:cubicBezTo>
                  <a:cubicBezTo>
                    <a:pt x="219" y="506"/>
                    <a:pt x="219" y="506"/>
                    <a:pt x="219" y="506"/>
                  </a:cubicBezTo>
                  <a:cubicBezTo>
                    <a:pt x="219" y="506"/>
                    <a:pt x="216" y="503"/>
                    <a:pt x="216" y="503"/>
                  </a:cubicBezTo>
                  <a:cubicBezTo>
                    <a:pt x="216" y="503"/>
                    <a:pt x="211" y="499"/>
                    <a:pt x="211" y="499"/>
                  </a:cubicBezTo>
                  <a:cubicBezTo>
                    <a:pt x="211" y="499"/>
                    <a:pt x="209" y="499"/>
                    <a:pt x="209" y="498"/>
                  </a:cubicBezTo>
                  <a:cubicBezTo>
                    <a:pt x="209" y="498"/>
                    <a:pt x="207" y="496"/>
                    <a:pt x="207" y="496"/>
                  </a:cubicBezTo>
                  <a:cubicBezTo>
                    <a:pt x="205" y="491"/>
                    <a:pt x="203" y="495"/>
                    <a:pt x="199" y="493"/>
                  </a:cubicBezTo>
                  <a:cubicBezTo>
                    <a:pt x="199" y="493"/>
                    <a:pt x="197" y="489"/>
                    <a:pt x="197" y="489"/>
                  </a:cubicBezTo>
                  <a:cubicBezTo>
                    <a:pt x="197" y="489"/>
                    <a:pt x="199" y="489"/>
                    <a:pt x="199" y="488"/>
                  </a:cubicBezTo>
                  <a:cubicBezTo>
                    <a:pt x="199" y="486"/>
                    <a:pt x="197" y="484"/>
                    <a:pt x="197" y="484"/>
                  </a:cubicBezTo>
                  <a:cubicBezTo>
                    <a:pt x="195" y="482"/>
                    <a:pt x="195" y="482"/>
                    <a:pt x="195" y="482"/>
                  </a:cubicBezTo>
                  <a:cubicBezTo>
                    <a:pt x="191" y="478"/>
                    <a:pt x="192" y="487"/>
                    <a:pt x="189" y="479"/>
                  </a:cubicBezTo>
                  <a:cubicBezTo>
                    <a:pt x="189" y="479"/>
                    <a:pt x="188" y="479"/>
                    <a:pt x="187" y="477"/>
                  </a:cubicBezTo>
                  <a:cubicBezTo>
                    <a:pt x="186" y="476"/>
                    <a:pt x="183" y="473"/>
                    <a:pt x="183" y="473"/>
                  </a:cubicBezTo>
                  <a:cubicBezTo>
                    <a:pt x="183" y="473"/>
                    <a:pt x="182" y="470"/>
                    <a:pt x="182" y="470"/>
                  </a:cubicBezTo>
                  <a:cubicBezTo>
                    <a:pt x="181" y="470"/>
                    <a:pt x="180" y="467"/>
                    <a:pt x="180" y="467"/>
                  </a:cubicBezTo>
                  <a:cubicBezTo>
                    <a:pt x="175" y="470"/>
                    <a:pt x="175" y="470"/>
                    <a:pt x="175" y="470"/>
                  </a:cubicBezTo>
                  <a:cubicBezTo>
                    <a:pt x="172" y="473"/>
                    <a:pt x="172" y="473"/>
                    <a:pt x="172" y="473"/>
                  </a:cubicBezTo>
                  <a:cubicBezTo>
                    <a:pt x="172" y="473"/>
                    <a:pt x="171" y="471"/>
                    <a:pt x="171" y="471"/>
                  </a:cubicBezTo>
                  <a:cubicBezTo>
                    <a:pt x="171" y="471"/>
                    <a:pt x="171" y="467"/>
                    <a:pt x="171" y="467"/>
                  </a:cubicBezTo>
                  <a:cubicBezTo>
                    <a:pt x="171" y="467"/>
                    <a:pt x="168" y="466"/>
                    <a:pt x="167" y="466"/>
                  </a:cubicBezTo>
                  <a:cubicBezTo>
                    <a:pt x="167" y="466"/>
                    <a:pt x="164" y="466"/>
                    <a:pt x="164" y="466"/>
                  </a:cubicBezTo>
                  <a:cubicBezTo>
                    <a:pt x="160" y="465"/>
                    <a:pt x="160" y="465"/>
                    <a:pt x="160" y="465"/>
                  </a:cubicBezTo>
                  <a:cubicBezTo>
                    <a:pt x="160" y="462"/>
                    <a:pt x="160" y="462"/>
                    <a:pt x="160" y="462"/>
                  </a:cubicBezTo>
                  <a:cubicBezTo>
                    <a:pt x="160" y="462"/>
                    <a:pt x="162" y="460"/>
                    <a:pt x="161" y="459"/>
                  </a:cubicBezTo>
                  <a:cubicBezTo>
                    <a:pt x="161" y="458"/>
                    <a:pt x="158" y="456"/>
                    <a:pt x="158" y="456"/>
                  </a:cubicBezTo>
                  <a:cubicBezTo>
                    <a:pt x="158" y="454"/>
                    <a:pt x="158" y="454"/>
                    <a:pt x="158" y="454"/>
                  </a:cubicBezTo>
                  <a:cubicBezTo>
                    <a:pt x="155" y="450"/>
                    <a:pt x="155" y="450"/>
                    <a:pt x="155" y="450"/>
                  </a:cubicBezTo>
                  <a:cubicBezTo>
                    <a:pt x="155" y="450"/>
                    <a:pt x="157" y="447"/>
                    <a:pt x="157" y="447"/>
                  </a:cubicBezTo>
                  <a:cubicBezTo>
                    <a:pt x="157" y="446"/>
                    <a:pt x="153" y="437"/>
                    <a:pt x="153" y="437"/>
                  </a:cubicBezTo>
                  <a:cubicBezTo>
                    <a:pt x="153" y="437"/>
                    <a:pt x="155" y="433"/>
                    <a:pt x="155" y="432"/>
                  </a:cubicBezTo>
                  <a:cubicBezTo>
                    <a:pt x="155" y="432"/>
                    <a:pt x="153" y="428"/>
                    <a:pt x="153" y="428"/>
                  </a:cubicBezTo>
                  <a:cubicBezTo>
                    <a:pt x="151" y="428"/>
                    <a:pt x="151" y="428"/>
                    <a:pt x="151" y="428"/>
                  </a:cubicBezTo>
                  <a:cubicBezTo>
                    <a:pt x="151" y="424"/>
                    <a:pt x="151" y="424"/>
                    <a:pt x="151" y="424"/>
                  </a:cubicBezTo>
                  <a:cubicBezTo>
                    <a:pt x="152" y="421"/>
                    <a:pt x="152" y="421"/>
                    <a:pt x="152" y="421"/>
                  </a:cubicBezTo>
                  <a:cubicBezTo>
                    <a:pt x="150" y="419"/>
                    <a:pt x="150" y="419"/>
                    <a:pt x="150" y="419"/>
                  </a:cubicBezTo>
                  <a:cubicBezTo>
                    <a:pt x="150" y="419"/>
                    <a:pt x="151" y="417"/>
                    <a:pt x="152" y="417"/>
                  </a:cubicBezTo>
                  <a:cubicBezTo>
                    <a:pt x="152" y="417"/>
                    <a:pt x="152" y="413"/>
                    <a:pt x="152" y="413"/>
                  </a:cubicBezTo>
                  <a:cubicBezTo>
                    <a:pt x="152" y="413"/>
                    <a:pt x="153" y="411"/>
                    <a:pt x="154" y="411"/>
                  </a:cubicBezTo>
                  <a:cubicBezTo>
                    <a:pt x="154" y="411"/>
                    <a:pt x="157" y="413"/>
                    <a:pt x="157" y="413"/>
                  </a:cubicBezTo>
                  <a:cubicBezTo>
                    <a:pt x="157" y="413"/>
                    <a:pt x="160" y="414"/>
                    <a:pt x="160" y="413"/>
                  </a:cubicBezTo>
                  <a:cubicBezTo>
                    <a:pt x="160" y="413"/>
                    <a:pt x="159" y="410"/>
                    <a:pt x="159" y="410"/>
                  </a:cubicBezTo>
                  <a:cubicBezTo>
                    <a:pt x="159" y="409"/>
                    <a:pt x="157" y="407"/>
                    <a:pt x="157" y="407"/>
                  </a:cubicBezTo>
                  <a:cubicBezTo>
                    <a:pt x="156" y="406"/>
                    <a:pt x="156" y="401"/>
                    <a:pt x="156" y="401"/>
                  </a:cubicBezTo>
                  <a:cubicBezTo>
                    <a:pt x="156" y="401"/>
                    <a:pt x="154" y="397"/>
                    <a:pt x="155" y="397"/>
                  </a:cubicBezTo>
                  <a:cubicBezTo>
                    <a:pt x="155" y="397"/>
                    <a:pt x="156" y="395"/>
                    <a:pt x="156" y="395"/>
                  </a:cubicBezTo>
                  <a:cubicBezTo>
                    <a:pt x="157" y="388"/>
                    <a:pt x="157" y="388"/>
                    <a:pt x="157" y="388"/>
                  </a:cubicBezTo>
                  <a:cubicBezTo>
                    <a:pt x="158" y="382"/>
                    <a:pt x="158" y="382"/>
                    <a:pt x="158" y="382"/>
                  </a:cubicBezTo>
                  <a:cubicBezTo>
                    <a:pt x="155" y="379"/>
                    <a:pt x="155" y="379"/>
                    <a:pt x="155" y="379"/>
                  </a:cubicBezTo>
                  <a:cubicBezTo>
                    <a:pt x="154" y="377"/>
                    <a:pt x="154" y="377"/>
                    <a:pt x="154" y="377"/>
                  </a:cubicBezTo>
                  <a:cubicBezTo>
                    <a:pt x="152" y="375"/>
                    <a:pt x="152" y="375"/>
                    <a:pt x="152" y="375"/>
                  </a:cubicBezTo>
                  <a:cubicBezTo>
                    <a:pt x="154" y="369"/>
                    <a:pt x="154" y="369"/>
                    <a:pt x="154" y="369"/>
                  </a:cubicBezTo>
                  <a:cubicBezTo>
                    <a:pt x="158" y="369"/>
                    <a:pt x="158" y="369"/>
                    <a:pt x="158" y="369"/>
                  </a:cubicBezTo>
                  <a:cubicBezTo>
                    <a:pt x="160" y="366"/>
                    <a:pt x="160" y="366"/>
                    <a:pt x="160" y="366"/>
                  </a:cubicBezTo>
                  <a:cubicBezTo>
                    <a:pt x="160" y="366"/>
                    <a:pt x="163" y="364"/>
                    <a:pt x="163" y="363"/>
                  </a:cubicBezTo>
                  <a:cubicBezTo>
                    <a:pt x="163" y="363"/>
                    <a:pt x="164" y="359"/>
                    <a:pt x="164" y="359"/>
                  </a:cubicBezTo>
                  <a:cubicBezTo>
                    <a:pt x="163" y="356"/>
                    <a:pt x="163" y="356"/>
                    <a:pt x="163" y="356"/>
                  </a:cubicBezTo>
                  <a:cubicBezTo>
                    <a:pt x="165" y="357"/>
                    <a:pt x="165" y="357"/>
                    <a:pt x="165" y="357"/>
                  </a:cubicBezTo>
                  <a:cubicBezTo>
                    <a:pt x="165" y="354"/>
                    <a:pt x="165" y="354"/>
                    <a:pt x="165" y="354"/>
                  </a:cubicBezTo>
                  <a:cubicBezTo>
                    <a:pt x="165" y="354"/>
                    <a:pt x="166" y="351"/>
                    <a:pt x="166" y="351"/>
                  </a:cubicBezTo>
                  <a:cubicBezTo>
                    <a:pt x="167" y="351"/>
                    <a:pt x="168" y="350"/>
                    <a:pt x="168" y="350"/>
                  </a:cubicBezTo>
                  <a:cubicBezTo>
                    <a:pt x="168" y="350"/>
                    <a:pt x="170" y="346"/>
                    <a:pt x="170" y="346"/>
                  </a:cubicBezTo>
                  <a:cubicBezTo>
                    <a:pt x="170" y="346"/>
                    <a:pt x="171" y="347"/>
                    <a:pt x="172" y="346"/>
                  </a:cubicBezTo>
                  <a:cubicBezTo>
                    <a:pt x="173" y="345"/>
                    <a:pt x="173" y="345"/>
                    <a:pt x="173" y="344"/>
                  </a:cubicBezTo>
                  <a:cubicBezTo>
                    <a:pt x="174" y="342"/>
                    <a:pt x="176" y="338"/>
                    <a:pt x="176" y="338"/>
                  </a:cubicBezTo>
                  <a:cubicBezTo>
                    <a:pt x="176" y="338"/>
                    <a:pt x="176" y="337"/>
                    <a:pt x="176" y="336"/>
                  </a:cubicBezTo>
                  <a:cubicBezTo>
                    <a:pt x="177" y="336"/>
                    <a:pt x="179" y="336"/>
                    <a:pt x="179" y="335"/>
                  </a:cubicBezTo>
                  <a:cubicBezTo>
                    <a:pt x="178" y="334"/>
                    <a:pt x="176" y="331"/>
                    <a:pt x="176" y="331"/>
                  </a:cubicBezTo>
                  <a:cubicBezTo>
                    <a:pt x="179" y="328"/>
                    <a:pt x="179" y="328"/>
                    <a:pt x="179" y="328"/>
                  </a:cubicBezTo>
                  <a:cubicBezTo>
                    <a:pt x="179" y="328"/>
                    <a:pt x="182" y="325"/>
                    <a:pt x="182" y="325"/>
                  </a:cubicBezTo>
                  <a:cubicBezTo>
                    <a:pt x="182" y="326"/>
                    <a:pt x="183" y="326"/>
                    <a:pt x="184" y="325"/>
                  </a:cubicBezTo>
                  <a:cubicBezTo>
                    <a:pt x="184" y="325"/>
                    <a:pt x="185" y="324"/>
                    <a:pt x="186" y="323"/>
                  </a:cubicBezTo>
                  <a:cubicBezTo>
                    <a:pt x="186" y="323"/>
                    <a:pt x="187" y="322"/>
                    <a:pt x="188" y="322"/>
                  </a:cubicBezTo>
                  <a:cubicBezTo>
                    <a:pt x="188" y="321"/>
                    <a:pt x="189" y="319"/>
                    <a:pt x="189" y="318"/>
                  </a:cubicBezTo>
                  <a:cubicBezTo>
                    <a:pt x="189" y="318"/>
                    <a:pt x="191" y="313"/>
                    <a:pt x="191" y="313"/>
                  </a:cubicBezTo>
                  <a:cubicBezTo>
                    <a:pt x="191" y="310"/>
                    <a:pt x="191" y="310"/>
                    <a:pt x="191" y="310"/>
                  </a:cubicBezTo>
                  <a:cubicBezTo>
                    <a:pt x="192" y="309"/>
                    <a:pt x="192" y="309"/>
                    <a:pt x="192" y="309"/>
                  </a:cubicBezTo>
                  <a:cubicBezTo>
                    <a:pt x="194" y="307"/>
                    <a:pt x="194" y="307"/>
                    <a:pt x="194" y="307"/>
                  </a:cubicBezTo>
                  <a:cubicBezTo>
                    <a:pt x="194" y="307"/>
                    <a:pt x="196" y="306"/>
                    <a:pt x="196" y="307"/>
                  </a:cubicBezTo>
                  <a:cubicBezTo>
                    <a:pt x="196" y="307"/>
                    <a:pt x="195" y="309"/>
                    <a:pt x="195" y="309"/>
                  </a:cubicBezTo>
                  <a:cubicBezTo>
                    <a:pt x="198" y="309"/>
                    <a:pt x="198" y="309"/>
                    <a:pt x="198" y="309"/>
                  </a:cubicBezTo>
                  <a:cubicBezTo>
                    <a:pt x="198" y="309"/>
                    <a:pt x="198" y="307"/>
                    <a:pt x="198" y="308"/>
                  </a:cubicBezTo>
                  <a:cubicBezTo>
                    <a:pt x="199" y="308"/>
                    <a:pt x="200" y="309"/>
                    <a:pt x="200" y="309"/>
                  </a:cubicBezTo>
                  <a:cubicBezTo>
                    <a:pt x="200" y="308"/>
                    <a:pt x="201" y="306"/>
                    <a:pt x="201" y="306"/>
                  </a:cubicBezTo>
                  <a:cubicBezTo>
                    <a:pt x="201" y="303"/>
                    <a:pt x="201" y="303"/>
                    <a:pt x="201" y="303"/>
                  </a:cubicBezTo>
                  <a:cubicBezTo>
                    <a:pt x="201" y="303"/>
                    <a:pt x="203" y="301"/>
                    <a:pt x="204" y="300"/>
                  </a:cubicBezTo>
                  <a:cubicBezTo>
                    <a:pt x="204" y="299"/>
                    <a:pt x="207" y="296"/>
                    <a:pt x="207" y="296"/>
                  </a:cubicBezTo>
                  <a:cubicBezTo>
                    <a:pt x="210" y="295"/>
                    <a:pt x="210" y="295"/>
                    <a:pt x="210" y="295"/>
                  </a:cubicBezTo>
                  <a:cubicBezTo>
                    <a:pt x="210" y="295"/>
                    <a:pt x="211" y="294"/>
                    <a:pt x="212" y="294"/>
                  </a:cubicBezTo>
                  <a:cubicBezTo>
                    <a:pt x="212" y="294"/>
                    <a:pt x="215" y="290"/>
                    <a:pt x="215" y="290"/>
                  </a:cubicBezTo>
                  <a:cubicBezTo>
                    <a:pt x="215" y="290"/>
                    <a:pt x="215" y="289"/>
                    <a:pt x="216" y="288"/>
                  </a:cubicBezTo>
                  <a:cubicBezTo>
                    <a:pt x="216" y="287"/>
                    <a:pt x="218" y="287"/>
                    <a:pt x="218" y="286"/>
                  </a:cubicBezTo>
                  <a:cubicBezTo>
                    <a:pt x="219" y="286"/>
                    <a:pt x="221" y="281"/>
                    <a:pt x="221" y="281"/>
                  </a:cubicBezTo>
                  <a:cubicBezTo>
                    <a:pt x="221" y="281"/>
                    <a:pt x="222" y="281"/>
                    <a:pt x="222" y="280"/>
                  </a:cubicBezTo>
                  <a:cubicBezTo>
                    <a:pt x="222" y="278"/>
                    <a:pt x="223" y="276"/>
                    <a:pt x="223" y="276"/>
                  </a:cubicBezTo>
                  <a:cubicBezTo>
                    <a:pt x="225" y="272"/>
                    <a:pt x="225" y="272"/>
                    <a:pt x="225" y="272"/>
                  </a:cubicBezTo>
                  <a:cubicBezTo>
                    <a:pt x="225" y="266"/>
                    <a:pt x="225" y="266"/>
                    <a:pt x="225" y="266"/>
                  </a:cubicBezTo>
                  <a:cubicBezTo>
                    <a:pt x="227" y="261"/>
                    <a:pt x="227" y="261"/>
                    <a:pt x="227" y="261"/>
                  </a:cubicBezTo>
                  <a:cubicBezTo>
                    <a:pt x="227" y="261"/>
                    <a:pt x="228" y="260"/>
                    <a:pt x="228" y="259"/>
                  </a:cubicBezTo>
                  <a:cubicBezTo>
                    <a:pt x="229" y="259"/>
                    <a:pt x="230" y="256"/>
                    <a:pt x="230" y="256"/>
                  </a:cubicBezTo>
                  <a:cubicBezTo>
                    <a:pt x="230" y="256"/>
                    <a:pt x="233" y="252"/>
                    <a:pt x="233" y="252"/>
                  </a:cubicBezTo>
                  <a:cubicBezTo>
                    <a:pt x="233" y="252"/>
                    <a:pt x="234" y="249"/>
                    <a:pt x="234" y="248"/>
                  </a:cubicBezTo>
                  <a:cubicBezTo>
                    <a:pt x="235" y="248"/>
                    <a:pt x="235" y="248"/>
                    <a:pt x="235" y="248"/>
                  </a:cubicBezTo>
                  <a:cubicBezTo>
                    <a:pt x="235" y="245"/>
                    <a:pt x="235" y="245"/>
                    <a:pt x="235" y="245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29" y="238"/>
                    <a:pt x="229" y="238"/>
                    <a:pt x="229" y="238"/>
                  </a:cubicBezTo>
                  <a:cubicBezTo>
                    <a:pt x="226" y="238"/>
                    <a:pt x="226" y="238"/>
                    <a:pt x="226" y="238"/>
                  </a:cubicBezTo>
                  <a:cubicBezTo>
                    <a:pt x="224" y="236"/>
                    <a:pt x="224" y="236"/>
                    <a:pt x="224" y="236"/>
                  </a:cubicBezTo>
                  <a:cubicBezTo>
                    <a:pt x="225" y="234"/>
                    <a:pt x="225" y="234"/>
                    <a:pt x="225" y="234"/>
                  </a:cubicBezTo>
                  <a:cubicBezTo>
                    <a:pt x="223" y="231"/>
                    <a:pt x="223" y="231"/>
                    <a:pt x="223" y="231"/>
                  </a:cubicBezTo>
                  <a:cubicBezTo>
                    <a:pt x="222" y="229"/>
                    <a:pt x="222" y="229"/>
                    <a:pt x="222" y="229"/>
                  </a:cubicBezTo>
                  <a:cubicBezTo>
                    <a:pt x="220" y="227"/>
                    <a:pt x="220" y="227"/>
                    <a:pt x="220" y="227"/>
                  </a:cubicBezTo>
                  <a:cubicBezTo>
                    <a:pt x="220" y="227"/>
                    <a:pt x="222" y="224"/>
                    <a:pt x="222" y="224"/>
                  </a:cubicBezTo>
                  <a:cubicBezTo>
                    <a:pt x="222" y="224"/>
                    <a:pt x="223" y="223"/>
                    <a:pt x="223" y="222"/>
                  </a:cubicBezTo>
                  <a:cubicBezTo>
                    <a:pt x="223" y="222"/>
                    <a:pt x="225" y="219"/>
                    <a:pt x="225" y="219"/>
                  </a:cubicBezTo>
                  <a:cubicBezTo>
                    <a:pt x="225" y="219"/>
                    <a:pt x="227" y="216"/>
                    <a:pt x="227" y="216"/>
                  </a:cubicBezTo>
                  <a:cubicBezTo>
                    <a:pt x="227" y="216"/>
                    <a:pt x="228" y="215"/>
                    <a:pt x="228" y="214"/>
                  </a:cubicBezTo>
                  <a:cubicBezTo>
                    <a:pt x="228" y="213"/>
                    <a:pt x="227" y="209"/>
                    <a:pt x="227" y="209"/>
                  </a:cubicBezTo>
                  <a:cubicBezTo>
                    <a:pt x="227" y="209"/>
                    <a:pt x="227" y="206"/>
                    <a:pt x="228" y="206"/>
                  </a:cubicBezTo>
                  <a:cubicBezTo>
                    <a:pt x="228" y="205"/>
                    <a:pt x="229" y="204"/>
                    <a:pt x="229" y="204"/>
                  </a:cubicBezTo>
                  <a:cubicBezTo>
                    <a:pt x="229" y="204"/>
                    <a:pt x="230" y="204"/>
                    <a:pt x="231" y="205"/>
                  </a:cubicBezTo>
                  <a:cubicBezTo>
                    <a:pt x="232" y="205"/>
                    <a:pt x="232" y="203"/>
                    <a:pt x="232" y="203"/>
                  </a:cubicBezTo>
                  <a:cubicBezTo>
                    <a:pt x="232" y="203"/>
                    <a:pt x="232" y="200"/>
                    <a:pt x="231" y="200"/>
                  </a:cubicBezTo>
                  <a:cubicBezTo>
                    <a:pt x="230" y="200"/>
                    <a:pt x="229" y="198"/>
                    <a:pt x="229" y="198"/>
                  </a:cubicBezTo>
                  <a:cubicBezTo>
                    <a:pt x="229" y="198"/>
                    <a:pt x="230" y="197"/>
                    <a:pt x="230" y="197"/>
                  </a:cubicBezTo>
                  <a:cubicBezTo>
                    <a:pt x="230" y="196"/>
                    <a:pt x="232" y="195"/>
                    <a:pt x="232" y="195"/>
                  </a:cubicBezTo>
                  <a:cubicBezTo>
                    <a:pt x="235" y="194"/>
                    <a:pt x="235" y="194"/>
                    <a:pt x="235" y="194"/>
                  </a:cubicBezTo>
                  <a:cubicBezTo>
                    <a:pt x="234" y="191"/>
                    <a:pt x="234" y="191"/>
                    <a:pt x="234" y="191"/>
                  </a:cubicBezTo>
                  <a:cubicBezTo>
                    <a:pt x="234" y="188"/>
                    <a:pt x="234" y="188"/>
                    <a:pt x="234" y="188"/>
                  </a:cubicBezTo>
                  <a:cubicBezTo>
                    <a:pt x="234" y="188"/>
                    <a:pt x="238" y="189"/>
                    <a:pt x="238" y="189"/>
                  </a:cubicBezTo>
                  <a:cubicBezTo>
                    <a:pt x="238" y="190"/>
                    <a:pt x="239" y="192"/>
                    <a:pt x="240" y="192"/>
                  </a:cubicBezTo>
                  <a:cubicBezTo>
                    <a:pt x="240" y="191"/>
                    <a:pt x="240" y="189"/>
                    <a:pt x="240" y="189"/>
                  </a:cubicBezTo>
                  <a:cubicBezTo>
                    <a:pt x="240" y="189"/>
                    <a:pt x="241" y="186"/>
                    <a:pt x="242" y="187"/>
                  </a:cubicBezTo>
                  <a:cubicBezTo>
                    <a:pt x="244" y="188"/>
                    <a:pt x="245" y="186"/>
                    <a:pt x="246" y="186"/>
                  </a:cubicBezTo>
                  <a:cubicBezTo>
                    <a:pt x="246" y="185"/>
                    <a:pt x="247" y="183"/>
                    <a:pt x="247" y="183"/>
                  </a:cubicBezTo>
                  <a:cubicBezTo>
                    <a:pt x="247" y="183"/>
                    <a:pt x="248" y="180"/>
                    <a:pt x="247" y="179"/>
                  </a:cubicBezTo>
                  <a:cubicBezTo>
                    <a:pt x="246" y="179"/>
                    <a:pt x="245" y="179"/>
                    <a:pt x="245" y="178"/>
                  </a:cubicBezTo>
                  <a:cubicBezTo>
                    <a:pt x="245" y="178"/>
                    <a:pt x="246" y="176"/>
                    <a:pt x="247" y="176"/>
                  </a:cubicBezTo>
                  <a:cubicBezTo>
                    <a:pt x="248" y="176"/>
                    <a:pt x="248" y="176"/>
                    <a:pt x="250" y="175"/>
                  </a:cubicBezTo>
                  <a:cubicBezTo>
                    <a:pt x="251" y="174"/>
                    <a:pt x="251" y="173"/>
                    <a:pt x="251" y="173"/>
                  </a:cubicBezTo>
                  <a:cubicBezTo>
                    <a:pt x="251" y="173"/>
                    <a:pt x="254" y="172"/>
                    <a:pt x="254" y="172"/>
                  </a:cubicBezTo>
                  <a:cubicBezTo>
                    <a:pt x="258" y="170"/>
                    <a:pt x="258" y="170"/>
                    <a:pt x="258" y="170"/>
                  </a:cubicBezTo>
                  <a:cubicBezTo>
                    <a:pt x="258" y="168"/>
                    <a:pt x="258" y="168"/>
                    <a:pt x="258" y="168"/>
                  </a:cubicBezTo>
                  <a:cubicBezTo>
                    <a:pt x="258" y="168"/>
                    <a:pt x="260" y="168"/>
                    <a:pt x="260" y="168"/>
                  </a:cubicBezTo>
                  <a:cubicBezTo>
                    <a:pt x="261" y="168"/>
                    <a:pt x="262" y="169"/>
                    <a:pt x="262" y="169"/>
                  </a:cubicBezTo>
                  <a:cubicBezTo>
                    <a:pt x="262" y="169"/>
                    <a:pt x="264" y="169"/>
                    <a:pt x="264" y="169"/>
                  </a:cubicBezTo>
                  <a:cubicBezTo>
                    <a:pt x="264" y="168"/>
                    <a:pt x="263" y="167"/>
                    <a:pt x="264" y="167"/>
                  </a:cubicBezTo>
                  <a:cubicBezTo>
                    <a:pt x="265" y="168"/>
                    <a:pt x="265" y="168"/>
                    <a:pt x="265" y="169"/>
                  </a:cubicBezTo>
                  <a:cubicBezTo>
                    <a:pt x="266" y="169"/>
                    <a:pt x="266" y="169"/>
                    <a:pt x="266" y="169"/>
                  </a:cubicBezTo>
                  <a:cubicBezTo>
                    <a:pt x="267" y="169"/>
                    <a:pt x="268" y="170"/>
                    <a:pt x="269" y="171"/>
                  </a:cubicBezTo>
                  <a:cubicBezTo>
                    <a:pt x="269" y="171"/>
                    <a:pt x="269" y="172"/>
                    <a:pt x="269" y="173"/>
                  </a:cubicBezTo>
                  <a:cubicBezTo>
                    <a:pt x="269" y="174"/>
                    <a:pt x="269" y="174"/>
                    <a:pt x="269" y="175"/>
                  </a:cubicBezTo>
                  <a:cubicBezTo>
                    <a:pt x="269" y="176"/>
                    <a:pt x="269" y="176"/>
                    <a:pt x="269" y="176"/>
                  </a:cubicBezTo>
                  <a:cubicBezTo>
                    <a:pt x="269" y="176"/>
                    <a:pt x="272" y="178"/>
                    <a:pt x="272" y="177"/>
                  </a:cubicBezTo>
                  <a:cubicBezTo>
                    <a:pt x="272" y="176"/>
                    <a:pt x="272" y="177"/>
                    <a:pt x="272" y="175"/>
                  </a:cubicBezTo>
                  <a:cubicBezTo>
                    <a:pt x="271" y="174"/>
                    <a:pt x="272" y="173"/>
                    <a:pt x="272" y="172"/>
                  </a:cubicBezTo>
                  <a:cubicBezTo>
                    <a:pt x="271" y="171"/>
                    <a:pt x="270" y="169"/>
                    <a:pt x="270" y="168"/>
                  </a:cubicBezTo>
                  <a:cubicBezTo>
                    <a:pt x="270" y="168"/>
                    <a:pt x="271" y="167"/>
                    <a:pt x="272" y="167"/>
                  </a:cubicBezTo>
                  <a:cubicBezTo>
                    <a:pt x="273" y="167"/>
                    <a:pt x="272" y="166"/>
                    <a:pt x="273" y="167"/>
                  </a:cubicBezTo>
                  <a:cubicBezTo>
                    <a:pt x="274" y="168"/>
                    <a:pt x="274" y="169"/>
                    <a:pt x="275" y="169"/>
                  </a:cubicBezTo>
                  <a:cubicBezTo>
                    <a:pt x="276" y="169"/>
                    <a:pt x="276" y="169"/>
                    <a:pt x="276" y="169"/>
                  </a:cubicBezTo>
                  <a:cubicBezTo>
                    <a:pt x="276" y="170"/>
                    <a:pt x="277" y="171"/>
                    <a:pt x="277" y="172"/>
                  </a:cubicBezTo>
                  <a:cubicBezTo>
                    <a:pt x="277" y="173"/>
                    <a:pt x="277" y="173"/>
                    <a:pt x="277" y="174"/>
                  </a:cubicBezTo>
                  <a:cubicBezTo>
                    <a:pt x="277" y="174"/>
                    <a:pt x="279" y="177"/>
                    <a:pt x="279" y="177"/>
                  </a:cubicBezTo>
                  <a:cubicBezTo>
                    <a:pt x="279" y="177"/>
                    <a:pt x="281" y="175"/>
                    <a:pt x="281" y="175"/>
                  </a:cubicBezTo>
                  <a:cubicBezTo>
                    <a:pt x="281" y="174"/>
                    <a:pt x="281" y="173"/>
                    <a:pt x="281" y="173"/>
                  </a:cubicBezTo>
                  <a:cubicBezTo>
                    <a:pt x="281" y="172"/>
                    <a:pt x="281" y="171"/>
                    <a:pt x="281" y="171"/>
                  </a:cubicBezTo>
                  <a:cubicBezTo>
                    <a:pt x="281" y="170"/>
                    <a:pt x="278" y="167"/>
                    <a:pt x="278" y="167"/>
                  </a:cubicBezTo>
                  <a:cubicBezTo>
                    <a:pt x="278" y="167"/>
                    <a:pt x="278" y="166"/>
                    <a:pt x="279" y="165"/>
                  </a:cubicBezTo>
                  <a:cubicBezTo>
                    <a:pt x="279" y="165"/>
                    <a:pt x="280" y="164"/>
                    <a:pt x="282" y="163"/>
                  </a:cubicBezTo>
                  <a:cubicBezTo>
                    <a:pt x="276" y="150"/>
                    <a:pt x="276" y="150"/>
                    <a:pt x="276" y="150"/>
                  </a:cubicBezTo>
                  <a:cubicBezTo>
                    <a:pt x="270" y="147"/>
                    <a:pt x="270" y="147"/>
                    <a:pt x="270" y="147"/>
                  </a:cubicBezTo>
                  <a:cubicBezTo>
                    <a:pt x="266" y="143"/>
                    <a:pt x="266" y="143"/>
                    <a:pt x="266" y="143"/>
                  </a:cubicBezTo>
                  <a:cubicBezTo>
                    <a:pt x="266" y="138"/>
                    <a:pt x="266" y="138"/>
                    <a:pt x="266" y="138"/>
                  </a:cubicBezTo>
                  <a:cubicBezTo>
                    <a:pt x="263" y="134"/>
                    <a:pt x="263" y="134"/>
                    <a:pt x="263" y="134"/>
                  </a:cubicBezTo>
                  <a:cubicBezTo>
                    <a:pt x="263" y="134"/>
                    <a:pt x="264" y="131"/>
                    <a:pt x="264" y="130"/>
                  </a:cubicBezTo>
                  <a:cubicBezTo>
                    <a:pt x="265" y="129"/>
                    <a:pt x="267" y="124"/>
                    <a:pt x="267" y="124"/>
                  </a:cubicBezTo>
                  <a:cubicBezTo>
                    <a:pt x="267" y="124"/>
                    <a:pt x="266" y="120"/>
                    <a:pt x="266" y="119"/>
                  </a:cubicBezTo>
                  <a:cubicBezTo>
                    <a:pt x="266" y="118"/>
                    <a:pt x="267" y="113"/>
                    <a:pt x="267" y="113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54" y="94"/>
                    <a:pt x="254" y="94"/>
                    <a:pt x="254" y="94"/>
                  </a:cubicBezTo>
                  <a:cubicBezTo>
                    <a:pt x="255" y="88"/>
                    <a:pt x="255" y="88"/>
                    <a:pt x="255" y="88"/>
                  </a:cubicBezTo>
                  <a:cubicBezTo>
                    <a:pt x="255" y="88"/>
                    <a:pt x="255" y="88"/>
                    <a:pt x="255" y="88"/>
                  </a:cubicBezTo>
                  <a:close/>
                  <a:moveTo>
                    <a:pt x="165" y="710"/>
                  </a:moveTo>
                  <a:cubicBezTo>
                    <a:pt x="165" y="710"/>
                    <a:pt x="165" y="710"/>
                    <a:pt x="165" y="710"/>
                  </a:cubicBezTo>
                  <a:cubicBezTo>
                    <a:pt x="166" y="702"/>
                    <a:pt x="166" y="702"/>
                    <a:pt x="166" y="702"/>
                  </a:cubicBezTo>
                  <a:cubicBezTo>
                    <a:pt x="166" y="702"/>
                    <a:pt x="164" y="699"/>
                    <a:pt x="164" y="699"/>
                  </a:cubicBezTo>
                  <a:cubicBezTo>
                    <a:pt x="164" y="698"/>
                    <a:pt x="163" y="696"/>
                    <a:pt x="163" y="693"/>
                  </a:cubicBezTo>
                  <a:cubicBezTo>
                    <a:pt x="164" y="690"/>
                    <a:pt x="164" y="689"/>
                    <a:pt x="165" y="687"/>
                  </a:cubicBezTo>
                  <a:cubicBezTo>
                    <a:pt x="165" y="685"/>
                    <a:pt x="167" y="684"/>
                    <a:pt x="167" y="682"/>
                  </a:cubicBezTo>
                  <a:cubicBezTo>
                    <a:pt x="167" y="679"/>
                    <a:pt x="167" y="678"/>
                    <a:pt x="168" y="676"/>
                  </a:cubicBezTo>
                  <a:cubicBezTo>
                    <a:pt x="168" y="674"/>
                    <a:pt x="169" y="672"/>
                    <a:pt x="170" y="672"/>
                  </a:cubicBezTo>
                  <a:cubicBezTo>
                    <a:pt x="170" y="671"/>
                    <a:pt x="172" y="667"/>
                    <a:pt x="172" y="667"/>
                  </a:cubicBezTo>
                  <a:cubicBezTo>
                    <a:pt x="173" y="662"/>
                    <a:pt x="173" y="662"/>
                    <a:pt x="173" y="662"/>
                  </a:cubicBezTo>
                  <a:cubicBezTo>
                    <a:pt x="173" y="662"/>
                    <a:pt x="175" y="657"/>
                    <a:pt x="175" y="656"/>
                  </a:cubicBezTo>
                  <a:cubicBezTo>
                    <a:pt x="175" y="655"/>
                    <a:pt x="174" y="651"/>
                    <a:pt x="174" y="650"/>
                  </a:cubicBezTo>
                  <a:cubicBezTo>
                    <a:pt x="175" y="649"/>
                    <a:pt x="177" y="647"/>
                    <a:pt x="177" y="647"/>
                  </a:cubicBezTo>
                  <a:cubicBezTo>
                    <a:pt x="180" y="647"/>
                    <a:pt x="180" y="647"/>
                    <a:pt x="180" y="647"/>
                  </a:cubicBezTo>
                  <a:cubicBezTo>
                    <a:pt x="180" y="647"/>
                    <a:pt x="180" y="650"/>
                    <a:pt x="179" y="651"/>
                  </a:cubicBezTo>
                  <a:cubicBezTo>
                    <a:pt x="178" y="651"/>
                    <a:pt x="177" y="652"/>
                    <a:pt x="177" y="652"/>
                  </a:cubicBezTo>
                  <a:cubicBezTo>
                    <a:pt x="177" y="653"/>
                    <a:pt x="179" y="655"/>
                    <a:pt x="179" y="655"/>
                  </a:cubicBezTo>
                  <a:cubicBezTo>
                    <a:pt x="179" y="659"/>
                    <a:pt x="179" y="659"/>
                    <a:pt x="179" y="659"/>
                  </a:cubicBezTo>
                  <a:cubicBezTo>
                    <a:pt x="177" y="663"/>
                    <a:pt x="177" y="663"/>
                    <a:pt x="177" y="663"/>
                  </a:cubicBezTo>
                  <a:cubicBezTo>
                    <a:pt x="175" y="668"/>
                    <a:pt x="175" y="668"/>
                    <a:pt x="175" y="668"/>
                  </a:cubicBezTo>
                  <a:cubicBezTo>
                    <a:pt x="175" y="673"/>
                    <a:pt x="175" y="673"/>
                    <a:pt x="175" y="673"/>
                  </a:cubicBezTo>
                  <a:cubicBezTo>
                    <a:pt x="174" y="676"/>
                    <a:pt x="174" y="676"/>
                    <a:pt x="174" y="676"/>
                  </a:cubicBezTo>
                  <a:cubicBezTo>
                    <a:pt x="173" y="679"/>
                    <a:pt x="173" y="679"/>
                    <a:pt x="173" y="679"/>
                  </a:cubicBezTo>
                  <a:cubicBezTo>
                    <a:pt x="171" y="685"/>
                    <a:pt x="171" y="685"/>
                    <a:pt x="171" y="685"/>
                  </a:cubicBezTo>
                  <a:cubicBezTo>
                    <a:pt x="172" y="690"/>
                    <a:pt x="172" y="690"/>
                    <a:pt x="172" y="690"/>
                  </a:cubicBezTo>
                  <a:cubicBezTo>
                    <a:pt x="169" y="696"/>
                    <a:pt x="169" y="696"/>
                    <a:pt x="169" y="696"/>
                  </a:cubicBezTo>
                  <a:cubicBezTo>
                    <a:pt x="169" y="696"/>
                    <a:pt x="169" y="699"/>
                    <a:pt x="169" y="700"/>
                  </a:cubicBezTo>
                  <a:cubicBezTo>
                    <a:pt x="169" y="701"/>
                    <a:pt x="169" y="707"/>
                    <a:pt x="169" y="707"/>
                  </a:cubicBezTo>
                  <a:cubicBezTo>
                    <a:pt x="169" y="707"/>
                    <a:pt x="169" y="710"/>
                    <a:pt x="168" y="710"/>
                  </a:cubicBezTo>
                  <a:cubicBezTo>
                    <a:pt x="167" y="710"/>
                    <a:pt x="165" y="710"/>
                    <a:pt x="165" y="710"/>
                  </a:cubicBezTo>
                  <a:close/>
                  <a:moveTo>
                    <a:pt x="206" y="649"/>
                  </a:moveTo>
                  <a:cubicBezTo>
                    <a:pt x="206" y="649"/>
                    <a:pt x="206" y="649"/>
                    <a:pt x="206" y="649"/>
                  </a:cubicBezTo>
                  <a:cubicBezTo>
                    <a:pt x="205" y="647"/>
                    <a:pt x="205" y="647"/>
                    <a:pt x="205" y="647"/>
                  </a:cubicBezTo>
                  <a:cubicBezTo>
                    <a:pt x="208" y="646"/>
                    <a:pt x="208" y="646"/>
                    <a:pt x="208" y="646"/>
                  </a:cubicBezTo>
                  <a:cubicBezTo>
                    <a:pt x="208" y="646"/>
                    <a:pt x="207" y="642"/>
                    <a:pt x="207" y="641"/>
                  </a:cubicBezTo>
                  <a:cubicBezTo>
                    <a:pt x="207" y="640"/>
                    <a:pt x="206" y="641"/>
                    <a:pt x="205" y="639"/>
                  </a:cubicBezTo>
                  <a:cubicBezTo>
                    <a:pt x="204" y="638"/>
                    <a:pt x="204" y="635"/>
                    <a:pt x="204" y="635"/>
                  </a:cubicBezTo>
                  <a:cubicBezTo>
                    <a:pt x="204" y="634"/>
                    <a:pt x="205" y="631"/>
                    <a:pt x="205" y="631"/>
                  </a:cubicBezTo>
                  <a:cubicBezTo>
                    <a:pt x="205" y="631"/>
                    <a:pt x="208" y="627"/>
                    <a:pt x="210" y="625"/>
                  </a:cubicBezTo>
                  <a:cubicBezTo>
                    <a:pt x="213" y="622"/>
                    <a:pt x="212" y="622"/>
                    <a:pt x="212" y="620"/>
                  </a:cubicBezTo>
                  <a:cubicBezTo>
                    <a:pt x="211" y="619"/>
                    <a:pt x="213" y="618"/>
                    <a:pt x="213" y="618"/>
                  </a:cubicBezTo>
                  <a:cubicBezTo>
                    <a:pt x="216" y="615"/>
                    <a:pt x="216" y="615"/>
                    <a:pt x="216" y="615"/>
                  </a:cubicBezTo>
                  <a:cubicBezTo>
                    <a:pt x="218" y="610"/>
                    <a:pt x="218" y="610"/>
                    <a:pt x="218" y="610"/>
                  </a:cubicBezTo>
                  <a:cubicBezTo>
                    <a:pt x="218" y="610"/>
                    <a:pt x="221" y="613"/>
                    <a:pt x="221" y="613"/>
                  </a:cubicBezTo>
                  <a:cubicBezTo>
                    <a:pt x="222" y="613"/>
                    <a:pt x="222" y="612"/>
                    <a:pt x="222" y="611"/>
                  </a:cubicBezTo>
                  <a:cubicBezTo>
                    <a:pt x="222" y="610"/>
                    <a:pt x="224" y="610"/>
                    <a:pt x="224" y="610"/>
                  </a:cubicBezTo>
                  <a:cubicBezTo>
                    <a:pt x="225" y="610"/>
                    <a:pt x="228" y="609"/>
                    <a:pt x="228" y="609"/>
                  </a:cubicBezTo>
                  <a:cubicBezTo>
                    <a:pt x="229" y="607"/>
                    <a:pt x="229" y="607"/>
                    <a:pt x="229" y="607"/>
                  </a:cubicBezTo>
                  <a:cubicBezTo>
                    <a:pt x="229" y="607"/>
                    <a:pt x="233" y="606"/>
                    <a:pt x="235" y="607"/>
                  </a:cubicBezTo>
                  <a:cubicBezTo>
                    <a:pt x="236" y="608"/>
                    <a:pt x="234" y="608"/>
                    <a:pt x="234" y="609"/>
                  </a:cubicBezTo>
                  <a:cubicBezTo>
                    <a:pt x="234" y="610"/>
                    <a:pt x="234" y="610"/>
                    <a:pt x="234" y="611"/>
                  </a:cubicBezTo>
                  <a:cubicBezTo>
                    <a:pt x="234" y="612"/>
                    <a:pt x="233" y="613"/>
                    <a:pt x="230" y="613"/>
                  </a:cubicBezTo>
                  <a:cubicBezTo>
                    <a:pt x="227" y="614"/>
                    <a:pt x="229" y="616"/>
                    <a:pt x="229" y="616"/>
                  </a:cubicBezTo>
                  <a:cubicBezTo>
                    <a:pt x="229" y="616"/>
                    <a:pt x="229" y="620"/>
                    <a:pt x="229" y="620"/>
                  </a:cubicBezTo>
                  <a:cubicBezTo>
                    <a:pt x="228" y="621"/>
                    <a:pt x="226" y="623"/>
                    <a:pt x="224" y="623"/>
                  </a:cubicBezTo>
                  <a:cubicBezTo>
                    <a:pt x="223" y="624"/>
                    <a:pt x="223" y="626"/>
                    <a:pt x="223" y="626"/>
                  </a:cubicBezTo>
                  <a:cubicBezTo>
                    <a:pt x="223" y="627"/>
                    <a:pt x="224" y="629"/>
                    <a:pt x="224" y="631"/>
                  </a:cubicBezTo>
                  <a:cubicBezTo>
                    <a:pt x="224" y="632"/>
                    <a:pt x="224" y="632"/>
                    <a:pt x="225" y="634"/>
                  </a:cubicBezTo>
                  <a:cubicBezTo>
                    <a:pt x="225" y="635"/>
                    <a:pt x="227" y="635"/>
                    <a:pt x="228" y="635"/>
                  </a:cubicBezTo>
                  <a:cubicBezTo>
                    <a:pt x="228" y="636"/>
                    <a:pt x="230" y="638"/>
                    <a:pt x="229" y="639"/>
                  </a:cubicBezTo>
                  <a:cubicBezTo>
                    <a:pt x="228" y="640"/>
                    <a:pt x="227" y="641"/>
                    <a:pt x="226" y="641"/>
                  </a:cubicBezTo>
                  <a:cubicBezTo>
                    <a:pt x="226" y="642"/>
                    <a:pt x="224" y="645"/>
                    <a:pt x="224" y="645"/>
                  </a:cubicBezTo>
                  <a:cubicBezTo>
                    <a:pt x="224" y="645"/>
                    <a:pt x="225" y="647"/>
                    <a:pt x="224" y="649"/>
                  </a:cubicBezTo>
                  <a:cubicBezTo>
                    <a:pt x="224" y="651"/>
                    <a:pt x="222" y="650"/>
                    <a:pt x="221" y="651"/>
                  </a:cubicBezTo>
                  <a:cubicBezTo>
                    <a:pt x="221" y="651"/>
                    <a:pt x="218" y="654"/>
                    <a:pt x="218" y="654"/>
                  </a:cubicBezTo>
                  <a:cubicBezTo>
                    <a:pt x="217" y="654"/>
                    <a:pt x="216" y="658"/>
                    <a:pt x="216" y="660"/>
                  </a:cubicBezTo>
                  <a:cubicBezTo>
                    <a:pt x="216" y="661"/>
                    <a:pt x="216" y="663"/>
                    <a:pt x="216" y="664"/>
                  </a:cubicBezTo>
                  <a:cubicBezTo>
                    <a:pt x="216" y="665"/>
                    <a:pt x="216" y="664"/>
                    <a:pt x="214" y="667"/>
                  </a:cubicBezTo>
                  <a:cubicBezTo>
                    <a:pt x="211" y="670"/>
                    <a:pt x="212" y="668"/>
                    <a:pt x="209" y="667"/>
                  </a:cubicBezTo>
                  <a:cubicBezTo>
                    <a:pt x="205" y="667"/>
                    <a:pt x="209" y="666"/>
                    <a:pt x="210" y="664"/>
                  </a:cubicBezTo>
                  <a:cubicBezTo>
                    <a:pt x="211" y="662"/>
                    <a:pt x="212" y="660"/>
                    <a:pt x="212" y="660"/>
                  </a:cubicBezTo>
                  <a:cubicBezTo>
                    <a:pt x="211" y="656"/>
                    <a:pt x="211" y="656"/>
                    <a:pt x="211" y="656"/>
                  </a:cubicBezTo>
                  <a:cubicBezTo>
                    <a:pt x="209" y="653"/>
                    <a:pt x="209" y="653"/>
                    <a:pt x="209" y="653"/>
                  </a:cubicBezTo>
                  <a:lnTo>
                    <a:pt x="206" y="649"/>
                  </a:lnTo>
                  <a:close/>
                </a:path>
              </a:pathLst>
            </a:custGeom>
            <a:grpFill/>
            <a:ln w="19050" cap="rnd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77" name="Freeform 96"/>
            <p:cNvSpPr>
              <a:spLocks noEditPoints="1"/>
            </p:cNvSpPr>
            <p:nvPr/>
          </p:nvSpPr>
          <p:spPr bwMode="auto">
            <a:xfrm>
              <a:off x="4686242" y="235948"/>
              <a:ext cx="1226964" cy="1680165"/>
            </a:xfrm>
            <a:custGeom>
              <a:avLst/>
              <a:gdLst>
                <a:gd name="T0" fmla="*/ 383 w 538"/>
                <a:gd name="T1" fmla="*/ 61 h 760"/>
                <a:gd name="T2" fmla="*/ 367 w 538"/>
                <a:gd name="T3" fmla="*/ 127 h 760"/>
                <a:gd name="T4" fmla="*/ 435 w 538"/>
                <a:gd name="T5" fmla="*/ 150 h 760"/>
                <a:gd name="T6" fmla="*/ 438 w 538"/>
                <a:gd name="T7" fmla="*/ 149 h 760"/>
                <a:gd name="T8" fmla="*/ 438 w 538"/>
                <a:gd name="T9" fmla="*/ 148 h 760"/>
                <a:gd name="T10" fmla="*/ 443 w 538"/>
                <a:gd name="T11" fmla="*/ 86 h 760"/>
                <a:gd name="T12" fmla="*/ 500 w 538"/>
                <a:gd name="T13" fmla="*/ 70 h 760"/>
                <a:gd name="T14" fmla="*/ 509 w 538"/>
                <a:gd name="T15" fmla="*/ 106 h 760"/>
                <a:gd name="T16" fmla="*/ 499 w 538"/>
                <a:gd name="T17" fmla="*/ 50 h 760"/>
                <a:gd name="T18" fmla="*/ 468 w 538"/>
                <a:gd name="T19" fmla="*/ 9 h 760"/>
                <a:gd name="T20" fmla="*/ 444 w 538"/>
                <a:gd name="T21" fmla="*/ 21 h 760"/>
                <a:gd name="T22" fmla="*/ 425 w 538"/>
                <a:gd name="T23" fmla="*/ 23 h 760"/>
                <a:gd name="T24" fmla="*/ 400 w 538"/>
                <a:gd name="T25" fmla="*/ 33 h 760"/>
                <a:gd name="T26" fmla="*/ 377 w 538"/>
                <a:gd name="T27" fmla="*/ 69 h 760"/>
                <a:gd name="T28" fmla="*/ 361 w 538"/>
                <a:gd name="T29" fmla="*/ 85 h 760"/>
                <a:gd name="T30" fmla="*/ 328 w 538"/>
                <a:gd name="T31" fmla="*/ 96 h 760"/>
                <a:gd name="T32" fmla="*/ 298 w 538"/>
                <a:gd name="T33" fmla="*/ 115 h 760"/>
                <a:gd name="T34" fmla="*/ 281 w 538"/>
                <a:gd name="T35" fmla="*/ 161 h 760"/>
                <a:gd name="T36" fmla="*/ 241 w 538"/>
                <a:gd name="T37" fmla="*/ 187 h 760"/>
                <a:gd name="T38" fmla="*/ 235 w 538"/>
                <a:gd name="T39" fmla="*/ 201 h 760"/>
                <a:gd name="T40" fmla="*/ 241 w 538"/>
                <a:gd name="T41" fmla="*/ 223 h 760"/>
                <a:gd name="T42" fmla="*/ 235 w 538"/>
                <a:gd name="T43" fmla="*/ 256 h 760"/>
                <a:gd name="T44" fmla="*/ 219 w 538"/>
                <a:gd name="T45" fmla="*/ 306 h 760"/>
                <a:gd name="T46" fmla="*/ 193 w 538"/>
                <a:gd name="T47" fmla="*/ 362 h 760"/>
                <a:gd name="T48" fmla="*/ 174 w 538"/>
                <a:gd name="T49" fmla="*/ 390 h 760"/>
                <a:gd name="T50" fmla="*/ 145 w 538"/>
                <a:gd name="T51" fmla="*/ 436 h 760"/>
                <a:gd name="T52" fmla="*/ 139 w 538"/>
                <a:gd name="T53" fmla="*/ 456 h 760"/>
                <a:gd name="T54" fmla="*/ 97 w 538"/>
                <a:gd name="T55" fmla="*/ 474 h 760"/>
                <a:gd name="T56" fmla="*/ 59 w 538"/>
                <a:gd name="T57" fmla="*/ 500 h 760"/>
                <a:gd name="T58" fmla="*/ 24 w 538"/>
                <a:gd name="T59" fmla="*/ 527 h 760"/>
                <a:gd name="T60" fmla="*/ 14 w 538"/>
                <a:gd name="T61" fmla="*/ 551 h 760"/>
                <a:gd name="T62" fmla="*/ 4 w 538"/>
                <a:gd name="T63" fmla="*/ 599 h 760"/>
                <a:gd name="T64" fmla="*/ 13 w 538"/>
                <a:gd name="T65" fmla="*/ 650 h 760"/>
                <a:gd name="T66" fmla="*/ 22 w 538"/>
                <a:gd name="T67" fmla="*/ 686 h 760"/>
                <a:gd name="T68" fmla="*/ 33 w 538"/>
                <a:gd name="T69" fmla="*/ 742 h 760"/>
                <a:gd name="T70" fmla="*/ 96 w 538"/>
                <a:gd name="T71" fmla="*/ 747 h 760"/>
                <a:gd name="T72" fmla="*/ 173 w 538"/>
                <a:gd name="T73" fmla="*/ 704 h 760"/>
                <a:gd name="T74" fmla="*/ 188 w 538"/>
                <a:gd name="T75" fmla="*/ 671 h 760"/>
                <a:gd name="T76" fmla="*/ 193 w 538"/>
                <a:gd name="T77" fmla="*/ 655 h 760"/>
                <a:gd name="T78" fmla="*/ 193 w 538"/>
                <a:gd name="T79" fmla="*/ 655 h 760"/>
                <a:gd name="T80" fmla="*/ 207 w 538"/>
                <a:gd name="T81" fmla="*/ 644 h 760"/>
                <a:gd name="T82" fmla="*/ 212 w 538"/>
                <a:gd name="T83" fmla="*/ 590 h 760"/>
                <a:gd name="T84" fmla="*/ 213 w 538"/>
                <a:gd name="T85" fmla="*/ 589 h 760"/>
                <a:gd name="T86" fmla="*/ 213 w 538"/>
                <a:gd name="T87" fmla="*/ 586 h 760"/>
                <a:gd name="T88" fmla="*/ 213 w 538"/>
                <a:gd name="T89" fmla="*/ 584 h 760"/>
                <a:gd name="T90" fmla="*/ 214 w 538"/>
                <a:gd name="T91" fmla="*/ 582 h 760"/>
                <a:gd name="T92" fmla="*/ 189 w 538"/>
                <a:gd name="T93" fmla="*/ 510 h 760"/>
                <a:gd name="T94" fmla="*/ 231 w 538"/>
                <a:gd name="T95" fmla="*/ 427 h 760"/>
                <a:gd name="T96" fmla="*/ 240 w 538"/>
                <a:gd name="T97" fmla="*/ 314 h 760"/>
                <a:gd name="T98" fmla="*/ 275 w 538"/>
                <a:gd name="T99" fmla="*/ 228 h 760"/>
                <a:gd name="T100" fmla="*/ 275 w 538"/>
                <a:gd name="T101" fmla="*/ 220 h 760"/>
                <a:gd name="T102" fmla="*/ 275 w 538"/>
                <a:gd name="T103" fmla="*/ 218 h 760"/>
                <a:gd name="T104" fmla="*/ 276 w 538"/>
                <a:gd name="T105" fmla="*/ 217 h 760"/>
                <a:gd name="T106" fmla="*/ 277 w 538"/>
                <a:gd name="T107" fmla="*/ 215 h 760"/>
                <a:gd name="T108" fmla="*/ 302 w 538"/>
                <a:gd name="T109" fmla="*/ 202 h 760"/>
                <a:gd name="T110" fmla="*/ 342 w 538"/>
                <a:gd name="T111" fmla="*/ 142 h 760"/>
                <a:gd name="T112" fmla="*/ 360 w 538"/>
                <a:gd name="T113" fmla="*/ 125 h 760"/>
                <a:gd name="T114" fmla="*/ 361 w 538"/>
                <a:gd name="T115" fmla="*/ 125 h 760"/>
                <a:gd name="T116" fmla="*/ 363 w 538"/>
                <a:gd name="T117" fmla="*/ 125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38" h="760">
                  <a:moveTo>
                    <a:pt x="370" y="57"/>
                  </a:moveTo>
                  <a:cubicBezTo>
                    <a:pt x="368" y="57"/>
                    <a:pt x="365" y="58"/>
                    <a:pt x="365" y="56"/>
                  </a:cubicBezTo>
                  <a:cubicBezTo>
                    <a:pt x="365" y="55"/>
                    <a:pt x="362" y="52"/>
                    <a:pt x="362" y="52"/>
                  </a:cubicBezTo>
                  <a:cubicBezTo>
                    <a:pt x="362" y="51"/>
                    <a:pt x="360" y="49"/>
                    <a:pt x="363" y="48"/>
                  </a:cubicBezTo>
                  <a:cubicBezTo>
                    <a:pt x="365" y="46"/>
                    <a:pt x="372" y="43"/>
                    <a:pt x="373" y="43"/>
                  </a:cubicBezTo>
                  <a:cubicBezTo>
                    <a:pt x="373" y="43"/>
                    <a:pt x="376" y="38"/>
                    <a:pt x="377" y="37"/>
                  </a:cubicBezTo>
                  <a:cubicBezTo>
                    <a:pt x="378" y="37"/>
                    <a:pt x="384" y="37"/>
                    <a:pt x="384" y="37"/>
                  </a:cubicBezTo>
                  <a:cubicBezTo>
                    <a:pt x="384" y="37"/>
                    <a:pt x="385" y="38"/>
                    <a:pt x="387" y="38"/>
                  </a:cubicBezTo>
                  <a:cubicBezTo>
                    <a:pt x="389" y="39"/>
                    <a:pt x="393" y="36"/>
                    <a:pt x="391" y="39"/>
                  </a:cubicBezTo>
                  <a:cubicBezTo>
                    <a:pt x="388" y="41"/>
                    <a:pt x="387" y="42"/>
                    <a:pt x="386" y="42"/>
                  </a:cubicBezTo>
                  <a:cubicBezTo>
                    <a:pt x="385" y="43"/>
                    <a:pt x="380" y="47"/>
                    <a:pt x="380" y="49"/>
                  </a:cubicBezTo>
                  <a:cubicBezTo>
                    <a:pt x="379" y="51"/>
                    <a:pt x="380" y="51"/>
                    <a:pt x="379" y="52"/>
                  </a:cubicBezTo>
                  <a:cubicBezTo>
                    <a:pt x="377" y="53"/>
                    <a:pt x="371" y="56"/>
                    <a:pt x="370" y="57"/>
                  </a:cubicBezTo>
                  <a:close/>
                  <a:moveTo>
                    <a:pt x="383" y="61"/>
                  </a:moveTo>
                  <a:cubicBezTo>
                    <a:pt x="383" y="61"/>
                    <a:pt x="383" y="61"/>
                    <a:pt x="383" y="61"/>
                  </a:cubicBezTo>
                  <a:cubicBezTo>
                    <a:pt x="383" y="61"/>
                    <a:pt x="386" y="62"/>
                    <a:pt x="386" y="61"/>
                  </a:cubicBezTo>
                  <a:cubicBezTo>
                    <a:pt x="386" y="61"/>
                    <a:pt x="387" y="59"/>
                    <a:pt x="387" y="56"/>
                  </a:cubicBezTo>
                  <a:cubicBezTo>
                    <a:pt x="388" y="53"/>
                    <a:pt x="390" y="53"/>
                    <a:pt x="391" y="52"/>
                  </a:cubicBezTo>
                  <a:cubicBezTo>
                    <a:pt x="392" y="51"/>
                    <a:pt x="391" y="51"/>
                    <a:pt x="392" y="49"/>
                  </a:cubicBezTo>
                  <a:cubicBezTo>
                    <a:pt x="392" y="47"/>
                    <a:pt x="391" y="47"/>
                    <a:pt x="389" y="46"/>
                  </a:cubicBezTo>
                  <a:cubicBezTo>
                    <a:pt x="386" y="46"/>
                    <a:pt x="386" y="48"/>
                    <a:pt x="384" y="48"/>
                  </a:cubicBezTo>
                  <a:cubicBezTo>
                    <a:pt x="383" y="49"/>
                    <a:pt x="383" y="51"/>
                    <a:pt x="384" y="52"/>
                  </a:cubicBezTo>
                  <a:cubicBezTo>
                    <a:pt x="384" y="53"/>
                    <a:pt x="382" y="54"/>
                    <a:pt x="380" y="55"/>
                  </a:cubicBezTo>
                  <a:cubicBezTo>
                    <a:pt x="378" y="57"/>
                    <a:pt x="378" y="59"/>
                    <a:pt x="378" y="59"/>
                  </a:cubicBezTo>
                  <a:cubicBezTo>
                    <a:pt x="383" y="61"/>
                    <a:pt x="383" y="61"/>
                    <a:pt x="383" y="61"/>
                  </a:cubicBezTo>
                  <a:close/>
                  <a:moveTo>
                    <a:pt x="363" y="126"/>
                  </a:moveTo>
                  <a:cubicBezTo>
                    <a:pt x="363" y="126"/>
                    <a:pt x="363" y="126"/>
                    <a:pt x="363" y="126"/>
                  </a:cubicBezTo>
                  <a:cubicBezTo>
                    <a:pt x="367" y="127"/>
                    <a:pt x="367" y="127"/>
                    <a:pt x="367" y="127"/>
                  </a:cubicBezTo>
                  <a:cubicBezTo>
                    <a:pt x="374" y="135"/>
                    <a:pt x="374" y="135"/>
                    <a:pt x="374" y="135"/>
                  </a:cubicBezTo>
                  <a:cubicBezTo>
                    <a:pt x="380" y="142"/>
                    <a:pt x="380" y="142"/>
                    <a:pt x="380" y="142"/>
                  </a:cubicBezTo>
                  <a:cubicBezTo>
                    <a:pt x="380" y="142"/>
                    <a:pt x="389" y="149"/>
                    <a:pt x="391" y="150"/>
                  </a:cubicBezTo>
                  <a:cubicBezTo>
                    <a:pt x="393" y="151"/>
                    <a:pt x="404" y="153"/>
                    <a:pt x="405" y="154"/>
                  </a:cubicBezTo>
                  <a:cubicBezTo>
                    <a:pt x="408" y="150"/>
                    <a:pt x="408" y="150"/>
                    <a:pt x="408" y="150"/>
                  </a:cubicBezTo>
                  <a:cubicBezTo>
                    <a:pt x="412" y="147"/>
                    <a:pt x="412" y="147"/>
                    <a:pt x="412" y="147"/>
                  </a:cubicBezTo>
                  <a:cubicBezTo>
                    <a:pt x="411" y="145"/>
                    <a:pt x="411" y="145"/>
                    <a:pt x="411" y="145"/>
                  </a:cubicBezTo>
                  <a:cubicBezTo>
                    <a:pt x="416" y="142"/>
                    <a:pt x="416" y="142"/>
                    <a:pt x="416" y="142"/>
                  </a:cubicBezTo>
                  <a:cubicBezTo>
                    <a:pt x="420" y="145"/>
                    <a:pt x="420" y="145"/>
                    <a:pt x="420" y="145"/>
                  </a:cubicBezTo>
                  <a:cubicBezTo>
                    <a:pt x="430" y="147"/>
                    <a:pt x="430" y="147"/>
                    <a:pt x="430" y="147"/>
                  </a:cubicBezTo>
                  <a:cubicBezTo>
                    <a:pt x="434" y="150"/>
                    <a:pt x="434" y="150"/>
                    <a:pt x="434" y="150"/>
                  </a:cubicBezTo>
                  <a:cubicBezTo>
                    <a:pt x="434" y="150"/>
                    <a:pt x="434" y="150"/>
                    <a:pt x="435" y="150"/>
                  </a:cubicBezTo>
                  <a:cubicBezTo>
                    <a:pt x="435" y="150"/>
                    <a:pt x="435" y="150"/>
                    <a:pt x="435" y="150"/>
                  </a:cubicBezTo>
                  <a:cubicBezTo>
                    <a:pt x="435" y="150"/>
                    <a:pt x="435" y="150"/>
                    <a:pt x="435" y="150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7"/>
                    <a:pt x="438" y="147"/>
                    <a:pt x="438" y="147"/>
                  </a:cubicBezTo>
                  <a:cubicBezTo>
                    <a:pt x="438" y="146"/>
                    <a:pt x="438" y="140"/>
                    <a:pt x="438" y="140"/>
                  </a:cubicBezTo>
                  <a:cubicBezTo>
                    <a:pt x="438" y="140"/>
                    <a:pt x="435" y="138"/>
                    <a:pt x="438" y="136"/>
                  </a:cubicBezTo>
                  <a:cubicBezTo>
                    <a:pt x="441" y="133"/>
                    <a:pt x="445" y="130"/>
                    <a:pt x="445" y="130"/>
                  </a:cubicBezTo>
                  <a:cubicBezTo>
                    <a:pt x="445" y="130"/>
                    <a:pt x="447" y="129"/>
                    <a:pt x="447" y="126"/>
                  </a:cubicBezTo>
                  <a:cubicBezTo>
                    <a:pt x="447" y="123"/>
                    <a:pt x="445" y="115"/>
                    <a:pt x="445" y="115"/>
                  </a:cubicBezTo>
                  <a:cubicBezTo>
                    <a:pt x="445" y="115"/>
                    <a:pt x="443" y="110"/>
                    <a:pt x="443" y="108"/>
                  </a:cubicBezTo>
                  <a:cubicBezTo>
                    <a:pt x="445" y="96"/>
                    <a:pt x="440" y="88"/>
                    <a:pt x="443" y="86"/>
                  </a:cubicBezTo>
                  <a:cubicBezTo>
                    <a:pt x="443" y="86"/>
                    <a:pt x="443" y="86"/>
                    <a:pt x="443" y="86"/>
                  </a:cubicBezTo>
                  <a:cubicBezTo>
                    <a:pt x="443" y="86"/>
                    <a:pt x="443" y="86"/>
                    <a:pt x="443" y="86"/>
                  </a:cubicBezTo>
                  <a:cubicBezTo>
                    <a:pt x="445" y="85"/>
                    <a:pt x="445" y="85"/>
                    <a:pt x="445" y="85"/>
                  </a:cubicBezTo>
                  <a:cubicBezTo>
                    <a:pt x="448" y="83"/>
                    <a:pt x="448" y="83"/>
                    <a:pt x="448" y="83"/>
                  </a:cubicBezTo>
                  <a:cubicBezTo>
                    <a:pt x="448" y="83"/>
                    <a:pt x="448" y="82"/>
                    <a:pt x="448" y="82"/>
                  </a:cubicBezTo>
                  <a:cubicBezTo>
                    <a:pt x="448" y="77"/>
                    <a:pt x="442" y="72"/>
                    <a:pt x="449" y="71"/>
                  </a:cubicBezTo>
                  <a:cubicBezTo>
                    <a:pt x="452" y="69"/>
                    <a:pt x="452" y="69"/>
                    <a:pt x="452" y="69"/>
                  </a:cubicBezTo>
                  <a:cubicBezTo>
                    <a:pt x="461" y="69"/>
                    <a:pt x="461" y="69"/>
                    <a:pt x="461" y="69"/>
                  </a:cubicBezTo>
                  <a:cubicBezTo>
                    <a:pt x="463" y="63"/>
                    <a:pt x="463" y="63"/>
                    <a:pt x="463" y="63"/>
                  </a:cubicBezTo>
                  <a:cubicBezTo>
                    <a:pt x="467" y="59"/>
                    <a:pt x="467" y="59"/>
                    <a:pt x="467" y="59"/>
                  </a:cubicBezTo>
                  <a:cubicBezTo>
                    <a:pt x="470" y="59"/>
                    <a:pt x="474" y="58"/>
                    <a:pt x="476" y="59"/>
                  </a:cubicBezTo>
                  <a:cubicBezTo>
                    <a:pt x="478" y="62"/>
                    <a:pt x="478" y="64"/>
                    <a:pt x="482" y="65"/>
                  </a:cubicBezTo>
                  <a:cubicBezTo>
                    <a:pt x="494" y="69"/>
                    <a:pt x="494" y="69"/>
                    <a:pt x="494" y="69"/>
                  </a:cubicBezTo>
                  <a:cubicBezTo>
                    <a:pt x="500" y="70"/>
                    <a:pt x="500" y="70"/>
                    <a:pt x="500" y="70"/>
                  </a:cubicBezTo>
                  <a:cubicBezTo>
                    <a:pt x="500" y="70"/>
                    <a:pt x="500" y="70"/>
                    <a:pt x="500" y="70"/>
                  </a:cubicBezTo>
                  <a:cubicBezTo>
                    <a:pt x="501" y="70"/>
                    <a:pt x="501" y="70"/>
                    <a:pt x="501" y="70"/>
                  </a:cubicBezTo>
                  <a:cubicBezTo>
                    <a:pt x="501" y="70"/>
                    <a:pt x="501" y="70"/>
                    <a:pt x="501" y="70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4"/>
                    <a:pt x="503" y="76"/>
                    <a:pt x="504" y="77"/>
                  </a:cubicBezTo>
                  <a:cubicBezTo>
                    <a:pt x="504" y="79"/>
                    <a:pt x="505" y="82"/>
                    <a:pt x="505" y="82"/>
                  </a:cubicBezTo>
                  <a:cubicBezTo>
                    <a:pt x="505" y="82"/>
                    <a:pt x="504" y="85"/>
                    <a:pt x="504" y="87"/>
                  </a:cubicBezTo>
                  <a:cubicBezTo>
                    <a:pt x="503" y="88"/>
                    <a:pt x="503" y="91"/>
                    <a:pt x="503" y="92"/>
                  </a:cubicBezTo>
                  <a:cubicBezTo>
                    <a:pt x="503" y="93"/>
                    <a:pt x="503" y="94"/>
                    <a:pt x="503" y="95"/>
                  </a:cubicBezTo>
                  <a:cubicBezTo>
                    <a:pt x="503" y="97"/>
                    <a:pt x="504" y="100"/>
                    <a:pt x="505" y="101"/>
                  </a:cubicBezTo>
                  <a:cubicBezTo>
                    <a:pt x="505" y="102"/>
                    <a:pt x="510" y="105"/>
                    <a:pt x="510" y="105"/>
                  </a:cubicBezTo>
                  <a:cubicBezTo>
                    <a:pt x="510" y="105"/>
                    <a:pt x="510" y="105"/>
                    <a:pt x="509" y="106"/>
                  </a:cubicBezTo>
                  <a:cubicBezTo>
                    <a:pt x="509" y="106"/>
                    <a:pt x="509" y="107"/>
                    <a:pt x="510" y="107"/>
                  </a:cubicBezTo>
                  <a:cubicBezTo>
                    <a:pt x="512" y="107"/>
                    <a:pt x="515" y="106"/>
                    <a:pt x="515" y="106"/>
                  </a:cubicBezTo>
                  <a:cubicBezTo>
                    <a:pt x="515" y="106"/>
                    <a:pt x="515" y="97"/>
                    <a:pt x="514" y="94"/>
                  </a:cubicBezTo>
                  <a:cubicBezTo>
                    <a:pt x="513" y="90"/>
                    <a:pt x="518" y="86"/>
                    <a:pt x="518" y="86"/>
                  </a:cubicBezTo>
                  <a:cubicBezTo>
                    <a:pt x="525" y="79"/>
                    <a:pt x="525" y="79"/>
                    <a:pt x="525" y="79"/>
                  </a:cubicBezTo>
                  <a:cubicBezTo>
                    <a:pt x="524" y="71"/>
                    <a:pt x="524" y="71"/>
                    <a:pt x="524" y="71"/>
                  </a:cubicBezTo>
                  <a:cubicBezTo>
                    <a:pt x="532" y="72"/>
                    <a:pt x="532" y="72"/>
                    <a:pt x="532" y="72"/>
                  </a:cubicBezTo>
                  <a:cubicBezTo>
                    <a:pt x="532" y="72"/>
                    <a:pt x="538" y="69"/>
                    <a:pt x="536" y="65"/>
                  </a:cubicBezTo>
                  <a:cubicBezTo>
                    <a:pt x="534" y="60"/>
                    <a:pt x="532" y="52"/>
                    <a:pt x="530" y="54"/>
                  </a:cubicBezTo>
                  <a:cubicBezTo>
                    <a:pt x="527" y="56"/>
                    <a:pt x="522" y="62"/>
                    <a:pt x="522" y="62"/>
                  </a:cubicBezTo>
                  <a:cubicBezTo>
                    <a:pt x="521" y="52"/>
                    <a:pt x="521" y="52"/>
                    <a:pt x="521" y="52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5" y="53"/>
                    <a:pt x="502" y="49"/>
                    <a:pt x="499" y="50"/>
                  </a:cubicBezTo>
                  <a:cubicBezTo>
                    <a:pt x="496" y="50"/>
                    <a:pt x="491" y="50"/>
                    <a:pt x="491" y="50"/>
                  </a:cubicBezTo>
                  <a:cubicBezTo>
                    <a:pt x="491" y="50"/>
                    <a:pt x="487" y="47"/>
                    <a:pt x="489" y="46"/>
                  </a:cubicBezTo>
                  <a:cubicBezTo>
                    <a:pt x="492" y="46"/>
                    <a:pt x="498" y="47"/>
                    <a:pt x="501" y="46"/>
                  </a:cubicBezTo>
                  <a:cubicBezTo>
                    <a:pt x="503" y="46"/>
                    <a:pt x="519" y="42"/>
                    <a:pt x="519" y="42"/>
                  </a:cubicBezTo>
                  <a:cubicBezTo>
                    <a:pt x="520" y="35"/>
                    <a:pt x="520" y="35"/>
                    <a:pt x="520" y="35"/>
                  </a:cubicBezTo>
                  <a:cubicBezTo>
                    <a:pt x="527" y="29"/>
                    <a:pt x="527" y="29"/>
                    <a:pt x="527" y="29"/>
                  </a:cubicBezTo>
                  <a:cubicBezTo>
                    <a:pt x="515" y="20"/>
                    <a:pt x="515" y="20"/>
                    <a:pt x="515" y="20"/>
                  </a:cubicBezTo>
                  <a:cubicBezTo>
                    <a:pt x="510" y="12"/>
                    <a:pt x="510" y="12"/>
                    <a:pt x="510" y="12"/>
                  </a:cubicBezTo>
                  <a:cubicBezTo>
                    <a:pt x="510" y="12"/>
                    <a:pt x="509" y="9"/>
                    <a:pt x="507" y="9"/>
                  </a:cubicBezTo>
                  <a:cubicBezTo>
                    <a:pt x="504" y="9"/>
                    <a:pt x="496" y="13"/>
                    <a:pt x="496" y="13"/>
                  </a:cubicBezTo>
                  <a:cubicBezTo>
                    <a:pt x="490" y="9"/>
                    <a:pt x="490" y="9"/>
                    <a:pt x="490" y="9"/>
                  </a:cubicBezTo>
                  <a:cubicBezTo>
                    <a:pt x="481" y="10"/>
                    <a:pt x="481" y="10"/>
                    <a:pt x="481" y="10"/>
                  </a:cubicBezTo>
                  <a:cubicBezTo>
                    <a:pt x="468" y="6"/>
                    <a:pt x="468" y="6"/>
                    <a:pt x="468" y="6"/>
                  </a:cubicBezTo>
                  <a:cubicBezTo>
                    <a:pt x="468" y="9"/>
                    <a:pt x="468" y="9"/>
                    <a:pt x="468" y="9"/>
                  </a:cubicBezTo>
                  <a:cubicBezTo>
                    <a:pt x="468" y="9"/>
                    <a:pt x="464" y="8"/>
                    <a:pt x="463" y="6"/>
                  </a:cubicBezTo>
                  <a:cubicBezTo>
                    <a:pt x="463" y="4"/>
                    <a:pt x="463" y="2"/>
                    <a:pt x="463" y="2"/>
                  </a:cubicBezTo>
                  <a:cubicBezTo>
                    <a:pt x="458" y="3"/>
                    <a:pt x="458" y="3"/>
                    <a:pt x="458" y="3"/>
                  </a:cubicBezTo>
                  <a:cubicBezTo>
                    <a:pt x="456" y="3"/>
                    <a:pt x="456" y="3"/>
                    <a:pt x="456" y="3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47" y="6"/>
                    <a:pt x="447" y="6"/>
                    <a:pt x="447" y="6"/>
                  </a:cubicBezTo>
                  <a:cubicBezTo>
                    <a:pt x="451" y="13"/>
                    <a:pt x="451" y="13"/>
                    <a:pt x="451" y="13"/>
                  </a:cubicBezTo>
                  <a:cubicBezTo>
                    <a:pt x="447" y="21"/>
                    <a:pt x="447" y="21"/>
                    <a:pt x="447" y="21"/>
                  </a:cubicBezTo>
                  <a:cubicBezTo>
                    <a:pt x="450" y="26"/>
                    <a:pt x="450" y="26"/>
                    <a:pt x="450" y="26"/>
                  </a:cubicBezTo>
                  <a:cubicBezTo>
                    <a:pt x="450" y="33"/>
                    <a:pt x="450" y="33"/>
                    <a:pt x="450" y="33"/>
                  </a:cubicBezTo>
                  <a:cubicBezTo>
                    <a:pt x="446" y="41"/>
                    <a:pt x="446" y="41"/>
                    <a:pt x="446" y="41"/>
                  </a:cubicBezTo>
                  <a:cubicBezTo>
                    <a:pt x="440" y="36"/>
                    <a:pt x="440" y="36"/>
                    <a:pt x="440" y="36"/>
                  </a:cubicBezTo>
                  <a:cubicBezTo>
                    <a:pt x="441" y="29"/>
                    <a:pt x="441" y="29"/>
                    <a:pt x="441" y="29"/>
                  </a:cubicBezTo>
                  <a:cubicBezTo>
                    <a:pt x="444" y="21"/>
                    <a:pt x="444" y="21"/>
                    <a:pt x="444" y="21"/>
                  </a:cubicBezTo>
                  <a:cubicBezTo>
                    <a:pt x="440" y="13"/>
                    <a:pt x="440" y="13"/>
                    <a:pt x="440" y="13"/>
                  </a:cubicBezTo>
                  <a:cubicBezTo>
                    <a:pt x="432" y="20"/>
                    <a:pt x="432" y="20"/>
                    <a:pt x="432" y="20"/>
                  </a:cubicBezTo>
                  <a:cubicBezTo>
                    <a:pt x="432" y="30"/>
                    <a:pt x="432" y="30"/>
                    <a:pt x="432" y="30"/>
                  </a:cubicBezTo>
                  <a:cubicBezTo>
                    <a:pt x="428" y="37"/>
                    <a:pt x="428" y="37"/>
                    <a:pt x="428" y="37"/>
                  </a:cubicBezTo>
                  <a:cubicBezTo>
                    <a:pt x="428" y="46"/>
                    <a:pt x="428" y="46"/>
                    <a:pt x="428" y="46"/>
                  </a:cubicBezTo>
                  <a:cubicBezTo>
                    <a:pt x="426" y="53"/>
                    <a:pt x="426" y="53"/>
                    <a:pt x="426" y="53"/>
                  </a:cubicBezTo>
                  <a:cubicBezTo>
                    <a:pt x="425" y="62"/>
                    <a:pt x="425" y="62"/>
                    <a:pt x="425" y="62"/>
                  </a:cubicBezTo>
                  <a:cubicBezTo>
                    <a:pt x="425" y="62"/>
                    <a:pt x="425" y="64"/>
                    <a:pt x="423" y="64"/>
                  </a:cubicBezTo>
                  <a:cubicBezTo>
                    <a:pt x="421" y="65"/>
                    <a:pt x="417" y="63"/>
                    <a:pt x="417" y="63"/>
                  </a:cubicBezTo>
                  <a:cubicBezTo>
                    <a:pt x="417" y="50"/>
                    <a:pt x="417" y="50"/>
                    <a:pt x="417" y="50"/>
                  </a:cubicBezTo>
                  <a:cubicBezTo>
                    <a:pt x="419" y="43"/>
                    <a:pt x="419" y="43"/>
                    <a:pt x="419" y="43"/>
                  </a:cubicBezTo>
                  <a:cubicBezTo>
                    <a:pt x="422" y="37"/>
                    <a:pt x="422" y="37"/>
                    <a:pt x="422" y="37"/>
                  </a:cubicBezTo>
                  <a:cubicBezTo>
                    <a:pt x="426" y="29"/>
                    <a:pt x="426" y="29"/>
                    <a:pt x="426" y="29"/>
                  </a:cubicBezTo>
                  <a:cubicBezTo>
                    <a:pt x="426" y="29"/>
                    <a:pt x="426" y="24"/>
                    <a:pt x="425" y="23"/>
                  </a:cubicBezTo>
                  <a:cubicBezTo>
                    <a:pt x="425" y="23"/>
                    <a:pt x="423" y="22"/>
                    <a:pt x="424" y="22"/>
                  </a:cubicBezTo>
                  <a:cubicBezTo>
                    <a:pt x="424" y="21"/>
                    <a:pt x="428" y="17"/>
                    <a:pt x="428" y="17"/>
                  </a:cubicBezTo>
                  <a:cubicBezTo>
                    <a:pt x="428" y="17"/>
                    <a:pt x="428" y="14"/>
                    <a:pt x="425" y="12"/>
                  </a:cubicBezTo>
                  <a:cubicBezTo>
                    <a:pt x="423" y="11"/>
                    <a:pt x="421" y="9"/>
                    <a:pt x="419" y="10"/>
                  </a:cubicBezTo>
                  <a:cubicBezTo>
                    <a:pt x="418" y="11"/>
                    <a:pt x="413" y="13"/>
                    <a:pt x="413" y="14"/>
                  </a:cubicBezTo>
                  <a:cubicBezTo>
                    <a:pt x="412" y="15"/>
                    <a:pt x="413" y="17"/>
                    <a:pt x="414" y="18"/>
                  </a:cubicBezTo>
                  <a:cubicBezTo>
                    <a:pt x="415" y="18"/>
                    <a:pt x="416" y="19"/>
                    <a:pt x="417" y="19"/>
                  </a:cubicBezTo>
                  <a:cubicBezTo>
                    <a:pt x="417" y="20"/>
                    <a:pt x="418" y="23"/>
                    <a:pt x="417" y="24"/>
                  </a:cubicBezTo>
                  <a:cubicBezTo>
                    <a:pt x="416" y="25"/>
                    <a:pt x="417" y="28"/>
                    <a:pt x="414" y="27"/>
                  </a:cubicBezTo>
                  <a:cubicBezTo>
                    <a:pt x="412" y="26"/>
                    <a:pt x="406" y="22"/>
                    <a:pt x="406" y="22"/>
                  </a:cubicBezTo>
                  <a:cubicBezTo>
                    <a:pt x="405" y="22"/>
                    <a:pt x="406" y="18"/>
                    <a:pt x="404" y="22"/>
                  </a:cubicBezTo>
                  <a:cubicBezTo>
                    <a:pt x="402" y="25"/>
                    <a:pt x="401" y="26"/>
                    <a:pt x="402" y="28"/>
                  </a:cubicBezTo>
                  <a:cubicBezTo>
                    <a:pt x="403" y="30"/>
                    <a:pt x="404" y="30"/>
                    <a:pt x="404" y="31"/>
                  </a:cubicBezTo>
                  <a:cubicBezTo>
                    <a:pt x="404" y="32"/>
                    <a:pt x="400" y="32"/>
                    <a:pt x="400" y="33"/>
                  </a:cubicBezTo>
                  <a:cubicBezTo>
                    <a:pt x="400" y="34"/>
                    <a:pt x="399" y="35"/>
                    <a:pt x="401" y="37"/>
                  </a:cubicBezTo>
                  <a:cubicBezTo>
                    <a:pt x="403" y="38"/>
                    <a:pt x="405" y="39"/>
                    <a:pt x="405" y="39"/>
                  </a:cubicBezTo>
                  <a:cubicBezTo>
                    <a:pt x="405" y="39"/>
                    <a:pt x="407" y="42"/>
                    <a:pt x="406" y="42"/>
                  </a:cubicBezTo>
                  <a:cubicBezTo>
                    <a:pt x="406" y="43"/>
                    <a:pt x="400" y="42"/>
                    <a:pt x="400" y="43"/>
                  </a:cubicBezTo>
                  <a:cubicBezTo>
                    <a:pt x="400" y="44"/>
                    <a:pt x="400" y="46"/>
                    <a:pt x="400" y="47"/>
                  </a:cubicBezTo>
                  <a:cubicBezTo>
                    <a:pt x="400" y="48"/>
                    <a:pt x="400" y="50"/>
                    <a:pt x="400" y="50"/>
                  </a:cubicBezTo>
                  <a:cubicBezTo>
                    <a:pt x="400" y="51"/>
                    <a:pt x="396" y="51"/>
                    <a:pt x="395" y="52"/>
                  </a:cubicBezTo>
                  <a:cubicBezTo>
                    <a:pt x="393" y="53"/>
                    <a:pt x="392" y="56"/>
                    <a:pt x="392" y="58"/>
                  </a:cubicBezTo>
                  <a:cubicBezTo>
                    <a:pt x="391" y="60"/>
                    <a:pt x="391" y="62"/>
                    <a:pt x="391" y="63"/>
                  </a:cubicBezTo>
                  <a:cubicBezTo>
                    <a:pt x="391" y="64"/>
                    <a:pt x="389" y="66"/>
                    <a:pt x="389" y="66"/>
                  </a:cubicBezTo>
                  <a:cubicBezTo>
                    <a:pt x="389" y="66"/>
                    <a:pt x="389" y="67"/>
                    <a:pt x="387" y="66"/>
                  </a:cubicBezTo>
                  <a:cubicBezTo>
                    <a:pt x="385" y="66"/>
                    <a:pt x="378" y="62"/>
                    <a:pt x="377" y="62"/>
                  </a:cubicBezTo>
                  <a:cubicBezTo>
                    <a:pt x="375" y="62"/>
                    <a:pt x="373" y="63"/>
                    <a:pt x="373" y="65"/>
                  </a:cubicBezTo>
                  <a:cubicBezTo>
                    <a:pt x="373" y="66"/>
                    <a:pt x="376" y="69"/>
                    <a:pt x="377" y="69"/>
                  </a:cubicBezTo>
                  <a:cubicBezTo>
                    <a:pt x="377" y="69"/>
                    <a:pt x="382" y="70"/>
                    <a:pt x="383" y="71"/>
                  </a:cubicBezTo>
                  <a:cubicBezTo>
                    <a:pt x="383" y="72"/>
                    <a:pt x="383" y="79"/>
                    <a:pt x="383" y="79"/>
                  </a:cubicBezTo>
                  <a:cubicBezTo>
                    <a:pt x="383" y="79"/>
                    <a:pt x="387" y="87"/>
                    <a:pt x="380" y="80"/>
                  </a:cubicBezTo>
                  <a:cubicBezTo>
                    <a:pt x="372" y="73"/>
                    <a:pt x="372" y="72"/>
                    <a:pt x="371" y="71"/>
                  </a:cubicBezTo>
                  <a:cubicBezTo>
                    <a:pt x="370" y="71"/>
                    <a:pt x="363" y="69"/>
                    <a:pt x="363" y="69"/>
                  </a:cubicBezTo>
                  <a:cubicBezTo>
                    <a:pt x="363" y="69"/>
                    <a:pt x="362" y="66"/>
                    <a:pt x="361" y="69"/>
                  </a:cubicBezTo>
                  <a:cubicBezTo>
                    <a:pt x="360" y="71"/>
                    <a:pt x="363" y="76"/>
                    <a:pt x="363" y="76"/>
                  </a:cubicBezTo>
                  <a:cubicBezTo>
                    <a:pt x="362" y="75"/>
                    <a:pt x="362" y="75"/>
                    <a:pt x="362" y="75"/>
                  </a:cubicBezTo>
                  <a:cubicBezTo>
                    <a:pt x="362" y="75"/>
                    <a:pt x="359" y="73"/>
                    <a:pt x="357" y="72"/>
                  </a:cubicBezTo>
                  <a:cubicBezTo>
                    <a:pt x="356" y="70"/>
                    <a:pt x="353" y="72"/>
                    <a:pt x="353" y="72"/>
                  </a:cubicBezTo>
                  <a:cubicBezTo>
                    <a:pt x="353" y="72"/>
                    <a:pt x="352" y="73"/>
                    <a:pt x="350" y="75"/>
                  </a:cubicBezTo>
                  <a:cubicBezTo>
                    <a:pt x="349" y="76"/>
                    <a:pt x="345" y="72"/>
                    <a:pt x="349" y="77"/>
                  </a:cubicBezTo>
                  <a:cubicBezTo>
                    <a:pt x="352" y="81"/>
                    <a:pt x="355" y="82"/>
                    <a:pt x="356" y="83"/>
                  </a:cubicBezTo>
                  <a:cubicBezTo>
                    <a:pt x="356" y="83"/>
                    <a:pt x="360" y="84"/>
                    <a:pt x="361" y="85"/>
                  </a:cubicBezTo>
                  <a:cubicBezTo>
                    <a:pt x="362" y="86"/>
                    <a:pt x="362" y="89"/>
                    <a:pt x="362" y="90"/>
                  </a:cubicBezTo>
                  <a:cubicBezTo>
                    <a:pt x="362" y="90"/>
                    <a:pt x="365" y="94"/>
                    <a:pt x="360" y="91"/>
                  </a:cubicBezTo>
                  <a:cubicBezTo>
                    <a:pt x="355" y="87"/>
                    <a:pt x="355" y="86"/>
                    <a:pt x="353" y="86"/>
                  </a:cubicBezTo>
                  <a:cubicBezTo>
                    <a:pt x="352" y="86"/>
                    <a:pt x="350" y="88"/>
                    <a:pt x="350" y="88"/>
                  </a:cubicBezTo>
                  <a:cubicBezTo>
                    <a:pt x="350" y="88"/>
                    <a:pt x="344" y="87"/>
                    <a:pt x="344" y="84"/>
                  </a:cubicBezTo>
                  <a:cubicBezTo>
                    <a:pt x="343" y="81"/>
                    <a:pt x="345" y="76"/>
                    <a:pt x="341" y="77"/>
                  </a:cubicBezTo>
                  <a:cubicBezTo>
                    <a:pt x="336" y="77"/>
                    <a:pt x="335" y="79"/>
                    <a:pt x="335" y="80"/>
                  </a:cubicBezTo>
                  <a:cubicBezTo>
                    <a:pt x="335" y="81"/>
                    <a:pt x="332" y="82"/>
                    <a:pt x="335" y="85"/>
                  </a:cubicBezTo>
                  <a:cubicBezTo>
                    <a:pt x="338" y="88"/>
                    <a:pt x="340" y="90"/>
                    <a:pt x="341" y="90"/>
                  </a:cubicBezTo>
                  <a:cubicBezTo>
                    <a:pt x="341" y="90"/>
                    <a:pt x="347" y="90"/>
                    <a:pt x="344" y="91"/>
                  </a:cubicBezTo>
                  <a:cubicBezTo>
                    <a:pt x="342" y="93"/>
                    <a:pt x="338" y="93"/>
                    <a:pt x="337" y="93"/>
                  </a:cubicBezTo>
                  <a:cubicBezTo>
                    <a:pt x="336" y="93"/>
                    <a:pt x="337" y="92"/>
                    <a:pt x="336" y="93"/>
                  </a:cubicBezTo>
                  <a:cubicBezTo>
                    <a:pt x="334" y="94"/>
                    <a:pt x="329" y="99"/>
                    <a:pt x="329" y="99"/>
                  </a:cubicBezTo>
                  <a:cubicBezTo>
                    <a:pt x="329" y="99"/>
                    <a:pt x="328" y="97"/>
                    <a:pt x="328" y="96"/>
                  </a:cubicBezTo>
                  <a:cubicBezTo>
                    <a:pt x="328" y="95"/>
                    <a:pt x="332" y="93"/>
                    <a:pt x="332" y="91"/>
                  </a:cubicBezTo>
                  <a:cubicBezTo>
                    <a:pt x="332" y="89"/>
                    <a:pt x="330" y="82"/>
                    <a:pt x="330" y="82"/>
                  </a:cubicBezTo>
                  <a:cubicBezTo>
                    <a:pt x="330" y="82"/>
                    <a:pt x="326" y="80"/>
                    <a:pt x="326" y="80"/>
                  </a:cubicBezTo>
                  <a:cubicBezTo>
                    <a:pt x="325" y="79"/>
                    <a:pt x="322" y="77"/>
                    <a:pt x="321" y="78"/>
                  </a:cubicBezTo>
                  <a:cubicBezTo>
                    <a:pt x="320" y="79"/>
                    <a:pt x="318" y="82"/>
                    <a:pt x="320" y="84"/>
                  </a:cubicBezTo>
                  <a:cubicBezTo>
                    <a:pt x="322" y="87"/>
                    <a:pt x="324" y="89"/>
                    <a:pt x="323" y="89"/>
                  </a:cubicBezTo>
                  <a:cubicBezTo>
                    <a:pt x="321" y="90"/>
                    <a:pt x="320" y="91"/>
                    <a:pt x="319" y="90"/>
                  </a:cubicBezTo>
                  <a:cubicBezTo>
                    <a:pt x="318" y="90"/>
                    <a:pt x="316" y="88"/>
                    <a:pt x="313" y="89"/>
                  </a:cubicBezTo>
                  <a:cubicBezTo>
                    <a:pt x="310" y="90"/>
                    <a:pt x="307" y="96"/>
                    <a:pt x="307" y="96"/>
                  </a:cubicBezTo>
                  <a:cubicBezTo>
                    <a:pt x="307" y="96"/>
                    <a:pt x="310" y="102"/>
                    <a:pt x="311" y="103"/>
                  </a:cubicBezTo>
                  <a:cubicBezTo>
                    <a:pt x="312" y="103"/>
                    <a:pt x="313" y="105"/>
                    <a:pt x="313" y="107"/>
                  </a:cubicBezTo>
                  <a:cubicBezTo>
                    <a:pt x="312" y="109"/>
                    <a:pt x="313" y="106"/>
                    <a:pt x="311" y="107"/>
                  </a:cubicBezTo>
                  <a:cubicBezTo>
                    <a:pt x="308" y="108"/>
                    <a:pt x="307" y="109"/>
                    <a:pt x="305" y="109"/>
                  </a:cubicBezTo>
                  <a:cubicBezTo>
                    <a:pt x="303" y="109"/>
                    <a:pt x="298" y="115"/>
                    <a:pt x="298" y="115"/>
                  </a:cubicBezTo>
                  <a:cubicBezTo>
                    <a:pt x="301" y="119"/>
                    <a:pt x="301" y="119"/>
                    <a:pt x="301" y="119"/>
                  </a:cubicBezTo>
                  <a:cubicBezTo>
                    <a:pt x="301" y="119"/>
                    <a:pt x="293" y="122"/>
                    <a:pt x="291" y="123"/>
                  </a:cubicBezTo>
                  <a:cubicBezTo>
                    <a:pt x="290" y="123"/>
                    <a:pt x="294" y="122"/>
                    <a:pt x="289" y="123"/>
                  </a:cubicBezTo>
                  <a:cubicBezTo>
                    <a:pt x="285" y="125"/>
                    <a:pt x="282" y="129"/>
                    <a:pt x="281" y="131"/>
                  </a:cubicBezTo>
                  <a:cubicBezTo>
                    <a:pt x="281" y="132"/>
                    <a:pt x="277" y="132"/>
                    <a:pt x="277" y="135"/>
                  </a:cubicBezTo>
                  <a:cubicBezTo>
                    <a:pt x="277" y="137"/>
                    <a:pt x="278" y="141"/>
                    <a:pt x="277" y="142"/>
                  </a:cubicBezTo>
                  <a:cubicBezTo>
                    <a:pt x="277" y="143"/>
                    <a:pt x="277" y="143"/>
                    <a:pt x="277" y="145"/>
                  </a:cubicBezTo>
                  <a:cubicBezTo>
                    <a:pt x="277" y="147"/>
                    <a:pt x="276" y="149"/>
                    <a:pt x="279" y="149"/>
                  </a:cubicBezTo>
                  <a:cubicBezTo>
                    <a:pt x="282" y="149"/>
                    <a:pt x="286" y="147"/>
                    <a:pt x="287" y="146"/>
                  </a:cubicBezTo>
                  <a:cubicBezTo>
                    <a:pt x="287" y="145"/>
                    <a:pt x="288" y="141"/>
                    <a:pt x="289" y="143"/>
                  </a:cubicBezTo>
                  <a:cubicBezTo>
                    <a:pt x="291" y="144"/>
                    <a:pt x="291" y="148"/>
                    <a:pt x="291" y="148"/>
                  </a:cubicBezTo>
                  <a:cubicBezTo>
                    <a:pt x="291" y="148"/>
                    <a:pt x="291" y="152"/>
                    <a:pt x="291" y="153"/>
                  </a:cubicBezTo>
                  <a:cubicBezTo>
                    <a:pt x="290" y="155"/>
                    <a:pt x="297" y="153"/>
                    <a:pt x="290" y="156"/>
                  </a:cubicBezTo>
                  <a:cubicBezTo>
                    <a:pt x="283" y="160"/>
                    <a:pt x="281" y="160"/>
                    <a:pt x="281" y="161"/>
                  </a:cubicBezTo>
                  <a:cubicBezTo>
                    <a:pt x="281" y="163"/>
                    <a:pt x="285" y="168"/>
                    <a:pt x="280" y="166"/>
                  </a:cubicBezTo>
                  <a:cubicBezTo>
                    <a:pt x="275" y="165"/>
                    <a:pt x="275" y="166"/>
                    <a:pt x="275" y="165"/>
                  </a:cubicBezTo>
                  <a:cubicBezTo>
                    <a:pt x="274" y="164"/>
                    <a:pt x="276" y="170"/>
                    <a:pt x="270" y="161"/>
                  </a:cubicBezTo>
                  <a:cubicBezTo>
                    <a:pt x="264" y="152"/>
                    <a:pt x="264" y="153"/>
                    <a:pt x="264" y="151"/>
                  </a:cubicBezTo>
                  <a:cubicBezTo>
                    <a:pt x="264" y="149"/>
                    <a:pt x="263" y="142"/>
                    <a:pt x="263" y="142"/>
                  </a:cubicBezTo>
                  <a:cubicBezTo>
                    <a:pt x="263" y="142"/>
                    <a:pt x="262" y="135"/>
                    <a:pt x="259" y="138"/>
                  </a:cubicBezTo>
                  <a:cubicBezTo>
                    <a:pt x="255" y="141"/>
                    <a:pt x="255" y="146"/>
                    <a:pt x="255" y="146"/>
                  </a:cubicBezTo>
                  <a:cubicBezTo>
                    <a:pt x="255" y="146"/>
                    <a:pt x="250" y="151"/>
                    <a:pt x="249" y="152"/>
                  </a:cubicBezTo>
                  <a:cubicBezTo>
                    <a:pt x="248" y="152"/>
                    <a:pt x="246" y="152"/>
                    <a:pt x="243" y="154"/>
                  </a:cubicBezTo>
                  <a:cubicBezTo>
                    <a:pt x="241" y="157"/>
                    <a:pt x="234" y="167"/>
                    <a:pt x="234" y="167"/>
                  </a:cubicBezTo>
                  <a:cubicBezTo>
                    <a:pt x="234" y="167"/>
                    <a:pt x="230" y="174"/>
                    <a:pt x="231" y="176"/>
                  </a:cubicBezTo>
                  <a:cubicBezTo>
                    <a:pt x="232" y="178"/>
                    <a:pt x="235" y="181"/>
                    <a:pt x="235" y="181"/>
                  </a:cubicBezTo>
                  <a:cubicBezTo>
                    <a:pt x="235" y="181"/>
                    <a:pt x="236" y="180"/>
                    <a:pt x="236" y="183"/>
                  </a:cubicBezTo>
                  <a:cubicBezTo>
                    <a:pt x="236" y="186"/>
                    <a:pt x="241" y="187"/>
                    <a:pt x="241" y="187"/>
                  </a:cubicBezTo>
                  <a:cubicBezTo>
                    <a:pt x="241" y="187"/>
                    <a:pt x="243" y="188"/>
                    <a:pt x="241" y="190"/>
                  </a:cubicBezTo>
                  <a:cubicBezTo>
                    <a:pt x="238" y="192"/>
                    <a:pt x="230" y="193"/>
                    <a:pt x="230" y="193"/>
                  </a:cubicBezTo>
                  <a:cubicBezTo>
                    <a:pt x="222" y="193"/>
                    <a:pt x="222" y="193"/>
                    <a:pt x="222" y="193"/>
                  </a:cubicBezTo>
                  <a:cubicBezTo>
                    <a:pt x="222" y="193"/>
                    <a:pt x="218" y="198"/>
                    <a:pt x="217" y="198"/>
                  </a:cubicBezTo>
                  <a:cubicBezTo>
                    <a:pt x="215" y="199"/>
                    <a:pt x="212" y="201"/>
                    <a:pt x="211" y="204"/>
                  </a:cubicBezTo>
                  <a:cubicBezTo>
                    <a:pt x="211" y="206"/>
                    <a:pt x="202" y="214"/>
                    <a:pt x="202" y="214"/>
                  </a:cubicBezTo>
                  <a:cubicBezTo>
                    <a:pt x="202" y="214"/>
                    <a:pt x="202" y="217"/>
                    <a:pt x="202" y="218"/>
                  </a:cubicBezTo>
                  <a:cubicBezTo>
                    <a:pt x="202" y="219"/>
                    <a:pt x="198" y="221"/>
                    <a:pt x="200" y="222"/>
                  </a:cubicBezTo>
                  <a:cubicBezTo>
                    <a:pt x="202" y="223"/>
                    <a:pt x="205" y="224"/>
                    <a:pt x="207" y="220"/>
                  </a:cubicBezTo>
                  <a:cubicBezTo>
                    <a:pt x="209" y="217"/>
                    <a:pt x="209" y="212"/>
                    <a:pt x="209" y="212"/>
                  </a:cubicBezTo>
                  <a:cubicBezTo>
                    <a:pt x="209" y="212"/>
                    <a:pt x="211" y="210"/>
                    <a:pt x="213" y="210"/>
                  </a:cubicBezTo>
                  <a:cubicBezTo>
                    <a:pt x="216" y="210"/>
                    <a:pt x="219" y="207"/>
                    <a:pt x="222" y="206"/>
                  </a:cubicBezTo>
                  <a:cubicBezTo>
                    <a:pt x="225" y="206"/>
                    <a:pt x="229" y="201"/>
                    <a:pt x="230" y="201"/>
                  </a:cubicBezTo>
                  <a:cubicBezTo>
                    <a:pt x="232" y="201"/>
                    <a:pt x="231" y="202"/>
                    <a:pt x="235" y="201"/>
                  </a:cubicBezTo>
                  <a:cubicBezTo>
                    <a:pt x="239" y="201"/>
                    <a:pt x="243" y="201"/>
                    <a:pt x="244" y="200"/>
                  </a:cubicBezTo>
                  <a:cubicBezTo>
                    <a:pt x="246" y="199"/>
                    <a:pt x="254" y="204"/>
                    <a:pt x="255" y="205"/>
                  </a:cubicBezTo>
                  <a:cubicBezTo>
                    <a:pt x="255" y="206"/>
                    <a:pt x="248" y="207"/>
                    <a:pt x="251" y="209"/>
                  </a:cubicBezTo>
                  <a:cubicBezTo>
                    <a:pt x="255" y="211"/>
                    <a:pt x="255" y="212"/>
                    <a:pt x="256" y="212"/>
                  </a:cubicBezTo>
                  <a:cubicBezTo>
                    <a:pt x="257" y="212"/>
                    <a:pt x="259" y="211"/>
                    <a:pt x="262" y="210"/>
                  </a:cubicBezTo>
                  <a:cubicBezTo>
                    <a:pt x="264" y="208"/>
                    <a:pt x="260" y="205"/>
                    <a:pt x="266" y="207"/>
                  </a:cubicBezTo>
                  <a:cubicBezTo>
                    <a:pt x="271" y="209"/>
                    <a:pt x="271" y="211"/>
                    <a:pt x="271" y="211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66" y="214"/>
                    <a:pt x="266" y="214"/>
                    <a:pt x="266" y="214"/>
                  </a:cubicBezTo>
                  <a:cubicBezTo>
                    <a:pt x="260" y="213"/>
                    <a:pt x="260" y="213"/>
                    <a:pt x="260" y="213"/>
                  </a:cubicBezTo>
                  <a:cubicBezTo>
                    <a:pt x="256" y="215"/>
                    <a:pt x="256" y="215"/>
                    <a:pt x="256" y="215"/>
                  </a:cubicBezTo>
                  <a:cubicBezTo>
                    <a:pt x="256" y="215"/>
                    <a:pt x="255" y="216"/>
                    <a:pt x="254" y="216"/>
                  </a:cubicBezTo>
                  <a:cubicBezTo>
                    <a:pt x="254" y="216"/>
                    <a:pt x="245" y="217"/>
                    <a:pt x="245" y="217"/>
                  </a:cubicBezTo>
                  <a:cubicBezTo>
                    <a:pt x="241" y="223"/>
                    <a:pt x="241" y="223"/>
                    <a:pt x="241" y="223"/>
                  </a:cubicBezTo>
                  <a:cubicBezTo>
                    <a:pt x="241" y="223"/>
                    <a:pt x="244" y="227"/>
                    <a:pt x="244" y="227"/>
                  </a:cubicBezTo>
                  <a:cubicBezTo>
                    <a:pt x="245" y="227"/>
                    <a:pt x="251" y="225"/>
                    <a:pt x="251" y="226"/>
                  </a:cubicBezTo>
                  <a:cubicBezTo>
                    <a:pt x="252" y="226"/>
                    <a:pt x="253" y="228"/>
                    <a:pt x="252" y="229"/>
                  </a:cubicBezTo>
                  <a:cubicBezTo>
                    <a:pt x="252" y="230"/>
                    <a:pt x="248" y="233"/>
                    <a:pt x="248" y="233"/>
                  </a:cubicBezTo>
                  <a:cubicBezTo>
                    <a:pt x="246" y="237"/>
                    <a:pt x="246" y="237"/>
                    <a:pt x="246" y="237"/>
                  </a:cubicBezTo>
                  <a:cubicBezTo>
                    <a:pt x="246" y="237"/>
                    <a:pt x="250" y="238"/>
                    <a:pt x="251" y="238"/>
                  </a:cubicBezTo>
                  <a:cubicBezTo>
                    <a:pt x="251" y="238"/>
                    <a:pt x="257" y="238"/>
                    <a:pt x="256" y="239"/>
                  </a:cubicBezTo>
                  <a:cubicBezTo>
                    <a:pt x="256" y="239"/>
                    <a:pt x="247" y="240"/>
                    <a:pt x="247" y="240"/>
                  </a:cubicBezTo>
                  <a:cubicBezTo>
                    <a:pt x="247" y="240"/>
                    <a:pt x="239" y="239"/>
                    <a:pt x="240" y="239"/>
                  </a:cubicBezTo>
                  <a:cubicBezTo>
                    <a:pt x="240" y="240"/>
                    <a:pt x="239" y="242"/>
                    <a:pt x="239" y="243"/>
                  </a:cubicBezTo>
                  <a:cubicBezTo>
                    <a:pt x="239" y="243"/>
                    <a:pt x="237" y="246"/>
                    <a:pt x="237" y="246"/>
                  </a:cubicBezTo>
                  <a:cubicBezTo>
                    <a:pt x="236" y="246"/>
                    <a:pt x="234" y="246"/>
                    <a:pt x="233" y="247"/>
                  </a:cubicBezTo>
                  <a:cubicBezTo>
                    <a:pt x="233" y="248"/>
                    <a:pt x="232" y="250"/>
                    <a:pt x="232" y="252"/>
                  </a:cubicBezTo>
                  <a:cubicBezTo>
                    <a:pt x="232" y="253"/>
                    <a:pt x="235" y="256"/>
                    <a:pt x="235" y="256"/>
                  </a:cubicBezTo>
                  <a:cubicBezTo>
                    <a:pt x="234" y="258"/>
                    <a:pt x="234" y="258"/>
                    <a:pt x="234" y="258"/>
                  </a:cubicBezTo>
                  <a:cubicBezTo>
                    <a:pt x="230" y="262"/>
                    <a:pt x="230" y="262"/>
                    <a:pt x="230" y="262"/>
                  </a:cubicBezTo>
                  <a:cubicBezTo>
                    <a:pt x="230" y="262"/>
                    <a:pt x="228" y="263"/>
                    <a:pt x="228" y="264"/>
                  </a:cubicBezTo>
                  <a:cubicBezTo>
                    <a:pt x="229" y="264"/>
                    <a:pt x="225" y="266"/>
                    <a:pt x="225" y="266"/>
                  </a:cubicBezTo>
                  <a:cubicBezTo>
                    <a:pt x="218" y="270"/>
                    <a:pt x="218" y="270"/>
                    <a:pt x="218" y="270"/>
                  </a:cubicBezTo>
                  <a:cubicBezTo>
                    <a:pt x="218" y="270"/>
                    <a:pt x="219" y="273"/>
                    <a:pt x="219" y="274"/>
                  </a:cubicBezTo>
                  <a:cubicBezTo>
                    <a:pt x="219" y="274"/>
                    <a:pt x="222" y="276"/>
                    <a:pt x="220" y="278"/>
                  </a:cubicBezTo>
                  <a:cubicBezTo>
                    <a:pt x="218" y="279"/>
                    <a:pt x="216" y="280"/>
                    <a:pt x="215" y="281"/>
                  </a:cubicBezTo>
                  <a:cubicBezTo>
                    <a:pt x="215" y="281"/>
                    <a:pt x="213" y="282"/>
                    <a:pt x="213" y="285"/>
                  </a:cubicBezTo>
                  <a:cubicBezTo>
                    <a:pt x="214" y="287"/>
                    <a:pt x="212" y="290"/>
                    <a:pt x="211" y="290"/>
                  </a:cubicBezTo>
                  <a:cubicBezTo>
                    <a:pt x="211" y="290"/>
                    <a:pt x="209" y="291"/>
                    <a:pt x="209" y="294"/>
                  </a:cubicBezTo>
                  <a:cubicBezTo>
                    <a:pt x="210" y="296"/>
                    <a:pt x="209" y="303"/>
                    <a:pt x="209" y="303"/>
                  </a:cubicBezTo>
                  <a:cubicBezTo>
                    <a:pt x="209" y="303"/>
                    <a:pt x="212" y="307"/>
                    <a:pt x="213" y="307"/>
                  </a:cubicBezTo>
                  <a:cubicBezTo>
                    <a:pt x="213" y="307"/>
                    <a:pt x="218" y="305"/>
                    <a:pt x="219" y="306"/>
                  </a:cubicBezTo>
                  <a:cubicBezTo>
                    <a:pt x="221" y="306"/>
                    <a:pt x="224" y="308"/>
                    <a:pt x="224" y="308"/>
                  </a:cubicBezTo>
                  <a:cubicBezTo>
                    <a:pt x="224" y="308"/>
                    <a:pt x="223" y="313"/>
                    <a:pt x="222" y="314"/>
                  </a:cubicBezTo>
                  <a:cubicBezTo>
                    <a:pt x="221" y="314"/>
                    <a:pt x="215" y="315"/>
                    <a:pt x="215" y="315"/>
                  </a:cubicBezTo>
                  <a:cubicBezTo>
                    <a:pt x="215" y="315"/>
                    <a:pt x="212" y="313"/>
                    <a:pt x="211" y="313"/>
                  </a:cubicBezTo>
                  <a:cubicBezTo>
                    <a:pt x="210" y="314"/>
                    <a:pt x="205" y="319"/>
                    <a:pt x="205" y="319"/>
                  </a:cubicBezTo>
                  <a:cubicBezTo>
                    <a:pt x="205" y="319"/>
                    <a:pt x="205" y="322"/>
                    <a:pt x="204" y="322"/>
                  </a:cubicBezTo>
                  <a:cubicBezTo>
                    <a:pt x="202" y="323"/>
                    <a:pt x="201" y="321"/>
                    <a:pt x="201" y="323"/>
                  </a:cubicBezTo>
                  <a:cubicBezTo>
                    <a:pt x="201" y="324"/>
                    <a:pt x="201" y="327"/>
                    <a:pt x="201" y="328"/>
                  </a:cubicBezTo>
                  <a:cubicBezTo>
                    <a:pt x="201" y="330"/>
                    <a:pt x="201" y="333"/>
                    <a:pt x="201" y="333"/>
                  </a:cubicBezTo>
                  <a:cubicBezTo>
                    <a:pt x="201" y="333"/>
                    <a:pt x="199" y="337"/>
                    <a:pt x="198" y="339"/>
                  </a:cubicBezTo>
                  <a:cubicBezTo>
                    <a:pt x="197" y="341"/>
                    <a:pt x="195" y="346"/>
                    <a:pt x="195" y="347"/>
                  </a:cubicBezTo>
                  <a:cubicBezTo>
                    <a:pt x="196" y="348"/>
                    <a:pt x="198" y="353"/>
                    <a:pt x="198" y="353"/>
                  </a:cubicBezTo>
                  <a:cubicBezTo>
                    <a:pt x="191" y="357"/>
                    <a:pt x="191" y="357"/>
                    <a:pt x="191" y="357"/>
                  </a:cubicBezTo>
                  <a:cubicBezTo>
                    <a:pt x="193" y="362"/>
                    <a:pt x="193" y="362"/>
                    <a:pt x="193" y="362"/>
                  </a:cubicBezTo>
                  <a:cubicBezTo>
                    <a:pt x="193" y="362"/>
                    <a:pt x="194" y="362"/>
                    <a:pt x="194" y="363"/>
                  </a:cubicBezTo>
                  <a:cubicBezTo>
                    <a:pt x="194" y="365"/>
                    <a:pt x="189" y="368"/>
                    <a:pt x="189" y="368"/>
                  </a:cubicBezTo>
                  <a:cubicBezTo>
                    <a:pt x="189" y="368"/>
                    <a:pt x="189" y="373"/>
                    <a:pt x="189" y="374"/>
                  </a:cubicBezTo>
                  <a:cubicBezTo>
                    <a:pt x="189" y="375"/>
                    <a:pt x="184" y="371"/>
                    <a:pt x="184" y="371"/>
                  </a:cubicBezTo>
                  <a:cubicBezTo>
                    <a:pt x="180" y="372"/>
                    <a:pt x="180" y="372"/>
                    <a:pt x="180" y="372"/>
                  </a:cubicBezTo>
                  <a:cubicBezTo>
                    <a:pt x="180" y="376"/>
                    <a:pt x="180" y="376"/>
                    <a:pt x="180" y="376"/>
                  </a:cubicBezTo>
                  <a:cubicBezTo>
                    <a:pt x="178" y="380"/>
                    <a:pt x="178" y="380"/>
                    <a:pt x="178" y="380"/>
                  </a:cubicBezTo>
                  <a:cubicBezTo>
                    <a:pt x="171" y="380"/>
                    <a:pt x="171" y="380"/>
                    <a:pt x="171" y="380"/>
                  </a:cubicBezTo>
                  <a:cubicBezTo>
                    <a:pt x="171" y="380"/>
                    <a:pt x="165" y="384"/>
                    <a:pt x="165" y="384"/>
                  </a:cubicBezTo>
                  <a:cubicBezTo>
                    <a:pt x="166" y="385"/>
                    <a:pt x="163" y="388"/>
                    <a:pt x="166" y="388"/>
                  </a:cubicBezTo>
                  <a:cubicBezTo>
                    <a:pt x="168" y="388"/>
                    <a:pt x="169" y="388"/>
                    <a:pt x="170" y="388"/>
                  </a:cubicBezTo>
                  <a:cubicBezTo>
                    <a:pt x="172" y="387"/>
                    <a:pt x="176" y="385"/>
                    <a:pt x="177" y="385"/>
                  </a:cubicBezTo>
                  <a:cubicBezTo>
                    <a:pt x="178" y="385"/>
                    <a:pt x="181" y="385"/>
                    <a:pt x="179" y="387"/>
                  </a:cubicBezTo>
                  <a:cubicBezTo>
                    <a:pt x="177" y="389"/>
                    <a:pt x="175" y="389"/>
                    <a:pt x="174" y="390"/>
                  </a:cubicBezTo>
                  <a:cubicBezTo>
                    <a:pt x="172" y="391"/>
                    <a:pt x="169" y="391"/>
                    <a:pt x="169" y="394"/>
                  </a:cubicBezTo>
                  <a:cubicBezTo>
                    <a:pt x="169" y="397"/>
                    <a:pt x="168" y="400"/>
                    <a:pt x="168" y="400"/>
                  </a:cubicBezTo>
                  <a:cubicBezTo>
                    <a:pt x="175" y="398"/>
                    <a:pt x="175" y="398"/>
                    <a:pt x="175" y="398"/>
                  </a:cubicBezTo>
                  <a:cubicBezTo>
                    <a:pt x="175" y="398"/>
                    <a:pt x="177" y="397"/>
                    <a:pt x="177" y="400"/>
                  </a:cubicBezTo>
                  <a:cubicBezTo>
                    <a:pt x="178" y="404"/>
                    <a:pt x="175" y="405"/>
                    <a:pt x="173" y="405"/>
                  </a:cubicBezTo>
                  <a:cubicBezTo>
                    <a:pt x="172" y="405"/>
                    <a:pt x="167" y="401"/>
                    <a:pt x="167" y="401"/>
                  </a:cubicBezTo>
                  <a:cubicBezTo>
                    <a:pt x="163" y="404"/>
                    <a:pt x="163" y="404"/>
                    <a:pt x="163" y="404"/>
                  </a:cubicBezTo>
                  <a:cubicBezTo>
                    <a:pt x="163" y="404"/>
                    <a:pt x="162" y="403"/>
                    <a:pt x="158" y="406"/>
                  </a:cubicBezTo>
                  <a:cubicBezTo>
                    <a:pt x="154" y="410"/>
                    <a:pt x="152" y="415"/>
                    <a:pt x="152" y="416"/>
                  </a:cubicBezTo>
                  <a:cubicBezTo>
                    <a:pt x="152" y="417"/>
                    <a:pt x="152" y="419"/>
                    <a:pt x="149" y="421"/>
                  </a:cubicBezTo>
                  <a:cubicBezTo>
                    <a:pt x="147" y="422"/>
                    <a:pt x="144" y="425"/>
                    <a:pt x="144" y="425"/>
                  </a:cubicBezTo>
                  <a:cubicBezTo>
                    <a:pt x="144" y="425"/>
                    <a:pt x="143" y="428"/>
                    <a:pt x="142" y="430"/>
                  </a:cubicBezTo>
                  <a:cubicBezTo>
                    <a:pt x="141" y="432"/>
                    <a:pt x="141" y="432"/>
                    <a:pt x="141" y="432"/>
                  </a:cubicBezTo>
                  <a:cubicBezTo>
                    <a:pt x="145" y="436"/>
                    <a:pt x="145" y="436"/>
                    <a:pt x="145" y="436"/>
                  </a:cubicBezTo>
                  <a:cubicBezTo>
                    <a:pt x="138" y="440"/>
                    <a:pt x="138" y="440"/>
                    <a:pt x="138" y="440"/>
                  </a:cubicBezTo>
                  <a:cubicBezTo>
                    <a:pt x="135" y="442"/>
                    <a:pt x="135" y="442"/>
                    <a:pt x="135" y="442"/>
                  </a:cubicBezTo>
                  <a:cubicBezTo>
                    <a:pt x="135" y="442"/>
                    <a:pt x="129" y="448"/>
                    <a:pt x="133" y="449"/>
                  </a:cubicBezTo>
                  <a:cubicBezTo>
                    <a:pt x="138" y="450"/>
                    <a:pt x="141" y="450"/>
                    <a:pt x="141" y="450"/>
                  </a:cubicBezTo>
                  <a:cubicBezTo>
                    <a:pt x="141" y="450"/>
                    <a:pt x="140" y="456"/>
                    <a:pt x="141" y="456"/>
                  </a:cubicBezTo>
                  <a:cubicBezTo>
                    <a:pt x="142" y="456"/>
                    <a:pt x="151" y="456"/>
                    <a:pt x="151" y="456"/>
                  </a:cubicBezTo>
                  <a:cubicBezTo>
                    <a:pt x="156" y="452"/>
                    <a:pt x="156" y="452"/>
                    <a:pt x="156" y="452"/>
                  </a:cubicBezTo>
                  <a:cubicBezTo>
                    <a:pt x="159" y="450"/>
                    <a:pt x="159" y="450"/>
                    <a:pt x="159" y="450"/>
                  </a:cubicBezTo>
                  <a:cubicBezTo>
                    <a:pt x="161" y="454"/>
                    <a:pt x="161" y="454"/>
                    <a:pt x="161" y="454"/>
                  </a:cubicBezTo>
                  <a:cubicBezTo>
                    <a:pt x="161" y="454"/>
                    <a:pt x="159" y="457"/>
                    <a:pt x="157" y="457"/>
                  </a:cubicBezTo>
                  <a:cubicBezTo>
                    <a:pt x="154" y="457"/>
                    <a:pt x="155" y="457"/>
                    <a:pt x="153" y="459"/>
                  </a:cubicBezTo>
                  <a:cubicBezTo>
                    <a:pt x="150" y="462"/>
                    <a:pt x="149" y="463"/>
                    <a:pt x="147" y="463"/>
                  </a:cubicBezTo>
                  <a:cubicBezTo>
                    <a:pt x="146" y="463"/>
                    <a:pt x="144" y="466"/>
                    <a:pt x="142" y="462"/>
                  </a:cubicBezTo>
                  <a:cubicBezTo>
                    <a:pt x="141" y="459"/>
                    <a:pt x="139" y="456"/>
                    <a:pt x="139" y="456"/>
                  </a:cubicBezTo>
                  <a:cubicBezTo>
                    <a:pt x="130" y="452"/>
                    <a:pt x="130" y="452"/>
                    <a:pt x="130" y="452"/>
                  </a:cubicBezTo>
                  <a:cubicBezTo>
                    <a:pt x="128" y="453"/>
                    <a:pt x="128" y="453"/>
                    <a:pt x="128" y="453"/>
                  </a:cubicBezTo>
                  <a:cubicBezTo>
                    <a:pt x="128" y="453"/>
                    <a:pt x="127" y="457"/>
                    <a:pt x="126" y="457"/>
                  </a:cubicBezTo>
                  <a:cubicBezTo>
                    <a:pt x="125" y="457"/>
                    <a:pt x="119" y="457"/>
                    <a:pt x="117" y="457"/>
                  </a:cubicBezTo>
                  <a:cubicBezTo>
                    <a:pt x="116" y="457"/>
                    <a:pt x="114" y="457"/>
                    <a:pt x="114" y="456"/>
                  </a:cubicBezTo>
                  <a:cubicBezTo>
                    <a:pt x="113" y="454"/>
                    <a:pt x="114" y="454"/>
                    <a:pt x="113" y="453"/>
                  </a:cubicBezTo>
                  <a:cubicBezTo>
                    <a:pt x="112" y="452"/>
                    <a:pt x="110" y="448"/>
                    <a:pt x="108" y="449"/>
                  </a:cubicBezTo>
                  <a:cubicBezTo>
                    <a:pt x="107" y="449"/>
                    <a:pt x="102" y="451"/>
                    <a:pt x="102" y="451"/>
                  </a:cubicBezTo>
                  <a:cubicBezTo>
                    <a:pt x="101" y="459"/>
                    <a:pt x="101" y="459"/>
                    <a:pt x="101" y="459"/>
                  </a:cubicBezTo>
                  <a:cubicBezTo>
                    <a:pt x="101" y="459"/>
                    <a:pt x="98" y="459"/>
                    <a:pt x="99" y="461"/>
                  </a:cubicBezTo>
                  <a:cubicBezTo>
                    <a:pt x="99" y="463"/>
                    <a:pt x="103" y="465"/>
                    <a:pt x="103" y="465"/>
                  </a:cubicBezTo>
                  <a:cubicBezTo>
                    <a:pt x="103" y="465"/>
                    <a:pt x="105" y="467"/>
                    <a:pt x="105" y="468"/>
                  </a:cubicBezTo>
                  <a:cubicBezTo>
                    <a:pt x="106" y="470"/>
                    <a:pt x="103" y="472"/>
                    <a:pt x="103" y="472"/>
                  </a:cubicBezTo>
                  <a:cubicBezTo>
                    <a:pt x="103" y="472"/>
                    <a:pt x="98" y="472"/>
                    <a:pt x="97" y="474"/>
                  </a:cubicBezTo>
                  <a:cubicBezTo>
                    <a:pt x="97" y="475"/>
                    <a:pt x="98" y="478"/>
                    <a:pt x="97" y="478"/>
                  </a:cubicBezTo>
                  <a:cubicBezTo>
                    <a:pt x="96" y="479"/>
                    <a:pt x="95" y="481"/>
                    <a:pt x="95" y="482"/>
                  </a:cubicBezTo>
                  <a:cubicBezTo>
                    <a:pt x="95" y="482"/>
                    <a:pt x="97" y="487"/>
                    <a:pt x="97" y="487"/>
                  </a:cubicBezTo>
                  <a:cubicBezTo>
                    <a:pt x="97" y="487"/>
                    <a:pt x="97" y="491"/>
                    <a:pt x="95" y="489"/>
                  </a:cubicBezTo>
                  <a:cubicBezTo>
                    <a:pt x="93" y="487"/>
                    <a:pt x="87" y="484"/>
                    <a:pt x="87" y="484"/>
                  </a:cubicBezTo>
                  <a:cubicBezTo>
                    <a:pt x="83" y="481"/>
                    <a:pt x="83" y="481"/>
                    <a:pt x="83" y="481"/>
                  </a:cubicBezTo>
                  <a:cubicBezTo>
                    <a:pt x="83" y="481"/>
                    <a:pt x="79" y="484"/>
                    <a:pt x="78" y="484"/>
                  </a:cubicBezTo>
                  <a:cubicBezTo>
                    <a:pt x="78" y="485"/>
                    <a:pt x="71" y="484"/>
                    <a:pt x="69" y="485"/>
                  </a:cubicBezTo>
                  <a:cubicBezTo>
                    <a:pt x="68" y="486"/>
                    <a:pt x="68" y="487"/>
                    <a:pt x="67" y="489"/>
                  </a:cubicBezTo>
                  <a:cubicBezTo>
                    <a:pt x="65" y="491"/>
                    <a:pt x="62" y="491"/>
                    <a:pt x="65" y="494"/>
                  </a:cubicBezTo>
                  <a:cubicBezTo>
                    <a:pt x="67" y="497"/>
                    <a:pt x="72" y="498"/>
                    <a:pt x="72" y="498"/>
                  </a:cubicBezTo>
                  <a:cubicBezTo>
                    <a:pt x="72" y="498"/>
                    <a:pt x="74" y="499"/>
                    <a:pt x="72" y="502"/>
                  </a:cubicBezTo>
                  <a:cubicBezTo>
                    <a:pt x="70" y="506"/>
                    <a:pt x="66" y="503"/>
                    <a:pt x="65" y="503"/>
                  </a:cubicBezTo>
                  <a:cubicBezTo>
                    <a:pt x="64" y="502"/>
                    <a:pt x="60" y="499"/>
                    <a:pt x="59" y="500"/>
                  </a:cubicBezTo>
                  <a:cubicBezTo>
                    <a:pt x="58" y="501"/>
                    <a:pt x="55" y="506"/>
                    <a:pt x="55" y="506"/>
                  </a:cubicBezTo>
                  <a:cubicBezTo>
                    <a:pt x="55" y="506"/>
                    <a:pt x="52" y="507"/>
                    <a:pt x="51" y="506"/>
                  </a:cubicBezTo>
                  <a:cubicBezTo>
                    <a:pt x="50" y="506"/>
                    <a:pt x="47" y="501"/>
                    <a:pt x="46" y="502"/>
                  </a:cubicBezTo>
                  <a:cubicBezTo>
                    <a:pt x="45" y="503"/>
                    <a:pt x="44" y="505"/>
                    <a:pt x="44" y="506"/>
                  </a:cubicBezTo>
                  <a:cubicBezTo>
                    <a:pt x="44" y="507"/>
                    <a:pt x="46" y="509"/>
                    <a:pt x="45" y="510"/>
                  </a:cubicBezTo>
                  <a:cubicBezTo>
                    <a:pt x="45" y="511"/>
                    <a:pt x="40" y="512"/>
                    <a:pt x="39" y="513"/>
                  </a:cubicBezTo>
                  <a:cubicBezTo>
                    <a:pt x="39" y="514"/>
                    <a:pt x="39" y="512"/>
                    <a:pt x="37" y="516"/>
                  </a:cubicBezTo>
                  <a:cubicBezTo>
                    <a:pt x="36" y="520"/>
                    <a:pt x="37" y="520"/>
                    <a:pt x="36" y="520"/>
                  </a:cubicBezTo>
                  <a:cubicBezTo>
                    <a:pt x="34" y="521"/>
                    <a:pt x="30" y="518"/>
                    <a:pt x="30" y="518"/>
                  </a:cubicBezTo>
                  <a:cubicBezTo>
                    <a:pt x="30" y="518"/>
                    <a:pt x="27" y="515"/>
                    <a:pt x="27" y="518"/>
                  </a:cubicBezTo>
                  <a:cubicBezTo>
                    <a:pt x="27" y="522"/>
                    <a:pt x="26" y="526"/>
                    <a:pt x="26" y="526"/>
                  </a:cubicBezTo>
                  <a:cubicBezTo>
                    <a:pt x="29" y="528"/>
                    <a:pt x="29" y="528"/>
                    <a:pt x="29" y="528"/>
                  </a:cubicBezTo>
                  <a:cubicBezTo>
                    <a:pt x="29" y="528"/>
                    <a:pt x="28" y="530"/>
                    <a:pt x="27" y="530"/>
                  </a:cubicBezTo>
                  <a:cubicBezTo>
                    <a:pt x="27" y="530"/>
                    <a:pt x="25" y="529"/>
                    <a:pt x="24" y="527"/>
                  </a:cubicBezTo>
                  <a:cubicBezTo>
                    <a:pt x="23" y="526"/>
                    <a:pt x="24" y="526"/>
                    <a:pt x="21" y="525"/>
                  </a:cubicBezTo>
                  <a:cubicBezTo>
                    <a:pt x="18" y="524"/>
                    <a:pt x="16" y="522"/>
                    <a:pt x="16" y="524"/>
                  </a:cubicBezTo>
                  <a:cubicBezTo>
                    <a:pt x="16" y="525"/>
                    <a:pt x="15" y="527"/>
                    <a:pt x="16" y="528"/>
                  </a:cubicBezTo>
                  <a:cubicBezTo>
                    <a:pt x="17" y="530"/>
                    <a:pt x="19" y="532"/>
                    <a:pt x="19" y="532"/>
                  </a:cubicBezTo>
                  <a:cubicBezTo>
                    <a:pt x="20" y="532"/>
                    <a:pt x="20" y="532"/>
                    <a:pt x="20" y="532"/>
                  </a:cubicBezTo>
                  <a:cubicBezTo>
                    <a:pt x="20" y="532"/>
                    <a:pt x="19" y="535"/>
                    <a:pt x="18" y="535"/>
                  </a:cubicBezTo>
                  <a:cubicBezTo>
                    <a:pt x="17" y="536"/>
                    <a:pt x="16" y="534"/>
                    <a:pt x="15" y="534"/>
                  </a:cubicBezTo>
                  <a:cubicBezTo>
                    <a:pt x="15" y="534"/>
                    <a:pt x="12" y="536"/>
                    <a:pt x="12" y="536"/>
                  </a:cubicBezTo>
                  <a:cubicBezTo>
                    <a:pt x="12" y="536"/>
                    <a:pt x="13" y="538"/>
                    <a:pt x="13" y="539"/>
                  </a:cubicBezTo>
                  <a:cubicBezTo>
                    <a:pt x="13" y="540"/>
                    <a:pt x="10" y="541"/>
                    <a:pt x="10" y="542"/>
                  </a:cubicBezTo>
                  <a:cubicBezTo>
                    <a:pt x="9" y="542"/>
                    <a:pt x="8" y="543"/>
                    <a:pt x="8" y="544"/>
                  </a:cubicBezTo>
                  <a:cubicBezTo>
                    <a:pt x="8" y="545"/>
                    <a:pt x="9" y="548"/>
                    <a:pt x="10" y="547"/>
                  </a:cubicBezTo>
                  <a:cubicBezTo>
                    <a:pt x="11" y="547"/>
                    <a:pt x="16" y="548"/>
                    <a:pt x="16" y="548"/>
                  </a:cubicBezTo>
                  <a:cubicBezTo>
                    <a:pt x="16" y="548"/>
                    <a:pt x="15" y="550"/>
                    <a:pt x="14" y="551"/>
                  </a:cubicBezTo>
                  <a:cubicBezTo>
                    <a:pt x="13" y="551"/>
                    <a:pt x="12" y="553"/>
                    <a:pt x="11" y="554"/>
                  </a:cubicBezTo>
                  <a:cubicBezTo>
                    <a:pt x="10" y="556"/>
                    <a:pt x="12" y="560"/>
                    <a:pt x="14" y="561"/>
                  </a:cubicBezTo>
                  <a:cubicBezTo>
                    <a:pt x="17" y="562"/>
                    <a:pt x="20" y="562"/>
                    <a:pt x="20" y="564"/>
                  </a:cubicBezTo>
                  <a:cubicBezTo>
                    <a:pt x="19" y="565"/>
                    <a:pt x="14" y="569"/>
                    <a:pt x="13" y="570"/>
                  </a:cubicBezTo>
                  <a:cubicBezTo>
                    <a:pt x="12" y="570"/>
                    <a:pt x="10" y="571"/>
                    <a:pt x="10" y="573"/>
                  </a:cubicBezTo>
                  <a:cubicBezTo>
                    <a:pt x="10" y="575"/>
                    <a:pt x="10" y="576"/>
                    <a:pt x="8" y="577"/>
                  </a:cubicBezTo>
                  <a:cubicBezTo>
                    <a:pt x="6" y="578"/>
                    <a:pt x="5" y="577"/>
                    <a:pt x="5" y="580"/>
                  </a:cubicBezTo>
                  <a:cubicBezTo>
                    <a:pt x="5" y="582"/>
                    <a:pt x="6" y="583"/>
                    <a:pt x="7" y="583"/>
                  </a:cubicBezTo>
                  <a:cubicBezTo>
                    <a:pt x="8" y="583"/>
                    <a:pt x="8" y="583"/>
                    <a:pt x="8" y="583"/>
                  </a:cubicBezTo>
                  <a:cubicBezTo>
                    <a:pt x="16" y="582"/>
                    <a:pt x="16" y="582"/>
                    <a:pt x="16" y="582"/>
                  </a:cubicBezTo>
                  <a:cubicBezTo>
                    <a:pt x="16" y="582"/>
                    <a:pt x="15" y="585"/>
                    <a:pt x="15" y="586"/>
                  </a:cubicBezTo>
                  <a:cubicBezTo>
                    <a:pt x="15" y="587"/>
                    <a:pt x="9" y="593"/>
                    <a:pt x="9" y="593"/>
                  </a:cubicBezTo>
                  <a:cubicBezTo>
                    <a:pt x="9" y="593"/>
                    <a:pt x="10" y="596"/>
                    <a:pt x="9" y="596"/>
                  </a:cubicBezTo>
                  <a:cubicBezTo>
                    <a:pt x="7" y="597"/>
                    <a:pt x="5" y="598"/>
                    <a:pt x="4" y="599"/>
                  </a:cubicBezTo>
                  <a:cubicBezTo>
                    <a:pt x="4" y="600"/>
                    <a:pt x="4" y="602"/>
                    <a:pt x="4" y="603"/>
                  </a:cubicBezTo>
                  <a:cubicBezTo>
                    <a:pt x="5" y="605"/>
                    <a:pt x="7" y="608"/>
                    <a:pt x="7" y="609"/>
                  </a:cubicBezTo>
                  <a:cubicBezTo>
                    <a:pt x="8" y="610"/>
                    <a:pt x="6" y="612"/>
                    <a:pt x="6" y="612"/>
                  </a:cubicBezTo>
                  <a:cubicBezTo>
                    <a:pt x="4" y="620"/>
                    <a:pt x="4" y="620"/>
                    <a:pt x="4" y="620"/>
                  </a:cubicBezTo>
                  <a:cubicBezTo>
                    <a:pt x="4" y="620"/>
                    <a:pt x="4" y="624"/>
                    <a:pt x="4" y="625"/>
                  </a:cubicBezTo>
                  <a:cubicBezTo>
                    <a:pt x="4" y="626"/>
                    <a:pt x="0" y="627"/>
                    <a:pt x="2" y="630"/>
                  </a:cubicBezTo>
                  <a:cubicBezTo>
                    <a:pt x="4" y="632"/>
                    <a:pt x="5" y="633"/>
                    <a:pt x="6" y="634"/>
                  </a:cubicBezTo>
                  <a:cubicBezTo>
                    <a:pt x="8" y="634"/>
                    <a:pt x="13" y="634"/>
                    <a:pt x="13" y="635"/>
                  </a:cubicBezTo>
                  <a:cubicBezTo>
                    <a:pt x="13" y="635"/>
                    <a:pt x="13" y="636"/>
                    <a:pt x="10" y="637"/>
                  </a:cubicBezTo>
                  <a:cubicBezTo>
                    <a:pt x="8" y="637"/>
                    <a:pt x="6" y="636"/>
                    <a:pt x="6" y="638"/>
                  </a:cubicBezTo>
                  <a:cubicBezTo>
                    <a:pt x="5" y="639"/>
                    <a:pt x="1" y="645"/>
                    <a:pt x="1" y="645"/>
                  </a:cubicBezTo>
                  <a:cubicBezTo>
                    <a:pt x="6" y="651"/>
                    <a:pt x="6" y="651"/>
                    <a:pt x="6" y="651"/>
                  </a:cubicBezTo>
                  <a:cubicBezTo>
                    <a:pt x="6" y="651"/>
                    <a:pt x="8" y="649"/>
                    <a:pt x="9" y="649"/>
                  </a:cubicBezTo>
                  <a:cubicBezTo>
                    <a:pt x="10" y="648"/>
                    <a:pt x="13" y="649"/>
                    <a:pt x="13" y="650"/>
                  </a:cubicBezTo>
                  <a:cubicBezTo>
                    <a:pt x="13" y="650"/>
                    <a:pt x="11" y="653"/>
                    <a:pt x="10" y="653"/>
                  </a:cubicBezTo>
                  <a:cubicBezTo>
                    <a:pt x="10" y="654"/>
                    <a:pt x="7" y="655"/>
                    <a:pt x="7" y="656"/>
                  </a:cubicBezTo>
                  <a:cubicBezTo>
                    <a:pt x="7" y="656"/>
                    <a:pt x="10" y="660"/>
                    <a:pt x="10" y="660"/>
                  </a:cubicBezTo>
                  <a:cubicBezTo>
                    <a:pt x="10" y="660"/>
                    <a:pt x="12" y="660"/>
                    <a:pt x="12" y="662"/>
                  </a:cubicBezTo>
                  <a:cubicBezTo>
                    <a:pt x="12" y="663"/>
                    <a:pt x="8" y="665"/>
                    <a:pt x="8" y="665"/>
                  </a:cubicBezTo>
                  <a:cubicBezTo>
                    <a:pt x="9" y="668"/>
                    <a:pt x="9" y="668"/>
                    <a:pt x="9" y="668"/>
                  </a:cubicBezTo>
                  <a:cubicBezTo>
                    <a:pt x="6" y="674"/>
                    <a:pt x="6" y="674"/>
                    <a:pt x="6" y="674"/>
                  </a:cubicBezTo>
                  <a:cubicBezTo>
                    <a:pt x="11" y="677"/>
                    <a:pt x="11" y="677"/>
                    <a:pt x="11" y="677"/>
                  </a:cubicBezTo>
                  <a:cubicBezTo>
                    <a:pt x="11" y="677"/>
                    <a:pt x="15" y="677"/>
                    <a:pt x="14" y="680"/>
                  </a:cubicBezTo>
                  <a:cubicBezTo>
                    <a:pt x="12" y="682"/>
                    <a:pt x="9" y="684"/>
                    <a:pt x="9" y="685"/>
                  </a:cubicBezTo>
                  <a:cubicBezTo>
                    <a:pt x="9" y="687"/>
                    <a:pt x="8" y="689"/>
                    <a:pt x="10" y="690"/>
                  </a:cubicBezTo>
                  <a:cubicBezTo>
                    <a:pt x="12" y="690"/>
                    <a:pt x="12" y="691"/>
                    <a:pt x="13" y="690"/>
                  </a:cubicBezTo>
                  <a:cubicBezTo>
                    <a:pt x="15" y="689"/>
                    <a:pt x="17" y="688"/>
                    <a:pt x="17" y="688"/>
                  </a:cubicBezTo>
                  <a:cubicBezTo>
                    <a:pt x="17" y="688"/>
                    <a:pt x="20" y="686"/>
                    <a:pt x="22" y="686"/>
                  </a:cubicBezTo>
                  <a:cubicBezTo>
                    <a:pt x="23" y="686"/>
                    <a:pt x="25" y="687"/>
                    <a:pt x="26" y="688"/>
                  </a:cubicBezTo>
                  <a:cubicBezTo>
                    <a:pt x="26" y="689"/>
                    <a:pt x="26" y="690"/>
                    <a:pt x="27" y="691"/>
                  </a:cubicBezTo>
                  <a:cubicBezTo>
                    <a:pt x="28" y="691"/>
                    <a:pt x="26" y="696"/>
                    <a:pt x="26" y="696"/>
                  </a:cubicBezTo>
                  <a:cubicBezTo>
                    <a:pt x="23" y="700"/>
                    <a:pt x="23" y="700"/>
                    <a:pt x="23" y="700"/>
                  </a:cubicBezTo>
                  <a:cubicBezTo>
                    <a:pt x="23" y="700"/>
                    <a:pt x="26" y="704"/>
                    <a:pt x="25" y="704"/>
                  </a:cubicBezTo>
                  <a:cubicBezTo>
                    <a:pt x="25" y="704"/>
                    <a:pt x="20" y="705"/>
                    <a:pt x="19" y="705"/>
                  </a:cubicBezTo>
                  <a:cubicBezTo>
                    <a:pt x="18" y="705"/>
                    <a:pt x="17" y="704"/>
                    <a:pt x="17" y="706"/>
                  </a:cubicBezTo>
                  <a:cubicBezTo>
                    <a:pt x="16" y="708"/>
                    <a:pt x="13" y="713"/>
                    <a:pt x="13" y="713"/>
                  </a:cubicBezTo>
                  <a:cubicBezTo>
                    <a:pt x="13" y="713"/>
                    <a:pt x="12" y="715"/>
                    <a:pt x="13" y="717"/>
                  </a:cubicBezTo>
                  <a:cubicBezTo>
                    <a:pt x="14" y="719"/>
                    <a:pt x="18" y="726"/>
                    <a:pt x="18" y="726"/>
                  </a:cubicBezTo>
                  <a:cubicBezTo>
                    <a:pt x="18" y="727"/>
                    <a:pt x="20" y="730"/>
                    <a:pt x="23" y="732"/>
                  </a:cubicBezTo>
                  <a:cubicBezTo>
                    <a:pt x="26" y="734"/>
                    <a:pt x="28" y="734"/>
                    <a:pt x="28" y="736"/>
                  </a:cubicBezTo>
                  <a:cubicBezTo>
                    <a:pt x="29" y="738"/>
                    <a:pt x="29" y="738"/>
                    <a:pt x="29" y="738"/>
                  </a:cubicBezTo>
                  <a:cubicBezTo>
                    <a:pt x="33" y="742"/>
                    <a:pt x="33" y="742"/>
                    <a:pt x="33" y="742"/>
                  </a:cubicBezTo>
                  <a:cubicBezTo>
                    <a:pt x="33" y="742"/>
                    <a:pt x="35" y="743"/>
                    <a:pt x="38" y="743"/>
                  </a:cubicBezTo>
                  <a:cubicBezTo>
                    <a:pt x="41" y="744"/>
                    <a:pt x="45" y="744"/>
                    <a:pt x="45" y="745"/>
                  </a:cubicBezTo>
                  <a:cubicBezTo>
                    <a:pt x="46" y="745"/>
                    <a:pt x="42" y="748"/>
                    <a:pt x="42" y="748"/>
                  </a:cubicBezTo>
                  <a:cubicBezTo>
                    <a:pt x="42" y="748"/>
                    <a:pt x="37" y="752"/>
                    <a:pt x="39" y="753"/>
                  </a:cubicBezTo>
                  <a:cubicBezTo>
                    <a:pt x="41" y="754"/>
                    <a:pt x="55" y="757"/>
                    <a:pt x="55" y="757"/>
                  </a:cubicBezTo>
                  <a:cubicBezTo>
                    <a:pt x="55" y="757"/>
                    <a:pt x="57" y="758"/>
                    <a:pt x="57" y="759"/>
                  </a:cubicBezTo>
                  <a:cubicBezTo>
                    <a:pt x="57" y="760"/>
                    <a:pt x="60" y="758"/>
                    <a:pt x="60" y="758"/>
                  </a:cubicBezTo>
                  <a:cubicBezTo>
                    <a:pt x="61" y="757"/>
                    <a:pt x="65" y="759"/>
                    <a:pt x="66" y="759"/>
                  </a:cubicBezTo>
                  <a:cubicBezTo>
                    <a:pt x="66" y="759"/>
                    <a:pt x="72" y="758"/>
                    <a:pt x="72" y="758"/>
                  </a:cubicBezTo>
                  <a:cubicBezTo>
                    <a:pt x="77" y="756"/>
                    <a:pt x="77" y="756"/>
                    <a:pt x="77" y="756"/>
                  </a:cubicBezTo>
                  <a:cubicBezTo>
                    <a:pt x="77" y="756"/>
                    <a:pt x="80" y="751"/>
                    <a:pt x="82" y="752"/>
                  </a:cubicBezTo>
                  <a:cubicBezTo>
                    <a:pt x="85" y="753"/>
                    <a:pt x="84" y="755"/>
                    <a:pt x="86" y="755"/>
                  </a:cubicBezTo>
                  <a:cubicBezTo>
                    <a:pt x="87" y="755"/>
                    <a:pt x="89" y="755"/>
                    <a:pt x="91" y="752"/>
                  </a:cubicBezTo>
                  <a:cubicBezTo>
                    <a:pt x="93" y="750"/>
                    <a:pt x="95" y="748"/>
                    <a:pt x="96" y="747"/>
                  </a:cubicBezTo>
                  <a:cubicBezTo>
                    <a:pt x="97" y="747"/>
                    <a:pt x="109" y="740"/>
                    <a:pt x="109" y="740"/>
                  </a:cubicBezTo>
                  <a:cubicBezTo>
                    <a:pt x="117" y="726"/>
                    <a:pt x="117" y="726"/>
                    <a:pt x="117" y="726"/>
                  </a:cubicBezTo>
                  <a:cubicBezTo>
                    <a:pt x="120" y="716"/>
                    <a:pt x="120" y="716"/>
                    <a:pt x="120" y="716"/>
                  </a:cubicBezTo>
                  <a:cubicBezTo>
                    <a:pt x="120" y="716"/>
                    <a:pt x="124" y="711"/>
                    <a:pt x="127" y="711"/>
                  </a:cubicBezTo>
                  <a:cubicBezTo>
                    <a:pt x="129" y="711"/>
                    <a:pt x="136" y="708"/>
                    <a:pt x="135" y="706"/>
                  </a:cubicBezTo>
                  <a:cubicBezTo>
                    <a:pt x="135" y="703"/>
                    <a:pt x="138" y="702"/>
                    <a:pt x="138" y="706"/>
                  </a:cubicBezTo>
                  <a:cubicBezTo>
                    <a:pt x="139" y="710"/>
                    <a:pt x="138" y="714"/>
                    <a:pt x="140" y="712"/>
                  </a:cubicBezTo>
                  <a:cubicBezTo>
                    <a:pt x="143" y="710"/>
                    <a:pt x="148" y="704"/>
                    <a:pt x="148" y="704"/>
                  </a:cubicBezTo>
                  <a:cubicBezTo>
                    <a:pt x="148" y="704"/>
                    <a:pt x="151" y="701"/>
                    <a:pt x="153" y="700"/>
                  </a:cubicBezTo>
                  <a:cubicBezTo>
                    <a:pt x="155" y="700"/>
                    <a:pt x="158" y="693"/>
                    <a:pt x="158" y="693"/>
                  </a:cubicBezTo>
                  <a:cubicBezTo>
                    <a:pt x="158" y="693"/>
                    <a:pt x="162" y="690"/>
                    <a:pt x="164" y="693"/>
                  </a:cubicBezTo>
                  <a:cubicBezTo>
                    <a:pt x="165" y="697"/>
                    <a:pt x="169" y="702"/>
                    <a:pt x="169" y="704"/>
                  </a:cubicBezTo>
                  <a:cubicBezTo>
                    <a:pt x="169" y="704"/>
                    <a:pt x="171" y="705"/>
                    <a:pt x="173" y="706"/>
                  </a:cubicBezTo>
                  <a:cubicBezTo>
                    <a:pt x="173" y="704"/>
                    <a:pt x="173" y="704"/>
                    <a:pt x="173" y="704"/>
                  </a:cubicBezTo>
                  <a:cubicBezTo>
                    <a:pt x="173" y="698"/>
                    <a:pt x="173" y="698"/>
                    <a:pt x="173" y="698"/>
                  </a:cubicBezTo>
                  <a:cubicBezTo>
                    <a:pt x="173" y="698"/>
                    <a:pt x="180" y="704"/>
                    <a:pt x="180" y="704"/>
                  </a:cubicBezTo>
                  <a:cubicBezTo>
                    <a:pt x="181" y="705"/>
                    <a:pt x="181" y="711"/>
                    <a:pt x="181" y="711"/>
                  </a:cubicBezTo>
                  <a:cubicBezTo>
                    <a:pt x="183" y="711"/>
                    <a:pt x="183" y="711"/>
                    <a:pt x="183" y="711"/>
                  </a:cubicBezTo>
                  <a:cubicBezTo>
                    <a:pt x="183" y="710"/>
                    <a:pt x="183" y="710"/>
                    <a:pt x="183" y="710"/>
                  </a:cubicBezTo>
                  <a:cubicBezTo>
                    <a:pt x="185" y="711"/>
                    <a:pt x="185" y="711"/>
                    <a:pt x="185" y="711"/>
                  </a:cubicBezTo>
                  <a:cubicBezTo>
                    <a:pt x="186" y="710"/>
                    <a:pt x="186" y="710"/>
                    <a:pt x="186" y="710"/>
                  </a:cubicBezTo>
                  <a:cubicBezTo>
                    <a:pt x="187" y="704"/>
                    <a:pt x="187" y="704"/>
                    <a:pt x="187" y="704"/>
                  </a:cubicBezTo>
                  <a:cubicBezTo>
                    <a:pt x="188" y="697"/>
                    <a:pt x="188" y="697"/>
                    <a:pt x="188" y="697"/>
                  </a:cubicBezTo>
                  <a:cubicBezTo>
                    <a:pt x="191" y="691"/>
                    <a:pt x="191" y="691"/>
                    <a:pt x="191" y="691"/>
                  </a:cubicBezTo>
                  <a:cubicBezTo>
                    <a:pt x="191" y="685"/>
                    <a:pt x="191" y="685"/>
                    <a:pt x="191" y="685"/>
                  </a:cubicBezTo>
                  <a:cubicBezTo>
                    <a:pt x="187" y="678"/>
                    <a:pt x="187" y="678"/>
                    <a:pt x="187" y="678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8" y="671"/>
                    <a:pt x="188" y="671"/>
                    <a:pt x="188" y="671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9" y="670"/>
                    <a:pt x="189" y="670"/>
                    <a:pt x="189" y="670"/>
                  </a:cubicBezTo>
                  <a:cubicBezTo>
                    <a:pt x="191" y="668"/>
                    <a:pt x="191" y="668"/>
                    <a:pt x="191" y="668"/>
                  </a:cubicBezTo>
                  <a:cubicBezTo>
                    <a:pt x="192" y="663"/>
                    <a:pt x="192" y="663"/>
                    <a:pt x="192" y="663"/>
                  </a:cubicBezTo>
                  <a:cubicBezTo>
                    <a:pt x="190" y="661"/>
                    <a:pt x="190" y="661"/>
                    <a:pt x="190" y="661"/>
                  </a:cubicBezTo>
                  <a:cubicBezTo>
                    <a:pt x="190" y="658"/>
                    <a:pt x="190" y="658"/>
                    <a:pt x="190" y="658"/>
                  </a:cubicBezTo>
                  <a:cubicBezTo>
                    <a:pt x="190" y="658"/>
                    <a:pt x="192" y="656"/>
                    <a:pt x="192" y="656"/>
                  </a:cubicBezTo>
                  <a:cubicBezTo>
                    <a:pt x="192" y="656"/>
                    <a:pt x="192" y="656"/>
                    <a:pt x="192" y="656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5" y="654"/>
                    <a:pt x="195" y="654"/>
                  </a:cubicBezTo>
                  <a:cubicBezTo>
                    <a:pt x="196" y="654"/>
                    <a:pt x="198" y="654"/>
                    <a:pt x="198" y="654"/>
                  </a:cubicBezTo>
                  <a:cubicBezTo>
                    <a:pt x="199" y="654"/>
                    <a:pt x="199" y="654"/>
                    <a:pt x="199" y="654"/>
                  </a:cubicBezTo>
                  <a:cubicBezTo>
                    <a:pt x="201" y="652"/>
                    <a:pt x="201" y="652"/>
                    <a:pt x="201" y="652"/>
                  </a:cubicBezTo>
                  <a:cubicBezTo>
                    <a:pt x="201" y="652"/>
                    <a:pt x="205" y="649"/>
                    <a:pt x="205" y="648"/>
                  </a:cubicBezTo>
                  <a:cubicBezTo>
                    <a:pt x="205" y="647"/>
                    <a:pt x="207" y="644"/>
                    <a:pt x="207" y="644"/>
                  </a:cubicBezTo>
                  <a:cubicBezTo>
                    <a:pt x="207" y="639"/>
                    <a:pt x="207" y="639"/>
                    <a:pt x="207" y="639"/>
                  </a:cubicBezTo>
                  <a:cubicBezTo>
                    <a:pt x="205" y="634"/>
                    <a:pt x="205" y="634"/>
                    <a:pt x="205" y="634"/>
                  </a:cubicBezTo>
                  <a:cubicBezTo>
                    <a:pt x="207" y="631"/>
                    <a:pt x="207" y="631"/>
                    <a:pt x="207" y="631"/>
                  </a:cubicBezTo>
                  <a:cubicBezTo>
                    <a:pt x="210" y="625"/>
                    <a:pt x="210" y="625"/>
                    <a:pt x="210" y="625"/>
                  </a:cubicBezTo>
                  <a:cubicBezTo>
                    <a:pt x="208" y="619"/>
                    <a:pt x="208" y="619"/>
                    <a:pt x="208" y="619"/>
                  </a:cubicBezTo>
                  <a:cubicBezTo>
                    <a:pt x="202" y="612"/>
                    <a:pt x="202" y="612"/>
                    <a:pt x="202" y="612"/>
                  </a:cubicBezTo>
                  <a:cubicBezTo>
                    <a:pt x="199" y="603"/>
                    <a:pt x="199" y="603"/>
                    <a:pt x="199" y="603"/>
                  </a:cubicBezTo>
                  <a:cubicBezTo>
                    <a:pt x="197" y="597"/>
                    <a:pt x="197" y="597"/>
                    <a:pt x="197" y="597"/>
                  </a:cubicBezTo>
                  <a:cubicBezTo>
                    <a:pt x="202" y="592"/>
                    <a:pt x="202" y="592"/>
                    <a:pt x="202" y="592"/>
                  </a:cubicBezTo>
                  <a:cubicBezTo>
                    <a:pt x="203" y="591"/>
                    <a:pt x="203" y="591"/>
                    <a:pt x="203" y="591"/>
                  </a:cubicBezTo>
                  <a:cubicBezTo>
                    <a:pt x="203" y="591"/>
                    <a:pt x="203" y="591"/>
                    <a:pt x="203" y="591"/>
                  </a:cubicBezTo>
                  <a:cubicBezTo>
                    <a:pt x="204" y="591"/>
                    <a:pt x="204" y="591"/>
                    <a:pt x="204" y="591"/>
                  </a:cubicBezTo>
                  <a:cubicBezTo>
                    <a:pt x="207" y="591"/>
                    <a:pt x="207" y="591"/>
                    <a:pt x="207" y="591"/>
                  </a:cubicBezTo>
                  <a:cubicBezTo>
                    <a:pt x="207" y="591"/>
                    <a:pt x="212" y="591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4" y="583"/>
                    <a:pt x="214" y="583"/>
                    <a:pt x="214" y="583"/>
                  </a:cubicBezTo>
                  <a:cubicBezTo>
                    <a:pt x="214" y="583"/>
                    <a:pt x="214" y="583"/>
                    <a:pt x="214" y="583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3" y="573"/>
                    <a:pt x="213" y="573"/>
                    <a:pt x="213" y="573"/>
                  </a:cubicBezTo>
                  <a:cubicBezTo>
                    <a:pt x="207" y="568"/>
                    <a:pt x="207" y="568"/>
                    <a:pt x="207" y="568"/>
                  </a:cubicBezTo>
                  <a:cubicBezTo>
                    <a:pt x="200" y="563"/>
                    <a:pt x="200" y="563"/>
                    <a:pt x="200" y="563"/>
                  </a:cubicBezTo>
                  <a:cubicBezTo>
                    <a:pt x="197" y="555"/>
                    <a:pt x="197" y="555"/>
                    <a:pt x="197" y="555"/>
                  </a:cubicBezTo>
                  <a:cubicBezTo>
                    <a:pt x="196" y="524"/>
                    <a:pt x="196" y="524"/>
                    <a:pt x="196" y="524"/>
                  </a:cubicBezTo>
                  <a:cubicBezTo>
                    <a:pt x="196" y="524"/>
                    <a:pt x="189" y="511"/>
                    <a:pt x="189" y="510"/>
                  </a:cubicBezTo>
                  <a:cubicBezTo>
                    <a:pt x="188" y="508"/>
                    <a:pt x="188" y="506"/>
                    <a:pt x="190" y="504"/>
                  </a:cubicBezTo>
                  <a:cubicBezTo>
                    <a:pt x="191" y="503"/>
                    <a:pt x="190" y="501"/>
                    <a:pt x="190" y="501"/>
                  </a:cubicBezTo>
                  <a:cubicBezTo>
                    <a:pt x="189" y="494"/>
                    <a:pt x="189" y="494"/>
                    <a:pt x="189" y="494"/>
                  </a:cubicBezTo>
                  <a:cubicBezTo>
                    <a:pt x="191" y="491"/>
                    <a:pt x="191" y="491"/>
                    <a:pt x="191" y="491"/>
                  </a:cubicBezTo>
                  <a:cubicBezTo>
                    <a:pt x="191" y="485"/>
                    <a:pt x="191" y="485"/>
                    <a:pt x="191" y="485"/>
                  </a:cubicBezTo>
                  <a:cubicBezTo>
                    <a:pt x="187" y="477"/>
                    <a:pt x="187" y="477"/>
                    <a:pt x="187" y="477"/>
                  </a:cubicBezTo>
                  <a:cubicBezTo>
                    <a:pt x="187" y="477"/>
                    <a:pt x="187" y="471"/>
                    <a:pt x="187" y="470"/>
                  </a:cubicBezTo>
                  <a:cubicBezTo>
                    <a:pt x="187" y="468"/>
                    <a:pt x="190" y="464"/>
                    <a:pt x="190" y="464"/>
                  </a:cubicBezTo>
                  <a:cubicBezTo>
                    <a:pt x="191" y="457"/>
                    <a:pt x="191" y="457"/>
                    <a:pt x="191" y="457"/>
                  </a:cubicBezTo>
                  <a:cubicBezTo>
                    <a:pt x="193" y="447"/>
                    <a:pt x="193" y="447"/>
                    <a:pt x="193" y="447"/>
                  </a:cubicBezTo>
                  <a:cubicBezTo>
                    <a:pt x="206" y="430"/>
                    <a:pt x="206" y="430"/>
                    <a:pt x="206" y="430"/>
                  </a:cubicBezTo>
                  <a:cubicBezTo>
                    <a:pt x="209" y="430"/>
                    <a:pt x="209" y="430"/>
                    <a:pt x="209" y="430"/>
                  </a:cubicBezTo>
                  <a:cubicBezTo>
                    <a:pt x="230" y="429"/>
                    <a:pt x="230" y="429"/>
                    <a:pt x="230" y="429"/>
                  </a:cubicBezTo>
                  <a:cubicBezTo>
                    <a:pt x="231" y="427"/>
                    <a:pt x="231" y="427"/>
                    <a:pt x="231" y="427"/>
                  </a:cubicBezTo>
                  <a:cubicBezTo>
                    <a:pt x="232" y="426"/>
                    <a:pt x="232" y="426"/>
                    <a:pt x="232" y="426"/>
                  </a:cubicBezTo>
                  <a:cubicBezTo>
                    <a:pt x="234" y="420"/>
                    <a:pt x="234" y="420"/>
                    <a:pt x="234" y="420"/>
                  </a:cubicBezTo>
                  <a:cubicBezTo>
                    <a:pt x="233" y="404"/>
                    <a:pt x="233" y="404"/>
                    <a:pt x="233" y="404"/>
                  </a:cubicBezTo>
                  <a:cubicBezTo>
                    <a:pt x="224" y="402"/>
                    <a:pt x="224" y="402"/>
                    <a:pt x="224" y="402"/>
                  </a:cubicBezTo>
                  <a:cubicBezTo>
                    <a:pt x="222" y="397"/>
                    <a:pt x="222" y="397"/>
                    <a:pt x="222" y="397"/>
                  </a:cubicBezTo>
                  <a:cubicBezTo>
                    <a:pt x="237" y="371"/>
                    <a:pt x="237" y="371"/>
                    <a:pt x="237" y="371"/>
                  </a:cubicBezTo>
                  <a:cubicBezTo>
                    <a:pt x="236" y="365"/>
                    <a:pt x="236" y="365"/>
                    <a:pt x="236" y="365"/>
                  </a:cubicBezTo>
                  <a:cubicBezTo>
                    <a:pt x="240" y="362"/>
                    <a:pt x="240" y="362"/>
                    <a:pt x="240" y="362"/>
                  </a:cubicBezTo>
                  <a:cubicBezTo>
                    <a:pt x="240" y="362"/>
                    <a:pt x="239" y="358"/>
                    <a:pt x="238" y="356"/>
                  </a:cubicBezTo>
                  <a:cubicBezTo>
                    <a:pt x="237" y="355"/>
                    <a:pt x="239" y="349"/>
                    <a:pt x="239" y="349"/>
                  </a:cubicBezTo>
                  <a:cubicBezTo>
                    <a:pt x="240" y="342"/>
                    <a:pt x="240" y="342"/>
                    <a:pt x="240" y="342"/>
                  </a:cubicBezTo>
                  <a:cubicBezTo>
                    <a:pt x="242" y="334"/>
                    <a:pt x="242" y="334"/>
                    <a:pt x="242" y="334"/>
                  </a:cubicBezTo>
                  <a:cubicBezTo>
                    <a:pt x="237" y="317"/>
                    <a:pt x="237" y="317"/>
                    <a:pt x="237" y="317"/>
                  </a:cubicBezTo>
                  <a:cubicBezTo>
                    <a:pt x="240" y="314"/>
                    <a:pt x="240" y="314"/>
                    <a:pt x="240" y="314"/>
                  </a:cubicBezTo>
                  <a:cubicBezTo>
                    <a:pt x="244" y="314"/>
                    <a:pt x="244" y="314"/>
                    <a:pt x="244" y="314"/>
                  </a:cubicBezTo>
                  <a:cubicBezTo>
                    <a:pt x="245" y="314"/>
                    <a:pt x="247" y="313"/>
                    <a:pt x="249" y="313"/>
                  </a:cubicBezTo>
                  <a:cubicBezTo>
                    <a:pt x="251" y="312"/>
                    <a:pt x="252" y="311"/>
                    <a:pt x="255" y="308"/>
                  </a:cubicBezTo>
                  <a:cubicBezTo>
                    <a:pt x="256" y="306"/>
                    <a:pt x="256" y="306"/>
                    <a:pt x="256" y="306"/>
                  </a:cubicBezTo>
                  <a:cubicBezTo>
                    <a:pt x="257" y="301"/>
                    <a:pt x="257" y="301"/>
                    <a:pt x="257" y="301"/>
                  </a:cubicBezTo>
                  <a:cubicBezTo>
                    <a:pt x="257" y="292"/>
                    <a:pt x="257" y="292"/>
                    <a:pt x="257" y="292"/>
                  </a:cubicBezTo>
                  <a:cubicBezTo>
                    <a:pt x="262" y="279"/>
                    <a:pt x="262" y="279"/>
                    <a:pt x="262" y="279"/>
                  </a:cubicBezTo>
                  <a:cubicBezTo>
                    <a:pt x="262" y="279"/>
                    <a:pt x="270" y="269"/>
                    <a:pt x="271" y="267"/>
                  </a:cubicBezTo>
                  <a:cubicBezTo>
                    <a:pt x="272" y="265"/>
                    <a:pt x="275" y="258"/>
                    <a:pt x="275" y="258"/>
                  </a:cubicBezTo>
                  <a:cubicBezTo>
                    <a:pt x="275" y="258"/>
                    <a:pt x="273" y="250"/>
                    <a:pt x="272" y="248"/>
                  </a:cubicBezTo>
                  <a:cubicBezTo>
                    <a:pt x="270" y="247"/>
                    <a:pt x="267" y="241"/>
                    <a:pt x="267" y="241"/>
                  </a:cubicBezTo>
                  <a:cubicBezTo>
                    <a:pt x="267" y="236"/>
                    <a:pt x="267" y="236"/>
                    <a:pt x="267" y="236"/>
                  </a:cubicBezTo>
                  <a:cubicBezTo>
                    <a:pt x="273" y="232"/>
                    <a:pt x="273" y="232"/>
                    <a:pt x="273" y="232"/>
                  </a:cubicBezTo>
                  <a:cubicBezTo>
                    <a:pt x="275" y="228"/>
                    <a:pt x="275" y="228"/>
                    <a:pt x="275" y="228"/>
                  </a:cubicBezTo>
                  <a:cubicBezTo>
                    <a:pt x="275" y="228"/>
                    <a:pt x="275" y="221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7" y="216"/>
                    <a:pt x="277" y="216"/>
                    <a:pt x="277" y="216"/>
                  </a:cubicBezTo>
                  <a:cubicBezTo>
                    <a:pt x="277" y="216"/>
                    <a:pt x="277" y="216"/>
                    <a:pt x="277" y="216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3"/>
                    <a:pt x="281" y="209"/>
                    <a:pt x="281" y="209"/>
                  </a:cubicBezTo>
                  <a:cubicBezTo>
                    <a:pt x="285" y="201"/>
                    <a:pt x="285" y="201"/>
                    <a:pt x="285" y="201"/>
                  </a:cubicBezTo>
                  <a:cubicBezTo>
                    <a:pt x="295" y="206"/>
                    <a:pt x="295" y="206"/>
                    <a:pt x="295" y="206"/>
                  </a:cubicBezTo>
                  <a:cubicBezTo>
                    <a:pt x="300" y="206"/>
                    <a:pt x="300" y="206"/>
                    <a:pt x="300" y="206"/>
                  </a:cubicBezTo>
                  <a:cubicBezTo>
                    <a:pt x="302" y="202"/>
                    <a:pt x="302" y="202"/>
                    <a:pt x="302" y="202"/>
                  </a:cubicBezTo>
                  <a:cubicBezTo>
                    <a:pt x="301" y="199"/>
                    <a:pt x="300" y="178"/>
                    <a:pt x="303" y="174"/>
                  </a:cubicBezTo>
                  <a:cubicBezTo>
                    <a:pt x="303" y="174"/>
                    <a:pt x="317" y="175"/>
                    <a:pt x="319" y="174"/>
                  </a:cubicBezTo>
                  <a:cubicBezTo>
                    <a:pt x="320" y="174"/>
                    <a:pt x="325" y="176"/>
                    <a:pt x="326" y="177"/>
                  </a:cubicBezTo>
                  <a:cubicBezTo>
                    <a:pt x="326" y="177"/>
                    <a:pt x="326" y="177"/>
                    <a:pt x="326" y="177"/>
                  </a:cubicBezTo>
                  <a:cubicBezTo>
                    <a:pt x="326" y="177"/>
                    <a:pt x="326" y="177"/>
                    <a:pt x="326" y="177"/>
                  </a:cubicBezTo>
                  <a:cubicBezTo>
                    <a:pt x="327" y="178"/>
                    <a:pt x="328" y="178"/>
                    <a:pt x="329" y="178"/>
                  </a:cubicBezTo>
                  <a:cubicBezTo>
                    <a:pt x="331" y="179"/>
                    <a:pt x="333" y="179"/>
                    <a:pt x="333" y="179"/>
                  </a:cubicBezTo>
                  <a:cubicBezTo>
                    <a:pt x="339" y="178"/>
                    <a:pt x="339" y="178"/>
                    <a:pt x="339" y="178"/>
                  </a:cubicBezTo>
                  <a:cubicBezTo>
                    <a:pt x="343" y="173"/>
                    <a:pt x="343" y="173"/>
                    <a:pt x="343" y="173"/>
                  </a:cubicBezTo>
                  <a:cubicBezTo>
                    <a:pt x="339" y="169"/>
                    <a:pt x="339" y="169"/>
                    <a:pt x="339" y="169"/>
                  </a:cubicBezTo>
                  <a:cubicBezTo>
                    <a:pt x="343" y="164"/>
                    <a:pt x="343" y="157"/>
                    <a:pt x="342" y="156"/>
                  </a:cubicBezTo>
                  <a:cubicBezTo>
                    <a:pt x="341" y="154"/>
                    <a:pt x="339" y="145"/>
                    <a:pt x="338" y="144"/>
                  </a:cubicBezTo>
                  <a:cubicBezTo>
                    <a:pt x="338" y="143"/>
                    <a:pt x="340" y="142"/>
                    <a:pt x="340" y="142"/>
                  </a:cubicBezTo>
                  <a:cubicBezTo>
                    <a:pt x="342" y="142"/>
                    <a:pt x="342" y="142"/>
                    <a:pt x="342" y="142"/>
                  </a:cubicBezTo>
                  <a:cubicBezTo>
                    <a:pt x="342" y="142"/>
                    <a:pt x="343" y="141"/>
                    <a:pt x="344" y="141"/>
                  </a:cubicBezTo>
                  <a:cubicBezTo>
                    <a:pt x="349" y="137"/>
                    <a:pt x="349" y="137"/>
                    <a:pt x="349" y="137"/>
                  </a:cubicBezTo>
                  <a:cubicBezTo>
                    <a:pt x="354" y="138"/>
                    <a:pt x="354" y="138"/>
                    <a:pt x="354" y="138"/>
                  </a:cubicBezTo>
                  <a:cubicBezTo>
                    <a:pt x="354" y="138"/>
                    <a:pt x="354" y="137"/>
                    <a:pt x="355" y="137"/>
                  </a:cubicBezTo>
                  <a:cubicBezTo>
                    <a:pt x="356" y="137"/>
                    <a:pt x="356" y="136"/>
                    <a:pt x="356" y="136"/>
                  </a:cubicBezTo>
                  <a:cubicBezTo>
                    <a:pt x="356" y="136"/>
                    <a:pt x="353" y="130"/>
                    <a:pt x="355" y="127"/>
                  </a:cubicBezTo>
                  <a:cubicBezTo>
                    <a:pt x="356" y="125"/>
                    <a:pt x="357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lose/>
                </a:path>
              </a:pathLst>
            </a:custGeom>
            <a:grpFill/>
            <a:ln w="19050" cap="rnd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78" name="Freeform 102"/>
            <p:cNvSpPr>
              <a:spLocks noEditPoints="1"/>
            </p:cNvSpPr>
            <p:nvPr/>
          </p:nvSpPr>
          <p:spPr bwMode="auto">
            <a:xfrm>
              <a:off x="5828550" y="-33603"/>
              <a:ext cx="3373052" cy="3300666"/>
            </a:xfrm>
            <a:custGeom>
              <a:avLst/>
              <a:gdLst>
                <a:gd name="T0" fmla="*/ 395 w 1479"/>
                <a:gd name="T1" fmla="*/ 1054 h 1493"/>
                <a:gd name="T2" fmla="*/ 339 w 1479"/>
                <a:gd name="T3" fmla="*/ 1061 h 1493"/>
                <a:gd name="T4" fmla="*/ 359 w 1479"/>
                <a:gd name="T5" fmla="*/ 1012 h 1493"/>
                <a:gd name="T6" fmla="*/ 298 w 1479"/>
                <a:gd name="T7" fmla="*/ 970 h 1493"/>
                <a:gd name="T8" fmla="*/ 266 w 1479"/>
                <a:gd name="T9" fmla="*/ 914 h 1493"/>
                <a:gd name="T10" fmla="*/ 197 w 1479"/>
                <a:gd name="T11" fmla="*/ 908 h 1493"/>
                <a:gd name="T12" fmla="*/ 159 w 1479"/>
                <a:gd name="T13" fmla="*/ 875 h 1493"/>
                <a:gd name="T14" fmla="*/ 149 w 1479"/>
                <a:gd name="T15" fmla="*/ 820 h 1493"/>
                <a:gd name="T16" fmla="*/ 130 w 1479"/>
                <a:gd name="T17" fmla="*/ 737 h 1493"/>
                <a:gd name="T18" fmla="*/ 185 w 1479"/>
                <a:gd name="T19" fmla="*/ 696 h 1493"/>
                <a:gd name="T20" fmla="*/ 122 w 1479"/>
                <a:gd name="T21" fmla="*/ 671 h 1493"/>
                <a:gd name="T22" fmla="*/ 160 w 1479"/>
                <a:gd name="T23" fmla="*/ 558 h 1493"/>
                <a:gd name="T24" fmla="*/ 101 w 1479"/>
                <a:gd name="T25" fmla="*/ 459 h 1493"/>
                <a:gd name="T26" fmla="*/ 76 w 1479"/>
                <a:gd name="T27" fmla="*/ 383 h 1493"/>
                <a:gd name="T28" fmla="*/ 12 w 1479"/>
                <a:gd name="T29" fmla="*/ 272 h 1493"/>
                <a:gd name="T30" fmla="*/ 0 w 1479"/>
                <a:gd name="T31" fmla="*/ 237 h 1493"/>
                <a:gd name="T32" fmla="*/ 0 w 1479"/>
                <a:gd name="T33" fmla="*/ 237 h 1493"/>
                <a:gd name="T34" fmla="*/ 1 w 1479"/>
                <a:gd name="T35" fmla="*/ 236 h 1493"/>
                <a:gd name="T36" fmla="*/ 3 w 1479"/>
                <a:gd name="T37" fmla="*/ 234 h 1493"/>
                <a:gd name="T38" fmla="*/ 8 w 1479"/>
                <a:gd name="T39" fmla="*/ 229 h 1493"/>
                <a:gd name="T40" fmla="*/ 47 w 1479"/>
                <a:gd name="T41" fmla="*/ 167 h 1493"/>
                <a:gd name="T42" fmla="*/ 56 w 1479"/>
                <a:gd name="T43" fmla="*/ 176 h 1493"/>
                <a:gd name="T44" fmla="*/ 92 w 1479"/>
                <a:gd name="T45" fmla="*/ 183 h 1493"/>
                <a:gd name="T46" fmla="*/ 196 w 1479"/>
                <a:gd name="T47" fmla="*/ 194 h 1493"/>
                <a:gd name="T48" fmla="*/ 258 w 1479"/>
                <a:gd name="T49" fmla="*/ 207 h 1493"/>
                <a:gd name="T50" fmla="*/ 281 w 1479"/>
                <a:gd name="T51" fmla="*/ 280 h 1493"/>
                <a:gd name="T52" fmla="*/ 161 w 1479"/>
                <a:gd name="T53" fmla="*/ 320 h 1493"/>
                <a:gd name="T54" fmla="*/ 109 w 1479"/>
                <a:gd name="T55" fmla="*/ 310 h 1493"/>
                <a:gd name="T56" fmla="*/ 150 w 1479"/>
                <a:gd name="T57" fmla="*/ 340 h 1493"/>
                <a:gd name="T58" fmla="*/ 189 w 1479"/>
                <a:gd name="T59" fmla="*/ 388 h 1493"/>
                <a:gd name="T60" fmla="*/ 232 w 1479"/>
                <a:gd name="T61" fmla="*/ 422 h 1493"/>
                <a:gd name="T62" fmla="*/ 288 w 1479"/>
                <a:gd name="T63" fmla="*/ 416 h 1493"/>
                <a:gd name="T64" fmla="*/ 239 w 1479"/>
                <a:gd name="T65" fmla="*/ 380 h 1493"/>
                <a:gd name="T66" fmla="*/ 322 w 1479"/>
                <a:gd name="T67" fmla="*/ 369 h 1493"/>
                <a:gd name="T68" fmla="*/ 315 w 1479"/>
                <a:gd name="T69" fmla="*/ 253 h 1493"/>
                <a:gd name="T70" fmla="*/ 350 w 1479"/>
                <a:gd name="T71" fmla="*/ 213 h 1493"/>
                <a:gd name="T72" fmla="*/ 283 w 1479"/>
                <a:gd name="T73" fmla="*/ 136 h 1493"/>
                <a:gd name="T74" fmla="*/ 351 w 1479"/>
                <a:gd name="T75" fmla="*/ 157 h 1493"/>
                <a:gd name="T76" fmla="*/ 407 w 1479"/>
                <a:gd name="T77" fmla="*/ 178 h 1493"/>
                <a:gd name="T78" fmla="*/ 420 w 1479"/>
                <a:gd name="T79" fmla="*/ 84 h 1493"/>
                <a:gd name="T80" fmla="*/ 447 w 1479"/>
                <a:gd name="T81" fmla="*/ 17 h 1493"/>
                <a:gd name="T82" fmla="*/ 1446 w 1479"/>
                <a:gd name="T83" fmla="*/ 837 h 1493"/>
                <a:gd name="T84" fmla="*/ 1247 w 1479"/>
                <a:gd name="T85" fmla="*/ 947 h 1493"/>
                <a:gd name="T86" fmla="*/ 1027 w 1479"/>
                <a:gd name="T87" fmla="*/ 1015 h 1493"/>
                <a:gd name="T88" fmla="*/ 1113 w 1479"/>
                <a:gd name="T89" fmla="*/ 1192 h 1493"/>
                <a:gd name="T90" fmla="*/ 1187 w 1479"/>
                <a:gd name="T91" fmla="*/ 1460 h 1493"/>
                <a:gd name="T92" fmla="*/ 1119 w 1479"/>
                <a:gd name="T93" fmla="*/ 1449 h 1493"/>
                <a:gd name="T94" fmla="*/ 1105 w 1479"/>
                <a:gd name="T95" fmla="*/ 1486 h 1493"/>
                <a:gd name="T96" fmla="*/ 1061 w 1479"/>
                <a:gd name="T97" fmla="*/ 1452 h 1493"/>
                <a:gd name="T98" fmla="*/ 988 w 1479"/>
                <a:gd name="T99" fmla="*/ 1445 h 1493"/>
                <a:gd name="T100" fmla="*/ 919 w 1479"/>
                <a:gd name="T101" fmla="*/ 1435 h 1493"/>
                <a:gd name="T102" fmla="*/ 899 w 1479"/>
                <a:gd name="T103" fmla="*/ 1437 h 1493"/>
                <a:gd name="T104" fmla="*/ 898 w 1479"/>
                <a:gd name="T105" fmla="*/ 1438 h 1493"/>
                <a:gd name="T106" fmla="*/ 883 w 1479"/>
                <a:gd name="T107" fmla="*/ 1439 h 1493"/>
                <a:gd name="T108" fmla="*/ 693 w 1479"/>
                <a:gd name="T109" fmla="*/ 1413 h 1493"/>
                <a:gd name="T110" fmla="*/ 650 w 1479"/>
                <a:gd name="T111" fmla="*/ 1303 h 1493"/>
                <a:gd name="T112" fmla="*/ 648 w 1479"/>
                <a:gd name="T113" fmla="*/ 1232 h 1493"/>
                <a:gd name="T114" fmla="*/ 664 w 1479"/>
                <a:gd name="T115" fmla="*/ 1146 h 1493"/>
                <a:gd name="T116" fmla="*/ 594 w 1479"/>
                <a:gd name="T117" fmla="*/ 1113 h 1493"/>
                <a:gd name="T118" fmla="*/ 521 w 1479"/>
                <a:gd name="T119" fmla="*/ 1124 h 1493"/>
                <a:gd name="T120" fmla="*/ 382 w 1479"/>
                <a:gd name="T121" fmla="*/ 71 h 1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79" h="1493">
                  <a:moveTo>
                    <a:pt x="460" y="1096"/>
                  </a:moveTo>
                  <a:cubicBezTo>
                    <a:pt x="452" y="1098"/>
                    <a:pt x="452" y="1098"/>
                    <a:pt x="452" y="1098"/>
                  </a:cubicBezTo>
                  <a:cubicBezTo>
                    <a:pt x="452" y="1098"/>
                    <a:pt x="447" y="1103"/>
                    <a:pt x="447" y="1101"/>
                  </a:cubicBezTo>
                  <a:cubicBezTo>
                    <a:pt x="446" y="1099"/>
                    <a:pt x="448" y="1095"/>
                    <a:pt x="448" y="1093"/>
                  </a:cubicBezTo>
                  <a:cubicBezTo>
                    <a:pt x="447" y="1092"/>
                    <a:pt x="442" y="1095"/>
                    <a:pt x="443" y="1091"/>
                  </a:cubicBezTo>
                  <a:cubicBezTo>
                    <a:pt x="444" y="1089"/>
                    <a:pt x="443" y="1086"/>
                    <a:pt x="442" y="1085"/>
                  </a:cubicBezTo>
                  <a:cubicBezTo>
                    <a:pt x="440" y="1083"/>
                    <a:pt x="434" y="1083"/>
                    <a:pt x="436" y="1079"/>
                  </a:cubicBezTo>
                  <a:cubicBezTo>
                    <a:pt x="438" y="1076"/>
                    <a:pt x="443" y="1074"/>
                    <a:pt x="443" y="1074"/>
                  </a:cubicBezTo>
                  <a:cubicBezTo>
                    <a:pt x="443" y="1072"/>
                    <a:pt x="443" y="1072"/>
                    <a:pt x="443" y="1072"/>
                  </a:cubicBezTo>
                  <a:cubicBezTo>
                    <a:pt x="439" y="1068"/>
                    <a:pt x="439" y="1068"/>
                    <a:pt x="439" y="1068"/>
                  </a:cubicBezTo>
                  <a:cubicBezTo>
                    <a:pt x="428" y="1063"/>
                    <a:pt x="428" y="1063"/>
                    <a:pt x="428" y="1063"/>
                  </a:cubicBezTo>
                  <a:cubicBezTo>
                    <a:pt x="428" y="1063"/>
                    <a:pt x="427" y="1057"/>
                    <a:pt x="425" y="1057"/>
                  </a:cubicBezTo>
                  <a:cubicBezTo>
                    <a:pt x="424" y="1056"/>
                    <a:pt x="421" y="1053"/>
                    <a:pt x="421" y="1053"/>
                  </a:cubicBezTo>
                  <a:cubicBezTo>
                    <a:pt x="421" y="1053"/>
                    <a:pt x="418" y="1049"/>
                    <a:pt x="414" y="1048"/>
                  </a:cubicBezTo>
                  <a:cubicBezTo>
                    <a:pt x="410" y="1046"/>
                    <a:pt x="407" y="1055"/>
                    <a:pt x="407" y="1055"/>
                  </a:cubicBezTo>
                  <a:cubicBezTo>
                    <a:pt x="403" y="1051"/>
                    <a:pt x="403" y="1051"/>
                    <a:pt x="403" y="1051"/>
                  </a:cubicBezTo>
                  <a:cubicBezTo>
                    <a:pt x="395" y="1054"/>
                    <a:pt x="395" y="1054"/>
                    <a:pt x="395" y="1054"/>
                  </a:cubicBezTo>
                  <a:cubicBezTo>
                    <a:pt x="389" y="1063"/>
                    <a:pt x="389" y="1063"/>
                    <a:pt x="389" y="1063"/>
                  </a:cubicBezTo>
                  <a:cubicBezTo>
                    <a:pt x="385" y="1064"/>
                    <a:pt x="385" y="1064"/>
                    <a:pt x="385" y="1064"/>
                  </a:cubicBezTo>
                  <a:cubicBezTo>
                    <a:pt x="379" y="1065"/>
                    <a:pt x="379" y="1065"/>
                    <a:pt x="379" y="1065"/>
                  </a:cubicBezTo>
                  <a:cubicBezTo>
                    <a:pt x="370" y="1067"/>
                    <a:pt x="370" y="1067"/>
                    <a:pt x="370" y="1067"/>
                  </a:cubicBezTo>
                  <a:cubicBezTo>
                    <a:pt x="368" y="1073"/>
                    <a:pt x="368" y="1073"/>
                    <a:pt x="368" y="1073"/>
                  </a:cubicBezTo>
                  <a:cubicBezTo>
                    <a:pt x="369" y="1079"/>
                    <a:pt x="369" y="1079"/>
                    <a:pt x="369" y="1079"/>
                  </a:cubicBezTo>
                  <a:cubicBezTo>
                    <a:pt x="364" y="1083"/>
                    <a:pt x="364" y="1083"/>
                    <a:pt x="364" y="1083"/>
                  </a:cubicBezTo>
                  <a:cubicBezTo>
                    <a:pt x="352" y="1082"/>
                    <a:pt x="352" y="1082"/>
                    <a:pt x="352" y="1082"/>
                  </a:cubicBezTo>
                  <a:cubicBezTo>
                    <a:pt x="354" y="1082"/>
                    <a:pt x="354" y="1082"/>
                    <a:pt x="354" y="1082"/>
                  </a:cubicBezTo>
                  <a:cubicBezTo>
                    <a:pt x="347" y="1078"/>
                    <a:pt x="347" y="1078"/>
                    <a:pt x="347" y="1078"/>
                  </a:cubicBezTo>
                  <a:cubicBezTo>
                    <a:pt x="347" y="1075"/>
                    <a:pt x="347" y="1075"/>
                    <a:pt x="347" y="1075"/>
                  </a:cubicBezTo>
                  <a:cubicBezTo>
                    <a:pt x="343" y="1075"/>
                    <a:pt x="343" y="1075"/>
                    <a:pt x="343" y="1075"/>
                  </a:cubicBezTo>
                  <a:cubicBezTo>
                    <a:pt x="340" y="1074"/>
                    <a:pt x="340" y="1074"/>
                    <a:pt x="340" y="1074"/>
                  </a:cubicBezTo>
                  <a:cubicBezTo>
                    <a:pt x="342" y="1072"/>
                    <a:pt x="342" y="1072"/>
                    <a:pt x="342" y="1072"/>
                  </a:cubicBezTo>
                  <a:cubicBezTo>
                    <a:pt x="340" y="1069"/>
                    <a:pt x="340" y="1069"/>
                    <a:pt x="340" y="1069"/>
                  </a:cubicBezTo>
                  <a:cubicBezTo>
                    <a:pt x="337" y="1063"/>
                    <a:pt x="337" y="1063"/>
                    <a:pt x="337" y="1063"/>
                  </a:cubicBezTo>
                  <a:cubicBezTo>
                    <a:pt x="339" y="1061"/>
                    <a:pt x="339" y="1061"/>
                    <a:pt x="339" y="1061"/>
                  </a:cubicBezTo>
                  <a:cubicBezTo>
                    <a:pt x="335" y="1059"/>
                    <a:pt x="335" y="1059"/>
                    <a:pt x="335" y="1059"/>
                  </a:cubicBezTo>
                  <a:cubicBezTo>
                    <a:pt x="333" y="1057"/>
                    <a:pt x="333" y="1057"/>
                    <a:pt x="333" y="1057"/>
                  </a:cubicBezTo>
                  <a:cubicBezTo>
                    <a:pt x="335" y="1053"/>
                    <a:pt x="335" y="1053"/>
                    <a:pt x="335" y="1053"/>
                  </a:cubicBezTo>
                  <a:cubicBezTo>
                    <a:pt x="333" y="1050"/>
                    <a:pt x="333" y="1050"/>
                    <a:pt x="333" y="1050"/>
                  </a:cubicBezTo>
                  <a:cubicBezTo>
                    <a:pt x="330" y="1046"/>
                    <a:pt x="330" y="1046"/>
                    <a:pt x="330" y="1046"/>
                  </a:cubicBezTo>
                  <a:cubicBezTo>
                    <a:pt x="325" y="1045"/>
                    <a:pt x="325" y="1045"/>
                    <a:pt x="325" y="1045"/>
                  </a:cubicBezTo>
                  <a:cubicBezTo>
                    <a:pt x="321" y="1042"/>
                    <a:pt x="321" y="1042"/>
                    <a:pt x="321" y="1042"/>
                  </a:cubicBezTo>
                  <a:cubicBezTo>
                    <a:pt x="321" y="1039"/>
                    <a:pt x="321" y="1039"/>
                    <a:pt x="321" y="1039"/>
                  </a:cubicBezTo>
                  <a:cubicBezTo>
                    <a:pt x="323" y="1032"/>
                    <a:pt x="323" y="1032"/>
                    <a:pt x="323" y="1032"/>
                  </a:cubicBezTo>
                  <a:cubicBezTo>
                    <a:pt x="323" y="1032"/>
                    <a:pt x="323" y="1031"/>
                    <a:pt x="327" y="1029"/>
                  </a:cubicBezTo>
                  <a:cubicBezTo>
                    <a:pt x="331" y="1028"/>
                    <a:pt x="332" y="1029"/>
                    <a:pt x="332" y="1029"/>
                  </a:cubicBezTo>
                  <a:cubicBezTo>
                    <a:pt x="338" y="1031"/>
                    <a:pt x="338" y="1031"/>
                    <a:pt x="338" y="1031"/>
                  </a:cubicBezTo>
                  <a:cubicBezTo>
                    <a:pt x="345" y="1029"/>
                    <a:pt x="345" y="1029"/>
                    <a:pt x="345" y="1029"/>
                  </a:cubicBezTo>
                  <a:cubicBezTo>
                    <a:pt x="345" y="1029"/>
                    <a:pt x="352" y="1023"/>
                    <a:pt x="353" y="1022"/>
                  </a:cubicBezTo>
                  <a:cubicBezTo>
                    <a:pt x="355" y="1021"/>
                    <a:pt x="353" y="1016"/>
                    <a:pt x="353" y="1016"/>
                  </a:cubicBezTo>
                  <a:cubicBezTo>
                    <a:pt x="357" y="1015"/>
                    <a:pt x="357" y="1015"/>
                    <a:pt x="357" y="1015"/>
                  </a:cubicBezTo>
                  <a:cubicBezTo>
                    <a:pt x="359" y="1012"/>
                    <a:pt x="359" y="1012"/>
                    <a:pt x="359" y="1012"/>
                  </a:cubicBezTo>
                  <a:cubicBezTo>
                    <a:pt x="359" y="1006"/>
                    <a:pt x="359" y="1006"/>
                    <a:pt x="359" y="1006"/>
                  </a:cubicBezTo>
                  <a:cubicBezTo>
                    <a:pt x="354" y="1004"/>
                    <a:pt x="354" y="1004"/>
                    <a:pt x="354" y="1004"/>
                  </a:cubicBezTo>
                  <a:cubicBezTo>
                    <a:pt x="350" y="1003"/>
                    <a:pt x="350" y="1003"/>
                    <a:pt x="350" y="1003"/>
                  </a:cubicBezTo>
                  <a:cubicBezTo>
                    <a:pt x="346" y="1000"/>
                    <a:pt x="346" y="1000"/>
                    <a:pt x="346" y="1000"/>
                  </a:cubicBezTo>
                  <a:cubicBezTo>
                    <a:pt x="348" y="995"/>
                    <a:pt x="348" y="995"/>
                    <a:pt x="348" y="995"/>
                  </a:cubicBezTo>
                  <a:cubicBezTo>
                    <a:pt x="343" y="995"/>
                    <a:pt x="343" y="995"/>
                    <a:pt x="343" y="995"/>
                  </a:cubicBezTo>
                  <a:cubicBezTo>
                    <a:pt x="338" y="994"/>
                    <a:pt x="338" y="994"/>
                    <a:pt x="338" y="994"/>
                  </a:cubicBezTo>
                  <a:cubicBezTo>
                    <a:pt x="334" y="993"/>
                    <a:pt x="334" y="993"/>
                    <a:pt x="334" y="993"/>
                  </a:cubicBezTo>
                  <a:cubicBezTo>
                    <a:pt x="331" y="994"/>
                    <a:pt x="331" y="994"/>
                    <a:pt x="331" y="994"/>
                  </a:cubicBezTo>
                  <a:cubicBezTo>
                    <a:pt x="328" y="997"/>
                    <a:pt x="328" y="997"/>
                    <a:pt x="328" y="997"/>
                  </a:cubicBezTo>
                  <a:cubicBezTo>
                    <a:pt x="323" y="997"/>
                    <a:pt x="323" y="997"/>
                    <a:pt x="323" y="997"/>
                  </a:cubicBezTo>
                  <a:cubicBezTo>
                    <a:pt x="322" y="988"/>
                    <a:pt x="322" y="988"/>
                    <a:pt x="322" y="988"/>
                  </a:cubicBezTo>
                  <a:cubicBezTo>
                    <a:pt x="320" y="984"/>
                    <a:pt x="320" y="984"/>
                    <a:pt x="320" y="984"/>
                  </a:cubicBezTo>
                  <a:cubicBezTo>
                    <a:pt x="315" y="982"/>
                    <a:pt x="315" y="982"/>
                    <a:pt x="315" y="982"/>
                  </a:cubicBezTo>
                  <a:cubicBezTo>
                    <a:pt x="304" y="980"/>
                    <a:pt x="304" y="980"/>
                    <a:pt x="304" y="980"/>
                  </a:cubicBezTo>
                  <a:cubicBezTo>
                    <a:pt x="299" y="973"/>
                    <a:pt x="299" y="973"/>
                    <a:pt x="299" y="973"/>
                  </a:cubicBezTo>
                  <a:cubicBezTo>
                    <a:pt x="298" y="970"/>
                    <a:pt x="298" y="970"/>
                    <a:pt x="298" y="970"/>
                  </a:cubicBezTo>
                  <a:cubicBezTo>
                    <a:pt x="298" y="970"/>
                    <a:pt x="297" y="970"/>
                    <a:pt x="294" y="969"/>
                  </a:cubicBezTo>
                  <a:cubicBezTo>
                    <a:pt x="291" y="969"/>
                    <a:pt x="293" y="966"/>
                    <a:pt x="293" y="966"/>
                  </a:cubicBezTo>
                  <a:cubicBezTo>
                    <a:pt x="293" y="961"/>
                    <a:pt x="293" y="961"/>
                    <a:pt x="293" y="961"/>
                  </a:cubicBezTo>
                  <a:cubicBezTo>
                    <a:pt x="289" y="961"/>
                    <a:pt x="289" y="961"/>
                    <a:pt x="289" y="961"/>
                  </a:cubicBezTo>
                  <a:cubicBezTo>
                    <a:pt x="285" y="957"/>
                    <a:pt x="285" y="957"/>
                    <a:pt x="285" y="957"/>
                  </a:cubicBezTo>
                  <a:cubicBezTo>
                    <a:pt x="278" y="955"/>
                    <a:pt x="278" y="955"/>
                    <a:pt x="278" y="955"/>
                  </a:cubicBezTo>
                  <a:cubicBezTo>
                    <a:pt x="281" y="947"/>
                    <a:pt x="281" y="947"/>
                    <a:pt x="281" y="947"/>
                  </a:cubicBezTo>
                  <a:cubicBezTo>
                    <a:pt x="281" y="944"/>
                    <a:pt x="281" y="944"/>
                    <a:pt x="281" y="944"/>
                  </a:cubicBezTo>
                  <a:cubicBezTo>
                    <a:pt x="282" y="939"/>
                    <a:pt x="282" y="939"/>
                    <a:pt x="282" y="939"/>
                  </a:cubicBezTo>
                  <a:cubicBezTo>
                    <a:pt x="279" y="936"/>
                    <a:pt x="279" y="936"/>
                    <a:pt x="279" y="936"/>
                  </a:cubicBezTo>
                  <a:cubicBezTo>
                    <a:pt x="273" y="932"/>
                    <a:pt x="273" y="932"/>
                    <a:pt x="273" y="932"/>
                  </a:cubicBezTo>
                  <a:cubicBezTo>
                    <a:pt x="273" y="929"/>
                    <a:pt x="273" y="929"/>
                    <a:pt x="273" y="929"/>
                  </a:cubicBezTo>
                  <a:cubicBezTo>
                    <a:pt x="273" y="926"/>
                    <a:pt x="273" y="926"/>
                    <a:pt x="273" y="926"/>
                  </a:cubicBezTo>
                  <a:cubicBezTo>
                    <a:pt x="273" y="918"/>
                    <a:pt x="273" y="918"/>
                    <a:pt x="273" y="918"/>
                  </a:cubicBezTo>
                  <a:cubicBezTo>
                    <a:pt x="271" y="914"/>
                    <a:pt x="271" y="914"/>
                    <a:pt x="271" y="914"/>
                  </a:cubicBezTo>
                  <a:cubicBezTo>
                    <a:pt x="267" y="916"/>
                    <a:pt x="267" y="916"/>
                    <a:pt x="267" y="916"/>
                  </a:cubicBezTo>
                  <a:cubicBezTo>
                    <a:pt x="266" y="914"/>
                    <a:pt x="266" y="914"/>
                    <a:pt x="266" y="914"/>
                  </a:cubicBezTo>
                  <a:cubicBezTo>
                    <a:pt x="263" y="915"/>
                    <a:pt x="263" y="915"/>
                    <a:pt x="263" y="915"/>
                  </a:cubicBezTo>
                  <a:cubicBezTo>
                    <a:pt x="260" y="913"/>
                    <a:pt x="260" y="913"/>
                    <a:pt x="260" y="913"/>
                  </a:cubicBezTo>
                  <a:cubicBezTo>
                    <a:pt x="257" y="910"/>
                    <a:pt x="257" y="910"/>
                    <a:pt x="257" y="910"/>
                  </a:cubicBezTo>
                  <a:cubicBezTo>
                    <a:pt x="248" y="908"/>
                    <a:pt x="248" y="908"/>
                    <a:pt x="248" y="908"/>
                  </a:cubicBezTo>
                  <a:cubicBezTo>
                    <a:pt x="248" y="908"/>
                    <a:pt x="245" y="909"/>
                    <a:pt x="241" y="910"/>
                  </a:cubicBezTo>
                  <a:cubicBezTo>
                    <a:pt x="238" y="911"/>
                    <a:pt x="239" y="912"/>
                    <a:pt x="237" y="912"/>
                  </a:cubicBezTo>
                  <a:cubicBezTo>
                    <a:pt x="235" y="913"/>
                    <a:pt x="234" y="915"/>
                    <a:pt x="234" y="917"/>
                  </a:cubicBezTo>
                  <a:cubicBezTo>
                    <a:pt x="233" y="919"/>
                    <a:pt x="229" y="920"/>
                    <a:pt x="228" y="920"/>
                  </a:cubicBezTo>
                  <a:cubicBezTo>
                    <a:pt x="226" y="921"/>
                    <a:pt x="224" y="918"/>
                    <a:pt x="224" y="918"/>
                  </a:cubicBezTo>
                  <a:cubicBezTo>
                    <a:pt x="224" y="915"/>
                    <a:pt x="224" y="915"/>
                    <a:pt x="224" y="915"/>
                  </a:cubicBezTo>
                  <a:cubicBezTo>
                    <a:pt x="223" y="909"/>
                    <a:pt x="223" y="909"/>
                    <a:pt x="223" y="909"/>
                  </a:cubicBezTo>
                  <a:cubicBezTo>
                    <a:pt x="215" y="909"/>
                    <a:pt x="215" y="909"/>
                    <a:pt x="215" y="909"/>
                  </a:cubicBezTo>
                  <a:cubicBezTo>
                    <a:pt x="208" y="911"/>
                    <a:pt x="208" y="911"/>
                    <a:pt x="208" y="911"/>
                  </a:cubicBezTo>
                  <a:cubicBezTo>
                    <a:pt x="207" y="913"/>
                    <a:pt x="207" y="913"/>
                    <a:pt x="207" y="913"/>
                  </a:cubicBezTo>
                  <a:cubicBezTo>
                    <a:pt x="202" y="913"/>
                    <a:pt x="202" y="913"/>
                    <a:pt x="202" y="913"/>
                  </a:cubicBezTo>
                  <a:cubicBezTo>
                    <a:pt x="200" y="909"/>
                    <a:pt x="200" y="909"/>
                    <a:pt x="200" y="909"/>
                  </a:cubicBezTo>
                  <a:cubicBezTo>
                    <a:pt x="197" y="908"/>
                    <a:pt x="197" y="908"/>
                    <a:pt x="197" y="908"/>
                  </a:cubicBezTo>
                  <a:cubicBezTo>
                    <a:pt x="192" y="910"/>
                    <a:pt x="192" y="910"/>
                    <a:pt x="192" y="910"/>
                  </a:cubicBezTo>
                  <a:cubicBezTo>
                    <a:pt x="192" y="910"/>
                    <a:pt x="191" y="912"/>
                    <a:pt x="190" y="912"/>
                  </a:cubicBezTo>
                  <a:cubicBezTo>
                    <a:pt x="189" y="913"/>
                    <a:pt x="188" y="912"/>
                    <a:pt x="187" y="912"/>
                  </a:cubicBezTo>
                  <a:cubicBezTo>
                    <a:pt x="186" y="912"/>
                    <a:pt x="184" y="911"/>
                    <a:pt x="183" y="910"/>
                  </a:cubicBezTo>
                  <a:cubicBezTo>
                    <a:pt x="183" y="909"/>
                    <a:pt x="183" y="908"/>
                    <a:pt x="183" y="907"/>
                  </a:cubicBezTo>
                  <a:cubicBezTo>
                    <a:pt x="183" y="906"/>
                    <a:pt x="183" y="904"/>
                    <a:pt x="183" y="904"/>
                  </a:cubicBezTo>
                  <a:cubicBezTo>
                    <a:pt x="184" y="899"/>
                    <a:pt x="184" y="899"/>
                    <a:pt x="184" y="899"/>
                  </a:cubicBezTo>
                  <a:cubicBezTo>
                    <a:pt x="184" y="899"/>
                    <a:pt x="180" y="896"/>
                    <a:pt x="179" y="895"/>
                  </a:cubicBezTo>
                  <a:cubicBezTo>
                    <a:pt x="179" y="893"/>
                    <a:pt x="178" y="890"/>
                    <a:pt x="178" y="890"/>
                  </a:cubicBezTo>
                  <a:cubicBezTo>
                    <a:pt x="178" y="890"/>
                    <a:pt x="176" y="889"/>
                    <a:pt x="175" y="888"/>
                  </a:cubicBezTo>
                  <a:cubicBezTo>
                    <a:pt x="174" y="888"/>
                    <a:pt x="173" y="887"/>
                    <a:pt x="173" y="887"/>
                  </a:cubicBezTo>
                  <a:cubicBezTo>
                    <a:pt x="174" y="884"/>
                    <a:pt x="174" y="884"/>
                    <a:pt x="174" y="884"/>
                  </a:cubicBezTo>
                  <a:cubicBezTo>
                    <a:pt x="170" y="882"/>
                    <a:pt x="170" y="882"/>
                    <a:pt x="170" y="882"/>
                  </a:cubicBezTo>
                  <a:cubicBezTo>
                    <a:pt x="165" y="878"/>
                    <a:pt x="165" y="878"/>
                    <a:pt x="165" y="878"/>
                  </a:cubicBezTo>
                  <a:cubicBezTo>
                    <a:pt x="167" y="875"/>
                    <a:pt x="167" y="875"/>
                    <a:pt x="167" y="875"/>
                  </a:cubicBezTo>
                  <a:cubicBezTo>
                    <a:pt x="163" y="872"/>
                    <a:pt x="163" y="872"/>
                    <a:pt x="163" y="872"/>
                  </a:cubicBezTo>
                  <a:cubicBezTo>
                    <a:pt x="159" y="875"/>
                    <a:pt x="159" y="875"/>
                    <a:pt x="159" y="875"/>
                  </a:cubicBezTo>
                  <a:cubicBezTo>
                    <a:pt x="159" y="871"/>
                    <a:pt x="159" y="871"/>
                    <a:pt x="159" y="871"/>
                  </a:cubicBezTo>
                  <a:cubicBezTo>
                    <a:pt x="157" y="863"/>
                    <a:pt x="157" y="863"/>
                    <a:pt x="157" y="863"/>
                  </a:cubicBezTo>
                  <a:cubicBezTo>
                    <a:pt x="159" y="860"/>
                    <a:pt x="159" y="860"/>
                    <a:pt x="159" y="860"/>
                  </a:cubicBezTo>
                  <a:cubicBezTo>
                    <a:pt x="158" y="850"/>
                    <a:pt x="158" y="850"/>
                    <a:pt x="158" y="850"/>
                  </a:cubicBezTo>
                  <a:cubicBezTo>
                    <a:pt x="158" y="850"/>
                    <a:pt x="156" y="849"/>
                    <a:pt x="155" y="849"/>
                  </a:cubicBezTo>
                  <a:cubicBezTo>
                    <a:pt x="154" y="849"/>
                    <a:pt x="151" y="847"/>
                    <a:pt x="151" y="847"/>
                  </a:cubicBezTo>
                  <a:cubicBezTo>
                    <a:pt x="147" y="846"/>
                    <a:pt x="147" y="846"/>
                    <a:pt x="147" y="846"/>
                  </a:cubicBezTo>
                  <a:cubicBezTo>
                    <a:pt x="147" y="843"/>
                    <a:pt x="147" y="843"/>
                    <a:pt x="147" y="843"/>
                  </a:cubicBezTo>
                  <a:cubicBezTo>
                    <a:pt x="144" y="840"/>
                    <a:pt x="144" y="840"/>
                    <a:pt x="144" y="840"/>
                  </a:cubicBezTo>
                  <a:cubicBezTo>
                    <a:pt x="141" y="841"/>
                    <a:pt x="141" y="841"/>
                    <a:pt x="141" y="841"/>
                  </a:cubicBezTo>
                  <a:cubicBezTo>
                    <a:pt x="141" y="841"/>
                    <a:pt x="140" y="841"/>
                    <a:pt x="140" y="840"/>
                  </a:cubicBezTo>
                  <a:cubicBezTo>
                    <a:pt x="140" y="839"/>
                    <a:pt x="138" y="835"/>
                    <a:pt x="138" y="835"/>
                  </a:cubicBezTo>
                  <a:cubicBezTo>
                    <a:pt x="141" y="832"/>
                    <a:pt x="141" y="832"/>
                    <a:pt x="141" y="832"/>
                  </a:cubicBezTo>
                  <a:cubicBezTo>
                    <a:pt x="141" y="832"/>
                    <a:pt x="141" y="828"/>
                    <a:pt x="141" y="827"/>
                  </a:cubicBezTo>
                  <a:cubicBezTo>
                    <a:pt x="141" y="825"/>
                    <a:pt x="146" y="825"/>
                    <a:pt x="146" y="825"/>
                  </a:cubicBezTo>
                  <a:cubicBezTo>
                    <a:pt x="148" y="824"/>
                    <a:pt x="148" y="824"/>
                    <a:pt x="148" y="824"/>
                  </a:cubicBezTo>
                  <a:cubicBezTo>
                    <a:pt x="149" y="820"/>
                    <a:pt x="149" y="820"/>
                    <a:pt x="149" y="820"/>
                  </a:cubicBezTo>
                  <a:cubicBezTo>
                    <a:pt x="149" y="820"/>
                    <a:pt x="146" y="820"/>
                    <a:pt x="144" y="818"/>
                  </a:cubicBezTo>
                  <a:cubicBezTo>
                    <a:pt x="143" y="816"/>
                    <a:pt x="144" y="818"/>
                    <a:pt x="144" y="817"/>
                  </a:cubicBezTo>
                  <a:cubicBezTo>
                    <a:pt x="144" y="816"/>
                    <a:pt x="143" y="817"/>
                    <a:pt x="143" y="817"/>
                  </a:cubicBezTo>
                  <a:cubicBezTo>
                    <a:pt x="143" y="817"/>
                    <a:pt x="142" y="816"/>
                    <a:pt x="142" y="815"/>
                  </a:cubicBezTo>
                  <a:cubicBezTo>
                    <a:pt x="142" y="814"/>
                    <a:pt x="142" y="812"/>
                    <a:pt x="141" y="811"/>
                  </a:cubicBezTo>
                  <a:cubicBezTo>
                    <a:pt x="140" y="810"/>
                    <a:pt x="138" y="809"/>
                    <a:pt x="138" y="809"/>
                  </a:cubicBezTo>
                  <a:cubicBezTo>
                    <a:pt x="137" y="808"/>
                    <a:pt x="137" y="809"/>
                    <a:pt x="135" y="807"/>
                  </a:cubicBezTo>
                  <a:cubicBezTo>
                    <a:pt x="134" y="805"/>
                    <a:pt x="134" y="804"/>
                    <a:pt x="134" y="804"/>
                  </a:cubicBezTo>
                  <a:cubicBezTo>
                    <a:pt x="131" y="802"/>
                    <a:pt x="133" y="797"/>
                    <a:pt x="131" y="795"/>
                  </a:cubicBezTo>
                  <a:cubicBezTo>
                    <a:pt x="127" y="791"/>
                    <a:pt x="127" y="784"/>
                    <a:pt x="125" y="782"/>
                  </a:cubicBezTo>
                  <a:cubicBezTo>
                    <a:pt x="122" y="777"/>
                    <a:pt x="124" y="776"/>
                    <a:pt x="125" y="773"/>
                  </a:cubicBezTo>
                  <a:cubicBezTo>
                    <a:pt x="126" y="767"/>
                    <a:pt x="129" y="762"/>
                    <a:pt x="130" y="752"/>
                  </a:cubicBezTo>
                  <a:cubicBezTo>
                    <a:pt x="130" y="745"/>
                    <a:pt x="130" y="745"/>
                    <a:pt x="130" y="745"/>
                  </a:cubicBezTo>
                  <a:cubicBezTo>
                    <a:pt x="135" y="741"/>
                    <a:pt x="135" y="741"/>
                    <a:pt x="135" y="741"/>
                  </a:cubicBezTo>
                  <a:cubicBezTo>
                    <a:pt x="135" y="739"/>
                    <a:pt x="135" y="739"/>
                    <a:pt x="135" y="739"/>
                  </a:cubicBezTo>
                  <a:cubicBezTo>
                    <a:pt x="130" y="737"/>
                    <a:pt x="130" y="737"/>
                    <a:pt x="130" y="737"/>
                  </a:cubicBezTo>
                  <a:cubicBezTo>
                    <a:pt x="130" y="737"/>
                    <a:pt x="130" y="737"/>
                    <a:pt x="130" y="737"/>
                  </a:cubicBezTo>
                  <a:cubicBezTo>
                    <a:pt x="130" y="735"/>
                    <a:pt x="130" y="735"/>
                    <a:pt x="130" y="735"/>
                  </a:cubicBezTo>
                  <a:cubicBezTo>
                    <a:pt x="127" y="724"/>
                    <a:pt x="127" y="724"/>
                    <a:pt x="127" y="724"/>
                  </a:cubicBezTo>
                  <a:cubicBezTo>
                    <a:pt x="128" y="719"/>
                    <a:pt x="128" y="719"/>
                    <a:pt x="128" y="719"/>
                  </a:cubicBezTo>
                  <a:cubicBezTo>
                    <a:pt x="131" y="722"/>
                    <a:pt x="131" y="722"/>
                    <a:pt x="131" y="722"/>
                  </a:cubicBezTo>
                  <a:cubicBezTo>
                    <a:pt x="134" y="723"/>
                    <a:pt x="134" y="723"/>
                    <a:pt x="134" y="723"/>
                  </a:cubicBezTo>
                  <a:cubicBezTo>
                    <a:pt x="137" y="720"/>
                    <a:pt x="137" y="720"/>
                    <a:pt x="137" y="720"/>
                  </a:cubicBezTo>
                  <a:cubicBezTo>
                    <a:pt x="136" y="715"/>
                    <a:pt x="136" y="715"/>
                    <a:pt x="136" y="715"/>
                  </a:cubicBezTo>
                  <a:cubicBezTo>
                    <a:pt x="136" y="715"/>
                    <a:pt x="137" y="712"/>
                    <a:pt x="138" y="712"/>
                  </a:cubicBezTo>
                  <a:cubicBezTo>
                    <a:pt x="139" y="713"/>
                    <a:pt x="145" y="713"/>
                    <a:pt x="145" y="713"/>
                  </a:cubicBezTo>
                  <a:cubicBezTo>
                    <a:pt x="148" y="710"/>
                    <a:pt x="148" y="710"/>
                    <a:pt x="148" y="710"/>
                  </a:cubicBezTo>
                  <a:cubicBezTo>
                    <a:pt x="148" y="704"/>
                    <a:pt x="148" y="704"/>
                    <a:pt x="148" y="704"/>
                  </a:cubicBezTo>
                  <a:cubicBezTo>
                    <a:pt x="151" y="700"/>
                    <a:pt x="151" y="700"/>
                    <a:pt x="151" y="700"/>
                  </a:cubicBezTo>
                  <a:cubicBezTo>
                    <a:pt x="157" y="699"/>
                    <a:pt x="157" y="699"/>
                    <a:pt x="157" y="699"/>
                  </a:cubicBezTo>
                  <a:cubicBezTo>
                    <a:pt x="157" y="699"/>
                    <a:pt x="168" y="699"/>
                    <a:pt x="169" y="700"/>
                  </a:cubicBezTo>
                  <a:cubicBezTo>
                    <a:pt x="170" y="700"/>
                    <a:pt x="175" y="700"/>
                    <a:pt x="176" y="700"/>
                  </a:cubicBezTo>
                  <a:cubicBezTo>
                    <a:pt x="177" y="700"/>
                    <a:pt x="183" y="700"/>
                    <a:pt x="183" y="700"/>
                  </a:cubicBezTo>
                  <a:cubicBezTo>
                    <a:pt x="185" y="696"/>
                    <a:pt x="185" y="696"/>
                    <a:pt x="185" y="696"/>
                  </a:cubicBezTo>
                  <a:cubicBezTo>
                    <a:pt x="177" y="694"/>
                    <a:pt x="177" y="694"/>
                    <a:pt x="177" y="694"/>
                  </a:cubicBezTo>
                  <a:cubicBezTo>
                    <a:pt x="171" y="693"/>
                    <a:pt x="171" y="693"/>
                    <a:pt x="171" y="693"/>
                  </a:cubicBezTo>
                  <a:cubicBezTo>
                    <a:pt x="168" y="688"/>
                    <a:pt x="168" y="688"/>
                    <a:pt x="168" y="688"/>
                  </a:cubicBezTo>
                  <a:cubicBezTo>
                    <a:pt x="162" y="688"/>
                    <a:pt x="162" y="688"/>
                    <a:pt x="162" y="688"/>
                  </a:cubicBezTo>
                  <a:cubicBezTo>
                    <a:pt x="154" y="690"/>
                    <a:pt x="154" y="690"/>
                    <a:pt x="154" y="690"/>
                  </a:cubicBezTo>
                  <a:cubicBezTo>
                    <a:pt x="149" y="691"/>
                    <a:pt x="149" y="691"/>
                    <a:pt x="149" y="691"/>
                  </a:cubicBezTo>
                  <a:cubicBezTo>
                    <a:pt x="142" y="690"/>
                    <a:pt x="142" y="690"/>
                    <a:pt x="142" y="690"/>
                  </a:cubicBezTo>
                  <a:cubicBezTo>
                    <a:pt x="140" y="687"/>
                    <a:pt x="140" y="687"/>
                    <a:pt x="140" y="687"/>
                  </a:cubicBezTo>
                  <a:cubicBezTo>
                    <a:pt x="140" y="687"/>
                    <a:pt x="135" y="686"/>
                    <a:pt x="134" y="686"/>
                  </a:cubicBezTo>
                  <a:cubicBezTo>
                    <a:pt x="133" y="686"/>
                    <a:pt x="132" y="686"/>
                    <a:pt x="131" y="685"/>
                  </a:cubicBezTo>
                  <a:cubicBezTo>
                    <a:pt x="129" y="685"/>
                    <a:pt x="126" y="678"/>
                    <a:pt x="126" y="678"/>
                  </a:cubicBezTo>
                  <a:cubicBezTo>
                    <a:pt x="126" y="674"/>
                    <a:pt x="126" y="674"/>
                    <a:pt x="126" y="674"/>
                  </a:cubicBezTo>
                  <a:cubicBezTo>
                    <a:pt x="129" y="678"/>
                    <a:pt x="129" y="678"/>
                    <a:pt x="129" y="678"/>
                  </a:cubicBezTo>
                  <a:cubicBezTo>
                    <a:pt x="129" y="678"/>
                    <a:pt x="131" y="679"/>
                    <a:pt x="131" y="678"/>
                  </a:cubicBezTo>
                  <a:cubicBezTo>
                    <a:pt x="131" y="677"/>
                    <a:pt x="130" y="671"/>
                    <a:pt x="130" y="671"/>
                  </a:cubicBezTo>
                  <a:cubicBezTo>
                    <a:pt x="130" y="671"/>
                    <a:pt x="131" y="665"/>
                    <a:pt x="128" y="666"/>
                  </a:cubicBezTo>
                  <a:cubicBezTo>
                    <a:pt x="125" y="667"/>
                    <a:pt x="122" y="669"/>
                    <a:pt x="122" y="671"/>
                  </a:cubicBezTo>
                  <a:cubicBezTo>
                    <a:pt x="122" y="672"/>
                    <a:pt x="120" y="675"/>
                    <a:pt x="120" y="677"/>
                  </a:cubicBezTo>
                  <a:cubicBezTo>
                    <a:pt x="119" y="678"/>
                    <a:pt x="118" y="679"/>
                    <a:pt x="117" y="680"/>
                  </a:cubicBezTo>
                  <a:cubicBezTo>
                    <a:pt x="116" y="681"/>
                    <a:pt x="111" y="682"/>
                    <a:pt x="111" y="682"/>
                  </a:cubicBezTo>
                  <a:cubicBezTo>
                    <a:pt x="107" y="682"/>
                    <a:pt x="107" y="682"/>
                    <a:pt x="107" y="682"/>
                  </a:cubicBezTo>
                  <a:cubicBezTo>
                    <a:pt x="110" y="678"/>
                    <a:pt x="110" y="678"/>
                    <a:pt x="110" y="678"/>
                  </a:cubicBezTo>
                  <a:cubicBezTo>
                    <a:pt x="112" y="673"/>
                    <a:pt x="112" y="673"/>
                    <a:pt x="112" y="673"/>
                  </a:cubicBezTo>
                  <a:cubicBezTo>
                    <a:pt x="112" y="673"/>
                    <a:pt x="117" y="664"/>
                    <a:pt x="117" y="662"/>
                  </a:cubicBezTo>
                  <a:cubicBezTo>
                    <a:pt x="118" y="659"/>
                    <a:pt x="119" y="657"/>
                    <a:pt x="120" y="654"/>
                  </a:cubicBezTo>
                  <a:cubicBezTo>
                    <a:pt x="121" y="652"/>
                    <a:pt x="124" y="651"/>
                    <a:pt x="124" y="651"/>
                  </a:cubicBezTo>
                  <a:cubicBezTo>
                    <a:pt x="127" y="641"/>
                    <a:pt x="127" y="641"/>
                    <a:pt x="127" y="641"/>
                  </a:cubicBezTo>
                  <a:cubicBezTo>
                    <a:pt x="140" y="615"/>
                    <a:pt x="140" y="615"/>
                    <a:pt x="140" y="615"/>
                  </a:cubicBezTo>
                  <a:cubicBezTo>
                    <a:pt x="140" y="615"/>
                    <a:pt x="142" y="607"/>
                    <a:pt x="143" y="606"/>
                  </a:cubicBezTo>
                  <a:cubicBezTo>
                    <a:pt x="143" y="604"/>
                    <a:pt x="146" y="598"/>
                    <a:pt x="146" y="596"/>
                  </a:cubicBezTo>
                  <a:cubicBezTo>
                    <a:pt x="146" y="594"/>
                    <a:pt x="149" y="587"/>
                    <a:pt x="149" y="587"/>
                  </a:cubicBezTo>
                  <a:cubicBezTo>
                    <a:pt x="149" y="587"/>
                    <a:pt x="152" y="576"/>
                    <a:pt x="152" y="574"/>
                  </a:cubicBezTo>
                  <a:cubicBezTo>
                    <a:pt x="152" y="572"/>
                    <a:pt x="154" y="571"/>
                    <a:pt x="156" y="570"/>
                  </a:cubicBezTo>
                  <a:cubicBezTo>
                    <a:pt x="157" y="569"/>
                    <a:pt x="160" y="560"/>
                    <a:pt x="160" y="558"/>
                  </a:cubicBezTo>
                  <a:cubicBezTo>
                    <a:pt x="161" y="556"/>
                    <a:pt x="163" y="538"/>
                    <a:pt x="163" y="538"/>
                  </a:cubicBezTo>
                  <a:cubicBezTo>
                    <a:pt x="161" y="526"/>
                    <a:pt x="161" y="526"/>
                    <a:pt x="161" y="526"/>
                  </a:cubicBezTo>
                  <a:cubicBezTo>
                    <a:pt x="155" y="521"/>
                    <a:pt x="155" y="521"/>
                    <a:pt x="155" y="521"/>
                  </a:cubicBezTo>
                  <a:cubicBezTo>
                    <a:pt x="149" y="518"/>
                    <a:pt x="149" y="518"/>
                    <a:pt x="149" y="518"/>
                  </a:cubicBezTo>
                  <a:cubicBezTo>
                    <a:pt x="149" y="518"/>
                    <a:pt x="142" y="514"/>
                    <a:pt x="141" y="513"/>
                  </a:cubicBezTo>
                  <a:cubicBezTo>
                    <a:pt x="140" y="512"/>
                    <a:pt x="136" y="510"/>
                    <a:pt x="135" y="510"/>
                  </a:cubicBezTo>
                  <a:cubicBezTo>
                    <a:pt x="133" y="509"/>
                    <a:pt x="128" y="508"/>
                    <a:pt x="127" y="508"/>
                  </a:cubicBezTo>
                  <a:cubicBezTo>
                    <a:pt x="126" y="508"/>
                    <a:pt x="122" y="505"/>
                    <a:pt x="119" y="503"/>
                  </a:cubicBezTo>
                  <a:cubicBezTo>
                    <a:pt x="116" y="501"/>
                    <a:pt x="112" y="496"/>
                    <a:pt x="112" y="496"/>
                  </a:cubicBezTo>
                  <a:cubicBezTo>
                    <a:pt x="117" y="488"/>
                    <a:pt x="117" y="488"/>
                    <a:pt x="117" y="488"/>
                  </a:cubicBezTo>
                  <a:cubicBezTo>
                    <a:pt x="117" y="488"/>
                    <a:pt x="118" y="482"/>
                    <a:pt x="118" y="480"/>
                  </a:cubicBezTo>
                  <a:cubicBezTo>
                    <a:pt x="118" y="479"/>
                    <a:pt x="118" y="476"/>
                    <a:pt x="118" y="476"/>
                  </a:cubicBezTo>
                  <a:cubicBezTo>
                    <a:pt x="116" y="472"/>
                    <a:pt x="116" y="472"/>
                    <a:pt x="116" y="472"/>
                  </a:cubicBezTo>
                  <a:cubicBezTo>
                    <a:pt x="113" y="467"/>
                    <a:pt x="113" y="467"/>
                    <a:pt x="113" y="467"/>
                  </a:cubicBezTo>
                  <a:cubicBezTo>
                    <a:pt x="113" y="467"/>
                    <a:pt x="109" y="466"/>
                    <a:pt x="107" y="466"/>
                  </a:cubicBezTo>
                  <a:cubicBezTo>
                    <a:pt x="106" y="467"/>
                    <a:pt x="106" y="464"/>
                    <a:pt x="105" y="462"/>
                  </a:cubicBezTo>
                  <a:cubicBezTo>
                    <a:pt x="105" y="460"/>
                    <a:pt x="103" y="460"/>
                    <a:pt x="101" y="459"/>
                  </a:cubicBezTo>
                  <a:cubicBezTo>
                    <a:pt x="98" y="457"/>
                    <a:pt x="97" y="454"/>
                    <a:pt x="97" y="454"/>
                  </a:cubicBezTo>
                  <a:cubicBezTo>
                    <a:pt x="100" y="448"/>
                    <a:pt x="100" y="448"/>
                    <a:pt x="100" y="448"/>
                  </a:cubicBezTo>
                  <a:cubicBezTo>
                    <a:pt x="100" y="448"/>
                    <a:pt x="99" y="445"/>
                    <a:pt x="98" y="444"/>
                  </a:cubicBezTo>
                  <a:cubicBezTo>
                    <a:pt x="98" y="443"/>
                    <a:pt x="94" y="443"/>
                    <a:pt x="94" y="443"/>
                  </a:cubicBezTo>
                  <a:cubicBezTo>
                    <a:pt x="87" y="442"/>
                    <a:pt x="87" y="442"/>
                    <a:pt x="87" y="442"/>
                  </a:cubicBezTo>
                  <a:cubicBezTo>
                    <a:pt x="82" y="434"/>
                    <a:pt x="82" y="434"/>
                    <a:pt x="82" y="434"/>
                  </a:cubicBezTo>
                  <a:cubicBezTo>
                    <a:pt x="82" y="434"/>
                    <a:pt x="83" y="427"/>
                    <a:pt x="84" y="426"/>
                  </a:cubicBezTo>
                  <a:cubicBezTo>
                    <a:pt x="85" y="424"/>
                    <a:pt x="84" y="423"/>
                    <a:pt x="84" y="423"/>
                  </a:cubicBezTo>
                  <a:cubicBezTo>
                    <a:pt x="79" y="421"/>
                    <a:pt x="79" y="421"/>
                    <a:pt x="79" y="421"/>
                  </a:cubicBezTo>
                  <a:cubicBezTo>
                    <a:pt x="81" y="417"/>
                    <a:pt x="81" y="417"/>
                    <a:pt x="81" y="417"/>
                  </a:cubicBezTo>
                  <a:cubicBezTo>
                    <a:pt x="78" y="411"/>
                    <a:pt x="78" y="411"/>
                    <a:pt x="78" y="411"/>
                  </a:cubicBezTo>
                  <a:cubicBezTo>
                    <a:pt x="79" y="407"/>
                    <a:pt x="79" y="407"/>
                    <a:pt x="79" y="407"/>
                  </a:cubicBezTo>
                  <a:cubicBezTo>
                    <a:pt x="76" y="403"/>
                    <a:pt x="76" y="403"/>
                    <a:pt x="76" y="403"/>
                  </a:cubicBezTo>
                  <a:cubicBezTo>
                    <a:pt x="76" y="400"/>
                    <a:pt x="76" y="400"/>
                    <a:pt x="76" y="400"/>
                  </a:cubicBezTo>
                  <a:cubicBezTo>
                    <a:pt x="79" y="395"/>
                    <a:pt x="79" y="395"/>
                    <a:pt x="79" y="395"/>
                  </a:cubicBezTo>
                  <a:cubicBezTo>
                    <a:pt x="80" y="390"/>
                    <a:pt x="80" y="390"/>
                    <a:pt x="80" y="390"/>
                  </a:cubicBezTo>
                  <a:cubicBezTo>
                    <a:pt x="76" y="383"/>
                    <a:pt x="76" y="383"/>
                    <a:pt x="76" y="383"/>
                  </a:cubicBezTo>
                  <a:cubicBezTo>
                    <a:pt x="76" y="383"/>
                    <a:pt x="73" y="378"/>
                    <a:pt x="73" y="377"/>
                  </a:cubicBezTo>
                  <a:cubicBezTo>
                    <a:pt x="73" y="376"/>
                    <a:pt x="65" y="371"/>
                    <a:pt x="65" y="371"/>
                  </a:cubicBezTo>
                  <a:cubicBezTo>
                    <a:pt x="62" y="364"/>
                    <a:pt x="62" y="364"/>
                    <a:pt x="62" y="364"/>
                  </a:cubicBezTo>
                  <a:cubicBezTo>
                    <a:pt x="54" y="355"/>
                    <a:pt x="54" y="355"/>
                    <a:pt x="54" y="355"/>
                  </a:cubicBezTo>
                  <a:cubicBezTo>
                    <a:pt x="48" y="348"/>
                    <a:pt x="48" y="348"/>
                    <a:pt x="48" y="348"/>
                  </a:cubicBezTo>
                  <a:cubicBezTo>
                    <a:pt x="44" y="344"/>
                    <a:pt x="44" y="344"/>
                    <a:pt x="44" y="344"/>
                  </a:cubicBezTo>
                  <a:cubicBezTo>
                    <a:pt x="41" y="337"/>
                    <a:pt x="41" y="337"/>
                    <a:pt x="41" y="337"/>
                  </a:cubicBezTo>
                  <a:cubicBezTo>
                    <a:pt x="41" y="337"/>
                    <a:pt x="43" y="329"/>
                    <a:pt x="43" y="328"/>
                  </a:cubicBezTo>
                  <a:cubicBezTo>
                    <a:pt x="43" y="326"/>
                    <a:pt x="46" y="319"/>
                    <a:pt x="46" y="314"/>
                  </a:cubicBezTo>
                  <a:cubicBezTo>
                    <a:pt x="45" y="310"/>
                    <a:pt x="48" y="305"/>
                    <a:pt x="48" y="305"/>
                  </a:cubicBezTo>
                  <a:cubicBezTo>
                    <a:pt x="49" y="296"/>
                    <a:pt x="49" y="296"/>
                    <a:pt x="49" y="296"/>
                  </a:cubicBezTo>
                  <a:cubicBezTo>
                    <a:pt x="46" y="293"/>
                    <a:pt x="46" y="293"/>
                    <a:pt x="46" y="293"/>
                  </a:cubicBezTo>
                  <a:cubicBezTo>
                    <a:pt x="40" y="289"/>
                    <a:pt x="40" y="289"/>
                    <a:pt x="40" y="289"/>
                  </a:cubicBezTo>
                  <a:cubicBezTo>
                    <a:pt x="36" y="284"/>
                    <a:pt x="36" y="284"/>
                    <a:pt x="36" y="284"/>
                  </a:cubicBezTo>
                  <a:cubicBezTo>
                    <a:pt x="36" y="284"/>
                    <a:pt x="34" y="278"/>
                    <a:pt x="27" y="276"/>
                  </a:cubicBezTo>
                  <a:cubicBezTo>
                    <a:pt x="20" y="275"/>
                    <a:pt x="19" y="276"/>
                    <a:pt x="19" y="276"/>
                  </a:cubicBezTo>
                  <a:cubicBezTo>
                    <a:pt x="12" y="272"/>
                    <a:pt x="12" y="272"/>
                    <a:pt x="12" y="272"/>
                  </a:cubicBezTo>
                  <a:cubicBezTo>
                    <a:pt x="7" y="264"/>
                    <a:pt x="7" y="264"/>
                    <a:pt x="7" y="264"/>
                  </a:cubicBezTo>
                  <a:cubicBezTo>
                    <a:pt x="3" y="258"/>
                    <a:pt x="3" y="258"/>
                    <a:pt x="3" y="258"/>
                  </a:cubicBezTo>
                  <a:cubicBezTo>
                    <a:pt x="6" y="254"/>
                    <a:pt x="6" y="254"/>
                    <a:pt x="6" y="254"/>
                  </a:cubicBezTo>
                  <a:cubicBezTo>
                    <a:pt x="7" y="248"/>
                    <a:pt x="7" y="248"/>
                    <a:pt x="7" y="248"/>
                  </a:cubicBezTo>
                  <a:cubicBezTo>
                    <a:pt x="7" y="244"/>
                    <a:pt x="7" y="244"/>
                    <a:pt x="7" y="244"/>
                  </a:cubicBezTo>
                  <a:cubicBezTo>
                    <a:pt x="7" y="239"/>
                    <a:pt x="7" y="239"/>
                    <a:pt x="7" y="239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3"/>
                    <a:pt x="3" y="233"/>
                    <a:pt x="3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2"/>
                    <a:pt x="4" y="232"/>
                    <a:pt x="4" y="232"/>
                  </a:cubicBezTo>
                  <a:cubicBezTo>
                    <a:pt x="4" y="232"/>
                    <a:pt x="4" y="232"/>
                    <a:pt x="4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6" y="230"/>
                    <a:pt x="7" y="229"/>
                    <a:pt x="8" y="229"/>
                  </a:cubicBezTo>
                  <a:cubicBezTo>
                    <a:pt x="8" y="229"/>
                    <a:pt x="8" y="228"/>
                    <a:pt x="8" y="228"/>
                  </a:cubicBezTo>
                  <a:cubicBezTo>
                    <a:pt x="9" y="228"/>
                    <a:pt x="10" y="228"/>
                    <a:pt x="12" y="228"/>
                  </a:cubicBezTo>
                  <a:cubicBezTo>
                    <a:pt x="12" y="228"/>
                    <a:pt x="14" y="219"/>
                    <a:pt x="13" y="216"/>
                  </a:cubicBezTo>
                  <a:cubicBezTo>
                    <a:pt x="12" y="212"/>
                    <a:pt x="17" y="208"/>
                    <a:pt x="17" y="208"/>
                  </a:cubicBezTo>
                  <a:cubicBezTo>
                    <a:pt x="24" y="201"/>
                    <a:pt x="24" y="201"/>
                    <a:pt x="24" y="201"/>
                  </a:cubicBezTo>
                  <a:cubicBezTo>
                    <a:pt x="23" y="193"/>
                    <a:pt x="23" y="193"/>
                    <a:pt x="23" y="193"/>
                  </a:cubicBezTo>
                  <a:cubicBezTo>
                    <a:pt x="31" y="194"/>
                    <a:pt x="31" y="194"/>
                    <a:pt x="31" y="194"/>
                  </a:cubicBezTo>
                  <a:cubicBezTo>
                    <a:pt x="31" y="194"/>
                    <a:pt x="37" y="191"/>
                    <a:pt x="35" y="187"/>
                  </a:cubicBezTo>
                  <a:cubicBezTo>
                    <a:pt x="34" y="185"/>
                    <a:pt x="33" y="182"/>
                    <a:pt x="32" y="180"/>
                  </a:cubicBezTo>
                  <a:cubicBezTo>
                    <a:pt x="33" y="179"/>
                    <a:pt x="33" y="179"/>
                    <a:pt x="33" y="178"/>
                  </a:cubicBezTo>
                  <a:cubicBezTo>
                    <a:pt x="33" y="178"/>
                    <a:pt x="35" y="175"/>
                    <a:pt x="35" y="175"/>
                  </a:cubicBezTo>
                  <a:cubicBezTo>
                    <a:pt x="38" y="175"/>
                    <a:pt x="38" y="175"/>
                    <a:pt x="38" y="175"/>
                  </a:cubicBezTo>
                  <a:cubicBezTo>
                    <a:pt x="41" y="176"/>
                    <a:pt x="41" y="176"/>
                    <a:pt x="41" y="176"/>
                  </a:cubicBezTo>
                  <a:cubicBezTo>
                    <a:pt x="41" y="176"/>
                    <a:pt x="43" y="177"/>
                    <a:pt x="44" y="177"/>
                  </a:cubicBezTo>
                  <a:cubicBezTo>
                    <a:pt x="46" y="177"/>
                    <a:pt x="49" y="175"/>
                    <a:pt x="49" y="175"/>
                  </a:cubicBezTo>
                  <a:cubicBezTo>
                    <a:pt x="46" y="171"/>
                    <a:pt x="46" y="171"/>
                    <a:pt x="46" y="171"/>
                  </a:cubicBezTo>
                  <a:cubicBezTo>
                    <a:pt x="47" y="167"/>
                    <a:pt x="47" y="167"/>
                    <a:pt x="47" y="167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3" y="167"/>
                    <a:pt x="53" y="167"/>
                  </a:cubicBezTo>
                  <a:cubicBezTo>
                    <a:pt x="49" y="161"/>
                    <a:pt x="49" y="161"/>
                    <a:pt x="49" y="161"/>
                  </a:cubicBezTo>
                  <a:cubicBezTo>
                    <a:pt x="49" y="161"/>
                    <a:pt x="50" y="158"/>
                    <a:pt x="52" y="159"/>
                  </a:cubicBezTo>
                  <a:cubicBezTo>
                    <a:pt x="53" y="159"/>
                    <a:pt x="54" y="161"/>
                    <a:pt x="55" y="161"/>
                  </a:cubicBezTo>
                  <a:cubicBezTo>
                    <a:pt x="56" y="161"/>
                    <a:pt x="59" y="162"/>
                    <a:pt x="59" y="162"/>
                  </a:cubicBezTo>
                  <a:cubicBezTo>
                    <a:pt x="63" y="163"/>
                    <a:pt x="63" y="163"/>
                    <a:pt x="63" y="163"/>
                  </a:cubicBezTo>
                  <a:cubicBezTo>
                    <a:pt x="67" y="163"/>
                    <a:pt x="67" y="163"/>
                    <a:pt x="67" y="163"/>
                  </a:cubicBezTo>
                  <a:cubicBezTo>
                    <a:pt x="72" y="163"/>
                    <a:pt x="72" y="163"/>
                    <a:pt x="72" y="163"/>
                  </a:cubicBezTo>
                  <a:cubicBezTo>
                    <a:pt x="74" y="166"/>
                    <a:pt x="74" y="166"/>
                    <a:pt x="74" y="166"/>
                  </a:cubicBezTo>
                  <a:cubicBezTo>
                    <a:pt x="74" y="166"/>
                    <a:pt x="75" y="168"/>
                    <a:pt x="74" y="169"/>
                  </a:cubicBezTo>
                  <a:cubicBezTo>
                    <a:pt x="74" y="170"/>
                    <a:pt x="73" y="173"/>
                    <a:pt x="73" y="173"/>
                  </a:cubicBezTo>
                  <a:cubicBezTo>
                    <a:pt x="72" y="173"/>
                    <a:pt x="71" y="173"/>
                    <a:pt x="70" y="174"/>
                  </a:cubicBezTo>
                  <a:cubicBezTo>
                    <a:pt x="69" y="174"/>
                    <a:pt x="64" y="174"/>
                    <a:pt x="64" y="174"/>
                  </a:cubicBezTo>
                  <a:cubicBezTo>
                    <a:pt x="60" y="174"/>
                    <a:pt x="60" y="174"/>
                    <a:pt x="60" y="174"/>
                  </a:cubicBezTo>
                  <a:cubicBezTo>
                    <a:pt x="57" y="174"/>
                    <a:pt x="57" y="174"/>
                    <a:pt x="57" y="174"/>
                  </a:cubicBezTo>
                  <a:cubicBezTo>
                    <a:pt x="56" y="176"/>
                    <a:pt x="56" y="176"/>
                    <a:pt x="56" y="176"/>
                  </a:cubicBezTo>
                  <a:cubicBezTo>
                    <a:pt x="56" y="176"/>
                    <a:pt x="59" y="177"/>
                    <a:pt x="60" y="178"/>
                  </a:cubicBezTo>
                  <a:cubicBezTo>
                    <a:pt x="62" y="178"/>
                    <a:pt x="62" y="178"/>
                    <a:pt x="62" y="178"/>
                  </a:cubicBezTo>
                  <a:cubicBezTo>
                    <a:pt x="63" y="179"/>
                    <a:pt x="65" y="181"/>
                    <a:pt x="65" y="181"/>
                  </a:cubicBezTo>
                  <a:cubicBezTo>
                    <a:pt x="64" y="184"/>
                    <a:pt x="64" y="184"/>
                    <a:pt x="64" y="184"/>
                  </a:cubicBezTo>
                  <a:cubicBezTo>
                    <a:pt x="64" y="184"/>
                    <a:pt x="67" y="180"/>
                    <a:pt x="67" y="180"/>
                  </a:cubicBezTo>
                  <a:cubicBezTo>
                    <a:pt x="68" y="180"/>
                    <a:pt x="73" y="180"/>
                    <a:pt x="73" y="180"/>
                  </a:cubicBezTo>
                  <a:cubicBezTo>
                    <a:pt x="73" y="180"/>
                    <a:pt x="77" y="178"/>
                    <a:pt x="78" y="178"/>
                  </a:cubicBezTo>
                  <a:cubicBezTo>
                    <a:pt x="78" y="178"/>
                    <a:pt x="77" y="181"/>
                    <a:pt x="77" y="181"/>
                  </a:cubicBezTo>
                  <a:cubicBezTo>
                    <a:pt x="81" y="179"/>
                    <a:pt x="81" y="179"/>
                    <a:pt x="81" y="179"/>
                  </a:cubicBezTo>
                  <a:cubicBezTo>
                    <a:pt x="85" y="177"/>
                    <a:pt x="85" y="177"/>
                    <a:pt x="85" y="177"/>
                  </a:cubicBezTo>
                  <a:cubicBezTo>
                    <a:pt x="87" y="177"/>
                    <a:pt x="87" y="177"/>
                    <a:pt x="87" y="177"/>
                  </a:cubicBezTo>
                  <a:cubicBezTo>
                    <a:pt x="87" y="177"/>
                    <a:pt x="88" y="180"/>
                    <a:pt x="88" y="181"/>
                  </a:cubicBezTo>
                  <a:cubicBezTo>
                    <a:pt x="87" y="182"/>
                    <a:pt x="87" y="182"/>
                    <a:pt x="87" y="184"/>
                  </a:cubicBezTo>
                  <a:cubicBezTo>
                    <a:pt x="87" y="185"/>
                    <a:pt x="86" y="186"/>
                    <a:pt x="87" y="187"/>
                  </a:cubicBezTo>
                  <a:cubicBezTo>
                    <a:pt x="87" y="187"/>
                    <a:pt x="87" y="188"/>
                    <a:pt x="88" y="188"/>
                  </a:cubicBezTo>
                  <a:cubicBezTo>
                    <a:pt x="89" y="189"/>
                    <a:pt x="90" y="188"/>
                    <a:pt x="90" y="188"/>
                  </a:cubicBezTo>
                  <a:cubicBezTo>
                    <a:pt x="92" y="183"/>
                    <a:pt x="92" y="183"/>
                    <a:pt x="92" y="183"/>
                  </a:cubicBezTo>
                  <a:cubicBezTo>
                    <a:pt x="92" y="183"/>
                    <a:pt x="94" y="181"/>
                    <a:pt x="94" y="181"/>
                  </a:cubicBezTo>
                  <a:cubicBezTo>
                    <a:pt x="95" y="181"/>
                    <a:pt x="98" y="179"/>
                    <a:pt x="98" y="179"/>
                  </a:cubicBezTo>
                  <a:cubicBezTo>
                    <a:pt x="103" y="179"/>
                    <a:pt x="103" y="179"/>
                    <a:pt x="103" y="179"/>
                  </a:cubicBezTo>
                  <a:cubicBezTo>
                    <a:pt x="103" y="179"/>
                    <a:pt x="108" y="178"/>
                    <a:pt x="109" y="178"/>
                  </a:cubicBezTo>
                  <a:cubicBezTo>
                    <a:pt x="109" y="179"/>
                    <a:pt x="111" y="179"/>
                    <a:pt x="112" y="179"/>
                  </a:cubicBezTo>
                  <a:cubicBezTo>
                    <a:pt x="114" y="179"/>
                    <a:pt x="115" y="179"/>
                    <a:pt x="117" y="179"/>
                  </a:cubicBezTo>
                  <a:cubicBezTo>
                    <a:pt x="118" y="179"/>
                    <a:pt x="119" y="179"/>
                    <a:pt x="119" y="179"/>
                  </a:cubicBezTo>
                  <a:cubicBezTo>
                    <a:pt x="119" y="179"/>
                    <a:pt x="121" y="177"/>
                    <a:pt x="121" y="177"/>
                  </a:cubicBezTo>
                  <a:cubicBezTo>
                    <a:pt x="121" y="176"/>
                    <a:pt x="121" y="175"/>
                    <a:pt x="121" y="175"/>
                  </a:cubicBezTo>
                  <a:cubicBezTo>
                    <a:pt x="122" y="174"/>
                    <a:pt x="123" y="172"/>
                    <a:pt x="124" y="172"/>
                  </a:cubicBezTo>
                  <a:cubicBezTo>
                    <a:pt x="125" y="172"/>
                    <a:pt x="140" y="174"/>
                    <a:pt x="140" y="174"/>
                  </a:cubicBezTo>
                  <a:cubicBezTo>
                    <a:pt x="153" y="178"/>
                    <a:pt x="153" y="178"/>
                    <a:pt x="153" y="178"/>
                  </a:cubicBezTo>
                  <a:cubicBezTo>
                    <a:pt x="162" y="180"/>
                    <a:pt x="162" y="180"/>
                    <a:pt x="162" y="180"/>
                  </a:cubicBezTo>
                  <a:cubicBezTo>
                    <a:pt x="162" y="180"/>
                    <a:pt x="169" y="184"/>
                    <a:pt x="170" y="184"/>
                  </a:cubicBezTo>
                  <a:cubicBezTo>
                    <a:pt x="171" y="185"/>
                    <a:pt x="184" y="187"/>
                    <a:pt x="184" y="187"/>
                  </a:cubicBezTo>
                  <a:cubicBezTo>
                    <a:pt x="190" y="191"/>
                    <a:pt x="190" y="191"/>
                    <a:pt x="190" y="191"/>
                  </a:cubicBezTo>
                  <a:cubicBezTo>
                    <a:pt x="190" y="191"/>
                    <a:pt x="196" y="193"/>
                    <a:pt x="196" y="194"/>
                  </a:cubicBezTo>
                  <a:cubicBezTo>
                    <a:pt x="196" y="195"/>
                    <a:pt x="200" y="197"/>
                    <a:pt x="200" y="197"/>
                  </a:cubicBezTo>
                  <a:cubicBezTo>
                    <a:pt x="204" y="195"/>
                    <a:pt x="204" y="195"/>
                    <a:pt x="204" y="195"/>
                  </a:cubicBezTo>
                  <a:cubicBezTo>
                    <a:pt x="204" y="195"/>
                    <a:pt x="209" y="196"/>
                    <a:pt x="209" y="196"/>
                  </a:cubicBezTo>
                  <a:cubicBezTo>
                    <a:pt x="210" y="197"/>
                    <a:pt x="220" y="200"/>
                    <a:pt x="220" y="200"/>
                  </a:cubicBezTo>
                  <a:cubicBezTo>
                    <a:pt x="220" y="200"/>
                    <a:pt x="227" y="202"/>
                    <a:pt x="228" y="202"/>
                  </a:cubicBezTo>
                  <a:cubicBezTo>
                    <a:pt x="229" y="202"/>
                    <a:pt x="233" y="201"/>
                    <a:pt x="233" y="201"/>
                  </a:cubicBezTo>
                  <a:cubicBezTo>
                    <a:pt x="233" y="198"/>
                    <a:pt x="233" y="198"/>
                    <a:pt x="233" y="198"/>
                  </a:cubicBezTo>
                  <a:cubicBezTo>
                    <a:pt x="233" y="198"/>
                    <a:pt x="232" y="196"/>
                    <a:pt x="234" y="197"/>
                  </a:cubicBezTo>
                  <a:cubicBezTo>
                    <a:pt x="236" y="197"/>
                    <a:pt x="237" y="197"/>
                    <a:pt x="238" y="198"/>
                  </a:cubicBezTo>
                  <a:cubicBezTo>
                    <a:pt x="238" y="199"/>
                    <a:pt x="240" y="199"/>
                    <a:pt x="241" y="200"/>
                  </a:cubicBezTo>
                  <a:cubicBezTo>
                    <a:pt x="242" y="202"/>
                    <a:pt x="246" y="203"/>
                    <a:pt x="246" y="203"/>
                  </a:cubicBezTo>
                  <a:cubicBezTo>
                    <a:pt x="251" y="205"/>
                    <a:pt x="251" y="205"/>
                    <a:pt x="251" y="205"/>
                  </a:cubicBezTo>
                  <a:cubicBezTo>
                    <a:pt x="252" y="208"/>
                    <a:pt x="252" y="208"/>
                    <a:pt x="252" y="208"/>
                  </a:cubicBezTo>
                  <a:cubicBezTo>
                    <a:pt x="253" y="209"/>
                    <a:pt x="253" y="209"/>
                    <a:pt x="253" y="209"/>
                  </a:cubicBezTo>
                  <a:cubicBezTo>
                    <a:pt x="254" y="207"/>
                    <a:pt x="254" y="207"/>
                    <a:pt x="254" y="207"/>
                  </a:cubicBezTo>
                  <a:cubicBezTo>
                    <a:pt x="255" y="206"/>
                    <a:pt x="256" y="206"/>
                    <a:pt x="256" y="206"/>
                  </a:cubicBezTo>
                  <a:cubicBezTo>
                    <a:pt x="258" y="207"/>
                    <a:pt x="258" y="207"/>
                    <a:pt x="258" y="207"/>
                  </a:cubicBezTo>
                  <a:cubicBezTo>
                    <a:pt x="258" y="207"/>
                    <a:pt x="260" y="207"/>
                    <a:pt x="260" y="207"/>
                  </a:cubicBezTo>
                  <a:cubicBezTo>
                    <a:pt x="261" y="207"/>
                    <a:pt x="264" y="206"/>
                    <a:pt x="264" y="206"/>
                  </a:cubicBezTo>
                  <a:cubicBezTo>
                    <a:pt x="264" y="207"/>
                    <a:pt x="266" y="209"/>
                    <a:pt x="267" y="209"/>
                  </a:cubicBezTo>
                  <a:cubicBezTo>
                    <a:pt x="267" y="210"/>
                    <a:pt x="269" y="213"/>
                    <a:pt x="269" y="213"/>
                  </a:cubicBezTo>
                  <a:cubicBezTo>
                    <a:pt x="269" y="213"/>
                    <a:pt x="269" y="214"/>
                    <a:pt x="269" y="216"/>
                  </a:cubicBezTo>
                  <a:cubicBezTo>
                    <a:pt x="269" y="217"/>
                    <a:pt x="270" y="218"/>
                    <a:pt x="270" y="218"/>
                  </a:cubicBezTo>
                  <a:cubicBezTo>
                    <a:pt x="272" y="220"/>
                    <a:pt x="272" y="220"/>
                    <a:pt x="272" y="220"/>
                  </a:cubicBezTo>
                  <a:cubicBezTo>
                    <a:pt x="277" y="228"/>
                    <a:pt x="277" y="228"/>
                    <a:pt x="277" y="228"/>
                  </a:cubicBezTo>
                  <a:cubicBezTo>
                    <a:pt x="279" y="230"/>
                    <a:pt x="279" y="230"/>
                    <a:pt x="279" y="230"/>
                  </a:cubicBezTo>
                  <a:cubicBezTo>
                    <a:pt x="281" y="228"/>
                    <a:pt x="281" y="228"/>
                    <a:pt x="281" y="228"/>
                  </a:cubicBezTo>
                  <a:cubicBezTo>
                    <a:pt x="284" y="228"/>
                    <a:pt x="284" y="228"/>
                    <a:pt x="284" y="228"/>
                  </a:cubicBezTo>
                  <a:cubicBezTo>
                    <a:pt x="287" y="235"/>
                    <a:pt x="287" y="235"/>
                    <a:pt x="287" y="235"/>
                  </a:cubicBezTo>
                  <a:cubicBezTo>
                    <a:pt x="290" y="244"/>
                    <a:pt x="290" y="244"/>
                    <a:pt x="290" y="244"/>
                  </a:cubicBezTo>
                  <a:cubicBezTo>
                    <a:pt x="288" y="256"/>
                    <a:pt x="288" y="256"/>
                    <a:pt x="288" y="256"/>
                  </a:cubicBezTo>
                  <a:cubicBezTo>
                    <a:pt x="288" y="264"/>
                    <a:pt x="288" y="264"/>
                    <a:pt x="288" y="264"/>
                  </a:cubicBezTo>
                  <a:cubicBezTo>
                    <a:pt x="288" y="264"/>
                    <a:pt x="286" y="270"/>
                    <a:pt x="286" y="271"/>
                  </a:cubicBezTo>
                  <a:cubicBezTo>
                    <a:pt x="286" y="273"/>
                    <a:pt x="281" y="280"/>
                    <a:pt x="281" y="280"/>
                  </a:cubicBezTo>
                  <a:cubicBezTo>
                    <a:pt x="281" y="280"/>
                    <a:pt x="278" y="286"/>
                    <a:pt x="277" y="287"/>
                  </a:cubicBezTo>
                  <a:cubicBezTo>
                    <a:pt x="276" y="289"/>
                    <a:pt x="272" y="297"/>
                    <a:pt x="272" y="297"/>
                  </a:cubicBezTo>
                  <a:cubicBezTo>
                    <a:pt x="260" y="309"/>
                    <a:pt x="260" y="309"/>
                    <a:pt x="260" y="309"/>
                  </a:cubicBezTo>
                  <a:cubicBezTo>
                    <a:pt x="260" y="309"/>
                    <a:pt x="254" y="312"/>
                    <a:pt x="252" y="313"/>
                  </a:cubicBezTo>
                  <a:cubicBezTo>
                    <a:pt x="251" y="315"/>
                    <a:pt x="241" y="316"/>
                    <a:pt x="241" y="316"/>
                  </a:cubicBezTo>
                  <a:cubicBezTo>
                    <a:pt x="233" y="316"/>
                    <a:pt x="233" y="316"/>
                    <a:pt x="233" y="316"/>
                  </a:cubicBezTo>
                  <a:cubicBezTo>
                    <a:pt x="221" y="313"/>
                    <a:pt x="221" y="313"/>
                    <a:pt x="221" y="313"/>
                  </a:cubicBezTo>
                  <a:cubicBezTo>
                    <a:pt x="214" y="315"/>
                    <a:pt x="214" y="315"/>
                    <a:pt x="214" y="315"/>
                  </a:cubicBezTo>
                  <a:cubicBezTo>
                    <a:pt x="205" y="318"/>
                    <a:pt x="205" y="318"/>
                    <a:pt x="205" y="318"/>
                  </a:cubicBezTo>
                  <a:cubicBezTo>
                    <a:pt x="197" y="318"/>
                    <a:pt x="197" y="318"/>
                    <a:pt x="197" y="318"/>
                  </a:cubicBezTo>
                  <a:cubicBezTo>
                    <a:pt x="187" y="320"/>
                    <a:pt x="187" y="320"/>
                    <a:pt x="187" y="320"/>
                  </a:cubicBezTo>
                  <a:cubicBezTo>
                    <a:pt x="187" y="320"/>
                    <a:pt x="185" y="320"/>
                    <a:pt x="183" y="320"/>
                  </a:cubicBezTo>
                  <a:cubicBezTo>
                    <a:pt x="182" y="320"/>
                    <a:pt x="176" y="318"/>
                    <a:pt x="176" y="318"/>
                  </a:cubicBezTo>
                  <a:cubicBezTo>
                    <a:pt x="169" y="316"/>
                    <a:pt x="169" y="316"/>
                    <a:pt x="169" y="316"/>
                  </a:cubicBezTo>
                  <a:cubicBezTo>
                    <a:pt x="164" y="316"/>
                    <a:pt x="164" y="316"/>
                    <a:pt x="164" y="316"/>
                  </a:cubicBezTo>
                  <a:cubicBezTo>
                    <a:pt x="163" y="320"/>
                    <a:pt x="163" y="320"/>
                    <a:pt x="163" y="320"/>
                  </a:cubicBezTo>
                  <a:cubicBezTo>
                    <a:pt x="163" y="320"/>
                    <a:pt x="163" y="320"/>
                    <a:pt x="161" y="320"/>
                  </a:cubicBezTo>
                  <a:cubicBezTo>
                    <a:pt x="159" y="320"/>
                    <a:pt x="157" y="320"/>
                    <a:pt x="157" y="320"/>
                  </a:cubicBezTo>
                  <a:cubicBezTo>
                    <a:pt x="157" y="316"/>
                    <a:pt x="157" y="316"/>
                    <a:pt x="157" y="316"/>
                  </a:cubicBezTo>
                  <a:cubicBezTo>
                    <a:pt x="150" y="316"/>
                    <a:pt x="150" y="316"/>
                    <a:pt x="150" y="316"/>
                  </a:cubicBezTo>
                  <a:cubicBezTo>
                    <a:pt x="150" y="316"/>
                    <a:pt x="147" y="317"/>
                    <a:pt x="145" y="317"/>
                  </a:cubicBezTo>
                  <a:cubicBezTo>
                    <a:pt x="142" y="317"/>
                    <a:pt x="139" y="314"/>
                    <a:pt x="138" y="314"/>
                  </a:cubicBezTo>
                  <a:cubicBezTo>
                    <a:pt x="137" y="314"/>
                    <a:pt x="137" y="315"/>
                    <a:pt x="137" y="315"/>
                  </a:cubicBezTo>
                  <a:cubicBezTo>
                    <a:pt x="137" y="318"/>
                    <a:pt x="137" y="318"/>
                    <a:pt x="137" y="318"/>
                  </a:cubicBezTo>
                  <a:cubicBezTo>
                    <a:pt x="132" y="318"/>
                    <a:pt x="132" y="318"/>
                    <a:pt x="132" y="318"/>
                  </a:cubicBezTo>
                  <a:cubicBezTo>
                    <a:pt x="126" y="316"/>
                    <a:pt x="126" y="316"/>
                    <a:pt x="126" y="316"/>
                  </a:cubicBezTo>
                  <a:cubicBezTo>
                    <a:pt x="121" y="312"/>
                    <a:pt x="121" y="312"/>
                    <a:pt x="121" y="312"/>
                  </a:cubicBezTo>
                  <a:cubicBezTo>
                    <a:pt x="117" y="308"/>
                    <a:pt x="117" y="308"/>
                    <a:pt x="117" y="308"/>
                  </a:cubicBezTo>
                  <a:cubicBezTo>
                    <a:pt x="117" y="306"/>
                    <a:pt x="117" y="306"/>
                    <a:pt x="117" y="306"/>
                  </a:cubicBezTo>
                  <a:cubicBezTo>
                    <a:pt x="112" y="306"/>
                    <a:pt x="112" y="306"/>
                    <a:pt x="112" y="306"/>
                  </a:cubicBezTo>
                  <a:cubicBezTo>
                    <a:pt x="105" y="306"/>
                    <a:pt x="105" y="306"/>
                    <a:pt x="105" y="306"/>
                  </a:cubicBezTo>
                  <a:cubicBezTo>
                    <a:pt x="101" y="308"/>
                    <a:pt x="101" y="308"/>
                    <a:pt x="101" y="308"/>
                  </a:cubicBezTo>
                  <a:cubicBezTo>
                    <a:pt x="106" y="309"/>
                    <a:pt x="106" y="309"/>
                    <a:pt x="106" y="309"/>
                  </a:cubicBezTo>
                  <a:cubicBezTo>
                    <a:pt x="109" y="310"/>
                    <a:pt x="109" y="310"/>
                    <a:pt x="109" y="310"/>
                  </a:cubicBezTo>
                  <a:cubicBezTo>
                    <a:pt x="109" y="310"/>
                    <a:pt x="113" y="309"/>
                    <a:pt x="113" y="312"/>
                  </a:cubicBezTo>
                  <a:cubicBezTo>
                    <a:pt x="113" y="314"/>
                    <a:pt x="111" y="314"/>
                    <a:pt x="113" y="316"/>
                  </a:cubicBezTo>
                  <a:cubicBezTo>
                    <a:pt x="114" y="318"/>
                    <a:pt x="118" y="320"/>
                    <a:pt x="118" y="320"/>
                  </a:cubicBezTo>
                  <a:cubicBezTo>
                    <a:pt x="118" y="320"/>
                    <a:pt x="120" y="320"/>
                    <a:pt x="121" y="320"/>
                  </a:cubicBezTo>
                  <a:cubicBezTo>
                    <a:pt x="122" y="320"/>
                    <a:pt x="123" y="320"/>
                    <a:pt x="123" y="320"/>
                  </a:cubicBezTo>
                  <a:cubicBezTo>
                    <a:pt x="125" y="323"/>
                    <a:pt x="125" y="323"/>
                    <a:pt x="125" y="323"/>
                  </a:cubicBezTo>
                  <a:cubicBezTo>
                    <a:pt x="125" y="323"/>
                    <a:pt x="124" y="324"/>
                    <a:pt x="126" y="324"/>
                  </a:cubicBezTo>
                  <a:cubicBezTo>
                    <a:pt x="127" y="324"/>
                    <a:pt x="132" y="324"/>
                    <a:pt x="132" y="324"/>
                  </a:cubicBezTo>
                  <a:cubicBezTo>
                    <a:pt x="137" y="326"/>
                    <a:pt x="137" y="326"/>
                    <a:pt x="137" y="326"/>
                  </a:cubicBezTo>
                  <a:cubicBezTo>
                    <a:pt x="137" y="329"/>
                    <a:pt x="137" y="329"/>
                    <a:pt x="137" y="329"/>
                  </a:cubicBezTo>
                  <a:cubicBezTo>
                    <a:pt x="137" y="329"/>
                    <a:pt x="136" y="331"/>
                    <a:pt x="138" y="331"/>
                  </a:cubicBezTo>
                  <a:cubicBezTo>
                    <a:pt x="139" y="332"/>
                    <a:pt x="143" y="331"/>
                    <a:pt x="143" y="331"/>
                  </a:cubicBezTo>
                  <a:cubicBezTo>
                    <a:pt x="143" y="331"/>
                    <a:pt x="142" y="330"/>
                    <a:pt x="144" y="331"/>
                  </a:cubicBezTo>
                  <a:cubicBezTo>
                    <a:pt x="145" y="332"/>
                    <a:pt x="146" y="333"/>
                    <a:pt x="146" y="333"/>
                  </a:cubicBezTo>
                  <a:cubicBezTo>
                    <a:pt x="146" y="333"/>
                    <a:pt x="147" y="335"/>
                    <a:pt x="147" y="336"/>
                  </a:cubicBezTo>
                  <a:cubicBezTo>
                    <a:pt x="147" y="337"/>
                    <a:pt x="148" y="339"/>
                    <a:pt x="148" y="339"/>
                  </a:cubicBezTo>
                  <a:cubicBezTo>
                    <a:pt x="148" y="339"/>
                    <a:pt x="145" y="340"/>
                    <a:pt x="150" y="340"/>
                  </a:cubicBezTo>
                  <a:cubicBezTo>
                    <a:pt x="155" y="340"/>
                    <a:pt x="155" y="340"/>
                    <a:pt x="155" y="340"/>
                  </a:cubicBezTo>
                  <a:cubicBezTo>
                    <a:pt x="159" y="340"/>
                    <a:pt x="159" y="340"/>
                    <a:pt x="159" y="340"/>
                  </a:cubicBezTo>
                  <a:cubicBezTo>
                    <a:pt x="163" y="341"/>
                    <a:pt x="163" y="341"/>
                    <a:pt x="163" y="341"/>
                  </a:cubicBezTo>
                  <a:cubicBezTo>
                    <a:pt x="170" y="344"/>
                    <a:pt x="170" y="344"/>
                    <a:pt x="170" y="344"/>
                  </a:cubicBezTo>
                  <a:cubicBezTo>
                    <a:pt x="177" y="348"/>
                    <a:pt x="177" y="348"/>
                    <a:pt x="177" y="348"/>
                  </a:cubicBezTo>
                  <a:cubicBezTo>
                    <a:pt x="177" y="348"/>
                    <a:pt x="176" y="351"/>
                    <a:pt x="178" y="351"/>
                  </a:cubicBezTo>
                  <a:cubicBezTo>
                    <a:pt x="179" y="351"/>
                    <a:pt x="183" y="351"/>
                    <a:pt x="183" y="351"/>
                  </a:cubicBezTo>
                  <a:cubicBezTo>
                    <a:pt x="186" y="359"/>
                    <a:pt x="186" y="359"/>
                    <a:pt x="186" y="359"/>
                  </a:cubicBezTo>
                  <a:cubicBezTo>
                    <a:pt x="181" y="359"/>
                    <a:pt x="181" y="359"/>
                    <a:pt x="181" y="359"/>
                  </a:cubicBezTo>
                  <a:cubicBezTo>
                    <a:pt x="184" y="367"/>
                    <a:pt x="184" y="367"/>
                    <a:pt x="184" y="367"/>
                  </a:cubicBezTo>
                  <a:cubicBezTo>
                    <a:pt x="186" y="371"/>
                    <a:pt x="186" y="371"/>
                    <a:pt x="186" y="371"/>
                  </a:cubicBezTo>
                  <a:cubicBezTo>
                    <a:pt x="185" y="376"/>
                    <a:pt x="185" y="376"/>
                    <a:pt x="185" y="376"/>
                  </a:cubicBezTo>
                  <a:cubicBezTo>
                    <a:pt x="182" y="379"/>
                    <a:pt x="182" y="379"/>
                    <a:pt x="182" y="379"/>
                  </a:cubicBezTo>
                  <a:cubicBezTo>
                    <a:pt x="182" y="379"/>
                    <a:pt x="182" y="381"/>
                    <a:pt x="182" y="381"/>
                  </a:cubicBezTo>
                  <a:cubicBezTo>
                    <a:pt x="182" y="382"/>
                    <a:pt x="184" y="382"/>
                    <a:pt x="184" y="382"/>
                  </a:cubicBezTo>
                  <a:cubicBezTo>
                    <a:pt x="184" y="382"/>
                    <a:pt x="186" y="384"/>
                    <a:pt x="186" y="385"/>
                  </a:cubicBezTo>
                  <a:cubicBezTo>
                    <a:pt x="186" y="386"/>
                    <a:pt x="189" y="387"/>
                    <a:pt x="189" y="388"/>
                  </a:cubicBezTo>
                  <a:cubicBezTo>
                    <a:pt x="190" y="389"/>
                    <a:pt x="193" y="392"/>
                    <a:pt x="193" y="392"/>
                  </a:cubicBezTo>
                  <a:cubicBezTo>
                    <a:pt x="194" y="394"/>
                    <a:pt x="194" y="394"/>
                    <a:pt x="194" y="394"/>
                  </a:cubicBezTo>
                  <a:cubicBezTo>
                    <a:pt x="198" y="396"/>
                    <a:pt x="198" y="396"/>
                    <a:pt x="198" y="396"/>
                  </a:cubicBezTo>
                  <a:cubicBezTo>
                    <a:pt x="198" y="396"/>
                    <a:pt x="198" y="396"/>
                    <a:pt x="198" y="397"/>
                  </a:cubicBezTo>
                  <a:cubicBezTo>
                    <a:pt x="198" y="399"/>
                    <a:pt x="200" y="401"/>
                    <a:pt x="200" y="401"/>
                  </a:cubicBezTo>
                  <a:cubicBezTo>
                    <a:pt x="204" y="404"/>
                    <a:pt x="204" y="404"/>
                    <a:pt x="204" y="404"/>
                  </a:cubicBezTo>
                  <a:cubicBezTo>
                    <a:pt x="204" y="404"/>
                    <a:pt x="204" y="403"/>
                    <a:pt x="204" y="405"/>
                  </a:cubicBezTo>
                  <a:cubicBezTo>
                    <a:pt x="204" y="407"/>
                    <a:pt x="204" y="410"/>
                    <a:pt x="204" y="410"/>
                  </a:cubicBezTo>
                  <a:cubicBezTo>
                    <a:pt x="208" y="410"/>
                    <a:pt x="208" y="410"/>
                    <a:pt x="208" y="410"/>
                  </a:cubicBezTo>
                  <a:cubicBezTo>
                    <a:pt x="207" y="414"/>
                    <a:pt x="207" y="414"/>
                    <a:pt x="207" y="414"/>
                  </a:cubicBezTo>
                  <a:cubicBezTo>
                    <a:pt x="207" y="414"/>
                    <a:pt x="205" y="414"/>
                    <a:pt x="207" y="417"/>
                  </a:cubicBezTo>
                  <a:cubicBezTo>
                    <a:pt x="209" y="419"/>
                    <a:pt x="209" y="421"/>
                    <a:pt x="209" y="421"/>
                  </a:cubicBezTo>
                  <a:cubicBezTo>
                    <a:pt x="216" y="426"/>
                    <a:pt x="216" y="426"/>
                    <a:pt x="216" y="426"/>
                  </a:cubicBezTo>
                  <a:cubicBezTo>
                    <a:pt x="220" y="426"/>
                    <a:pt x="220" y="426"/>
                    <a:pt x="220" y="426"/>
                  </a:cubicBezTo>
                  <a:cubicBezTo>
                    <a:pt x="224" y="425"/>
                    <a:pt x="224" y="425"/>
                    <a:pt x="224" y="425"/>
                  </a:cubicBezTo>
                  <a:cubicBezTo>
                    <a:pt x="226" y="421"/>
                    <a:pt x="226" y="421"/>
                    <a:pt x="226" y="421"/>
                  </a:cubicBezTo>
                  <a:cubicBezTo>
                    <a:pt x="226" y="421"/>
                    <a:pt x="229" y="421"/>
                    <a:pt x="232" y="422"/>
                  </a:cubicBezTo>
                  <a:cubicBezTo>
                    <a:pt x="234" y="423"/>
                    <a:pt x="238" y="422"/>
                    <a:pt x="238" y="422"/>
                  </a:cubicBezTo>
                  <a:cubicBezTo>
                    <a:pt x="238" y="422"/>
                    <a:pt x="238" y="422"/>
                    <a:pt x="238" y="424"/>
                  </a:cubicBezTo>
                  <a:cubicBezTo>
                    <a:pt x="239" y="426"/>
                    <a:pt x="241" y="425"/>
                    <a:pt x="241" y="425"/>
                  </a:cubicBezTo>
                  <a:cubicBezTo>
                    <a:pt x="241" y="425"/>
                    <a:pt x="244" y="425"/>
                    <a:pt x="244" y="426"/>
                  </a:cubicBezTo>
                  <a:cubicBezTo>
                    <a:pt x="244" y="427"/>
                    <a:pt x="246" y="428"/>
                    <a:pt x="247" y="430"/>
                  </a:cubicBezTo>
                  <a:cubicBezTo>
                    <a:pt x="248" y="432"/>
                    <a:pt x="248" y="431"/>
                    <a:pt x="249" y="432"/>
                  </a:cubicBezTo>
                  <a:cubicBezTo>
                    <a:pt x="249" y="433"/>
                    <a:pt x="245" y="434"/>
                    <a:pt x="250" y="434"/>
                  </a:cubicBezTo>
                  <a:cubicBezTo>
                    <a:pt x="254" y="435"/>
                    <a:pt x="264" y="436"/>
                    <a:pt x="264" y="436"/>
                  </a:cubicBezTo>
                  <a:cubicBezTo>
                    <a:pt x="264" y="436"/>
                    <a:pt x="270" y="434"/>
                    <a:pt x="273" y="434"/>
                  </a:cubicBezTo>
                  <a:cubicBezTo>
                    <a:pt x="276" y="434"/>
                    <a:pt x="276" y="435"/>
                    <a:pt x="276" y="435"/>
                  </a:cubicBezTo>
                  <a:cubicBezTo>
                    <a:pt x="279" y="435"/>
                    <a:pt x="279" y="435"/>
                    <a:pt x="279" y="435"/>
                  </a:cubicBezTo>
                  <a:cubicBezTo>
                    <a:pt x="279" y="435"/>
                    <a:pt x="281" y="434"/>
                    <a:pt x="281" y="433"/>
                  </a:cubicBezTo>
                  <a:cubicBezTo>
                    <a:pt x="281" y="432"/>
                    <a:pt x="282" y="429"/>
                    <a:pt x="282" y="429"/>
                  </a:cubicBezTo>
                  <a:cubicBezTo>
                    <a:pt x="282" y="429"/>
                    <a:pt x="281" y="427"/>
                    <a:pt x="283" y="427"/>
                  </a:cubicBezTo>
                  <a:cubicBezTo>
                    <a:pt x="285" y="427"/>
                    <a:pt x="286" y="426"/>
                    <a:pt x="286" y="426"/>
                  </a:cubicBezTo>
                  <a:cubicBezTo>
                    <a:pt x="289" y="424"/>
                    <a:pt x="289" y="424"/>
                    <a:pt x="289" y="424"/>
                  </a:cubicBezTo>
                  <a:cubicBezTo>
                    <a:pt x="288" y="416"/>
                    <a:pt x="288" y="416"/>
                    <a:pt x="288" y="416"/>
                  </a:cubicBezTo>
                  <a:cubicBezTo>
                    <a:pt x="288" y="416"/>
                    <a:pt x="288" y="413"/>
                    <a:pt x="287" y="412"/>
                  </a:cubicBezTo>
                  <a:cubicBezTo>
                    <a:pt x="285" y="411"/>
                    <a:pt x="282" y="408"/>
                    <a:pt x="282" y="408"/>
                  </a:cubicBezTo>
                  <a:cubicBezTo>
                    <a:pt x="281" y="405"/>
                    <a:pt x="281" y="405"/>
                    <a:pt x="281" y="405"/>
                  </a:cubicBezTo>
                  <a:cubicBezTo>
                    <a:pt x="277" y="402"/>
                    <a:pt x="277" y="402"/>
                    <a:pt x="277" y="402"/>
                  </a:cubicBezTo>
                  <a:cubicBezTo>
                    <a:pt x="277" y="402"/>
                    <a:pt x="276" y="400"/>
                    <a:pt x="275" y="400"/>
                  </a:cubicBezTo>
                  <a:cubicBezTo>
                    <a:pt x="274" y="401"/>
                    <a:pt x="275" y="401"/>
                    <a:pt x="273" y="404"/>
                  </a:cubicBezTo>
                  <a:cubicBezTo>
                    <a:pt x="271" y="406"/>
                    <a:pt x="268" y="407"/>
                    <a:pt x="268" y="407"/>
                  </a:cubicBezTo>
                  <a:cubicBezTo>
                    <a:pt x="262" y="409"/>
                    <a:pt x="262" y="409"/>
                    <a:pt x="262" y="409"/>
                  </a:cubicBezTo>
                  <a:cubicBezTo>
                    <a:pt x="262" y="409"/>
                    <a:pt x="258" y="407"/>
                    <a:pt x="257" y="405"/>
                  </a:cubicBezTo>
                  <a:cubicBezTo>
                    <a:pt x="256" y="404"/>
                    <a:pt x="249" y="398"/>
                    <a:pt x="249" y="398"/>
                  </a:cubicBezTo>
                  <a:cubicBezTo>
                    <a:pt x="249" y="398"/>
                    <a:pt x="245" y="395"/>
                    <a:pt x="244" y="395"/>
                  </a:cubicBezTo>
                  <a:cubicBezTo>
                    <a:pt x="242" y="395"/>
                    <a:pt x="240" y="395"/>
                    <a:pt x="240" y="395"/>
                  </a:cubicBezTo>
                  <a:cubicBezTo>
                    <a:pt x="237" y="390"/>
                    <a:pt x="237" y="390"/>
                    <a:pt x="237" y="390"/>
                  </a:cubicBezTo>
                  <a:cubicBezTo>
                    <a:pt x="236" y="389"/>
                    <a:pt x="236" y="389"/>
                    <a:pt x="236" y="389"/>
                  </a:cubicBezTo>
                  <a:cubicBezTo>
                    <a:pt x="236" y="389"/>
                    <a:pt x="233" y="386"/>
                    <a:pt x="235" y="386"/>
                  </a:cubicBezTo>
                  <a:cubicBezTo>
                    <a:pt x="238" y="386"/>
                    <a:pt x="239" y="383"/>
                    <a:pt x="239" y="383"/>
                  </a:cubicBezTo>
                  <a:cubicBezTo>
                    <a:pt x="239" y="380"/>
                    <a:pt x="239" y="380"/>
                    <a:pt x="239" y="380"/>
                  </a:cubicBezTo>
                  <a:cubicBezTo>
                    <a:pt x="239" y="378"/>
                    <a:pt x="239" y="378"/>
                    <a:pt x="239" y="378"/>
                  </a:cubicBezTo>
                  <a:cubicBezTo>
                    <a:pt x="238" y="373"/>
                    <a:pt x="238" y="373"/>
                    <a:pt x="238" y="373"/>
                  </a:cubicBezTo>
                  <a:cubicBezTo>
                    <a:pt x="238" y="373"/>
                    <a:pt x="237" y="368"/>
                    <a:pt x="238" y="367"/>
                  </a:cubicBezTo>
                  <a:cubicBezTo>
                    <a:pt x="240" y="367"/>
                    <a:pt x="246" y="366"/>
                    <a:pt x="246" y="366"/>
                  </a:cubicBezTo>
                  <a:cubicBezTo>
                    <a:pt x="246" y="366"/>
                    <a:pt x="249" y="367"/>
                    <a:pt x="252" y="368"/>
                  </a:cubicBezTo>
                  <a:cubicBezTo>
                    <a:pt x="254" y="368"/>
                    <a:pt x="256" y="369"/>
                    <a:pt x="256" y="369"/>
                  </a:cubicBezTo>
                  <a:cubicBezTo>
                    <a:pt x="256" y="369"/>
                    <a:pt x="262" y="372"/>
                    <a:pt x="263" y="373"/>
                  </a:cubicBezTo>
                  <a:cubicBezTo>
                    <a:pt x="263" y="374"/>
                    <a:pt x="265" y="375"/>
                    <a:pt x="267" y="376"/>
                  </a:cubicBezTo>
                  <a:cubicBezTo>
                    <a:pt x="270" y="378"/>
                    <a:pt x="276" y="376"/>
                    <a:pt x="276" y="376"/>
                  </a:cubicBezTo>
                  <a:cubicBezTo>
                    <a:pt x="276" y="376"/>
                    <a:pt x="279" y="375"/>
                    <a:pt x="281" y="375"/>
                  </a:cubicBezTo>
                  <a:cubicBezTo>
                    <a:pt x="282" y="375"/>
                    <a:pt x="291" y="375"/>
                    <a:pt x="291" y="375"/>
                  </a:cubicBezTo>
                  <a:cubicBezTo>
                    <a:pt x="291" y="375"/>
                    <a:pt x="295" y="375"/>
                    <a:pt x="296" y="375"/>
                  </a:cubicBezTo>
                  <a:cubicBezTo>
                    <a:pt x="297" y="375"/>
                    <a:pt x="301" y="375"/>
                    <a:pt x="301" y="375"/>
                  </a:cubicBezTo>
                  <a:cubicBezTo>
                    <a:pt x="309" y="377"/>
                    <a:pt x="309" y="377"/>
                    <a:pt x="309" y="377"/>
                  </a:cubicBezTo>
                  <a:cubicBezTo>
                    <a:pt x="315" y="374"/>
                    <a:pt x="315" y="374"/>
                    <a:pt x="315" y="374"/>
                  </a:cubicBezTo>
                  <a:cubicBezTo>
                    <a:pt x="315" y="374"/>
                    <a:pt x="315" y="369"/>
                    <a:pt x="317" y="369"/>
                  </a:cubicBezTo>
                  <a:cubicBezTo>
                    <a:pt x="318" y="369"/>
                    <a:pt x="320" y="369"/>
                    <a:pt x="322" y="369"/>
                  </a:cubicBezTo>
                  <a:cubicBezTo>
                    <a:pt x="324" y="370"/>
                    <a:pt x="330" y="368"/>
                    <a:pt x="330" y="368"/>
                  </a:cubicBezTo>
                  <a:cubicBezTo>
                    <a:pt x="324" y="360"/>
                    <a:pt x="324" y="360"/>
                    <a:pt x="324" y="360"/>
                  </a:cubicBezTo>
                  <a:cubicBezTo>
                    <a:pt x="324" y="360"/>
                    <a:pt x="324" y="360"/>
                    <a:pt x="322" y="356"/>
                  </a:cubicBezTo>
                  <a:cubicBezTo>
                    <a:pt x="321" y="352"/>
                    <a:pt x="318" y="348"/>
                    <a:pt x="318" y="348"/>
                  </a:cubicBezTo>
                  <a:cubicBezTo>
                    <a:pt x="318" y="348"/>
                    <a:pt x="314" y="347"/>
                    <a:pt x="311" y="346"/>
                  </a:cubicBezTo>
                  <a:cubicBezTo>
                    <a:pt x="308" y="345"/>
                    <a:pt x="310" y="346"/>
                    <a:pt x="308" y="344"/>
                  </a:cubicBezTo>
                  <a:cubicBezTo>
                    <a:pt x="306" y="343"/>
                    <a:pt x="297" y="338"/>
                    <a:pt x="297" y="338"/>
                  </a:cubicBezTo>
                  <a:cubicBezTo>
                    <a:pt x="297" y="338"/>
                    <a:pt x="293" y="337"/>
                    <a:pt x="292" y="335"/>
                  </a:cubicBezTo>
                  <a:cubicBezTo>
                    <a:pt x="291" y="332"/>
                    <a:pt x="292" y="323"/>
                    <a:pt x="292" y="323"/>
                  </a:cubicBezTo>
                  <a:cubicBezTo>
                    <a:pt x="293" y="318"/>
                    <a:pt x="293" y="318"/>
                    <a:pt x="293" y="318"/>
                  </a:cubicBezTo>
                  <a:cubicBezTo>
                    <a:pt x="298" y="308"/>
                    <a:pt x="298" y="308"/>
                    <a:pt x="298" y="308"/>
                  </a:cubicBezTo>
                  <a:cubicBezTo>
                    <a:pt x="300" y="299"/>
                    <a:pt x="300" y="299"/>
                    <a:pt x="300" y="299"/>
                  </a:cubicBezTo>
                  <a:cubicBezTo>
                    <a:pt x="310" y="287"/>
                    <a:pt x="310" y="287"/>
                    <a:pt x="310" y="287"/>
                  </a:cubicBezTo>
                  <a:cubicBezTo>
                    <a:pt x="313" y="278"/>
                    <a:pt x="313" y="278"/>
                    <a:pt x="313" y="278"/>
                  </a:cubicBezTo>
                  <a:cubicBezTo>
                    <a:pt x="315" y="269"/>
                    <a:pt x="315" y="269"/>
                    <a:pt x="315" y="269"/>
                  </a:cubicBezTo>
                  <a:cubicBezTo>
                    <a:pt x="315" y="260"/>
                    <a:pt x="315" y="260"/>
                    <a:pt x="315" y="260"/>
                  </a:cubicBezTo>
                  <a:cubicBezTo>
                    <a:pt x="315" y="253"/>
                    <a:pt x="315" y="253"/>
                    <a:pt x="315" y="253"/>
                  </a:cubicBezTo>
                  <a:cubicBezTo>
                    <a:pt x="328" y="253"/>
                    <a:pt x="328" y="253"/>
                    <a:pt x="328" y="253"/>
                  </a:cubicBezTo>
                  <a:cubicBezTo>
                    <a:pt x="328" y="256"/>
                    <a:pt x="328" y="256"/>
                    <a:pt x="328" y="256"/>
                  </a:cubicBezTo>
                  <a:cubicBezTo>
                    <a:pt x="328" y="256"/>
                    <a:pt x="330" y="252"/>
                    <a:pt x="331" y="252"/>
                  </a:cubicBezTo>
                  <a:cubicBezTo>
                    <a:pt x="332" y="252"/>
                    <a:pt x="340" y="247"/>
                    <a:pt x="340" y="247"/>
                  </a:cubicBezTo>
                  <a:cubicBezTo>
                    <a:pt x="343" y="249"/>
                    <a:pt x="343" y="249"/>
                    <a:pt x="343" y="249"/>
                  </a:cubicBezTo>
                  <a:cubicBezTo>
                    <a:pt x="351" y="251"/>
                    <a:pt x="351" y="251"/>
                    <a:pt x="351" y="251"/>
                  </a:cubicBezTo>
                  <a:cubicBezTo>
                    <a:pt x="351" y="251"/>
                    <a:pt x="354" y="252"/>
                    <a:pt x="353" y="254"/>
                  </a:cubicBezTo>
                  <a:cubicBezTo>
                    <a:pt x="352" y="256"/>
                    <a:pt x="352" y="256"/>
                    <a:pt x="353" y="256"/>
                  </a:cubicBezTo>
                  <a:cubicBezTo>
                    <a:pt x="354" y="256"/>
                    <a:pt x="358" y="253"/>
                    <a:pt x="358" y="253"/>
                  </a:cubicBezTo>
                  <a:cubicBezTo>
                    <a:pt x="365" y="256"/>
                    <a:pt x="365" y="256"/>
                    <a:pt x="365" y="256"/>
                  </a:cubicBezTo>
                  <a:cubicBezTo>
                    <a:pt x="359" y="249"/>
                    <a:pt x="359" y="249"/>
                    <a:pt x="359" y="249"/>
                  </a:cubicBezTo>
                  <a:cubicBezTo>
                    <a:pt x="359" y="249"/>
                    <a:pt x="358" y="244"/>
                    <a:pt x="358" y="242"/>
                  </a:cubicBezTo>
                  <a:cubicBezTo>
                    <a:pt x="358" y="240"/>
                    <a:pt x="357" y="232"/>
                    <a:pt x="357" y="232"/>
                  </a:cubicBezTo>
                  <a:cubicBezTo>
                    <a:pt x="356" y="226"/>
                    <a:pt x="356" y="226"/>
                    <a:pt x="356" y="226"/>
                  </a:cubicBezTo>
                  <a:cubicBezTo>
                    <a:pt x="354" y="221"/>
                    <a:pt x="354" y="221"/>
                    <a:pt x="354" y="221"/>
                  </a:cubicBezTo>
                  <a:cubicBezTo>
                    <a:pt x="351" y="218"/>
                    <a:pt x="351" y="218"/>
                    <a:pt x="351" y="218"/>
                  </a:cubicBezTo>
                  <a:cubicBezTo>
                    <a:pt x="350" y="213"/>
                    <a:pt x="350" y="213"/>
                    <a:pt x="350" y="213"/>
                  </a:cubicBezTo>
                  <a:cubicBezTo>
                    <a:pt x="348" y="209"/>
                    <a:pt x="348" y="209"/>
                    <a:pt x="348" y="209"/>
                  </a:cubicBezTo>
                  <a:cubicBezTo>
                    <a:pt x="341" y="205"/>
                    <a:pt x="341" y="205"/>
                    <a:pt x="341" y="205"/>
                  </a:cubicBezTo>
                  <a:cubicBezTo>
                    <a:pt x="336" y="204"/>
                    <a:pt x="336" y="204"/>
                    <a:pt x="336" y="204"/>
                  </a:cubicBezTo>
                  <a:cubicBezTo>
                    <a:pt x="332" y="205"/>
                    <a:pt x="332" y="205"/>
                    <a:pt x="332" y="205"/>
                  </a:cubicBezTo>
                  <a:cubicBezTo>
                    <a:pt x="328" y="205"/>
                    <a:pt x="328" y="205"/>
                    <a:pt x="328" y="205"/>
                  </a:cubicBezTo>
                  <a:cubicBezTo>
                    <a:pt x="325" y="200"/>
                    <a:pt x="325" y="200"/>
                    <a:pt x="325" y="200"/>
                  </a:cubicBezTo>
                  <a:cubicBezTo>
                    <a:pt x="325" y="200"/>
                    <a:pt x="324" y="193"/>
                    <a:pt x="324" y="192"/>
                  </a:cubicBezTo>
                  <a:cubicBezTo>
                    <a:pt x="324" y="191"/>
                    <a:pt x="322" y="184"/>
                    <a:pt x="322" y="184"/>
                  </a:cubicBezTo>
                  <a:cubicBezTo>
                    <a:pt x="321" y="176"/>
                    <a:pt x="321" y="176"/>
                    <a:pt x="321" y="176"/>
                  </a:cubicBezTo>
                  <a:cubicBezTo>
                    <a:pt x="318" y="168"/>
                    <a:pt x="318" y="168"/>
                    <a:pt x="318" y="168"/>
                  </a:cubicBezTo>
                  <a:cubicBezTo>
                    <a:pt x="318" y="168"/>
                    <a:pt x="316" y="163"/>
                    <a:pt x="315" y="161"/>
                  </a:cubicBezTo>
                  <a:cubicBezTo>
                    <a:pt x="314" y="159"/>
                    <a:pt x="312" y="155"/>
                    <a:pt x="312" y="155"/>
                  </a:cubicBezTo>
                  <a:cubicBezTo>
                    <a:pt x="310" y="148"/>
                    <a:pt x="310" y="148"/>
                    <a:pt x="310" y="148"/>
                  </a:cubicBezTo>
                  <a:cubicBezTo>
                    <a:pt x="302" y="146"/>
                    <a:pt x="302" y="146"/>
                    <a:pt x="302" y="146"/>
                  </a:cubicBezTo>
                  <a:cubicBezTo>
                    <a:pt x="289" y="142"/>
                    <a:pt x="289" y="142"/>
                    <a:pt x="289" y="142"/>
                  </a:cubicBezTo>
                  <a:cubicBezTo>
                    <a:pt x="282" y="139"/>
                    <a:pt x="282" y="139"/>
                    <a:pt x="282" y="139"/>
                  </a:cubicBezTo>
                  <a:cubicBezTo>
                    <a:pt x="283" y="136"/>
                    <a:pt x="283" y="136"/>
                    <a:pt x="283" y="136"/>
                  </a:cubicBezTo>
                  <a:cubicBezTo>
                    <a:pt x="287" y="135"/>
                    <a:pt x="287" y="135"/>
                    <a:pt x="287" y="135"/>
                  </a:cubicBezTo>
                  <a:cubicBezTo>
                    <a:pt x="287" y="135"/>
                    <a:pt x="289" y="135"/>
                    <a:pt x="291" y="135"/>
                  </a:cubicBezTo>
                  <a:cubicBezTo>
                    <a:pt x="294" y="135"/>
                    <a:pt x="296" y="135"/>
                    <a:pt x="298" y="135"/>
                  </a:cubicBezTo>
                  <a:cubicBezTo>
                    <a:pt x="300" y="135"/>
                    <a:pt x="303" y="135"/>
                    <a:pt x="303" y="135"/>
                  </a:cubicBezTo>
                  <a:cubicBezTo>
                    <a:pt x="307" y="130"/>
                    <a:pt x="307" y="130"/>
                    <a:pt x="307" y="130"/>
                  </a:cubicBezTo>
                  <a:cubicBezTo>
                    <a:pt x="322" y="122"/>
                    <a:pt x="322" y="122"/>
                    <a:pt x="322" y="122"/>
                  </a:cubicBezTo>
                  <a:cubicBezTo>
                    <a:pt x="329" y="121"/>
                    <a:pt x="329" y="121"/>
                    <a:pt x="329" y="121"/>
                  </a:cubicBezTo>
                  <a:cubicBezTo>
                    <a:pt x="336" y="121"/>
                    <a:pt x="336" y="121"/>
                    <a:pt x="336" y="121"/>
                  </a:cubicBezTo>
                  <a:cubicBezTo>
                    <a:pt x="336" y="121"/>
                    <a:pt x="336" y="125"/>
                    <a:pt x="338" y="126"/>
                  </a:cubicBezTo>
                  <a:cubicBezTo>
                    <a:pt x="340" y="127"/>
                    <a:pt x="341" y="127"/>
                    <a:pt x="342" y="128"/>
                  </a:cubicBezTo>
                  <a:cubicBezTo>
                    <a:pt x="344" y="128"/>
                    <a:pt x="350" y="129"/>
                    <a:pt x="350" y="129"/>
                  </a:cubicBezTo>
                  <a:cubicBezTo>
                    <a:pt x="354" y="131"/>
                    <a:pt x="354" y="131"/>
                    <a:pt x="354" y="131"/>
                  </a:cubicBezTo>
                  <a:cubicBezTo>
                    <a:pt x="358" y="137"/>
                    <a:pt x="358" y="137"/>
                    <a:pt x="358" y="137"/>
                  </a:cubicBezTo>
                  <a:cubicBezTo>
                    <a:pt x="365" y="141"/>
                    <a:pt x="365" y="141"/>
                    <a:pt x="365" y="141"/>
                  </a:cubicBezTo>
                  <a:cubicBezTo>
                    <a:pt x="365" y="141"/>
                    <a:pt x="366" y="144"/>
                    <a:pt x="365" y="145"/>
                  </a:cubicBezTo>
                  <a:cubicBezTo>
                    <a:pt x="364" y="146"/>
                    <a:pt x="365" y="149"/>
                    <a:pt x="361" y="151"/>
                  </a:cubicBezTo>
                  <a:cubicBezTo>
                    <a:pt x="357" y="153"/>
                    <a:pt x="352" y="157"/>
                    <a:pt x="351" y="157"/>
                  </a:cubicBezTo>
                  <a:cubicBezTo>
                    <a:pt x="350" y="158"/>
                    <a:pt x="347" y="162"/>
                    <a:pt x="347" y="162"/>
                  </a:cubicBezTo>
                  <a:cubicBezTo>
                    <a:pt x="345" y="166"/>
                    <a:pt x="345" y="166"/>
                    <a:pt x="345" y="166"/>
                  </a:cubicBezTo>
                  <a:cubicBezTo>
                    <a:pt x="346" y="169"/>
                    <a:pt x="346" y="169"/>
                    <a:pt x="346" y="169"/>
                  </a:cubicBezTo>
                  <a:cubicBezTo>
                    <a:pt x="346" y="169"/>
                    <a:pt x="346" y="170"/>
                    <a:pt x="346" y="171"/>
                  </a:cubicBezTo>
                  <a:cubicBezTo>
                    <a:pt x="345" y="173"/>
                    <a:pt x="344" y="176"/>
                    <a:pt x="344" y="176"/>
                  </a:cubicBezTo>
                  <a:cubicBezTo>
                    <a:pt x="345" y="181"/>
                    <a:pt x="345" y="181"/>
                    <a:pt x="345" y="181"/>
                  </a:cubicBezTo>
                  <a:cubicBezTo>
                    <a:pt x="345" y="181"/>
                    <a:pt x="346" y="183"/>
                    <a:pt x="347" y="185"/>
                  </a:cubicBezTo>
                  <a:cubicBezTo>
                    <a:pt x="347" y="186"/>
                    <a:pt x="356" y="188"/>
                    <a:pt x="356" y="188"/>
                  </a:cubicBezTo>
                  <a:cubicBezTo>
                    <a:pt x="365" y="189"/>
                    <a:pt x="365" y="189"/>
                    <a:pt x="365" y="189"/>
                  </a:cubicBezTo>
                  <a:cubicBezTo>
                    <a:pt x="372" y="196"/>
                    <a:pt x="372" y="196"/>
                    <a:pt x="372" y="196"/>
                  </a:cubicBezTo>
                  <a:cubicBezTo>
                    <a:pt x="378" y="199"/>
                    <a:pt x="378" y="199"/>
                    <a:pt x="378" y="199"/>
                  </a:cubicBezTo>
                  <a:cubicBezTo>
                    <a:pt x="385" y="198"/>
                    <a:pt x="385" y="198"/>
                    <a:pt x="385" y="198"/>
                  </a:cubicBezTo>
                  <a:cubicBezTo>
                    <a:pt x="392" y="193"/>
                    <a:pt x="392" y="193"/>
                    <a:pt x="392" y="193"/>
                  </a:cubicBezTo>
                  <a:cubicBezTo>
                    <a:pt x="397" y="190"/>
                    <a:pt x="397" y="190"/>
                    <a:pt x="397" y="190"/>
                  </a:cubicBezTo>
                  <a:cubicBezTo>
                    <a:pt x="397" y="190"/>
                    <a:pt x="400" y="186"/>
                    <a:pt x="401" y="185"/>
                  </a:cubicBezTo>
                  <a:cubicBezTo>
                    <a:pt x="402" y="184"/>
                    <a:pt x="405" y="181"/>
                    <a:pt x="405" y="181"/>
                  </a:cubicBezTo>
                  <a:cubicBezTo>
                    <a:pt x="405" y="181"/>
                    <a:pt x="407" y="179"/>
                    <a:pt x="407" y="178"/>
                  </a:cubicBezTo>
                  <a:cubicBezTo>
                    <a:pt x="407" y="177"/>
                    <a:pt x="406" y="169"/>
                    <a:pt x="406" y="169"/>
                  </a:cubicBezTo>
                  <a:cubicBezTo>
                    <a:pt x="404" y="163"/>
                    <a:pt x="404" y="163"/>
                    <a:pt x="404" y="163"/>
                  </a:cubicBezTo>
                  <a:cubicBezTo>
                    <a:pt x="401" y="156"/>
                    <a:pt x="401" y="156"/>
                    <a:pt x="401" y="156"/>
                  </a:cubicBezTo>
                  <a:cubicBezTo>
                    <a:pt x="401" y="156"/>
                    <a:pt x="399" y="153"/>
                    <a:pt x="399" y="151"/>
                  </a:cubicBezTo>
                  <a:cubicBezTo>
                    <a:pt x="399" y="150"/>
                    <a:pt x="398" y="146"/>
                    <a:pt x="398" y="146"/>
                  </a:cubicBezTo>
                  <a:cubicBezTo>
                    <a:pt x="394" y="142"/>
                    <a:pt x="394" y="142"/>
                    <a:pt x="394" y="142"/>
                  </a:cubicBezTo>
                  <a:cubicBezTo>
                    <a:pt x="396" y="138"/>
                    <a:pt x="396" y="138"/>
                    <a:pt x="396" y="138"/>
                  </a:cubicBezTo>
                  <a:cubicBezTo>
                    <a:pt x="398" y="135"/>
                    <a:pt x="398" y="135"/>
                    <a:pt x="398" y="135"/>
                  </a:cubicBezTo>
                  <a:cubicBezTo>
                    <a:pt x="403" y="129"/>
                    <a:pt x="403" y="129"/>
                    <a:pt x="403" y="129"/>
                  </a:cubicBezTo>
                  <a:cubicBezTo>
                    <a:pt x="405" y="125"/>
                    <a:pt x="405" y="125"/>
                    <a:pt x="405" y="125"/>
                  </a:cubicBezTo>
                  <a:cubicBezTo>
                    <a:pt x="401" y="120"/>
                    <a:pt x="401" y="120"/>
                    <a:pt x="401" y="120"/>
                  </a:cubicBezTo>
                  <a:cubicBezTo>
                    <a:pt x="398" y="119"/>
                    <a:pt x="398" y="119"/>
                    <a:pt x="398" y="119"/>
                  </a:cubicBezTo>
                  <a:cubicBezTo>
                    <a:pt x="404" y="116"/>
                    <a:pt x="404" y="116"/>
                    <a:pt x="404" y="116"/>
                  </a:cubicBezTo>
                  <a:cubicBezTo>
                    <a:pt x="408" y="114"/>
                    <a:pt x="408" y="114"/>
                    <a:pt x="408" y="114"/>
                  </a:cubicBezTo>
                  <a:cubicBezTo>
                    <a:pt x="413" y="102"/>
                    <a:pt x="413" y="102"/>
                    <a:pt x="413" y="102"/>
                  </a:cubicBezTo>
                  <a:cubicBezTo>
                    <a:pt x="416" y="95"/>
                    <a:pt x="416" y="95"/>
                    <a:pt x="416" y="95"/>
                  </a:cubicBezTo>
                  <a:cubicBezTo>
                    <a:pt x="420" y="84"/>
                    <a:pt x="420" y="84"/>
                    <a:pt x="420" y="84"/>
                  </a:cubicBezTo>
                  <a:cubicBezTo>
                    <a:pt x="420" y="84"/>
                    <a:pt x="422" y="76"/>
                    <a:pt x="422" y="75"/>
                  </a:cubicBezTo>
                  <a:cubicBezTo>
                    <a:pt x="422" y="74"/>
                    <a:pt x="425" y="72"/>
                    <a:pt x="425" y="72"/>
                  </a:cubicBezTo>
                  <a:cubicBezTo>
                    <a:pt x="429" y="67"/>
                    <a:pt x="429" y="67"/>
                    <a:pt x="429" y="67"/>
                  </a:cubicBezTo>
                  <a:cubicBezTo>
                    <a:pt x="432" y="61"/>
                    <a:pt x="432" y="61"/>
                    <a:pt x="432" y="61"/>
                  </a:cubicBezTo>
                  <a:cubicBezTo>
                    <a:pt x="434" y="57"/>
                    <a:pt x="434" y="57"/>
                    <a:pt x="434" y="57"/>
                  </a:cubicBezTo>
                  <a:cubicBezTo>
                    <a:pt x="439" y="49"/>
                    <a:pt x="439" y="49"/>
                    <a:pt x="439" y="49"/>
                  </a:cubicBezTo>
                  <a:cubicBezTo>
                    <a:pt x="443" y="51"/>
                    <a:pt x="443" y="51"/>
                    <a:pt x="443" y="51"/>
                  </a:cubicBezTo>
                  <a:cubicBezTo>
                    <a:pt x="443" y="51"/>
                    <a:pt x="445" y="53"/>
                    <a:pt x="445" y="55"/>
                  </a:cubicBezTo>
                  <a:cubicBezTo>
                    <a:pt x="445" y="57"/>
                    <a:pt x="444" y="58"/>
                    <a:pt x="445" y="58"/>
                  </a:cubicBezTo>
                  <a:cubicBezTo>
                    <a:pt x="447" y="58"/>
                    <a:pt x="446" y="58"/>
                    <a:pt x="447" y="57"/>
                  </a:cubicBezTo>
                  <a:cubicBezTo>
                    <a:pt x="449" y="55"/>
                    <a:pt x="450" y="51"/>
                    <a:pt x="450" y="50"/>
                  </a:cubicBezTo>
                  <a:cubicBezTo>
                    <a:pt x="450" y="49"/>
                    <a:pt x="452" y="49"/>
                    <a:pt x="450" y="48"/>
                  </a:cubicBezTo>
                  <a:cubicBezTo>
                    <a:pt x="447" y="47"/>
                    <a:pt x="443" y="45"/>
                    <a:pt x="443" y="45"/>
                  </a:cubicBezTo>
                  <a:cubicBezTo>
                    <a:pt x="443" y="45"/>
                    <a:pt x="439" y="44"/>
                    <a:pt x="439" y="43"/>
                  </a:cubicBezTo>
                  <a:cubicBezTo>
                    <a:pt x="440" y="42"/>
                    <a:pt x="443" y="33"/>
                    <a:pt x="443" y="33"/>
                  </a:cubicBezTo>
                  <a:cubicBezTo>
                    <a:pt x="447" y="23"/>
                    <a:pt x="447" y="23"/>
                    <a:pt x="447" y="23"/>
                  </a:cubicBezTo>
                  <a:cubicBezTo>
                    <a:pt x="447" y="17"/>
                    <a:pt x="447" y="17"/>
                    <a:pt x="447" y="17"/>
                  </a:cubicBezTo>
                  <a:cubicBezTo>
                    <a:pt x="450" y="12"/>
                    <a:pt x="450" y="12"/>
                    <a:pt x="450" y="12"/>
                  </a:cubicBezTo>
                  <a:cubicBezTo>
                    <a:pt x="453" y="8"/>
                    <a:pt x="455" y="2"/>
                    <a:pt x="460" y="0"/>
                  </a:cubicBezTo>
                  <a:cubicBezTo>
                    <a:pt x="1479" y="0"/>
                    <a:pt x="1479" y="0"/>
                    <a:pt x="1479" y="0"/>
                  </a:cubicBezTo>
                  <a:cubicBezTo>
                    <a:pt x="1479" y="736"/>
                    <a:pt x="1479" y="736"/>
                    <a:pt x="1479" y="736"/>
                  </a:cubicBezTo>
                  <a:cubicBezTo>
                    <a:pt x="1465" y="741"/>
                    <a:pt x="1465" y="741"/>
                    <a:pt x="1465" y="741"/>
                  </a:cubicBezTo>
                  <a:cubicBezTo>
                    <a:pt x="1463" y="741"/>
                    <a:pt x="1435" y="737"/>
                    <a:pt x="1436" y="746"/>
                  </a:cubicBezTo>
                  <a:cubicBezTo>
                    <a:pt x="1437" y="751"/>
                    <a:pt x="1442" y="752"/>
                    <a:pt x="1442" y="752"/>
                  </a:cubicBezTo>
                  <a:cubicBezTo>
                    <a:pt x="1455" y="764"/>
                    <a:pt x="1455" y="764"/>
                    <a:pt x="1455" y="764"/>
                  </a:cubicBezTo>
                  <a:cubicBezTo>
                    <a:pt x="1454" y="771"/>
                    <a:pt x="1454" y="771"/>
                    <a:pt x="1454" y="771"/>
                  </a:cubicBezTo>
                  <a:cubicBezTo>
                    <a:pt x="1462" y="773"/>
                    <a:pt x="1462" y="773"/>
                    <a:pt x="1462" y="773"/>
                  </a:cubicBezTo>
                  <a:cubicBezTo>
                    <a:pt x="1479" y="773"/>
                    <a:pt x="1479" y="773"/>
                    <a:pt x="1479" y="773"/>
                  </a:cubicBezTo>
                  <a:cubicBezTo>
                    <a:pt x="1479" y="785"/>
                    <a:pt x="1479" y="785"/>
                    <a:pt x="1479" y="785"/>
                  </a:cubicBezTo>
                  <a:cubicBezTo>
                    <a:pt x="1469" y="786"/>
                    <a:pt x="1458" y="788"/>
                    <a:pt x="1456" y="789"/>
                  </a:cubicBezTo>
                  <a:cubicBezTo>
                    <a:pt x="1445" y="801"/>
                    <a:pt x="1445" y="801"/>
                    <a:pt x="1445" y="801"/>
                  </a:cubicBezTo>
                  <a:cubicBezTo>
                    <a:pt x="1458" y="818"/>
                    <a:pt x="1458" y="818"/>
                    <a:pt x="1458" y="818"/>
                  </a:cubicBezTo>
                  <a:cubicBezTo>
                    <a:pt x="1457" y="829"/>
                    <a:pt x="1457" y="829"/>
                    <a:pt x="1457" y="829"/>
                  </a:cubicBezTo>
                  <a:cubicBezTo>
                    <a:pt x="1446" y="837"/>
                    <a:pt x="1446" y="837"/>
                    <a:pt x="1446" y="837"/>
                  </a:cubicBezTo>
                  <a:cubicBezTo>
                    <a:pt x="1455" y="846"/>
                    <a:pt x="1455" y="846"/>
                    <a:pt x="1455" y="846"/>
                  </a:cubicBezTo>
                  <a:cubicBezTo>
                    <a:pt x="1471" y="846"/>
                    <a:pt x="1471" y="846"/>
                    <a:pt x="1471" y="846"/>
                  </a:cubicBezTo>
                  <a:cubicBezTo>
                    <a:pt x="1479" y="852"/>
                    <a:pt x="1479" y="852"/>
                    <a:pt x="1479" y="852"/>
                  </a:cubicBezTo>
                  <a:cubicBezTo>
                    <a:pt x="1479" y="899"/>
                    <a:pt x="1479" y="899"/>
                    <a:pt x="1479" y="899"/>
                  </a:cubicBezTo>
                  <a:cubicBezTo>
                    <a:pt x="1476" y="899"/>
                    <a:pt x="1472" y="900"/>
                    <a:pt x="1467" y="900"/>
                  </a:cubicBezTo>
                  <a:cubicBezTo>
                    <a:pt x="1460" y="912"/>
                    <a:pt x="1460" y="912"/>
                    <a:pt x="1460" y="912"/>
                  </a:cubicBezTo>
                  <a:cubicBezTo>
                    <a:pt x="1409" y="903"/>
                    <a:pt x="1409" y="903"/>
                    <a:pt x="1409" y="903"/>
                  </a:cubicBezTo>
                  <a:cubicBezTo>
                    <a:pt x="1392" y="893"/>
                    <a:pt x="1392" y="893"/>
                    <a:pt x="1392" y="893"/>
                  </a:cubicBezTo>
                  <a:cubicBezTo>
                    <a:pt x="1379" y="902"/>
                    <a:pt x="1382" y="898"/>
                    <a:pt x="1371" y="910"/>
                  </a:cubicBezTo>
                  <a:cubicBezTo>
                    <a:pt x="1341" y="902"/>
                    <a:pt x="1341" y="902"/>
                    <a:pt x="1341" y="902"/>
                  </a:cubicBezTo>
                  <a:cubicBezTo>
                    <a:pt x="1322" y="911"/>
                    <a:pt x="1322" y="911"/>
                    <a:pt x="1322" y="911"/>
                  </a:cubicBezTo>
                  <a:cubicBezTo>
                    <a:pt x="1300" y="933"/>
                    <a:pt x="1300" y="933"/>
                    <a:pt x="1300" y="933"/>
                  </a:cubicBezTo>
                  <a:cubicBezTo>
                    <a:pt x="1263" y="931"/>
                    <a:pt x="1263" y="931"/>
                    <a:pt x="1263" y="931"/>
                  </a:cubicBezTo>
                  <a:cubicBezTo>
                    <a:pt x="1255" y="920"/>
                    <a:pt x="1255" y="920"/>
                    <a:pt x="1255" y="920"/>
                  </a:cubicBezTo>
                  <a:cubicBezTo>
                    <a:pt x="1253" y="930"/>
                    <a:pt x="1253" y="930"/>
                    <a:pt x="1253" y="930"/>
                  </a:cubicBezTo>
                  <a:cubicBezTo>
                    <a:pt x="1261" y="940"/>
                    <a:pt x="1261" y="940"/>
                    <a:pt x="1261" y="940"/>
                  </a:cubicBezTo>
                  <a:cubicBezTo>
                    <a:pt x="1247" y="947"/>
                    <a:pt x="1247" y="947"/>
                    <a:pt x="1247" y="947"/>
                  </a:cubicBezTo>
                  <a:cubicBezTo>
                    <a:pt x="1242" y="933"/>
                    <a:pt x="1242" y="933"/>
                    <a:pt x="1242" y="933"/>
                  </a:cubicBezTo>
                  <a:cubicBezTo>
                    <a:pt x="1230" y="918"/>
                    <a:pt x="1230" y="918"/>
                    <a:pt x="1230" y="918"/>
                  </a:cubicBezTo>
                  <a:cubicBezTo>
                    <a:pt x="1212" y="914"/>
                    <a:pt x="1212" y="914"/>
                    <a:pt x="1212" y="914"/>
                  </a:cubicBezTo>
                  <a:cubicBezTo>
                    <a:pt x="1202" y="907"/>
                    <a:pt x="1202" y="907"/>
                    <a:pt x="1202" y="907"/>
                  </a:cubicBezTo>
                  <a:cubicBezTo>
                    <a:pt x="1200" y="906"/>
                    <a:pt x="1163" y="910"/>
                    <a:pt x="1156" y="911"/>
                  </a:cubicBezTo>
                  <a:cubicBezTo>
                    <a:pt x="1147" y="905"/>
                    <a:pt x="1146" y="905"/>
                    <a:pt x="1136" y="900"/>
                  </a:cubicBezTo>
                  <a:cubicBezTo>
                    <a:pt x="1126" y="908"/>
                    <a:pt x="1126" y="908"/>
                    <a:pt x="1126" y="908"/>
                  </a:cubicBezTo>
                  <a:cubicBezTo>
                    <a:pt x="1126" y="908"/>
                    <a:pt x="1121" y="917"/>
                    <a:pt x="1113" y="917"/>
                  </a:cubicBezTo>
                  <a:cubicBezTo>
                    <a:pt x="1104" y="917"/>
                    <a:pt x="1105" y="905"/>
                    <a:pt x="1105" y="905"/>
                  </a:cubicBezTo>
                  <a:cubicBezTo>
                    <a:pt x="1092" y="907"/>
                    <a:pt x="1092" y="907"/>
                    <a:pt x="1092" y="907"/>
                  </a:cubicBezTo>
                  <a:cubicBezTo>
                    <a:pt x="1075" y="931"/>
                    <a:pt x="1075" y="931"/>
                    <a:pt x="1075" y="931"/>
                  </a:cubicBezTo>
                  <a:cubicBezTo>
                    <a:pt x="1054" y="949"/>
                    <a:pt x="1054" y="949"/>
                    <a:pt x="1054" y="949"/>
                  </a:cubicBezTo>
                  <a:cubicBezTo>
                    <a:pt x="1042" y="967"/>
                    <a:pt x="1042" y="967"/>
                    <a:pt x="1042" y="967"/>
                  </a:cubicBezTo>
                  <a:cubicBezTo>
                    <a:pt x="1019" y="976"/>
                    <a:pt x="1019" y="976"/>
                    <a:pt x="1019" y="976"/>
                  </a:cubicBezTo>
                  <a:cubicBezTo>
                    <a:pt x="1020" y="984"/>
                    <a:pt x="1020" y="984"/>
                    <a:pt x="1020" y="984"/>
                  </a:cubicBezTo>
                  <a:cubicBezTo>
                    <a:pt x="1043" y="1004"/>
                    <a:pt x="1043" y="1004"/>
                    <a:pt x="1043" y="1004"/>
                  </a:cubicBezTo>
                  <a:cubicBezTo>
                    <a:pt x="1027" y="1015"/>
                    <a:pt x="1027" y="1015"/>
                    <a:pt x="1027" y="1015"/>
                  </a:cubicBezTo>
                  <a:cubicBezTo>
                    <a:pt x="1003" y="990"/>
                    <a:pt x="1012" y="1009"/>
                    <a:pt x="982" y="986"/>
                  </a:cubicBezTo>
                  <a:cubicBezTo>
                    <a:pt x="977" y="1004"/>
                    <a:pt x="976" y="999"/>
                    <a:pt x="979" y="1014"/>
                  </a:cubicBezTo>
                  <a:cubicBezTo>
                    <a:pt x="966" y="1023"/>
                    <a:pt x="966" y="1023"/>
                    <a:pt x="966" y="1023"/>
                  </a:cubicBezTo>
                  <a:cubicBezTo>
                    <a:pt x="973" y="1050"/>
                    <a:pt x="968" y="1041"/>
                    <a:pt x="985" y="1059"/>
                  </a:cubicBezTo>
                  <a:cubicBezTo>
                    <a:pt x="975" y="1080"/>
                    <a:pt x="977" y="1071"/>
                    <a:pt x="978" y="1096"/>
                  </a:cubicBezTo>
                  <a:cubicBezTo>
                    <a:pt x="1001" y="1103"/>
                    <a:pt x="1001" y="1103"/>
                    <a:pt x="1001" y="1103"/>
                  </a:cubicBezTo>
                  <a:cubicBezTo>
                    <a:pt x="1007" y="1117"/>
                    <a:pt x="1007" y="1117"/>
                    <a:pt x="1007" y="1117"/>
                  </a:cubicBezTo>
                  <a:cubicBezTo>
                    <a:pt x="1022" y="1124"/>
                    <a:pt x="1022" y="1124"/>
                    <a:pt x="1022" y="1124"/>
                  </a:cubicBezTo>
                  <a:cubicBezTo>
                    <a:pt x="1037" y="1114"/>
                    <a:pt x="1037" y="1114"/>
                    <a:pt x="1037" y="1114"/>
                  </a:cubicBezTo>
                  <a:cubicBezTo>
                    <a:pt x="1059" y="1125"/>
                    <a:pt x="1059" y="1125"/>
                    <a:pt x="1059" y="1125"/>
                  </a:cubicBezTo>
                  <a:cubicBezTo>
                    <a:pt x="1088" y="1147"/>
                    <a:pt x="1088" y="1147"/>
                    <a:pt x="1088" y="1147"/>
                  </a:cubicBezTo>
                  <a:cubicBezTo>
                    <a:pt x="1105" y="1168"/>
                    <a:pt x="1105" y="1168"/>
                    <a:pt x="1105" y="1168"/>
                  </a:cubicBezTo>
                  <a:cubicBezTo>
                    <a:pt x="1095" y="1160"/>
                    <a:pt x="1095" y="1160"/>
                    <a:pt x="1095" y="1160"/>
                  </a:cubicBezTo>
                  <a:cubicBezTo>
                    <a:pt x="1089" y="1163"/>
                    <a:pt x="1089" y="1163"/>
                    <a:pt x="1089" y="1163"/>
                  </a:cubicBezTo>
                  <a:cubicBezTo>
                    <a:pt x="1093" y="1170"/>
                    <a:pt x="1093" y="1170"/>
                    <a:pt x="1093" y="1170"/>
                  </a:cubicBezTo>
                  <a:cubicBezTo>
                    <a:pt x="1114" y="1176"/>
                    <a:pt x="1114" y="1176"/>
                    <a:pt x="1114" y="1176"/>
                  </a:cubicBezTo>
                  <a:cubicBezTo>
                    <a:pt x="1113" y="1192"/>
                    <a:pt x="1113" y="1192"/>
                    <a:pt x="1113" y="1192"/>
                  </a:cubicBezTo>
                  <a:cubicBezTo>
                    <a:pt x="1097" y="1252"/>
                    <a:pt x="1097" y="1252"/>
                    <a:pt x="1097" y="1252"/>
                  </a:cubicBezTo>
                  <a:cubicBezTo>
                    <a:pt x="1084" y="1280"/>
                    <a:pt x="1084" y="1280"/>
                    <a:pt x="1084" y="1280"/>
                  </a:cubicBezTo>
                  <a:cubicBezTo>
                    <a:pt x="1081" y="1297"/>
                    <a:pt x="1081" y="1297"/>
                    <a:pt x="1081" y="1297"/>
                  </a:cubicBezTo>
                  <a:cubicBezTo>
                    <a:pt x="1079" y="1314"/>
                    <a:pt x="1079" y="1314"/>
                    <a:pt x="1079" y="1314"/>
                  </a:cubicBezTo>
                  <a:cubicBezTo>
                    <a:pt x="1083" y="1328"/>
                    <a:pt x="1083" y="1328"/>
                    <a:pt x="1083" y="1328"/>
                  </a:cubicBezTo>
                  <a:cubicBezTo>
                    <a:pt x="1083" y="1328"/>
                    <a:pt x="1083" y="1332"/>
                    <a:pt x="1087" y="1336"/>
                  </a:cubicBezTo>
                  <a:cubicBezTo>
                    <a:pt x="1091" y="1340"/>
                    <a:pt x="1092" y="1344"/>
                    <a:pt x="1097" y="1348"/>
                  </a:cubicBezTo>
                  <a:cubicBezTo>
                    <a:pt x="1102" y="1351"/>
                    <a:pt x="1100" y="1353"/>
                    <a:pt x="1118" y="1354"/>
                  </a:cubicBezTo>
                  <a:cubicBezTo>
                    <a:pt x="1135" y="1356"/>
                    <a:pt x="1119" y="1364"/>
                    <a:pt x="1120" y="1367"/>
                  </a:cubicBezTo>
                  <a:cubicBezTo>
                    <a:pt x="1121" y="1369"/>
                    <a:pt x="1122" y="1383"/>
                    <a:pt x="1129" y="1397"/>
                  </a:cubicBezTo>
                  <a:cubicBezTo>
                    <a:pt x="1136" y="1411"/>
                    <a:pt x="1140" y="1409"/>
                    <a:pt x="1151" y="1415"/>
                  </a:cubicBezTo>
                  <a:cubicBezTo>
                    <a:pt x="1162" y="1420"/>
                    <a:pt x="1157" y="1422"/>
                    <a:pt x="1164" y="1436"/>
                  </a:cubicBezTo>
                  <a:cubicBezTo>
                    <a:pt x="1171" y="1449"/>
                    <a:pt x="1188" y="1443"/>
                    <a:pt x="1191" y="1443"/>
                  </a:cubicBezTo>
                  <a:cubicBezTo>
                    <a:pt x="1193" y="1443"/>
                    <a:pt x="1195" y="1446"/>
                    <a:pt x="1198" y="1450"/>
                  </a:cubicBezTo>
                  <a:cubicBezTo>
                    <a:pt x="1198" y="1450"/>
                    <a:pt x="1198" y="1450"/>
                    <a:pt x="1198" y="1450"/>
                  </a:cubicBezTo>
                  <a:cubicBezTo>
                    <a:pt x="1198" y="1450"/>
                    <a:pt x="1192" y="1456"/>
                    <a:pt x="1190" y="1457"/>
                  </a:cubicBezTo>
                  <a:cubicBezTo>
                    <a:pt x="1189" y="1458"/>
                    <a:pt x="1188" y="1459"/>
                    <a:pt x="1187" y="1460"/>
                  </a:cubicBezTo>
                  <a:cubicBezTo>
                    <a:pt x="1186" y="1462"/>
                    <a:pt x="1189" y="1463"/>
                    <a:pt x="1187" y="1464"/>
                  </a:cubicBezTo>
                  <a:cubicBezTo>
                    <a:pt x="1185" y="1465"/>
                    <a:pt x="1183" y="1469"/>
                    <a:pt x="1183" y="1471"/>
                  </a:cubicBezTo>
                  <a:cubicBezTo>
                    <a:pt x="1184" y="1473"/>
                    <a:pt x="1182" y="1476"/>
                    <a:pt x="1182" y="1476"/>
                  </a:cubicBezTo>
                  <a:cubicBezTo>
                    <a:pt x="1182" y="1476"/>
                    <a:pt x="1178" y="1481"/>
                    <a:pt x="1173" y="1481"/>
                  </a:cubicBezTo>
                  <a:cubicBezTo>
                    <a:pt x="1169" y="1482"/>
                    <a:pt x="1166" y="1480"/>
                    <a:pt x="1162" y="1479"/>
                  </a:cubicBezTo>
                  <a:cubicBezTo>
                    <a:pt x="1158" y="1478"/>
                    <a:pt x="1158" y="1478"/>
                    <a:pt x="1158" y="1478"/>
                  </a:cubicBezTo>
                  <a:cubicBezTo>
                    <a:pt x="1158" y="1478"/>
                    <a:pt x="1155" y="1478"/>
                    <a:pt x="1151" y="1477"/>
                  </a:cubicBezTo>
                  <a:cubicBezTo>
                    <a:pt x="1147" y="1475"/>
                    <a:pt x="1150" y="1475"/>
                    <a:pt x="1150" y="1475"/>
                  </a:cubicBezTo>
                  <a:cubicBezTo>
                    <a:pt x="1146" y="1471"/>
                    <a:pt x="1146" y="1471"/>
                    <a:pt x="1146" y="1471"/>
                  </a:cubicBezTo>
                  <a:cubicBezTo>
                    <a:pt x="1142" y="1466"/>
                    <a:pt x="1142" y="1466"/>
                    <a:pt x="1142" y="1466"/>
                  </a:cubicBezTo>
                  <a:cubicBezTo>
                    <a:pt x="1142" y="1466"/>
                    <a:pt x="1141" y="1465"/>
                    <a:pt x="1141" y="1463"/>
                  </a:cubicBezTo>
                  <a:cubicBezTo>
                    <a:pt x="1140" y="1461"/>
                    <a:pt x="1140" y="1463"/>
                    <a:pt x="1138" y="1463"/>
                  </a:cubicBezTo>
                  <a:cubicBezTo>
                    <a:pt x="1136" y="1463"/>
                    <a:pt x="1135" y="1464"/>
                    <a:pt x="1133" y="1463"/>
                  </a:cubicBezTo>
                  <a:cubicBezTo>
                    <a:pt x="1132" y="1462"/>
                    <a:pt x="1132" y="1461"/>
                    <a:pt x="1132" y="1460"/>
                  </a:cubicBezTo>
                  <a:cubicBezTo>
                    <a:pt x="1132" y="1459"/>
                    <a:pt x="1129" y="1457"/>
                    <a:pt x="1126" y="1457"/>
                  </a:cubicBezTo>
                  <a:cubicBezTo>
                    <a:pt x="1123" y="1456"/>
                    <a:pt x="1124" y="1454"/>
                    <a:pt x="1120" y="1454"/>
                  </a:cubicBezTo>
                  <a:cubicBezTo>
                    <a:pt x="1116" y="1454"/>
                    <a:pt x="1119" y="1451"/>
                    <a:pt x="1119" y="1449"/>
                  </a:cubicBezTo>
                  <a:cubicBezTo>
                    <a:pt x="1118" y="1448"/>
                    <a:pt x="1115" y="1451"/>
                    <a:pt x="1114" y="1452"/>
                  </a:cubicBezTo>
                  <a:cubicBezTo>
                    <a:pt x="1113" y="1453"/>
                    <a:pt x="1112" y="1455"/>
                    <a:pt x="1110" y="1455"/>
                  </a:cubicBezTo>
                  <a:cubicBezTo>
                    <a:pt x="1109" y="1456"/>
                    <a:pt x="1108" y="1450"/>
                    <a:pt x="1108" y="1450"/>
                  </a:cubicBezTo>
                  <a:cubicBezTo>
                    <a:pt x="1108" y="1450"/>
                    <a:pt x="1108" y="1450"/>
                    <a:pt x="1104" y="1450"/>
                  </a:cubicBezTo>
                  <a:cubicBezTo>
                    <a:pt x="1099" y="1450"/>
                    <a:pt x="1102" y="1452"/>
                    <a:pt x="1102" y="1452"/>
                  </a:cubicBezTo>
                  <a:cubicBezTo>
                    <a:pt x="1099" y="1459"/>
                    <a:pt x="1099" y="1459"/>
                    <a:pt x="1099" y="1459"/>
                  </a:cubicBezTo>
                  <a:cubicBezTo>
                    <a:pt x="1094" y="1463"/>
                    <a:pt x="1094" y="1463"/>
                    <a:pt x="1094" y="1463"/>
                  </a:cubicBezTo>
                  <a:cubicBezTo>
                    <a:pt x="1094" y="1463"/>
                    <a:pt x="1095" y="1466"/>
                    <a:pt x="1096" y="1468"/>
                  </a:cubicBezTo>
                  <a:cubicBezTo>
                    <a:pt x="1096" y="1470"/>
                    <a:pt x="1099" y="1471"/>
                    <a:pt x="1099" y="1471"/>
                  </a:cubicBezTo>
                  <a:cubicBezTo>
                    <a:pt x="1099" y="1471"/>
                    <a:pt x="1102" y="1473"/>
                    <a:pt x="1105" y="1475"/>
                  </a:cubicBezTo>
                  <a:cubicBezTo>
                    <a:pt x="1108" y="1477"/>
                    <a:pt x="1107" y="1477"/>
                    <a:pt x="1109" y="1477"/>
                  </a:cubicBezTo>
                  <a:cubicBezTo>
                    <a:pt x="1111" y="1478"/>
                    <a:pt x="1114" y="1479"/>
                    <a:pt x="1118" y="1481"/>
                  </a:cubicBezTo>
                  <a:cubicBezTo>
                    <a:pt x="1122" y="1482"/>
                    <a:pt x="1120" y="1481"/>
                    <a:pt x="1126" y="1486"/>
                  </a:cubicBezTo>
                  <a:cubicBezTo>
                    <a:pt x="1131" y="1490"/>
                    <a:pt x="1125" y="1486"/>
                    <a:pt x="1124" y="1489"/>
                  </a:cubicBezTo>
                  <a:cubicBezTo>
                    <a:pt x="1123" y="1493"/>
                    <a:pt x="1117" y="1485"/>
                    <a:pt x="1113" y="1487"/>
                  </a:cubicBezTo>
                  <a:cubicBezTo>
                    <a:pt x="1109" y="1488"/>
                    <a:pt x="1108" y="1485"/>
                    <a:pt x="1105" y="1486"/>
                  </a:cubicBezTo>
                  <a:cubicBezTo>
                    <a:pt x="1105" y="1486"/>
                    <a:pt x="1105" y="1486"/>
                    <a:pt x="1105" y="1486"/>
                  </a:cubicBezTo>
                  <a:cubicBezTo>
                    <a:pt x="1104" y="1486"/>
                    <a:pt x="1104" y="1486"/>
                    <a:pt x="1104" y="1486"/>
                  </a:cubicBezTo>
                  <a:cubicBezTo>
                    <a:pt x="1104" y="1485"/>
                    <a:pt x="1103" y="1484"/>
                    <a:pt x="1103" y="1483"/>
                  </a:cubicBezTo>
                  <a:cubicBezTo>
                    <a:pt x="1102" y="1482"/>
                    <a:pt x="1097" y="1482"/>
                    <a:pt x="1097" y="1482"/>
                  </a:cubicBezTo>
                  <a:cubicBezTo>
                    <a:pt x="1093" y="1481"/>
                    <a:pt x="1093" y="1481"/>
                    <a:pt x="1093" y="1481"/>
                  </a:cubicBezTo>
                  <a:cubicBezTo>
                    <a:pt x="1090" y="1480"/>
                    <a:pt x="1090" y="1480"/>
                    <a:pt x="1090" y="1480"/>
                  </a:cubicBezTo>
                  <a:cubicBezTo>
                    <a:pt x="1087" y="1475"/>
                    <a:pt x="1087" y="1475"/>
                    <a:pt x="1087" y="1475"/>
                  </a:cubicBezTo>
                  <a:cubicBezTo>
                    <a:pt x="1084" y="1473"/>
                    <a:pt x="1084" y="1473"/>
                    <a:pt x="1084" y="1473"/>
                  </a:cubicBezTo>
                  <a:cubicBezTo>
                    <a:pt x="1081" y="1469"/>
                    <a:pt x="1081" y="1469"/>
                    <a:pt x="1081" y="1469"/>
                  </a:cubicBezTo>
                  <a:cubicBezTo>
                    <a:pt x="1082" y="1467"/>
                    <a:pt x="1082" y="1467"/>
                    <a:pt x="1082" y="1467"/>
                  </a:cubicBezTo>
                  <a:cubicBezTo>
                    <a:pt x="1085" y="1463"/>
                    <a:pt x="1085" y="1463"/>
                    <a:pt x="1085" y="1463"/>
                  </a:cubicBezTo>
                  <a:cubicBezTo>
                    <a:pt x="1085" y="1463"/>
                    <a:pt x="1086" y="1463"/>
                    <a:pt x="1087" y="1461"/>
                  </a:cubicBezTo>
                  <a:cubicBezTo>
                    <a:pt x="1089" y="1458"/>
                    <a:pt x="1087" y="1458"/>
                    <a:pt x="1087" y="1458"/>
                  </a:cubicBezTo>
                  <a:cubicBezTo>
                    <a:pt x="1087" y="1458"/>
                    <a:pt x="1083" y="1456"/>
                    <a:pt x="1081" y="1455"/>
                  </a:cubicBezTo>
                  <a:cubicBezTo>
                    <a:pt x="1079" y="1454"/>
                    <a:pt x="1076" y="1457"/>
                    <a:pt x="1076" y="1457"/>
                  </a:cubicBezTo>
                  <a:cubicBezTo>
                    <a:pt x="1070" y="1456"/>
                    <a:pt x="1070" y="1456"/>
                    <a:pt x="1070" y="1456"/>
                  </a:cubicBezTo>
                  <a:cubicBezTo>
                    <a:pt x="1065" y="1456"/>
                    <a:pt x="1065" y="1456"/>
                    <a:pt x="1065" y="1456"/>
                  </a:cubicBezTo>
                  <a:cubicBezTo>
                    <a:pt x="1061" y="1452"/>
                    <a:pt x="1061" y="1452"/>
                    <a:pt x="1061" y="1452"/>
                  </a:cubicBezTo>
                  <a:cubicBezTo>
                    <a:pt x="1054" y="1450"/>
                    <a:pt x="1054" y="1450"/>
                    <a:pt x="1054" y="1450"/>
                  </a:cubicBezTo>
                  <a:cubicBezTo>
                    <a:pt x="1050" y="1448"/>
                    <a:pt x="1050" y="1448"/>
                    <a:pt x="1050" y="1448"/>
                  </a:cubicBezTo>
                  <a:cubicBezTo>
                    <a:pt x="1050" y="1448"/>
                    <a:pt x="1050" y="1440"/>
                    <a:pt x="1050" y="1439"/>
                  </a:cubicBezTo>
                  <a:cubicBezTo>
                    <a:pt x="1050" y="1437"/>
                    <a:pt x="1050" y="1434"/>
                    <a:pt x="1050" y="1434"/>
                  </a:cubicBezTo>
                  <a:cubicBezTo>
                    <a:pt x="1050" y="1434"/>
                    <a:pt x="1044" y="1433"/>
                    <a:pt x="1041" y="1434"/>
                  </a:cubicBezTo>
                  <a:cubicBezTo>
                    <a:pt x="1039" y="1435"/>
                    <a:pt x="1036" y="1434"/>
                    <a:pt x="1036" y="1434"/>
                  </a:cubicBezTo>
                  <a:cubicBezTo>
                    <a:pt x="1036" y="1434"/>
                    <a:pt x="1028" y="1433"/>
                    <a:pt x="1027" y="1431"/>
                  </a:cubicBezTo>
                  <a:cubicBezTo>
                    <a:pt x="1027" y="1429"/>
                    <a:pt x="1027" y="1430"/>
                    <a:pt x="1026" y="1430"/>
                  </a:cubicBezTo>
                  <a:cubicBezTo>
                    <a:pt x="1024" y="1430"/>
                    <a:pt x="1018" y="1430"/>
                    <a:pt x="1018" y="1430"/>
                  </a:cubicBezTo>
                  <a:cubicBezTo>
                    <a:pt x="1012" y="1428"/>
                    <a:pt x="1012" y="1428"/>
                    <a:pt x="1012" y="1428"/>
                  </a:cubicBezTo>
                  <a:cubicBezTo>
                    <a:pt x="1012" y="1437"/>
                    <a:pt x="1012" y="1437"/>
                    <a:pt x="1012" y="1437"/>
                  </a:cubicBezTo>
                  <a:cubicBezTo>
                    <a:pt x="1011" y="1435"/>
                    <a:pt x="1011" y="1435"/>
                    <a:pt x="1011" y="1435"/>
                  </a:cubicBezTo>
                  <a:cubicBezTo>
                    <a:pt x="1001" y="1434"/>
                    <a:pt x="1001" y="1434"/>
                    <a:pt x="1001" y="1434"/>
                  </a:cubicBezTo>
                  <a:cubicBezTo>
                    <a:pt x="995" y="1437"/>
                    <a:pt x="995" y="1437"/>
                    <a:pt x="995" y="1437"/>
                  </a:cubicBezTo>
                  <a:cubicBezTo>
                    <a:pt x="990" y="1439"/>
                    <a:pt x="990" y="1439"/>
                    <a:pt x="990" y="1439"/>
                  </a:cubicBezTo>
                  <a:cubicBezTo>
                    <a:pt x="990" y="1442"/>
                    <a:pt x="990" y="1442"/>
                    <a:pt x="990" y="1442"/>
                  </a:cubicBezTo>
                  <a:cubicBezTo>
                    <a:pt x="988" y="1445"/>
                    <a:pt x="988" y="1445"/>
                    <a:pt x="988" y="1445"/>
                  </a:cubicBezTo>
                  <a:cubicBezTo>
                    <a:pt x="988" y="1445"/>
                    <a:pt x="985" y="1446"/>
                    <a:pt x="983" y="1446"/>
                  </a:cubicBezTo>
                  <a:cubicBezTo>
                    <a:pt x="983" y="1447"/>
                    <a:pt x="982" y="1449"/>
                    <a:pt x="982" y="1450"/>
                  </a:cubicBezTo>
                  <a:cubicBezTo>
                    <a:pt x="981" y="1451"/>
                    <a:pt x="979" y="1451"/>
                    <a:pt x="979" y="1451"/>
                  </a:cubicBezTo>
                  <a:cubicBezTo>
                    <a:pt x="975" y="1450"/>
                    <a:pt x="975" y="1450"/>
                    <a:pt x="975" y="1450"/>
                  </a:cubicBezTo>
                  <a:cubicBezTo>
                    <a:pt x="972" y="1450"/>
                    <a:pt x="972" y="1450"/>
                    <a:pt x="972" y="1450"/>
                  </a:cubicBezTo>
                  <a:cubicBezTo>
                    <a:pt x="970" y="1448"/>
                    <a:pt x="970" y="1448"/>
                    <a:pt x="970" y="1448"/>
                  </a:cubicBezTo>
                  <a:cubicBezTo>
                    <a:pt x="972" y="1444"/>
                    <a:pt x="972" y="1444"/>
                    <a:pt x="972" y="1444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66" y="1442"/>
                    <a:pt x="966" y="1442"/>
                    <a:pt x="966" y="1442"/>
                  </a:cubicBezTo>
                  <a:cubicBezTo>
                    <a:pt x="960" y="1440"/>
                    <a:pt x="960" y="1440"/>
                    <a:pt x="960" y="1440"/>
                  </a:cubicBezTo>
                  <a:cubicBezTo>
                    <a:pt x="947" y="1439"/>
                    <a:pt x="947" y="1439"/>
                    <a:pt x="947" y="1439"/>
                  </a:cubicBezTo>
                  <a:cubicBezTo>
                    <a:pt x="939" y="1437"/>
                    <a:pt x="939" y="1437"/>
                    <a:pt x="939" y="1437"/>
                  </a:cubicBezTo>
                  <a:cubicBezTo>
                    <a:pt x="934" y="1432"/>
                    <a:pt x="934" y="1432"/>
                    <a:pt x="934" y="1432"/>
                  </a:cubicBezTo>
                  <a:cubicBezTo>
                    <a:pt x="926" y="1430"/>
                    <a:pt x="926" y="1430"/>
                    <a:pt x="926" y="1430"/>
                  </a:cubicBezTo>
                  <a:cubicBezTo>
                    <a:pt x="919" y="1435"/>
                    <a:pt x="919" y="1435"/>
                    <a:pt x="919" y="1435"/>
                  </a:cubicBezTo>
                  <a:cubicBezTo>
                    <a:pt x="919" y="1435"/>
                    <a:pt x="912" y="1432"/>
                    <a:pt x="909" y="1432"/>
                  </a:cubicBezTo>
                  <a:cubicBezTo>
                    <a:pt x="907" y="1433"/>
                    <a:pt x="903" y="1434"/>
                    <a:pt x="902" y="1435"/>
                  </a:cubicBezTo>
                  <a:cubicBezTo>
                    <a:pt x="901" y="1435"/>
                    <a:pt x="901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6" y="1439"/>
                    <a:pt x="894" y="1438"/>
                    <a:pt x="892" y="1438"/>
                  </a:cubicBezTo>
                  <a:cubicBezTo>
                    <a:pt x="891" y="1439"/>
                    <a:pt x="890" y="1440"/>
                    <a:pt x="888" y="1440"/>
                  </a:cubicBezTo>
                  <a:cubicBezTo>
                    <a:pt x="886" y="1440"/>
                    <a:pt x="885" y="1439"/>
                    <a:pt x="883" y="1439"/>
                  </a:cubicBezTo>
                  <a:cubicBezTo>
                    <a:pt x="882" y="1440"/>
                    <a:pt x="881" y="1441"/>
                    <a:pt x="879" y="1441"/>
                  </a:cubicBezTo>
                  <a:cubicBezTo>
                    <a:pt x="877" y="1441"/>
                    <a:pt x="876" y="1439"/>
                    <a:pt x="876" y="1439"/>
                  </a:cubicBezTo>
                  <a:cubicBezTo>
                    <a:pt x="873" y="1439"/>
                    <a:pt x="873" y="1439"/>
                    <a:pt x="873" y="1439"/>
                  </a:cubicBezTo>
                  <a:cubicBezTo>
                    <a:pt x="870" y="1436"/>
                    <a:pt x="870" y="1436"/>
                    <a:pt x="870" y="1436"/>
                  </a:cubicBezTo>
                  <a:cubicBezTo>
                    <a:pt x="870" y="1436"/>
                    <a:pt x="869" y="1438"/>
                    <a:pt x="866" y="1438"/>
                  </a:cubicBezTo>
                  <a:cubicBezTo>
                    <a:pt x="864" y="1437"/>
                    <a:pt x="862" y="1436"/>
                    <a:pt x="860" y="1437"/>
                  </a:cubicBezTo>
                  <a:cubicBezTo>
                    <a:pt x="858" y="1437"/>
                    <a:pt x="855" y="1438"/>
                    <a:pt x="855" y="1438"/>
                  </a:cubicBezTo>
                  <a:cubicBezTo>
                    <a:pt x="847" y="1435"/>
                    <a:pt x="847" y="1435"/>
                    <a:pt x="847" y="1435"/>
                  </a:cubicBezTo>
                  <a:cubicBezTo>
                    <a:pt x="842" y="1434"/>
                    <a:pt x="842" y="1434"/>
                    <a:pt x="842" y="1434"/>
                  </a:cubicBezTo>
                  <a:cubicBezTo>
                    <a:pt x="838" y="1433"/>
                    <a:pt x="838" y="1433"/>
                    <a:pt x="838" y="1433"/>
                  </a:cubicBezTo>
                  <a:cubicBezTo>
                    <a:pt x="836" y="1436"/>
                    <a:pt x="836" y="1436"/>
                    <a:pt x="836" y="1436"/>
                  </a:cubicBezTo>
                  <a:cubicBezTo>
                    <a:pt x="831" y="1436"/>
                    <a:pt x="831" y="1436"/>
                    <a:pt x="831" y="1436"/>
                  </a:cubicBezTo>
                  <a:cubicBezTo>
                    <a:pt x="831" y="1436"/>
                    <a:pt x="825" y="1434"/>
                    <a:pt x="821" y="1435"/>
                  </a:cubicBezTo>
                  <a:cubicBezTo>
                    <a:pt x="820" y="1435"/>
                    <a:pt x="817" y="1438"/>
                    <a:pt x="816" y="1438"/>
                  </a:cubicBezTo>
                  <a:cubicBezTo>
                    <a:pt x="815" y="1439"/>
                    <a:pt x="819" y="1442"/>
                    <a:pt x="817" y="1442"/>
                  </a:cubicBezTo>
                  <a:cubicBezTo>
                    <a:pt x="787" y="1439"/>
                    <a:pt x="752" y="1427"/>
                    <a:pt x="722" y="1419"/>
                  </a:cubicBezTo>
                  <a:cubicBezTo>
                    <a:pt x="722" y="1419"/>
                    <a:pt x="697" y="1413"/>
                    <a:pt x="693" y="1413"/>
                  </a:cubicBezTo>
                  <a:cubicBezTo>
                    <a:pt x="689" y="1413"/>
                    <a:pt x="681" y="1402"/>
                    <a:pt x="681" y="1399"/>
                  </a:cubicBezTo>
                  <a:cubicBezTo>
                    <a:pt x="681" y="1396"/>
                    <a:pt x="680" y="1387"/>
                    <a:pt x="684" y="1385"/>
                  </a:cubicBezTo>
                  <a:cubicBezTo>
                    <a:pt x="688" y="1383"/>
                    <a:pt x="688" y="1383"/>
                    <a:pt x="695" y="1377"/>
                  </a:cubicBezTo>
                  <a:cubicBezTo>
                    <a:pt x="701" y="1370"/>
                    <a:pt x="701" y="1365"/>
                    <a:pt x="701" y="1365"/>
                  </a:cubicBezTo>
                  <a:cubicBezTo>
                    <a:pt x="686" y="1356"/>
                    <a:pt x="686" y="1356"/>
                    <a:pt x="686" y="1356"/>
                  </a:cubicBezTo>
                  <a:cubicBezTo>
                    <a:pt x="686" y="1356"/>
                    <a:pt x="669" y="1365"/>
                    <a:pt x="666" y="1363"/>
                  </a:cubicBezTo>
                  <a:cubicBezTo>
                    <a:pt x="662" y="1361"/>
                    <a:pt x="646" y="1372"/>
                    <a:pt x="646" y="1372"/>
                  </a:cubicBezTo>
                  <a:cubicBezTo>
                    <a:pt x="630" y="1373"/>
                    <a:pt x="630" y="1373"/>
                    <a:pt x="630" y="1373"/>
                  </a:cubicBezTo>
                  <a:cubicBezTo>
                    <a:pt x="630" y="1371"/>
                    <a:pt x="630" y="1371"/>
                    <a:pt x="630" y="1371"/>
                  </a:cubicBezTo>
                  <a:cubicBezTo>
                    <a:pt x="630" y="1371"/>
                    <a:pt x="633" y="1361"/>
                    <a:pt x="637" y="1363"/>
                  </a:cubicBezTo>
                  <a:cubicBezTo>
                    <a:pt x="641" y="1351"/>
                    <a:pt x="641" y="1351"/>
                    <a:pt x="641" y="1351"/>
                  </a:cubicBezTo>
                  <a:cubicBezTo>
                    <a:pt x="639" y="1337"/>
                    <a:pt x="639" y="1337"/>
                    <a:pt x="639" y="1337"/>
                  </a:cubicBezTo>
                  <a:cubicBezTo>
                    <a:pt x="635" y="1318"/>
                    <a:pt x="635" y="1318"/>
                    <a:pt x="635" y="1318"/>
                  </a:cubicBezTo>
                  <a:cubicBezTo>
                    <a:pt x="655" y="1317"/>
                    <a:pt x="655" y="1317"/>
                    <a:pt x="655" y="1317"/>
                  </a:cubicBezTo>
                  <a:cubicBezTo>
                    <a:pt x="673" y="1307"/>
                    <a:pt x="673" y="1307"/>
                    <a:pt x="673" y="1307"/>
                  </a:cubicBezTo>
                  <a:cubicBezTo>
                    <a:pt x="667" y="1297"/>
                    <a:pt x="667" y="1297"/>
                    <a:pt x="667" y="1297"/>
                  </a:cubicBezTo>
                  <a:cubicBezTo>
                    <a:pt x="650" y="1303"/>
                    <a:pt x="650" y="1303"/>
                    <a:pt x="650" y="1303"/>
                  </a:cubicBezTo>
                  <a:cubicBezTo>
                    <a:pt x="634" y="1300"/>
                    <a:pt x="634" y="1300"/>
                    <a:pt x="634" y="1300"/>
                  </a:cubicBezTo>
                  <a:cubicBezTo>
                    <a:pt x="613" y="1318"/>
                    <a:pt x="613" y="1318"/>
                    <a:pt x="613" y="1318"/>
                  </a:cubicBezTo>
                  <a:cubicBezTo>
                    <a:pt x="589" y="1318"/>
                    <a:pt x="589" y="1318"/>
                    <a:pt x="589" y="1318"/>
                  </a:cubicBezTo>
                  <a:cubicBezTo>
                    <a:pt x="581" y="1317"/>
                    <a:pt x="581" y="1317"/>
                    <a:pt x="581" y="1317"/>
                  </a:cubicBezTo>
                  <a:cubicBezTo>
                    <a:pt x="582" y="1315"/>
                    <a:pt x="582" y="1313"/>
                    <a:pt x="583" y="1313"/>
                  </a:cubicBezTo>
                  <a:cubicBezTo>
                    <a:pt x="585" y="1312"/>
                    <a:pt x="600" y="1307"/>
                    <a:pt x="600" y="1307"/>
                  </a:cubicBezTo>
                  <a:cubicBezTo>
                    <a:pt x="610" y="1301"/>
                    <a:pt x="610" y="1301"/>
                    <a:pt x="610" y="1301"/>
                  </a:cubicBezTo>
                  <a:cubicBezTo>
                    <a:pt x="610" y="1301"/>
                    <a:pt x="615" y="1294"/>
                    <a:pt x="617" y="1293"/>
                  </a:cubicBezTo>
                  <a:cubicBezTo>
                    <a:pt x="619" y="1293"/>
                    <a:pt x="621" y="1289"/>
                    <a:pt x="623" y="1284"/>
                  </a:cubicBezTo>
                  <a:cubicBezTo>
                    <a:pt x="626" y="1280"/>
                    <a:pt x="628" y="1277"/>
                    <a:pt x="628" y="1277"/>
                  </a:cubicBezTo>
                  <a:cubicBezTo>
                    <a:pt x="628" y="1277"/>
                    <a:pt x="640" y="1274"/>
                    <a:pt x="639" y="1273"/>
                  </a:cubicBezTo>
                  <a:cubicBezTo>
                    <a:pt x="639" y="1271"/>
                    <a:pt x="634" y="1267"/>
                    <a:pt x="640" y="1267"/>
                  </a:cubicBezTo>
                  <a:cubicBezTo>
                    <a:pt x="646" y="1267"/>
                    <a:pt x="646" y="1267"/>
                    <a:pt x="649" y="1265"/>
                  </a:cubicBezTo>
                  <a:cubicBezTo>
                    <a:pt x="651" y="1264"/>
                    <a:pt x="650" y="1263"/>
                    <a:pt x="651" y="1260"/>
                  </a:cubicBezTo>
                  <a:cubicBezTo>
                    <a:pt x="653" y="1258"/>
                    <a:pt x="654" y="1255"/>
                    <a:pt x="654" y="1253"/>
                  </a:cubicBezTo>
                  <a:cubicBezTo>
                    <a:pt x="653" y="1251"/>
                    <a:pt x="648" y="1243"/>
                    <a:pt x="648" y="1241"/>
                  </a:cubicBezTo>
                  <a:cubicBezTo>
                    <a:pt x="647" y="1238"/>
                    <a:pt x="648" y="1232"/>
                    <a:pt x="648" y="1232"/>
                  </a:cubicBezTo>
                  <a:cubicBezTo>
                    <a:pt x="648" y="1232"/>
                    <a:pt x="651" y="1231"/>
                    <a:pt x="654" y="1230"/>
                  </a:cubicBezTo>
                  <a:cubicBezTo>
                    <a:pt x="656" y="1228"/>
                    <a:pt x="660" y="1221"/>
                    <a:pt x="660" y="1221"/>
                  </a:cubicBezTo>
                  <a:cubicBezTo>
                    <a:pt x="661" y="1216"/>
                    <a:pt x="661" y="1216"/>
                    <a:pt x="661" y="1216"/>
                  </a:cubicBezTo>
                  <a:cubicBezTo>
                    <a:pt x="661" y="1216"/>
                    <a:pt x="665" y="1213"/>
                    <a:pt x="666" y="1213"/>
                  </a:cubicBezTo>
                  <a:cubicBezTo>
                    <a:pt x="668" y="1212"/>
                    <a:pt x="684" y="1206"/>
                    <a:pt x="685" y="1206"/>
                  </a:cubicBezTo>
                  <a:cubicBezTo>
                    <a:pt x="686" y="1206"/>
                    <a:pt x="696" y="1207"/>
                    <a:pt x="693" y="1202"/>
                  </a:cubicBezTo>
                  <a:cubicBezTo>
                    <a:pt x="690" y="1198"/>
                    <a:pt x="689" y="1196"/>
                    <a:pt x="688" y="1193"/>
                  </a:cubicBezTo>
                  <a:cubicBezTo>
                    <a:pt x="687" y="1190"/>
                    <a:pt x="687" y="1183"/>
                    <a:pt x="687" y="1182"/>
                  </a:cubicBezTo>
                  <a:cubicBezTo>
                    <a:pt x="688" y="1181"/>
                    <a:pt x="696" y="1178"/>
                    <a:pt x="687" y="1177"/>
                  </a:cubicBezTo>
                  <a:cubicBezTo>
                    <a:pt x="678" y="1176"/>
                    <a:pt x="685" y="1173"/>
                    <a:pt x="683" y="1171"/>
                  </a:cubicBezTo>
                  <a:cubicBezTo>
                    <a:pt x="680" y="1169"/>
                    <a:pt x="674" y="1165"/>
                    <a:pt x="674" y="1165"/>
                  </a:cubicBezTo>
                  <a:cubicBezTo>
                    <a:pt x="671" y="1165"/>
                    <a:pt x="671" y="1165"/>
                    <a:pt x="671" y="1165"/>
                  </a:cubicBezTo>
                  <a:cubicBezTo>
                    <a:pt x="672" y="1155"/>
                    <a:pt x="672" y="1155"/>
                    <a:pt x="672" y="1155"/>
                  </a:cubicBezTo>
                  <a:cubicBezTo>
                    <a:pt x="672" y="1155"/>
                    <a:pt x="675" y="1151"/>
                    <a:pt x="676" y="1151"/>
                  </a:cubicBezTo>
                  <a:cubicBezTo>
                    <a:pt x="677" y="1150"/>
                    <a:pt x="678" y="1146"/>
                    <a:pt x="676" y="1146"/>
                  </a:cubicBezTo>
                  <a:cubicBezTo>
                    <a:pt x="674" y="1147"/>
                    <a:pt x="668" y="1148"/>
                    <a:pt x="668" y="1148"/>
                  </a:cubicBezTo>
                  <a:cubicBezTo>
                    <a:pt x="668" y="1148"/>
                    <a:pt x="663" y="1148"/>
                    <a:pt x="664" y="1146"/>
                  </a:cubicBezTo>
                  <a:cubicBezTo>
                    <a:pt x="664" y="1143"/>
                    <a:pt x="666" y="1143"/>
                    <a:pt x="669" y="1140"/>
                  </a:cubicBezTo>
                  <a:cubicBezTo>
                    <a:pt x="672" y="1137"/>
                    <a:pt x="673" y="1135"/>
                    <a:pt x="673" y="1135"/>
                  </a:cubicBezTo>
                  <a:cubicBezTo>
                    <a:pt x="672" y="1129"/>
                    <a:pt x="672" y="1129"/>
                    <a:pt x="672" y="1129"/>
                  </a:cubicBezTo>
                  <a:cubicBezTo>
                    <a:pt x="672" y="1129"/>
                    <a:pt x="672" y="1125"/>
                    <a:pt x="671" y="1125"/>
                  </a:cubicBezTo>
                  <a:cubicBezTo>
                    <a:pt x="671" y="1124"/>
                    <a:pt x="665" y="1112"/>
                    <a:pt x="665" y="1112"/>
                  </a:cubicBezTo>
                  <a:cubicBezTo>
                    <a:pt x="665" y="1112"/>
                    <a:pt x="659" y="1110"/>
                    <a:pt x="658" y="1112"/>
                  </a:cubicBezTo>
                  <a:cubicBezTo>
                    <a:pt x="658" y="1114"/>
                    <a:pt x="656" y="1118"/>
                    <a:pt x="656" y="1118"/>
                  </a:cubicBezTo>
                  <a:cubicBezTo>
                    <a:pt x="649" y="1118"/>
                    <a:pt x="649" y="1118"/>
                    <a:pt x="649" y="1118"/>
                  </a:cubicBezTo>
                  <a:cubicBezTo>
                    <a:pt x="645" y="1115"/>
                    <a:pt x="645" y="1115"/>
                    <a:pt x="645" y="1115"/>
                  </a:cubicBezTo>
                  <a:cubicBezTo>
                    <a:pt x="637" y="1113"/>
                    <a:pt x="637" y="1113"/>
                    <a:pt x="637" y="1113"/>
                  </a:cubicBezTo>
                  <a:cubicBezTo>
                    <a:pt x="637" y="1113"/>
                    <a:pt x="636" y="1114"/>
                    <a:pt x="635" y="1115"/>
                  </a:cubicBezTo>
                  <a:cubicBezTo>
                    <a:pt x="635" y="1116"/>
                    <a:pt x="627" y="1111"/>
                    <a:pt x="627" y="1111"/>
                  </a:cubicBezTo>
                  <a:cubicBezTo>
                    <a:pt x="627" y="1111"/>
                    <a:pt x="624" y="1115"/>
                    <a:pt x="623" y="1116"/>
                  </a:cubicBezTo>
                  <a:cubicBezTo>
                    <a:pt x="623" y="1116"/>
                    <a:pt x="615" y="1114"/>
                    <a:pt x="615" y="1114"/>
                  </a:cubicBezTo>
                  <a:cubicBezTo>
                    <a:pt x="607" y="1115"/>
                    <a:pt x="607" y="1115"/>
                    <a:pt x="607" y="1115"/>
                  </a:cubicBezTo>
                  <a:cubicBezTo>
                    <a:pt x="600" y="1116"/>
                    <a:pt x="600" y="1116"/>
                    <a:pt x="600" y="1116"/>
                  </a:cubicBezTo>
                  <a:cubicBezTo>
                    <a:pt x="594" y="1113"/>
                    <a:pt x="594" y="1113"/>
                    <a:pt x="594" y="1113"/>
                  </a:cubicBezTo>
                  <a:cubicBezTo>
                    <a:pt x="592" y="1116"/>
                    <a:pt x="592" y="1116"/>
                    <a:pt x="592" y="1116"/>
                  </a:cubicBezTo>
                  <a:cubicBezTo>
                    <a:pt x="593" y="1121"/>
                    <a:pt x="593" y="1121"/>
                    <a:pt x="593" y="1121"/>
                  </a:cubicBezTo>
                  <a:cubicBezTo>
                    <a:pt x="588" y="1124"/>
                    <a:pt x="588" y="1124"/>
                    <a:pt x="588" y="1124"/>
                  </a:cubicBezTo>
                  <a:cubicBezTo>
                    <a:pt x="582" y="1120"/>
                    <a:pt x="582" y="1120"/>
                    <a:pt x="582" y="1120"/>
                  </a:cubicBezTo>
                  <a:cubicBezTo>
                    <a:pt x="577" y="1119"/>
                    <a:pt x="577" y="1119"/>
                    <a:pt x="577" y="1119"/>
                  </a:cubicBezTo>
                  <a:cubicBezTo>
                    <a:pt x="570" y="1112"/>
                    <a:pt x="570" y="1112"/>
                    <a:pt x="570" y="1112"/>
                  </a:cubicBezTo>
                  <a:cubicBezTo>
                    <a:pt x="564" y="1110"/>
                    <a:pt x="564" y="1110"/>
                    <a:pt x="564" y="1110"/>
                  </a:cubicBezTo>
                  <a:cubicBezTo>
                    <a:pt x="558" y="1107"/>
                    <a:pt x="558" y="1107"/>
                    <a:pt x="558" y="1107"/>
                  </a:cubicBezTo>
                  <a:cubicBezTo>
                    <a:pt x="558" y="1107"/>
                    <a:pt x="555" y="1115"/>
                    <a:pt x="554" y="1116"/>
                  </a:cubicBezTo>
                  <a:cubicBezTo>
                    <a:pt x="553" y="1116"/>
                    <a:pt x="548" y="1118"/>
                    <a:pt x="547" y="1118"/>
                  </a:cubicBezTo>
                  <a:cubicBezTo>
                    <a:pt x="545" y="1119"/>
                    <a:pt x="544" y="1124"/>
                    <a:pt x="544" y="1124"/>
                  </a:cubicBezTo>
                  <a:cubicBezTo>
                    <a:pt x="539" y="1127"/>
                    <a:pt x="539" y="1127"/>
                    <a:pt x="539" y="1127"/>
                  </a:cubicBezTo>
                  <a:cubicBezTo>
                    <a:pt x="539" y="1127"/>
                    <a:pt x="536" y="1125"/>
                    <a:pt x="534" y="1125"/>
                  </a:cubicBezTo>
                  <a:cubicBezTo>
                    <a:pt x="533" y="1125"/>
                    <a:pt x="532" y="1126"/>
                    <a:pt x="532" y="1126"/>
                  </a:cubicBezTo>
                  <a:cubicBezTo>
                    <a:pt x="530" y="1129"/>
                    <a:pt x="530" y="1129"/>
                    <a:pt x="530" y="1129"/>
                  </a:cubicBezTo>
                  <a:cubicBezTo>
                    <a:pt x="530" y="1129"/>
                    <a:pt x="529" y="1129"/>
                    <a:pt x="526" y="1127"/>
                  </a:cubicBezTo>
                  <a:cubicBezTo>
                    <a:pt x="524" y="1126"/>
                    <a:pt x="521" y="1124"/>
                    <a:pt x="521" y="1124"/>
                  </a:cubicBezTo>
                  <a:cubicBezTo>
                    <a:pt x="518" y="1123"/>
                    <a:pt x="518" y="1123"/>
                    <a:pt x="518" y="1123"/>
                  </a:cubicBezTo>
                  <a:cubicBezTo>
                    <a:pt x="518" y="1123"/>
                    <a:pt x="509" y="1127"/>
                    <a:pt x="508" y="1128"/>
                  </a:cubicBezTo>
                  <a:cubicBezTo>
                    <a:pt x="508" y="1129"/>
                    <a:pt x="506" y="1132"/>
                    <a:pt x="506" y="1132"/>
                  </a:cubicBezTo>
                  <a:cubicBezTo>
                    <a:pt x="501" y="1128"/>
                    <a:pt x="501" y="1128"/>
                    <a:pt x="501" y="1128"/>
                  </a:cubicBezTo>
                  <a:cubicBezTo>
                    <a:pt x="495" y="1124"/>
                    <a:pt x="495" y="1124"/>
                    <a:pt x="495" y="1124"/>
                  </a:cubicBezTo>
                  <a:cubicBezTo>
                    <a:pt x="494" y="1117"/>
                    <a:pt x="494" y="1117"/>
                    <a:pt x="494" y="1117"/>
                  </a:cubicBezTo>
                  <a:cubicBezTo>
                    <a:pt x="483" y="1107"/>
                    <a:pt x="483" y="1107"/>
                    <a:pt x="483" y="1107"/>
                  </a:cubicBezTo>
                  <a:cubicBezTo>
                    <a:pt x="481" y="1097"/>
                    <a:pt x="481" y="1097"/>
                    <a:pt x="481" y="1097"/>
                  </a:cubicBezTo>
                  <a:cubicBezTo>
                    <a:pt x="473" y="1091"/>
                    <a:pt x="473" y="1091"/>
                    <a:pt x="473" y="1091"/>
                  </a:cubicBezTo>
                  <a:cubicBezTo>
                    <a:pt x="468" y="1097"/>
                    <a:pt x="468" y="1097"/>
                    <a:pt x="468" y="1097"/>
                  </a:cubicBezTo>
                  <a:cubicBezTo>
                    <a:pt x="460" y="1096"/>
                    <a:pt x="460" y="1096"/>
                    <a:pt x="460" y="1096"/>
                  </a:cubicBezTo>
                  <a:close/>
                  <a:moveTo>
                    <a:pt x="357" y="73"/>
                  </a:moveTo>
                  <a:cubicBezTo>
                    <a:pt x="357" y="73"/>
                    <a:pt x="357" y="73"/>
                    <a:pt x="357" y="73"/>
                  </a:cubicBezTo>
                  <a:cubicBezTo>
                    <a:pt x="358" y="74"/>
                    <a:pt x="358" y="74"/>
                    <a:pt x="358" y="74"/>
                  </a:cubicBezTo>
                  <a:cubicBezTo>
                    <a:pt x="358" y="74"/>
                    <a:pt x="364" y="80"/>
                    <a:pt x="369" y="80"/>
                  </a:cubicBezTo>
                  <a:cubicBezTo>
                    <a:pt x="374" y="80"/>
                    <a:pt x="370" y="80"/>
                    <a:pt x="375" y="79"/>
                  </a:cubicBezTo>
                  <a:cubicBezTo>
                    <a:pt x="379" y="77"/>
                    <a:pt x="380" y="74"/>
                    <a:pt x="382" y="71"/>
                  </a:cubicBezTo>
                  <a:cubicBezTo>
                    <a:pt x="384" y="68"/>
                    <a:pt x="384" y="68"/>
                    <a:pt x="384" y="65"/>
                  </a:cubicBezTo>
                  <a:cubicBezTo>
                    <a:pt x="384" y="62"/>
                    <a:pt x="384" y="57"/>
                    <a:pt x="384" y="54"/>
                  </a:cubicBezTo>
                  <a:cubicBezTo>
                    <a:pt x="384" y="51"/>
                    <a:pt x="387" y="52"/>
                    <a:pt x="390" y="52"/>
                  </a:cubicBezTo>
                  <a:cubicBezTo>
                    <a:pt x="392" y="52"/>
                    <a:pt x="388" y="44"/>
                    <a:pt x="388" y="44"/>
                  </a:cubicBezTo>
                  <a:cubicBezTo>
                    <a:pt x="388" y="44"/>
                    <a:pt x="379" y="40"/>
                    <a:pt x="375" y="40"/>
                  </a:cubicBezTo>
                  <a:cubicBezTo>
                    <a:pt x="371" y="40"/>
                    <a:pt x="362" y="39"/>
                    <a:pt x="362" y="39"/>
                  </a:cubicBezTo>
                  <a:cubicBezTo>
                    <a:pt x="351" y="53"/>
                    <a:pt x="351" y="53"/>
                    <a:pt x="351" y="53"/>
                  </a:cubicBezTo>
                  <a:cubicBezTo>
                    <a:pt x="351" y="53"/>
                    <a:pt x="355" y="72"/>
                    <a:pt x="357" y="73"/>
                  </a:cubicBezTo>
                  <a:close/>
                </a:path>
              </a:pathLst>
            </a:custGeom>
            <a:grpFill/>
            <a:ln w="19050" cap="rnd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79" name="Freeform 109"/>
            <p:cNvSpPr>
              <a:spLocks noEditPoints="1"/>
            </p:cNvSpPr>
            <p:nvPr/>
          </p:nvSpPr>
          <p:spPr bwMode="auto">
            <a:xfrm>
              <a:off x="3733036" y="1542151"/>
              <a:ext cx="664056" cy="1216708"/>
            </a:xfrm>
            <a:custGeom>
              <a:avLst/>
              <a:gdLst>
                <a:gd name="T0" fmla="*/ 29 w 291"/>
                <a:gd name="T1" fmla="*/ 540 h 550"/>
                <a:gd name="T2" fmla="*/ 96 w 291"/>
                <a:gd name="T3" fmla="*/ 541 h 550"/>
                <a:gd name="T4" fmla="*/ 173 w 291"/>
                <a:gd name="T5" fmla="*/ 531 h 550"/>
                <a:gd name="T6" fmla="*/ 212 w 291"/>
                <a:gd name="T7" fmla="*/ 534 h 550"/>
                <a:gd name="T8" fmla="*/ 254 w 291"/>
                <a:gd name="T9" fmla="*/ 506 h 550"/>
                <a:gd name="T10" fmla="*/ 285 w 291"/>
                <a:gd name="T11" fmla="*/ 469 h 550"/>
                <a:gd name="T12" fmla="*/ 250 w 291"/>
                <a:gd name="T13" fmla="*/ 407 h 550"/>
                <a:gd name="T14" fmla="*/ 238 w 291"/>
                <a:gd name="T15" fmla="*/ 368 h 550"/>
                <a:gd name="T16" fmla="*/ 207 w 291"/>
                <a:gd name="T17" fmla="*/ 282 h 550"/>
                <a:gd name="T18" fmla="*/ 158 w 291"/>
                <a:gd name="T19" fmla="*/ 243 h 550"/>
                <a:gd name="T20" fmla="*/ 165 w 291"/>
                <a:gd name="T21" fmla="*/ 227 h 550"/>
                <a:gd name="T22" fmla="*/ 220 w 291"/>
                <a:gd name="T23" fmla="*/ 173 h 550"/>
                <a:gd name="T24" fmla="*/ 167 w 291"/>
                <a:gd name="T25" fmla="*/ 157 h 550"/>
                <a:gd name="T26" fmla="*/ 143 w 291"/>
                <a:gd name="T27" fmla="*/ 156 h 550"/>
                <a:gd name="T28" fmla="*/ 166 w 291"/>
                <a:gd name="T29" fmla="*/ 136 h 550"/>
                <a:gd name="T30" fmla="*/ 157 w 291"/>
                <a:gd name="T31" fmla="*/ 107 h 550"/>
                <a:gd name="T32" fmla="*/ 136 w 291"/>
                <a:gd name="T33" fmla="*/ 106 h 550"/>
                <a:gd name="T34" fmla="*/ 128 w 291"/>
                <a:gd name="T35" fmla="*/ 138 h 550"/>
                <a:gd name="T36" fmla="*/ 111 w 291"/>
                <a:gd name="T37" fmla="*/ 142 h 550"/>
                <a:gd name="T38" fmla="*/ 107 w 291"/>
                <a:gd name="T39" fmla="*/ 165 h 550"/>
                <a:gd name="T40" fmla="*/ 90 w 291"/>
                <a:gd name="T41" fmla="*/ 144 h 550"/>
                <a:gd name="T42" fmla="*/ 84 w 291"/>
                <a:gd name="T43" fmla="*/ 159 h 550"/>
                <a:gd name="T44" fmla="*/ 104 w 291"/>
                <a:gd name="T45" fmla="*/ 172 h 550"/>
                <a:gd name="T46" fmla="*/ 84 w 291"/>
                <a:gd name="T47" fmla="*/ 191 h 550"/>
                <a:gd name="T48" fmla="*/ 95 w 291"/>
                <a:gd name="T49" fmla="*/ 210 h 550"/>
                <a:gd name="T50" fmla="*/ 65 w 291"/>
                <a:gd name="T51" fmla="*/ 241 h 550"/>
                <a:gd name="T52" fmla="*/ 87 w 291"/>
                <a:gd name="T53" fmla="*/ 231 h 550"/>
                <a:gd name="T54" fmla="*/ 83 w 291"/>
                <a:gd name="T55" fmla="*/ 256 h 550"/>
                <a:gd name="T56" fmla="*/ 101 w 291"/>
                <a:gd name="T57" fmla="*/ 237 h 550"/>
                <a:gd name="T58" fmla="*/ 98 w 291"/>
                <a:gd name="T59" fmla="*/ 306 h 550"/>
                <a:gd name="T60" fmla="*/ 133 w 291"/>
                <a:gd name="T61" fmla="*/ 306 h 550"/>
                <a:gd name="T62" fmla="*/ 142 w 291"/>
                <a:gd name="T63" fmla="*/ 337 h 550"/>
                <a:gd name="T64" fmla="*/ 144 w 291"/>
                <a:gd name="T65" fmla="*/ 382 h 550"/>
                <a:gd name="T66" fmla="*/ 97 w 291"/>
                <a:gd name="T67" fmla="*/ 376 h 550"/>
                <a:gd name="T68" fmla="*/ 103 w 291"/>
                <a:gd name="T69" fmla="*/ 422 h 550"/>
                <a:gd name="T70" fmla="*/ 62 w 291"/>
                <a:gd name="T71" fmla="*/ 461 h 550"/>
                <a:gd name="T72" fmla="*/ 101 w 291"/>
                <a:gd name="T73" fmla="*/ 472 h 550"/>
                <a:gd name="T74" fmla="*/ 139 w 291"/>
                <a:gd name="T75" fmla="*/ 482 h 550"/>
                <a:gd name="T76" fmla="*/ 50 w 291"/>
                <a:gd name="T77" fmla="*/ 266 h 550"/>
                <a:gd name="T78" fmla="*/ 80 w 291"/>
                <a:gd name="T79" fmla="*/ 314 h 550"/>
                <a:gd name="T80" fmla="*/ 41 w 291"/>
                <a:gd name="T81" fmla="*/ 324 h 550"/>
                <a:gd name="T82" fmla="*/ 13 w 291"/>
                <a:gd name="T83" fmla="*/ 287 h 550"/>
                <a:gd name="T84" fmla="*/ 75 w 291"/>
                <a:gd name="T85" fmla="*/ 227 h 550"/>
                <a:gd name="T86" fmla="*/ 103 w 291"/>
                <a:gd name="T87" fmla="*/ 263 h 550"/>
                <a:gd name="T88" fmla="*/ 65 w 291"/>
                <a:gd name="T89" fmla="*/ 199 h 550"/>
                <a:gd name="T90" fmla="*/ 78 w 291"/>
                <a:gd name="T91" fmla="*/ 171 h 550"/>
                <a:gd name="T92" fmla="*/ 46 w 291"/>
                <a:gd name="T93" fmla="*/ 177 h 550"/>
                <a:gd name="T94" fmla="*/ 59 w 291"/>
                <a:gd name="T95" fmla="*/ 158 h 550"/>
                <a:gd name="T96" fmla="*/ 69 w 291"/>
                <a:gd name="T97" fmla="*/ 132 h 550"/>
                <a:gd name="T98" fmla="*/ 80 w 291"/>
                <a:gd name="T99" fmla="*/ 106 h 550"/>
                <a:gd name="T100" fmla="*/ 94 w 291"/>
                <a:gd name="T101" fmla="*/ 116 h 550"/>
                <a:gd name="T102" fmla="*/ 267 w 291"/>
                <a:gd name="T103" fmla="*/ 15 h 550"/>
                <a:gd name="T104" fmla="*/ 245 w 291"/>
                <a:gd name="T105" fmla="*/ 27 h 550"/>
                <a:gd name="T106" fmla="*/ 269 w 291"/>
                <a:gd name="T107" fmla="*/ 2 h 550"/>
                <a:gd name="T108" fmla="*/ 259 w 291"/>
                <a:gd name="T109" fmla="*/ 29 h 550"/>
                <a:gd name="T110" fmla="*/ 243 w 291"/>
                <a:gd name="T111" fmla="*/ 64 h 550"/>
                <a:gd name="T112" fmla="*/ 221 w 291"/>
                <a:gd name="T113" fmla="*/ 72 h 550"/>
                <a:gd name="T114" fmla="*/ 205 w 291"/>
                <a:gd name="T115" fmla="*/ 80 h 550"/>
                <a:gd name="T116" fmla="*/ 204 w 291"/>
                <a:gd name="T117" fmla="*/ 75 h 550"/>
                <a:gd name="T118" fmla="*/ 191 w 291"/>
                <a:gd name="T119" fmla="*/ 91 h 550"/>
                <a:gd name="T120" fmla="*/ 187 w 291"/>
                <a:gd name="T121" fmla="*/ 92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1" h="550">
                  <a:moveTo>
                    <a:pt x="73" y="501"/>
                  </a:moveTo>
                  <a:cubicBezTo>
                    <a:pt x="69" y="504"/>
                    <a:pt x="69" y="504"/>
                    <a:pt x="69" y="504"/>
                  </a:cubicBezTo>
                  <a:cubicBezTo>
                    <a:pt x="69" y="508"/>
                    <a:pt x="69" y="508"/>
                    <a:pt x="69" y="508"/>
                  </a:cubicBezTo>
                  <a:cubicBezTo>
                    <a:pt x="67" y="512"/>
                    <a:pt x="67" y="512"/>
                    <a:pt x="67" y="512"/>
                  </a:cubicBezTo>
                  <a:cubicBezTo>
                    <a:pt x="67" y="512"/>
                    <a:pt x="65" y="513"/>
                    <a:pt x="65" y="514"/>
                  </a:cubicBezTo>
                  <a:cubicBezTo>
                    <a:pt x="64" y="515"/>
                    <a:pt x="60" y="518"/>
                    <a:pt x="60" y="518"/>
                  </a:cubicBezTo>
                  <a:cubicBezTo>
                    <a:pt x="60" y="518"/>
                    <a:pt x="60" y="519"/>
                    <a:pt x="59" y="519"/>
                  </a:cubicBezTo>
                  <a:cubicBezTo>
                    <a:pt x="58" y="519"/>
                    <a:pt x="51" y="522"/>
                    <a:pt x="51" y="522"/>
                  </a:cubicBezTo>
                  <a:cubicBezTo>
                    <a:pt x="49" y="526"/>
                    <a:pt x="49" y="526"/>
                    <a:pt x="49" y="526"/>
                  </a:cubicBezTo>
                  <a:cubicBezTo>
                    <a:pt x="45" y="527"/>
                    <a:pt x="45" y="527"/>
                    <a:pt x="45" y="527"/>
                  </a:cubicBezTo>
                  <a:cubicBezTo>
                    <a:pt x="42" y="532"/>
                    <a:pt x="42" y="532"/>
                    <a:pt x="42" y="532"/>
                  </a:cubicBezTo>
                  <a:cubicBezTo>
                    <a:pt x="37" y="534"/>
                    <a:pt x="37" y="534"/>
                    <a:pt x="37" y="534"/>
                  </a:cubicBezTo>
                  <a:cubicBezTo>
                    <a:pt x="33" y="535"/>
                    <a:pt x="33" y="535"/>
                    <a:pt x="33" y="535"/>
                  </a:cubicBezTo>
                  <a:cubicBezTo>
                    <a:pt x="29" y="533"/>
                    <a:pt x="29" y="533"/>
                    <a:pt x="29" y="533"/>
                  </a:cubicBezTo>
                  <a:cubicBezTo>
                    <a:pt x="26" y="535"/>
                    <a:pt x="26" y="535"/>
                    <a:pt x="26" y="535"/>
                  </a:cubicBezTo>
                  <a:cubicBezTo>
                    <a:pt x="23" y="537"/>
                    <a:pt x="23" y="537"/>
                    <a:pt x="23" y="537"/>
                  </a:cubicBezTo>
                  <a:cubicBezTo>
                    <a:pt x="24" y="541"/>
                    <a:pt x="24" y="541"/>
                    <a:pt x="24" y="541"/>
                  </a:cubicBezTo>
                  <a:cubicBezTo>
                    <a:pt x="27" y="543"/>
                    <a:pt x="27" y="543"/>
                    <a:pt x="27" y="543"/>
                  </a:cubicBezTo>
                  <a:cubicBezTo>
                    <a:pt x="29" y="540"/>
                    <a:pt x="29" y="540"/>
                    <a:pt x="29" y="540"/>
                  </a:cubicBezTo>
                  <a:cubicBezTo>
                    <a:pt x="35" y="542"/>
                    <a:pt x="35" y="542"/>
                    <a:pt x="35" y="542"/>
                  </a:cubicBezTo>
                  <a:cubicBezTo>
                    <a:pt x="35" y="542"/>
                    <a:pt x="37" y="545"/>
                    <a:pt x="38" y="546"/>
                  </a:cubicBezTo>
                  <a:cubicBezTo>
                    <a:pt x="38" y="547"/>
                    <a:pt x="38" y="550"/>
                    <a:pt x="39" y="550"/>
                  </a:cubicBezTo>
                  <a:cubicBezTo>
                    <a:pt x="40" y="549"/>
                    <a:pt x="45" y="546"/>
                    <a:pt x="45" y="546"/>
                  </a:cubicBezTo>
                  <a:cubicBezTo>
                    <a:pt x="43" y="542"/>
                    <a:pt x="43" y="542"/>
                    <a:pt x="43" y="542"/>
                  </a:cubicBezTo>
                  <a:cubicBezTo>
                    <a:pt x="43" y="542"/>
                    <a:pt x="46" y="541"/>
                    <a:pt x="48" y="541"/>
                  </a:cubicBezTo>
                  <a:cubicBezTo>
                    <a:pt x="50" y="541"/>
                    <a:pt x="52" y="542"/>
                    <a:pt x="53" y="540"/>
                  </a:cubicBezTo>
                  <a:cubicBezTo>
                    <a:pt x="53" y="539"/>
                    <a:pt x="56" y="539"/>
                    <a:pt x="56" y="539"/>
                  </a:cubicBezTo>
                  <a:cubicBezTo>
                    <a:pt x="56" y="539"/>
                    <a:pt x="58" y="536"/>
                    <a:pt x="58" y="536"/>
                  </a:cubicBezTo>
                  <a:cubicBezTo>
                    <a:pt x="58" y="535"/>
                    <a:pt x="61" y="533"/>
                    <a:pt x="61" y="533"/>
                  </a:cubicBezTo>
                  <a:cubicBezTo>
                    <a:pt x="61" y="533"/>
                    <a:pt x="68" y="536"/>
                    <a:pt x="69" y="536"/>
                  </a:cubicBezTo>
                  <a:cubicBezTo>
                    <a:pt x="70" y="536"/>
                    <a:pt x="77" y="534"/>
                    <a:pt x="77" y="534"/>
                  </a:cubicBezTo>
                  <a:cubicBezTo>
                    <a:pt x="80" y="537"/>
                    <a:pt x="80" y="537"/>
                    <a:pt x="80" y="537"/>
                  </a:cubicBezTo>
                  <a:cubicBezTo>
                    <a:pt x="80" y="537"/>
                    <a:pt x="80" y="539"/>
                    <a:pt x="82" y="540"/>
                  </a:cubicBezTo>
                  <a:cubicBezTo>
                    <a:pt x="84" y="540"/>
                    <a:pt x="85" y="540"/>
                    <a:pt x="85" y="540"/>
                  </a:cubicBezTo>
                  <a:cubicBezTo>
                    <a:pt x="88" y="544"/>
                    <a:pt x="88" y="544"/>
                    <a:pt x="88" y="544"/>
                  </a:cubicBezTo>
                  <a:cubicBezTo>
                    <a:pt x="91" y="546"/>
                    <a:pt x="91" y="546"/>
                    <a:pt x="91" y="546"/>
                  </a:cubicBezTo>
                  <a:cubicBezTo>
                    <a:pt x="91" y="546"/>
                    <a:pt x="94" y="546"/>
                    <a:pt x="94" y="545"/>
                  </a:cubicBezTo>
                  <a:cubicBezTo>
                    <a:pt x="94" y="544"/>
                    <a:pt x="95" y="542"/>
                    <a:pt x="96" y="541"/>
                  </a:cubicBezTo>
                  <a:cubicBezTo>
                    <a:pt x="97" y="541"/>
                    <a:pt x="100" y="540"/>
                    <a:pt x="100" y="540"/>
                  </a:cubicBezTo>
                  <a:cubicBezTo>
                    <a:pt x="100" y="540"/>
                    <a:pt x="100" y="538"/>
                    <a:pt x="100" y="537"/>
                  </a:cubicBezTo>
                  <a:cubicBezTo>
                    <a:pt x="100" y="535"/>
                    <a:pt x="100" y="532"/>
                    <a:pt x="101" y="531"/>
                  </a:cubicBezTo>
                  <a:cubicBezTo>
                    <a:pt x="101" y="531"/>
                    <a:pt x="104" y="527"/>
                    <a:pt x="104" y="527"/>
                  </a:cubicBezTo>
                  <a:cubicBezTo>
                    <a:pt x="109" y="526"/>
                    <a:pt x="109" y="526"/>
                    <a:pt x="109" y="526"/>
                  </a:cubicBezTo>
                  <a:cubicBezTo>
                    <a:pt x="121" y="525"/>
                    <a:pt x="121" y="525"/>
                    <a:pt x="121" y="525"/>
                  </a:cubicBezTo>
                  <a:cubicBezTo>
                    <a:pt x="125" y="525"/>
                    <a:pt x="125" y="525"/>
                    <a:pt x="125" y="525"/>
                  </a:cubicBezTo>
                  <a:cubicBezTo>
                    <a:pt x="130" y="529"/>
                    <a:pt x="130" y="529"/>
                    <a:pt x="130" y="529"/>
                  </a:cubicBezTo>
                  <a:cubicBezTo>
                    <a:pt x="135" y="534"/>
                    <a:pt x="135" y="534"/>
                    <a:pt x="135" y="534"/>
                  </a:cubicBezTo>
                  <a:cubicBezTo>
                    <a:pt x="135" y="534"/>
                    <a:pt x="138" y="538"/>
                    <a:pt x="138" y="537"/>
                  </a:cubicBezTo>
                  <a:cubicBezTo>
                    <a:pt x="139" y="535"/>
                    <a:pt x="140" y="531"/>
                    <a:pt x="141" y="531"/>
                  </a:cubicBezTo>
                  <a:cubicBezTo>
                    <a:pt x="142" y="531"/>
                    <a:pt x="145" y="535"/>
                    <a:pt x="145" y="535"/>
                  </a:cubicBezTo>
                  <a:cubicBezTo>
                    <a:pt x="149" y="536"/>
                    <a:pt x="149" y="536"/>
                    <a:pt x="149" y="536"/>
                  </a:cubicBezTo>
                  <a:cubicBezTo>
                    <a:pt x="152" y="536"/>
                    <a:pt x="152" y="536"/>
                    <a:pt x="152" y="536"/>
                  </a:cubicBezTo>
                  <a:cubicBezTo>
                    <a:pt x="155" y="533"/>
                    <a:pt x="155" y="533"/>
                    <a:pt x="155" y="533"/>
                  </a:cubicBezTo>
                  <a:cubicBezTo>
                    <a:pt x="153" y="530"/>
                    <a:pt x="153" y="530"/>
                    <a:pt x="153" y="530"/>
                  </a:cubicBezTo>
                  <a:cubicBezTo>
                    <a:pt x="157" y="531"/>
                    <a:pt x="157" y="531"/>
                    <a:pt x="157" y="531"/>
                  </a:cubicBezTo>
                  <a:cubicBezTo>
                    <a:pt x="168" y="532"/>
                    <a:pt x="168" y="532"/>
                    <a:pt x="168" y="532"/>
                  </a:cubicBezTo>
                  <a:cubicBezTo>
                    <a:pt x="173" y="531"/>
                    <a:pt x="173" y="531"/>
                    <a:pt x="173" y="531"/>
                  </a:cubicBezTo>
                  <a:cubicBezTo>
                    <a:pt x="177" y="530"/>
                    <a:pt x="177" y="530"/>
                    <a:pt x="177" y="530"/>
                  </a:cubicBezTo>
                  <a:cubicBezTo>
                    <a:pt x="177" y="532"/>
                    <a:pt x="177" y="532"/>
                    <a:pt x="177" y="532"/>
                  </a:cubicBezTo>
                  <a:cubicBezTo>
                    <a:pt x="171" y="534"/>
                    <a:pt x="171" y="534"/>
                    <a:pt x="171" y="534"/>
                  </a:cubicBezTo>
                  <a:cubicBezTo>
                    <a:pt x="171" y="534"/>
                    <a:pt x="168" y="534"/>
                    <a:pt x="169" y="535"/>
                  </a:cubicBezTo>
                  <a:cubicBezTo>
                    <a:pt x="170" y="537"/>
                    <a:pt x="175" y="539"/>
                    <a:pt x="175" y="539"/>
                  </a:cubicBezTo>
                  <a:cubicBezTo>
                    <a:pt x="175" y="539"/>
                    <a:pt x="172" y="540"/>
                    <a:pt x="176" y="540"/>
                  </a:cubicBezTo>
                  <a:cubicBezTo>
                    <a:pt x="180" y="540"/>
                    <a:pt x="182" y="539"/>
                    <a:pt x="182" y="539"/>
                  </a:cubicBezTo>
                  <a:cubicBezTo>
                    <a:pt x="185" y="536"/>
                    <a:pt x="185" y="536"/>
                    <a:pt x="185" y="536"/>
                  </a:cubicBezTo>
                  <a:cubicBezTo>
                    <a:pt x="183" y="534"/>
                    <a:pt x="183" y="534"/>
                    <a:pt x="183" y="534"/>
                  </a:cubicBezTo>
                  <a:cubicBezTo>
                    <a:pt x="178" y="533"/>
                    <a:pt x="178" y="533"/>
                    <a:pt x="178" y="533"/>
                  </a:cubicBezTo>
                  <a:cubicBezTo>
                    <a:pt x="179" y="529"/>
                    <a:pt x="179" y="529"/>
                    <a:pt x="179" y="529"/>
                  </a:cubicBezTo>
                  <a:cubicBezTo>
                    <a:pt x="180" y="529"/>
                    <a:pt x="180" y="529"/>
                    <a:pt x="180" y="529"/>
                  </a:cubicBezTo>
                  <a:cubicBezTo>
                    <a:pt x="183" y="532"/>
                    <a:pt x="183" y="532"/>
                    <a:pt x="183" y="532"/>
                  </a:cubicBezTo>
                  <a:cubicBezTo>
                    <a:pt x="186" y="530"/>
                    <a:pt x="186" y="530"/>
                    <a:pt x="186" y="530"/>
                  </a:cubicBezTo>
                  <a:cubicBezTo>
                    <a:pt x="190" y="531"/>
                    <a:pt x="190" y="531"/>
                    <a:pt x="190" y="531"/>
                  </a:cubicBezTo>
                  <a:cubicBezTo>
                    <a:pt x="192" y="535"/>
                    <a:pt x="192" y="535"/>
                    <a:pt x="192" y="535"/>
                  </a:cubicBezTo>
                  <a:cubicBezTo>
                    <a:pt x="192" y="535"/>
                    <a:pt x="194" y="537"/>
                    <a:pt x="196" y="535"/>
                  </a:cubicBezTo>
                  <a:cubicBezTo>
                    <a:pt x="198" y="534"/>
                    <a:pt x="200" y="533"/>
                    <a:pt x="200" y="533"/>
                  </a:cubicBezTo>
                  <a:cubicBezTo>
                    <a:pt x="212" y="534"/>
                    <a:pt x="212" y="534"/>
                    <a:pt x="212" y="534"/>
                  </a:cubicBezTo>
                  <a:cubicBezTo>
                    <a:pt x="212" y="534"/>
                    <a:pt x="218" y="533"/>
                    <a:pt x="219" y="535"/>
                  </a:cubicBezTo>
                  <a:cubicBezTo>
                    <a:pt x="220" y="536"/>
                    <a:pt x="223" y="538"/>
                    <a:pt x="223" y="538"/>
                  </a:cubicBezTo>
                  <a:cubicBezTo>
                    <a:pt x="228" y="539"/>
                    <a:pt x="228" y="539"/>
                    <a:pt x="228" y="539"/>
                  </a:cubicBezTo>
                  <a:cubicBezTo>
                    <a:pt x="233" y="539"/>
                    <a:pt x="233" y="539"/>
                    <a:pt x="233" y="539"/>
                  </a:cubicBezTo>
                  <a:cubicBezTo>
                    <a:pt x="233" y="539"/>
                    <a:pt x="235" y="537"/>
                    <a:pt x="236" y="536"/>
                  </a:cubicBezTo>
                  <a:cubicBezTo>
                    <a:pt x="238" y="536"/>
                    <a:pt x="241" y="534"/>
                    <a:pt x="242" y="534"/>
                  </a:cubicBezTo>
                  <a:cubicBezTo>
                    <a:pt x="244" y="534"/>
                    <a:pt x="249" y="533"/>
                    <a:pt x="249" y="533"/>
                  </a:cubicBezTo>
                  <a:cubicBezTo>
                    <a:pt x="250" y="533"/>
                    <a:pt x="251" y="534"/>
                    <a:pt x="253" y="533"/>
                  </a:cubicBezTo>
                  <a:cubicBezTo>
                    <a:pt x="254" y="533"/>
                    <a:pt x="257" y="528"/>
                    <a:pt x="257" y="528"/>
                  </a:cubicBezTo>
                  <a:cubicBezTo>
                    <a:pt x="257" y="528"/>
                    <a:pt x="258" y="526"/>
                    <a:pt x="260" y="526"/>
                  </a:cubicBezTo>
                  <a:cubicBezTo>
                    <a:pt x="262" y="526"/>
                    <a:pt x="265" y="526"/>
                    <a:pt x="266" y="525"/>
                  </a:cubicBezTo>
                  <a:cubicBezTo>
                    <a:pt x="267" y="523"/>
                    <a:pt x="268" y="522"/>
                    <a:pt x="269" y="521"/>
                  </a:cubicBezTo>
                  <a:cubicBezTo>
                    <a:pt x="270" y="520"/>
                    <a:pt x="272" y="517"/>
                    <a:pt x="271" y="516"/>
                  </a:cubicBezTo>
                  <a:cubicBezTo>
                    <a:pt x="271" y="515"/>
                    <a:pt x="272" y="511"/>
                    <a:pt x="272" y="511"/>
                  </a:cubicBezTo>
                  <a:cubicBezTo>
                    <a:pt x="272" y="511"/>
                    <a:pt x="269" y="511"/>
                    <a:pt x="268" y="511"/>
                  </a:cubicBezTo>
                  <a:cubicBezTo>
                    <a:pt x="267" y="510"/>
                    <a:pt x="263" y="511"/>
                    <a:pt x="262" y="510"/>
                  </a:cubicBezTo>
                  <a:cubicBezTo>
                    <a:pt x="261" y="510"/>
                    <a:pt x="257" y="510"/>
                    <a:pt x="257" y="510"/>
                  </a:cubicBezTo>
                  <a:cubicBezTo>
                    <a:pt x="256" y="508"/>
                    <a:pt x="256" y="508"/>
                    <a:pt x="256" y="508"/>
                  </a:cubicBezTo>
                  <a:cubicBezTo>
                    <a:pt x="256" y="508"/>
                    <a:pt x="255" y="507"/>
                    <a:pt x="254" y="506"/>
                  </a:cubicBezTo>
                  <a:cubicBezTo>
                    <a:pt x="253" y="506"/>
                    <a:pt x="254" y="506"/>
                    <a:pt x="252" y="505"/>
                  </a:cubicBezTo>
                  <a:cubicBezTo>
                    <a:pt x="251" y="505"/>
                    <a:pt x="249" y="503"/>
                    <a:pt x="249" y="503"/>
                  </a:cubicBezTo>
                  <a:cubicBezTo>
                    <a:pt x="246" y="502"/>
                    <a:pt x="246" y="502"/>
                    <a:pt x="246" y="502"/>
                  </a:cubicBezTo>
                  <a:cubicBezTo>
                    <a:pt x="242" y="502"/>
                    <a:pt x="242" y="502"/>
                    <a:pt x="242" y="502"/>
                  </a:cubicBezTo>
                  <a:cubicBezTo>
                    <a:pt x="246" y="500"/>
                    <a:pt x="246" y="500"/>
                    <a:pt x="246" y="500"/>
                  </a:cubicBezTo>
                  <a:cubicBezTo>
                    <a:pt x="246" y="500"/>
                    <a:pt x="250" y="500"/>
                    <a:pt x="251" y="500"/>
                  </a:cubicBezTo>
                  <a:cubicBezTo>
                    <a:pt x="252" y="501"/>
                    <a:pt x="256" y="501"/>
                    <a:pt x="256" y="500"/>
                  </a:cubicBezTo>
                  <a:cubicBezTo>
                    <a:pt x="257" y="500"/>
                    <a:pt x="260" y="495"/>
                    <a:pt x="260" y="495"/>
                  </a:cubicBezTo>
                  <a:cubicBezTo>
                    <a:pt x="259" y="492"/>
                    <a:pt x="259" y="492"/>
                    <a:pt x="259" y="492"/>
                  </a:cubicBezTo>
                  <a:cubicBezTo>
                    <a:pt x="257" y="490"/>
                    <a:pt x="257" y="490"/>
                    <a:pt x="257" y="490"/>
                  </a:cubicBezTo>
                  <a:cubicBezTo>
                    <a:pt x="253" y="491"/>
                    <a:pt x="253" y="491"/>
                    <a:pt x="253" y="491"/>
                  </a:cubicBezTo>
                  <a:cubicBezTo>
                    <a:pt x="259" y="488"/>
                    <a:pt x="259" y="488"/>
                    <a:pt x="259" y="488"/>
                  </a:cubicBezTo>
                  <a:cubicBezTo>
                    <a:pt x="261" y="486"/>
                    <a:pt x="261" y="486"/>
                    <a:pt x="261" y="486"/>
                  </a:cubicBezTo>
                  <a:cubicBezTo>
                    <a:pt x="264" y="488"/>
                    <a:pt x="264" y="488"/>
                    <a:pt x="264" y="488"/>
                  </a:cubicBezTo>
                  <a:cubicBezTo>
                    <a:pt x="264" y="488"/>
                    <a:pt x="269" y="489"/>
                    <a:pt x="269" y="488"/>
                  </a:cubicBezTo>
                  <a:cubicBezTo>
                    <a:pt x="270" y="487"/>
                    <a:pt x="271" y="485"/>
                    <a:pt x="271" y="485"/>
                  </a:cubicBezTo>
                  <a:cubicBezTo>
                    <a:pt x="271" y="482"/>
                    <a:pt x="271" y="482"/>
                    <a:pt x="271" y="482"/>
                  </a:cubicBezTo>
                  <a:cubicBezTo>
                    <a:pt x="281" y="475"/>
                    <a:pt x="281" y="475"/>
                    <a:pt x="281" y="475"/>
                  </a:cubicBezTo>
                  <a:cubicBezTo>
                    <a:pt x="285" y="469"/>
                    <a:pt x="285" y="469"/>
                    <a:pt x="285" y="469"/>
                  </a:cubicBezTo>
                  <a:cubicBezTo>
                    <a:pt x="286" y="463"/>
                    <a:pt x="286" y="463"/>
                    <a:pt x="286" y="463"/>
                  </a:cubicBezTo>
                  <a:cubicBezTo>
                    <a:pt x="291" y="454"/>
                    <a:pt x="291" y="454"/>
                    <a:pt x="291" y="454"/>
                  </a:cubicBezTo>
                  <a:cubicBezTo>
                    <a:pt x="290" y="442"/>
                    <a:pt x="290" y="442"/>
                    <a:pt x="290" y="442"/>
                  </a:cubicBezTo>
                  <a:cubicBezTo>
                    <a:pt x="285" y="434"/>
                    <a:pt x="285" y="434"/>
                    <a:pt x="285" y="434"/>
                  </a:cubicBezTo>
                  <a:cubicBezTo>
                    <a:pt x="285" y="434"/>
                    <a:pt x="279" y="429"/>
                    <a:pt x="277" y="428"/>
                  </a:cubicBezTo>
                  <a:cubicBezTo>
                    <a:pt x="275" y="428"/>
                    <a:pt x="264" y="425"/>
                    <a:pt x="264" y="425"/>
                  </a:cubicBezTo>
                  <a:cubicBezTo>
                    <a:pt x="256" y="423"/>
                    <a:pt x="256" y="423"/>
                    <a:pt x="256" y="423"/>
                  </a:cubicBezTo>
                  <a:cubicBezTo>
                    <a:pt x="252" y="425"/>
                    <a:pt x="252" y="425"/>
                    <a:pt x="252" y="425"/>
                  </a:cubicBezTo>
                  <a:cubicBezTo>
                    <a:pt x="251" y="428"/>
                    <a:pt x="251" y="428"/>
                    <a:pt x="251" y="428"/>
                  </a:cubicBezTo>
                  <a:cubicBezTo>
                    <a:pt x="248" y="430"/>
                    <a:pt x="248" y="430"/>
                    <a:pt x="248" y="430"/>
                  </a:cubicBezTo>
                  <a:cubicBezTo>
                    <a:pt x="248" y="430"/>
                    <a:pt x="245" y="432"/>
                    <a:pt x="245" y="432"/>
                  </a:cubicBezTo>
                  <a:cubicBezTo>
                    <a:pt x="244" y="432"/>
                    <a:pt x="242" y="429"/>
                    <a:pt x="242" y="429"/>
                  </a:cubicBezTo>
                  <a:cubicBezTo>
                    <a:pt x="242" y="429"/>
                    <a:pt x="239" y="426"/>
                    <a:pt x="239" y="426"/>
                  </a:cubicBezTo>
                  <a:cubicBezTo>
                    <a:pt x="238" y="426"/>
                    <a:pt x="235" y="425"/>
                    <a:pt x="235" y="425"/>
                  </a:cubicBezTo>
                  <a:cubicBezTo>
                    <a:pt x="239" y="422"/>
                    <a:pt x="239" y="422"/>
                    <a:pt x="239" y="422"/>
                  </a:cubicBezTo>
                  <a:cubicBezTo>
                    <a:pt x="244" y="420"/>
                    <a:pt x="244" y="420"/>
                    <a:pt x="244" y="420"/>
                  </a:cubicBezTo>
                  <a:cubicBezTo>
                    <a:pt x="244" y="420"/>
                    <a:pt x="246" y="418"/>
                    <a:pt x="246" y="417"/>
                  </a:cubicBezTo>
                  <a:cubicBezTo>
                    <a:pt x="247" y="417"/>
                    <a:pt x="249" y="415"/>
                    <a:pt x="249" y="415"/>
                  </a:cubicBezTo>
                  <a:cubicBezTo>
                    <a:pt x="250" y="407"/>
                    <a:pt x="250" y="407"/>
                    <a:pt x="250" y="407"/>
                  </a:cubicBezTo>
                  <a:cubicBezTo>
                    <a:pt x="248" y="399"/>
                    <a:pt x="248" y="399"/>
                    <a:pt x="248" y="399"/>
                  </a:cubicBezTo>
                  <a:cubicBezTo>
                    <a:pt x="245" y="395"/>
                    <a:pt x="245" y="395"/>
                    <a:pt x="245" y="395"/>
                  </a:cubicBezTo>
                  <a:cubicBezTo>
                    <a:pt x="243" y="391"/>
                    <a:pt x="243" y="391"/>
                    <a:pt x="243" y="391"/>
                  </a:cubicBezTo>
                  <a:cubicBezTo>
                    <a:pt x="241" y="391"/>
                    <a:pt x="241" y="391"/>
                    <a:pt x="241" y="391"/>
                  </a:cubicBezTo>
                  <a:cubicBezTo>
                    <a:pt x="237" y="388"/>
                    <a:pt x="237" y="388"/>
                    <a:pt x="237" y="388"/>
                  </a:cubicBezTo>
                  <a:cubicBezTo>
                    <a:pt x="234" y="384"/>
                    <a:pt x="234" y="384"/>
                    <a:pt x="234" y="384"/>
                  </a:cubicBezTo>
                  <a:cubicBezTo>
                    <a:pt x="233" y="381"/>
                    <a:pt x="233" y="381"/>
                    <a:pt x="233" y="381"/>
                  </a:cubicBezTo>
                  <a:cubicBezTo>
                    <a:pt x="234" y="379"/>
                    <a:pt x="234" y="379"/>
                    <a:pt x="234" y="379"/>
                  </a:cubicBezTo>
                  <a:cubicBezTo>
                    <a:pt x="235" y="380"/>
                    <a:pt x="235" y="380"/>
                    <a:pt x="235" y="380"/>
                  </a:cubicBezTo>
                  <a:cubicBezTo>
                    <a:pt x="235" y="380"/>
                    <a:pt x="235" y="382"/>
                    <a:pt x="236" y="382"/>
                  </a:cubicBezTo>
                  <a:cubicBezTo>
                    <a:pt x="236" y="383"/>
                    <a:pt x="237" y="384"/>
                    <a:pt x="237" y="384"/>
                  </a:cubicBezTo>
                  <a:cubicBezTo>
                    <a:pt x="238" y="385"/>
                    <a:pt x="242" y="387"/>
                    <a:pt x="242" y="387"/>
                  </a:cubicBezTo>
                  <a:cubicBezTo>
                    <a:pt x="244" y="387"/>
                    <a:pt x="244" y="387"/>
                    <a:pt x="244" y="387"/>
                  </a:cubicBezTo>
                  <a:cubicBezTo>
                    <a:pt x="246" y="390"/>
                    <a:pt x="246" y="390"/>
                    <a:pt x="246" y="390"/>
                  </a:cubicBezTo>
                  <a:cubicBezTo>
                    <a:pt x="246" y="390"/>
                    <a:pt x="247" y="387"/>
                    <a:pt x="247" y="387"/>
                  </a:cubicBezTo>
                  <a:cubicBezTo>
                    <a:pt x="247" y="386"/>
                    <a:pt x="244" y="382"/>
                    <a:pt x="244" y="382"/>
                  </a:cubicBezTo>
                  <a:cubicBezTo>
                    <a:pt x="243" y="382"/>
                    <a:pt x="242" y="378"/>
                    <a:pt x="242" y="378"/>
                  </a:cubicBezTo>
                  <a:cubicBezTo>
                    <a:pt x="241" y="377"/>
                    <a:pt x="239" y="371"/>
                    <a:pt x="239" y="371"/>
                  </a:cubicBezTo>
                  <a:cubicBezTo>
                    <a:pt x="239" y="371"/>
                    <a:pt x="238" y="369"/>
                    <a:pt x="238" y="368"/>
                  </a:cubicBezTo>
                  <a:cubicBezTo>
                    <a:pt x="238" y="368"/>
                    <a:pt x="238" y="363"/>
                    <a:pt x="238" y="363"/>
                  </a:cubicBezTo>
                  <a:cubicBezTo>
                    <a:pt x="240" y="362"/>
                    <a:pt x="240" y="362"/>
                    <a:pt x="240" y="362"/>
                  </a:cubicBezTo>
                  <a:cubicBezTo>
                    <a:pt x="242" y="360"/>
                    <a:pt x="242" y="360"/>
                    <a:pt x="242" y="360"/>
                  </a:cubicBezTo>
                  <a:cubicBezTo>
                    <a:pt x="242" y="360"/>
                    <a:pt x="241" y="360"/>
                    <a:pt x="241" y="359"/>
                  </a:cubicBezTo>
                  <a:cubicBezTo>
                    <a:pt x="240" y="357"/>
                    <a:pt x="238" y="355"/>
                    <a:pt x="238" y="355"/>
                  </a:cubicBezTo>
                  <a:cubicBezTo>
                    <a:pt x="238" y="355"/>
                    <a:pt x="236" y="354"/>
                    <a:pt x="235" y="353"/>
                  </a:cubicBezTo>
                  <a:cubicBezTo>
                    <a:pt x="235" y="351"/>
                    <a:pt x="234" y="349"/>
                    <a:pt x="234" y="349"/>
                  </a:cubicBezTo>
                  <a:cubicBezTo>
                    <a:pt x="234" y="348"/>
                    <a:pt x="233" y="342"/>
                    <a:pt x="233" y="342"/>
                  </a:cubicBezTo>
                  <a:cubicBezTo>
                    <a:pt x="228" y="337"/>
                    <a:pt x="228" y="337"/>
                    <a:pt x="228" y="337"/>
                  </a:cubicBezTo>
                  <a:cubicBezTo>
                    <a:pt x="228" y="337"/>
                    <a:pt x="226" y="335"/>
                    <a:pt x="225" y="334"/>
                  </a:cubicBezTo>
                  <a:cubicBezTo>
                    <a:pt x="225" y="334"/>
                    <a:pt x="222" y="333"/>
                    <a:pt x="222" y="333"/>
                  </a:cubicBezTo>
                  <a:cubicBezTo>
                    <a:pt x="221" y="333"/>
                    <a:pt x="216" y="330"/>
                    <a:pt x="216" y="330"/>
                  </a:cubicBezTo>
                  <a:cubicBezTo>
                    <a:pt x="216" y="330"/>
                    <a:pt x="212" y="325"/>
                    <a:pt x="212" y="324"/>
                  </a:cubicBezTo>
                  <a:cubicBezTo>
                    <a:pt x="212" y="323"/>
                    <a:pt x="210" y="317"/>
                    <a:pt x="210" y="317"/>
                  </a:cubicBezTo>
                  <a:cubicBezTo>
                    <a:pt x="210" y="313"/>
                    <a:pt x="210" y="313"/>
                    <a:pt x="210" y="313"/>
                  </a:cubicBezTo>
                  <a:cubicBezTo>
                    <a:pt x="208" y="305"/>
                    <a:pt x="208" y="305"/>
                    <a:pt x="208" y="305"/>
                  </a:cubicBezTo>
                  <a:cubicBezTo>
                    <a:pt x="207" y="297"/>
                    <a:pt x="207" y="297"/>
                    <a:pt x="207" y="297"/>
                  </a:cubicBezTo>
                  <a:cubicBezTo>
                    <a:pt x="207" y="289"/>
                    <a:pt x="207" y="289"/>
                    <a:pt x="207" y="289"/>
                  </a:cubicBezTo>
                  <a:cubicBezTo>
                    <a:pt x="207" y="282"/>
                    <a:pt x="207" y="282"/>
                    <a:pt x="207" y="282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02" y="270"/>
                    <a:pt x="202" y="270"/>
                    <a:pt x="202" y="270"/>
                  </a:cubicBezTo>
                  <a:cubicBezTo>
                    <a:pt x="200" y="264"/>
                    <a:pt x="200" y="264"/>
                    <a:pt x="200" y="264"/>
                  </a:cubicBezTo>
                  <a:cubicBezTo>
                    <a:pt x="194" y="258"/>
                    <a:pt x="194" y="258"/>
                    <a:pt x="194" y="258"/>
                  </a:cubicBezTo>
                  <a:cubicBezTo>
                    <a:pt x="190" y="253"/>
                    <a:pt x="190" y="253"/>
                    <a:pt x="190" y="253"/>
                  </a:cubicBezTo>
                  <a:cubicBezTo>
                    <a:pt x="187" y="252"/>
                    <a:pt x="187" y="252"/>
                    <a:pt x="187" y="252"/>
                  </a:cubicBezTo>
                  <a:cubicBezTo>
                    <a:pt x="182" y="246"/>
                    <a:pt x="182" y="246"/>
                    <a:pt x="182" y="246"/>
                  </a:cubicBezTo>
                  <a:cubicBezTo>
                    <a:pt x="178" y="245"/>
                    <a:pt x="178" y="245"/>
                    <a:pt x="178" y="245"/>
                  </a:cubicBezTo>
                  <a:cubicBezTo>
                    <a:pt x="174" y="247"/>
                    <a:pt x="174" y="247"/>
                    <a:pt x="174" y="247"/>
                  </a:cubicBezTo>
                  <a:cubicBezTo>
                    <a:pt x="170" y="248"/>
                    <a:pt x="170" y="248"/>
                    <a:pt x="170" y="248"/>
                  </a:cubicBezTo>
                  <a:cubicBezTo>
                    <a:pt x="166" y="249"/>
                    <a:pt x="166" y="249"/>
                    <a:pt x="166" y="249"/>
                  </a:cubicBezTo>
                  <a:cubicBezTo>
                    <a:pt x="159" y="246"/>
                    <a:pt x="159" y="246"/>
                    <a:pt x="159" y="246"/>
                  </a:cubicBezTo>
                  <a:cubicBezTo>
                    <a:pt x="156" y="243"/>
                    <a:pt x="156" y="243"/>
                    <a:pt x="156" y="243"/>
                  </a:cubicBezTo>
                  <a:cubicBezTo>
                    <a:pt x="152" y="242"/>
                    <a:pt x="152" y="242"/>
                    <a:pt x="152" y="242"/>
                  </a:cubicBezTo>
                  <a:cubicBezTo>
                    <a:pt x="150" y="242"/>
                    <a:pt x="150" y="242"/>
                    <a:pt x="150" y="242"/>
                  </a:cubicBezTo>
                  <a:cubicBezTo>
                    <a:pt x="150" y="242"/>
                    <a:pt x="150" y="241"/>
                    <a:pt x="150" y="241"/>
                  </a:cubicBezTo>
                  <a:cubicBezTo>
                    <a:pt x="150" y="241"/>
                    <a:pt x="152" y="241"/>
                    <a:pt x="152" y="241"/>
                  </a:cubicBezTo>
                  <a:cubicBezTo>
                    <a:pt x="152" y="241"/>
                    <a:pt x="154" y="242"/>
                    <a:pt x="155" y="242"/>
                  </a:cubicBezTo>
                  <a:cubicBezTo>
                    <a:pt x="155" y="242"/>
                    <a:pt x="158" y="243"/>
                    <a:pt x="158" y="243"/>
                  </a:cubicBezTo>
                  <a:cubicBezTo>
                    <a:pt x="158" y="243"/>
                    <a:pt x="159" y="244"/>
                    <a:pt x="160" y="244"/>
                  </a:cubicBezTo>
                  <a:cubicBezTo>
                    <a:pt x="161" y="244"/>
                    <a:pt x="164" y="244"/>
                    <a:pt x="164" y="244"/>
                  </a:cubicBezTo>
                  <a:cubicBezTo>
                    <a:pt x="167" y="242"/>
                    <a:pt x="167" y="242"/>
                    <a:pt x="167" y="242"/>
                  </a:cubicBezTo>
                  <a:cubicBezTo>
                    <a:pt x="168" y="239"/>
                    <a:pt x="168" y="239"/>
                    <a:pt x="168" y="239"/>
                  </a:cubicBezTo>
                  <a:cubicBezTo>
                    <a:pt x="171" y="238"/>
                    <a:pt x="171" y="238"/>
                    <a:pt x="171" y="238"/>
                  </a:cubicBezTo>
                  <a:cubicBezTo>
                    <a:pt x="173" y="237"/>
                    <a:pt x="173" y="237"/>
                    <a:pt x="173" y="237"/>
                  </a:cubicBezTo>
                  <a:cubicBezTo>
                    <a:pt x="175" y="237"/>
                    <a:pt x="175" y="237"/>
                    <a:pt x="175" y="237"/>
                  </a:cubicBezTo>
                  <a:cubicBezTo>
                    <a:pt x="175" y="237"/>
                    <a:pt x="176" y="239"/>
                    <a:pt x="178" y="238"/>
                  </a:cubicBezTo>
                  <a:cubicBezTo>
                    <a:pt x="180" y="238"/>
                    <a:pt x="181" y="237"/>
                    <a:pt x="181" y="237"/>
                  </a:cubicBezTo>
                  <a:cubicBezTo>
                    <a:pt x="181" y="237"/>
                    <a:pt x="185" y="235"/>
                    <a:pt x="184" y="235"/>
                  </a:cubicBezTo>
                  <a:cubicBezTo>
                    <a:pt x="184" y="234"/>
                    <a:pt x="184" y="233"/>
                    <a:pt x="183" y="233"/>
                  </a:cubicBezTo>
                  <a:cubicBezTo>
                    <a:pt x="183" y="232"/>
                    <a:pt x="181" y="230"/>
                    <a:pt x="181" y="230"/>
                  </a:cubicBezTo>
                  <a:cubicBezTo>
                    <a:pt x="181" y="230"/>
                    <a:pt x="180" y="230"/>
                    <a:pt x="180" y="229"/>
                  </a:cubicBezTo>
                  <a:cubicBezTo>
                    <a:pt x="180" y="228"/>
                    <a:pt x="180" y="226"/>
                    <a:pt x="180" y="226"/>
                  </a:cubicBezTo>
                  <a:cubicBezTo>
                    <a:pt x="178" y="224"/>
                    <a:pt x="178" y="224"/>
                    <a:pt x="178" y="224"/>
                  </a:cubicBezTo>
                  <a:cubicBezTo>
                    <a:pt x="178" y="224"/>
                    <a:pt x="177" y="224"/>
                    <a:pt x="176" y="224"/>
                  </a:cubicBezTo>
                  <a:cubicBezTo>
                    <a:pt x="175" y="224"/>
                    <a:pt x="174" y="225"/>
                    <a:pt x="174" y="225"/>
                  </a:cubicBezTo>
                  <a:cubicBezTo>
                    <a:pt x="170" y="226"/>
                    <a:pt x="170" y="226"/>
                    <a:pt x="170" y="226"/>
                  </a:cubicBezTo>
                  <a:cubicBezTo>
                    <a:pt x="165" y="227"/>
                    <a:pt x="165" y="227"/>
                    <a:pt x="165" y="227"/>
                  </a:cubicBezTo>
                  <a:cubicBezTo>
                    <a:pt x="165" y="226"/>
                    <a:pt x="165" y="226"/>
                    <a:pt x="165" y="226"/>
                  </a:cubicBezTo>
                  <a:cubicBezTo>
                    <a:pt x="170" y="225"/>
                    <a:pt x="170" y="225"/>
                    <a:pt x="170" y="225"/>
                  </a:cubicBezTo>
                  <a:cubicBezTo>
                    <a:pt x="173" y="223"/>
                    <a:pt x="173" y="223"/>
                    <a:pt x="173" y="223"/>
                  </a:cubicBezTo>
                  <a:cubicBezTo>
                    <a:pt x="173" y="223"/>
                    <a:pt x="173" y="222"/>
                    <a:pt x="174" y="222"/>
                  </a:cubicBezTo>
                  <a:cubicBezTo>
                    <a:pt x="175" y="222"/>
                    <a:pt x="178" y="223"/>
                    <a:pt x="178" y="223"/>
                  </a:cubicBezTo>
                  <a:cubicBezTo>
                    <a:pt x="179" y="223"/>
                    <a:pt x="183" y="223"/>
                    <a:pt x="183" y="223"/>
                  </a:cubicBezTo>
                  <a:cubicBezTo>
                    <a:pt x="183" y="223"/>
                    <a:pt x="186" y="221"/>
                    <a:pt x="186" y="220"/>
                  </a:cubicBezTo>
                  <a:cubicBezTo>
                    <a:pt x="187" y="220"/>
                    <a:pt x="191" y="218"/>
                    <a:pt x="191" y="218"/>
                  </a:cubicBezTo>
                  <a:cubicBezTo>
                    <a:pt x="191" y="215"/>
                    <a:pt x="191" y="215"/>
                    <a:pt x="191" y="215"/>
                  </a:cubicBezTo>
                  <a:cubicBezTo>
                    <a:pt x="191" y="215"/>
                    <a:pt x="192" y="212"/>
                    <a:pt x="193" y="212"/>
                  </a:cubicBezTo>
                  <a:cubicBezTo>
                    <a:pt x="193" y="212"/>
                    <a:pt x="197" y="209"/>
                    <a:pt x="197" y="209"/>
                  </a:cubicBezTo>
                  <a:cubicBezTo>
                    <a:pt x="201" y="205"/>
                    <a:pt x="201" y="205"/>
                    <a:pt x="201" y="205"/>
                  </a:cubicBezTo>
                  <a:cubicBezTo>
                    <a:pt x="203" y="200"/>
                    <a:pt x="203" y="200"/>
                    <a:pt x="203" y="200"/>
                  </a:cubicBezTo>
                  <a:cubicBezTo>
                    <a:pt x="205" y="196"/>
                    <a:pt x="205" y="196"/>
                    <a:pt x="205" y="196"/>
                  </a:cubicBezTo>
                  <a:cubicBezTo>
                    <a:pt x="205" y="196"/>
                    <a:pt x="209" y="193"/>
                    <a:pt x="208" y="192"/>
                  </a:cubicBezTo>
                  <a:cubicBezTo>
                    <a:pt x="208" y="190"/>
                    <a:pt x="208" y="187"/>
                    <a:pt x="208" y="187"/>
                  </a:cubicBezTo>
                  <a:cubicBezTo>
                    <a:pt x="208" y="187"/>
                    <a:pt x="211" y="185"/>
                    <a:pt x="212" y="184"/>
                  </a:cubicBezTo>
                  <a:cubicBezTo>
                    <a:pt x="212" y="183"/>
                    <a:pt x="219" y="178"/>
                    <a:pt x="219" y="178"/>
                  </a:cubicBezTo>
                  <a:cubicBezTo>
                    <a:pt x="220" y="173"/>
                    <a:pt x="220" y="173"/>
                    <a:pt x="220" y="173"/>
                  </a:cubicBezTo>
                  <a:cubicBezTo>
                    <a:pt x="219" y="171"/>
                    <a:pt x="219" y="171"/>
                    <a:pt x="219" y="171"/>
                  </a:cubicBezTo>
                  <a:cubicBezTo>
                    <a:pt x="218" y="168"/>
                    <a:pt x="218" y="168"/>
                    <a:pt x="218" y="168"/>
                  </a:cubicBezTo>
                  <a:cubicBezTo>
                    <a:pt x="216" y="165"/>
                    <a:pt x="216" y="165"/>
                    <a:pt x="216" y="165"/>
                  </a:cubicBezTo>
                  <a:cubicBezTo>
                    <a:pt x="214" y="162"/>
                    <a:pt x="214" y="162"/>
                    <a:pt x="214" y="162"/>
                  </a:cubicBezTo>
                  <a:cubicBezTo>
                    <a:pt x="210" y="162"/>
                    <a:pt x="210" y="162"/>
                    <a:pt x="210" y="162"/>
                  </a:cubicBezTo>
                  <a:cubicBezTo>
                    <a:pt x="210" y="162"/>
                    <a:pt x="209" y="164"/>
                    <a:pt x="209" y="163"/>
                  </a:cubicBezTo>
                  <a:cubicBezTo>
                    <a:pt x="208" y="163"/>
                    <a:pt x="206" y="161"/>
                    <a:pt x="206" y="161"/>
                  </a:cubicBezTo>
                  <a:cubicBezTo>
                    <a:pt x="202" y="162"/>
                    <a:pt x="202" y="162"/>
                    <a:pt x="202" y="162"/>
                  </a:cubicBezTo>
                  <a:cubicBezTo>
                    <a:pt x="197" y="161"/>
                    <a:pt x="197" y="161"/>
                    <a:pt x="197" y="161"/>
                  </a:cubicBezTo>
                  <a:cubicBezTo>
                    <a:pt x="196" y="159"/>
                    <a:pt x="196" y="159"/>
                    <a:pt x="196" y="159"/>
                  </a:cubicBezTo>
                  <a:cubicBezTo>
                    <a:pt x="192" y="159"/>
                    <a:pt x="192" y="159"/>
                    <a:pt x="192" y="159"/>
                  </a:cubicBezTo>
                  <a:cubicBezTo>
                    <a:pt x="190" y="158"/>
                    <a:pt x="190" y="158"/>
                    <a:pt x="190" y="158"/>
                  </a:cubicBezTo>
                  <a:cubicBezTo>
                    <a:pt x="186" y="159"/>
                    <a:pt x="186" y="159"/>
                    <a:pt x="186" y="159"/>
                  </a:cubicBezTo>
                  <a:cubicBezTo>
                    <a:pt x="183" y="159"/>
                    <a:pt x="183" y="159"/>
                    <a:pt x="183" y="159"/>
                  </a:cubicBezTo>
                  <a:cubicBezTo>
                    <a:pt x="181" y="158"/>
                    <a:pt x="181" y="158"/>
                    <a:pt x="181" y="158"/>
                  </a:cubicBezTo>
                  <a:cubicBezTo>
                    <a:pt x="178" y="155"/>
                    <a:pt x="178" y="155"/>
                    <a:pt x="178" y="155"/>
                  </a:cubicBezTo>
                  <a:cubicBezTo>
                    <a:pt x="172" y="155"/>
                    <a:pt x="172" y="155"/>
                    <a:pt x="172" y="155"/>
                  </a:cubicBezTo>
                  <a:cubicBezTo>
                    <a:pt x="171" y="157"/>
                    <a:pt x="171" y="157"/>
                    <a:pt x="171" y="157"/>
                  </a:cubicBezTo>
                  <a:cubicBezTo>
                    <a:pt x="167" y="157"/>
                    <a:pt x="167" y="157"/>
                    <a:pt x="167" y="157"/>
                  </a:cubicBezTo>
                  <a:cubicBezTo>
                    <a:pt x="167" y="157"/>
                    <a:pt x="166" y="157"/>
                    <a:pt x="165" y="157"/>
                  </a:cubicBezTo>
                  <a:cubicBezTo>
                    <a:pt x="165" y="157"/>
                    <a:pt x="163" y="158"/>
                    <a:pt x="163" y="158"/>
                  </a:cubicBezTo>
                  <a:cubicBezTo>
                    <a:pt x="161" y="159"/>
                    <a:pt x="161" y="159"/>
                    <a:pt x="161" y="159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5" y="158"/>
                    <a:pt x="155" y="158"/>
                    <a:pt x="155" y="158"/>
                  </a:cubicBezTo>
                  <a:cubicBezTo>
                    <a:pt x="153" y="161"/>
                    <a:pt x="153" y="161"/>
                    <a:pt x="153" y="161"/>
                  </a:cubicBezTo>
                  <a:cubicBezTo>
                    <a:pt x="150" y="162"/>
                    <a:pt x="150" y="162"/>
                    <a:pt x="150" y="162"/>
                  </a:cubicBezTo>
                  <a:cubicBezTo>
                    <a:pt x="147" y="165"/>
                    <a:pt x="147" y="165"/>
                    <a:pt x="147" y="165"/>
                  </a:cubicBezTo>
                  <a:cubicBezTo>
                    <a:pt x="148" y="162"/>
                    <a:pt x="148" y="162"/>
                    <a:pt x="148" y="162"/>
                  </a:cubicBezTo>
                  <a:cubicBezTo>
                    <a:pt x="150" y="160"/>
                    <a:pt x="150" y="160"/>
                    <a:pt x="150" y="160"/>
                  </a:cubicBezTo>
                  <a:cubicBezTo>
                    <a:pt x="153" y="159"/>
                    <a:pt x="153" y="159"/>
                    <a:pt x="153" y="159"/>
                  </a:cubicBezTo>
                  <a:cubicBezTo>
                    <a:pt x="155" y="156"/>
                    <a:pt x="155" y="156"/>
                    <a:pt x="155" y="156"/>
                  </a:cubicBezTo>
                  <a:cubicBezTo>
                    <a:pt x="155" y="156"/>
                    <a:pt x="157" y="155"/>
                    <a:pt x="157" y="154"/>
                  </a:cubicBezTo>
                  <a:cubicBezTo>
                    <a:pt x="158" y="154"/>
                    <a:pt x="160" y="152"/>
                    <a:pt x="160" y="152"/>
                  </a:cubicBezTo>
                  <a:cubicBezTo>
                    <a:pt x="157" y="151"/>
                    <a:pt x="157" y="151"/>
                    <a:pt x="157" y="151"/>
                  </a:cubicBezTo>
                  <a:cubicBezTo>
                    <a:pt x="154" y="153"/>
                    <a:pt x="154" y="153"/>
                    <a:pt x="154" y="153"/>
                  </a:cubicBezTo>
                  <a:cubicBezTo>
                    <a:pt x="154" y="153"/>
                    <a:pt x="153" y="153"/>
                    <a:pt x="152" y="153"/>
                  </a:cubicBezTo>
                  <a:cubicBezTo>
                    <a:pt x="152" y="153"/>
                    <a:pt x="149" y="154"/>
                    <a:pt x="149" y="154"/>
                  </a:cubicBezTo>
                  <a:cubicBezTo>
                    <a:pt x="143" y="156"/>
                    <a:pt x="143" y="156"/>
                    <a:pt x="143" y="156"/>
                  </a:cubicBezTo>
                  <a:cubicBezTo>
                    <a:pt x="149" y="153"/>
                    <a:pt x="149" y="153"/>
                    <a:pt x="149" y="153"/>
                  </a:cubicBezTo>
                  <a:cubicBezTo>
                    <a:pt x="149" y="153"/>
                    <a:pt x="151" y="152"/>
                    <a:pt x="152" y="151"/>
                  </a:cubicBezTo>
                  <a:cubicBezTo>
                    <a:pt x="153" y="151"/>
                    <a:pt x="155" y="150"/>
                    <a:pt x="155" y="150"/>
                  </a:cubicBezTo>
                  <a:cubicBezTo>
                    <a:pt x="156" y="150"/>
                    <a:pt x="158" y="149"/>
                    <a:pt x="158" y="149"/>
                  </a:cubicBezTo>
                  <a:cubicBezTo>
                    <a:pt x="159" y="150"/>
                    <a:pt x="161" y="151"/>
                    <a:pt x="162" y="150"/>
                  </a:cubicBezTo>
                  <a:cubicBezTo>
                    <a:pt x="162" y="150"/>
                    <a:pt x="163" y="148"/>
                    <a:pt x="164" y="148"/>
                  </a:cubicBezTo>
                  <a:cubicBezTo>
                    <a:pt x="164" y="147"/>
                    <a:pt x="166" y="145"/>
                    <a:pt x="166" y="145"/>
                  </a:cubicBezTo>
                  <a:cubicBezTo>
                    <a:pt x="160" y="145"/>
                    <a:pt x="160" y="145"/>
                    <a:pt x="160" y="145"/>
                  </a:cubicBezTo>
                  <a:cubicBezTo>
                    <a:pt x="160" y="145"/>
                    <a:pt x="159" y="146"/>
                    <a:pt x="158" y="146"/>
                  </a:cubicBezTo>
                  <a:cubicBezTo>
                    <a:pt x="157" y="145"/>
                    <a:pt x="155" y="145"/>
                    <a:pt x="154" y="144"/>
                  </a:cubicBezTo>
                  <a:cubicBezTo>
                    <a:pt x="154" y="144"/>
                    <a:pt x="153" y="143"/>
                    <a:pt x="153" y="143"/>
                  </a:cubicBezTo>
                  <a:cubicBezTo>
                    <a:pt x="152" y="143"/>
                    <a:pt x="150" y="141"/>
                    <a:pt x="150" y="141"/>
                  </a:cubicBezTo>
                  <a:cubicBezTo>
                    <a:pt x="151" y="140"/>
                    <a:pt x="151" y="140"/>
                    <a:pt x="151" y="140"/>
                  </a:cubicBezTo>
                  <a:cubicBezTo>
                    <a:pt x="153" y="142"/>
                    <a:pt x="153" y="142"/>
                    <a:pt x="153" y="142"/>
                  </a:cubicBezTo>
                  <a:cubicBezTo>
                    <a:pt x="153" y="142"/>
                    <a:pt x="154" y="143"/>
                    <a:pt x="155" y="143"/>
                  </a:cubicBezTo>
                  <a:cubicBezTo>
                    <a:pt x="156" y="143"/>
                    <a:pt x="157" y="142"/>
                    <a:pt x="159" y="142"/>
                  </a:cubicBezTo>
                  <a:cubicBezTo>
                    <a:pt x="160" y="143"/>
                    <a:pt x="162" y="140"/>
                    <a:pt x="162" y="140"/>
                  </a:cubicBezTo>
                  <a:cubicBezTo>
                    <a:pt x="162" y="140"/>
                    <a:pt x="160" y="140"/>
                    <a:pt x="163" y="139"/>
                  </a:cubicBezTo>
                  <a:cubicBezTo>
                    <a:pt x="165" y="137"/>
                    <a:pt x="164" y="138"/>
                    <a:pt x="166" y="136"/>
                  </a:cubicBezTo>
                  <a:cubicBezTo>
                    <a:pt x="168" y="135"/>
                    <a:pt x="173" y="132"/>
                    <a:pt x="173" y="132"/>
                  </a:cubicBezTo>
                  <a:cubicBezTo>
                    <a:pt x="179" y="130"/>
                    <a:pt x="179" y="130"/>
                    <a:pt x="179" y="130"/>
                  </a:cubicBezTo>
                  <a:cubicBezTo>
                    <a:pt x="183" y="125"/>
                    <a:pt x="183" y="125"/>
                    <a:pt x="183" y="125"/>
                  </a:cubicBezTo>
                  <a:cubicBezTo>
                    <a:pt x="186" y="125"/>
                    <a:pt x="186" y="125"/>
                    <a:pt x="186" y="125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192" y="119"/>
                    <a:pt x="192" y="119"/>
                    <a:pt x="192" y="119"/>
                  </a:cubicBezTo>
                  <a:cubicBezTo>
                    <a:pt x="191" y="114"/>
                    <a:pt x="191" y="114"/>
                    <a:pt x="191" y="114"/>
                  </a:cubicBezTo>
                  <a:cubicBezTo>
                    <a:pt x="193" y="110"/>
                    <a:pt x="193" y="110"/>
                    <a:pt x="193" y="110"/>
                  </a:cubicBezTo>
                  <a:cubicBezTo>
                    <a:pt x="193" y="107"/>
                    <a:pt x="193" y="107"/>
                    <a:pt x="193" y="107"/>
                  </a:cubicBezTo>
                  <a:cubicBezTo>
                    <a:pt x="190" y="106"/>
                    <a:pt x="190" y="106"/>
                    <a:pt x="190" y="106"/>
                  </a:cubicBezTo>
                  <a:cubicBezTo>
                    <a:pt x="184" y="106"/>
                    <a:pt x="184" y="106"/>
                    <a:pt x="184" y="106"/>
                  </a:cubicBezTo>
                  <a:cubicBezTo>
                    <a:pt x="184" y="106"/>
                    <a:pt x="183" y="109"/>
                    <a:pt x="182" y="108"/>
                  </a:cubicBezTo>
                  <a:cubicBezTo>
                    <a:pt x="182" y="108"/>
                    <a:pt x="178" y="105"/>
                    <a:pt x="177" y="105"/>
                  </a:cubicBezTo>
                  <a:cubicBezTo>
                    <a:pt x="177" y="105"/>
                    <a:pt x="173" y="108"/>
                    <a:pt x="173" y="108"/>
                  </a:cubicBezTo>
                  <a:cubicBezTo>
                    <a:pt x="171" y="108"/>
                    <a:pt x="171" y="108"/>
                    <a:pt x="171" y="108"/>
                  </a:cubicBezTo>
                  <a:cubicBezTo>
                    <a:pt x="171" y="108"/>
                    <a:pt x="170" y="108"/>
                    <a:pt x="168" y="108"/>
                  </a:cubicBezTo>
                  <a:cubicBezTo>
                    <a:pt x="166" y="107"/>
                    <a:pt x="162" y="106"/>
                    <a:pt x="162" y="106"/>
                  </a:cubicBezTo>
                  <a:cubicBezTo>
                    <a:pt x="159" y="108"/>
                    <a:pt x="159" y="108"/>
                    <a:pt x="159" y="108"/>
                  </a:cubicBezTo>
                  <a:cubicBezTo>
                    <a:pt x="157" y="107"/>
                    <a:pt x="157" y="107"/>
                    <a:pt x="157" y="107"/>
                  </a:cubicBezTo>
                  <a:cubicBezTo>
                    <a:pt x="153" y="110"/>
                    <a:pt x="153" y="110"/>
                    <a:pt x="153" y="110"/>
                  </a:cubicBezTo>
                  <a:cubicBezTo>
                    <a:pt x="153" y="108"/>
                    <a:pt x="153" y="108"/>
                    <a:pt x="153" y="108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5" y="105"/>
                    <a:pt x="154" y="104"/>
                    <a:pt x="153" y="104"/>
                  </a:cubicBezTo>
                  <a:cubicBezTo>
                    <a:pt x="153" y="104"/>
                    <a:pt x="151" y="103"/>
                    <a:pt x="151" y="103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5" y="108"/>
                    <a:pt x="145" y="108"/>
                    <a:pt x="145" y="108"/>
                  </a:cubicBezTo>
                  <a:cubicBezTo>
                    <a:pt x="146" y="107"/>
                    <a:pt x="146" y="107"/>
                    <a:pt x="146" y="107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3"/>
                    <a:pt x="149" y="103"/>
                    <a:pt x="149" y="103"/>
                  </a:cubicBezTo>
                  <a:cubicBezTo>
                    <a:pt x="149" y="103"/>
                    <a:pt x="148" y="103"/>
                    <a:pt x="148" y="103"/>
                  </a:cubicBezTo>
                  <a:cubicBezTo>
                    <a:pt x="147" y="103"/>
                    <a:pt x="146" y="102"/>
                    <a:pt x="146" y="102"/>
                  </a:cubicBezTo>
                  <a:cubicBezTo>
                    <a:pt x="144" y="101"/>
                    <a:pt x="144" y="101"/>
                    <a:pt x="144" y="101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39" y="102"/>
                    <a:pt x="139" y="102"/>
                    <a:pt x="139" y="102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5" y="103"/>
                    <a:pt x="135" y="103"/>
                    <a:pt x="135" y="103"/>
                  </a:cubicBezTo>
                  <a:cubicBezTo>
                    <a:pt x="136" y="106"/>
                    <a:pt x="136" y="106"/>
                    <a:pt x="136" y="106"/>
                  </a:cubicBezTo>
                  <a:cubicBezTo>
                    <a:pt x="135" y="109"/>
                    <a:pt x="135" y="109"/>
                    <a:pt x="135" y="109"/>
                  </a:cubicBezTo>
                  <a:cubicBezTo>
                    <a:pt x="132" y="109"/>
                    <a:pt x="132" y="109"/>
                    <a:pt x="132" y="109"/>
                  </a:cubicBezTo>
                  <a:cubicBezTo>
                    <a:pt x="132" y="109"/>
                    <a:pt x="132" y="113"/>
                    <a:pt x="133" y="113"/>
                  </a:cubicBezTo>
                  <a:cubicBezTo>
                    <a:pt x="133" y="113"/>
                    <a:pt x="134" y="115"/>
                    <a:pt x="134" y="115"/>
                  </a:cubicBezTo>
                  <a:cubicBezTo>
                    <a:pt x="134" y="117"/>
                    <a:pt x="134" y="117"/>
                    <a:pt x="134" y="117"/>
                  </a:cubicBezTo>
                  <a:cubicBezTo>
                    <a:pt x="135" y="118"/>
                    <a:pt x="135" y="118"/>
                    <a:pt x="135" y="118"/>
                  </a:cubicBezTo>
                  <a:cubicBezTo>
                    <a:pt x="135" y="118"/>
                    <a:pt x="134" y="118"/>
                    <a:pt x="133" y="118"/>
                  </a:cubicBezTo>
                  <a:cubicBezTo>
                    <a:pt x="133" y="118"/>
                    <a:pt x="132" y="116"/>
                    <a:pt x="132" y="116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7" y="116"/>
                    <a:pt x="127" y="116"/>
                    <a:pt x="127" y="116"/>
                  </a:cubicBezTo>
                  <a:cubicBezTo>
                    <a:pt x="126" y="119"/>
                    <a:pt x="126" y="119"/>
                    <a:pt x="126" y="119"/>
                  </a:cubicBezTo>
                  <a:cubicBezTo>
                    <a:pt x="127" y="122"/>
                    <a:pt x="127" y="122"/>
                    <a:pt x="127" y="122"/>
                  </a:cubicBezTo>
                  <a:cubicBezTo>
                    <a:pt x="126" y="124"/>
                    <a:pt x="126" y="124"/>
                    <a:pt x="126" y="124"/>
                  </a:cubicBezTo>
                  <a:cubicBezTo>
                    <a:pt x="125" y="125"/>
                    <a:pt x="125" y="125"/>
                    <a:pt x="125" y="125"/>
                  </a:cubicBezTo>
                  <a:cubicBezTo>
                    <a:pt x="125" y="125"/>
                    <a:pt x="123" y="127"/>
                    <a:pt x="123" y="127"/>
                  </a:cubicBezTo>
                  <a:cubicBezTo>
                    <a:pt x="123" y="128"/>
                    <a:pt x="124" y="131"/>
                    <a:pt x="124" y="131"/>
                  </a:cubicBezTo>
                  <a:cubicBezTo>
                    <a:pt x="124" y="131"/>
                    <a:pt x="125" y="133"/>
                    <a:pt x="126" y="133"/>
                  </a:cubicBezTo>
                  <a:cubicBezTo>
                    <a:pt x="126" y="134"/>
                    <a:pt x="128" y="135"/>
                    <a:pt x="128" y="135"/>
                  </a:cubicBezTo>
                  <a:cubicBezTo>
                    <a:pt x="128" y="138"/>
                    <a:pt x="128" y="138"/>
                    <a:pt x="128" y="138"/>
                  </a:cubicBezTo>
                  <a:cubicBezTo>
                    <a:pt x="126" y="135"/>
                    <a:pt x="126" y="135"/>
                    <a:pt x="126" y="135"/>
                  </a:cubicBezTo>
                  <a:cubicBezTo>
                    <a:pt x="126" y="135"/>
                    <a:pt x="125" y="134"/>
                    <a:pt x="124" y="133"/>
                  </a:cubicBezTo>
                  <a:cubicBezTo>
                    <a:pt x="124" y="133"/>
                    <a:pt x="123" y="131"/>
                    <a:pt x="123" y="131"/>
                  </a:cubicBezTo>
                  <a:cubicBezTo>
                    <a:pt x="123" y="131"/>
                    <a:pt x="121" y="132"/>
                    <a:pt x="121" y="132"/>
                  </a:cubicBezTo>
                  <a:cubicBezTo>
                    <a:pt x="121" y="132"/>
                    <a:pt x="120" y="132"/>
                    <a:pt x="121" y="133"/>
                  </a:cubicBezTo>
                  <a:cubicBezTo>
                    <a:pt x="121" y="134"/>
                    <a:pt x="119" y="135"/>
                    <a:pt x="119" y="135"/>
                  </a:cubicBezTo>
                  <a:cubicBezTo>
                    <a:pt x="119" y="135"/>
                    <a:pt x="116" y="136"/>
                    <a:pt x="116" y="135"/>
                  </a:cubicBezTo>
                  <a:cubicBezTo>
                    <a:pt x="116" y="134"/>
                    <a:pt x="116" y="133"/>
                    <a:pt x="115" y="132"/>
                  </a:cubicBezTo>
                  <a:cubicBezTo>
                    <a:pt x="115" y="132"/>
                    <a:pt x="114" y="132"/>
                    <a:pt x="114" y="132"/>
                  </a:cubicBezTo>
                  <a:cubicBezTo>
                    <a:pt x="114" y="133"/>
                    <a:pt x="113" y="134"/>
                    <a:pt x="113" y="134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3" y="139"/>
                    <a:pt x="113" y="139"/>
                  </a:cubicBezTo>
                  <a:cubicBezTo>
                    <a:pt x="113" y="138"/>
                    <a:pt x="112" y="136"/>
                    <a:pt x="112" y="135"/>
                  </a:cubicBezTo>
                  <a:cubicBezTo>
                    <a:pt x="112" y="135"/>
                    <a:pt x="112" y="133"/>
                    <a:pt x="111" y="133"/>
                  </a:cubicBezTo>
                  <a:cubicBezTo>
                    <a:pt x="111" y="133"/>
                    <a:pt x="109" y="135"/>
                    <a:pt x="109" y="135"/>
                  </a:cubicBezTo>
                  <a:cubicBezTo>
                    <a:pt x="109" y="135"/>
                    <a:pt x="108" y="135"/>
                    <a:pt x="108" y="136"/>
                  </a:cubicBezTo>
                  <a:cubicBezTo>
                    <a:pt x="108" y="136"/>
                    <a:pt x="107" y="139"/>
                    <a:pt x="108" y="140"/>
                  </a:cubicBezTo>
                  <a:cubicBezTo>
                    <a:pt x="109" y="141"/>
                    <a:pt x="109" y="141"/>
                    <a:pt x="110" y="141"/>
                  </a:cubicBezTo>
                  <a:cubicBezTo>
                    <a:pt x="111" y="141"/>
                    <a:pt x="111" y="142"/>
                    <a:pt x="111" y="142"/>
                  </a:cubicBezTo>
                  <a:cubicBezTo>
                    <a:pt x="107" y="142"/>
                    <a:pt x="107" y="142"/>
                    <a:pt x="107" y="142"/>
                  </a:cubicBezTo>
                  <a:cubicBezTo>
                    <a:pt x="107" y="142"/>
                    <a:pt x="106" y="143"/>
                    <a:pt x="107" y="144"/>
                  </a:cubicBezTo>
                  <a:cubicBezTo>
                    <a:pt x="107" y="144"/>
                    <a:pt x="107" y="146"/>
                    <a:pt x="107" y="146"/>
                  </a:cubicBezTo>
                  <a:cubicBezTo>
                    <a:pt x="107" y="146"/>
                    <a:pt x="109" y="148"/>
                    <a:pt x="109" y="148"/>
                  </a:cubicBezTo>
                  <a:cubicBezTo>
                    <a:pt x="109" y="148"/>
                    <a:pt x="108" y="150"/>
                    <a:pt x="108" y="150"/>
                  </a:cubicBezTo>
                  <a:cubicBezTo>
                    <a:pt x="108" y="150"/>
                    <a:pt x="106" y="149"/>
                    <a:pt x="106" y="149"/>
                  </a:cubicBezTo>
                  <a:cubicBezTo>
                    <a:pt x="105" y="148"/>
                    <a:pt x="105" y="149"/>
                    <a:pt x="104" y="149"/>
                  </a:cubicBezTo>
                  <a:cubicBezTo>
                    <a:pt x="104" y="150"/>
                    <a:pt x="103" y="151"/>
                    <a:pt x="103" y="152"/>
                  </a:cubicBezTo>
                  <a:cubicBezTo>
                    <a:pt x="103" y="152"/>
                    <a:pt x="104" y="153"/>
                    <a:pt x="104" y="154"/>
                  </a:cubicBezTo>
                  <a:cubicBezTo>
                    <a:pt x="103" y="156"/>
                    <a:pt x="103" y="158"/>
                    <a:pt x="103" y="158"/>
                  </a:cubicBezTo>
                  <a:cubicBezTo>
                    <a:pt x="103" y="158"/>
                    <a:pt x="102" y="158"/>
                    <a:pt x="103" y="159"/>
                  </a:cubicBezTo>
                  <a:cubicBezTo>
                    <a:pt x="104" y="160"/>
                    <a:pt x="106" y="160"/>
                    <a:pt x="107" y="160"/>
                  </a:cubicBezTo>
                  <a:cubicBezTo>
                    <a:pt x="108" y="160"/>
                    <a:pt x="108" y="160"/>
                    <a:pt x="108" y="160"/>
                  </a:cubicBezTo>
                  <a:cubicBezTo>
                    <a:pt x="109" y="160"/>
                    <a:pt x="110" y="160"/>
                    <a:pt x="111" y="161"/>
                  </a:cubicBezTo>
                  <a:cubicBezTo>
                    <a:pt x="111" y="161"/>
                    <a:pt x="112" y="161"/>
                    <a:pt x="112" y="161"/>
                  </a:cubicBezTo>
                  <a:cubicBezTo>
                    <a:pt x="112" y="161"/>
                    <a:pt x="111" y="163"/>
                    <a:pt x="110" y="162"/>
                  </a:cubicBezTo>
                  <a:cubicBezTo>
                    <a:pt x="109" y="161"/>
                    <a:pt x="107" y="161"/>
                    <a:pt x="106" y="161"/>
                  </a:cubicBezTo>
                  <a:cubicBezTo>
                    <a:pt x="105" y="161"/>
                    <a:pt x="106" y="163"/>
                    <a:pt x="106" y="163"/>
                  </a:cubicBezTo>
                  <a:cubicBezTo>
                    <a:pt x="107" y="165"/>
                    <a:pt x="107" y="165"/>
                    <a:pt x="107" y="165"/>
                  </a:cubicBezTo>
                  <a:cubicBezTo>
                    <a:pt x="107" y="165"/>
                    <a:pt x="108" y="166"/>
                    <a:pt x="107" y="166"/>
                  </a:cubicBezTo>
                  <a:cubicBezTo>
                    <a:pt x="106" y="166"/>
                    <a:pt x="104" y="165"/>
                    <a:pt x="104" y="165"/>
                  </a:cubicBezTo>
                  <a:cubicBezTo>
                    <a:pt x="104" y="165"/>
                    <a:pt x="104" y="165"/>
                    <a:pt x="103" y="165"/>
                  </a:cubicBezTo>
                  <a:cubicBezTo>
                    <a:pt x="103" y="165"/>
                    <a:pt x="102" y="166"/>
                    <a:pt x="101" y="166"/>
                  </a:cubicBezTo>
                  <a:cubicBezTo>
                    <a:pt x="100" y="166"/>
                    <a:pt x="100" y="166"/>
                    <a:pt x="99" y="165"/>
                  </a:cubicBezTo>
                  <a:cubicBezTo>
                    <a:pt x="98" y="165"/>
                    <a:pt x="96" y="163"/>
                    <a:pt x="96" y="163"/>
                  </a:cubicBezTo>
                  <a:cubicBezTo>
                    <a:pt x="96" y="163"/>
                    <a:pt x="95" y="163"/>
                    <a:pt x="95" y="162"/>
                  </a:cubicBezTo>
                  <a:cubicBezTo>
                    <a:pt x="95" y="161"/>
                    <a:pt x="96" y="159"/>
                    <a:pt x="96" y="159"/>
                  </a:cubicBezTo>
                  <a:cubicBezTo>
                    <a:pt x="97" y="158"/>
                    <a:pt x="96" y="158"/>
                    <a:pt x="97" y="158"/>
                  </a:cubicBezTo>
                  <a:cubicBezTo>
                    <a:pt x="98" y="158"/>
                    <a:pt x="101" y="158"/>
                    <a:pt x="99" y="156"/>
                  </a:cubicBezTo>
                  <a:cubicBezTo>
                    <a:pt x="98" y="154"/>
                    <a:pt x="98" y="154"/>
                    <a:pt x="97" y="154"/>
                  </a:cubicBezTo>
                  <a:cubicBezTo>
                    <a:pt x="96" y="155"/>
                    <a:pt x="94" y="156"/>
                    <a:pt x="94" y="156"/>
                  </a:cubicBezTo>
                  <a:cubicBezTo>
                    <a:pt x="94" y="156"/>
                    <a:pt x="93" y="155"/>
                    <a:pt x="94" y="152"/>
                  </a:cubicBezTo>
                  <a:cubicBezTo>
                    <a:pt x="95" y="149"/>
                    <a:pt x="94" y="149"/>
                    <a:pt x="95" y="148"/>
                  </a:cubicBezTo>
                  <a:cubicBezTo>
                    <a:pt x="96" y="147"/>
                    <a:pt x="97" y="146"/>
                    <a:pt x="97" y="146"/>
                  </a:cubicBezTo>
                  <a:cubicBezTo>
                    <a:pt x="97" y="146"/>
                    <a:pt x="97" y="145"/>
                    <a:pt x="95" y="143"/>
                  </a:cubicBezTo>
                  <a:cubicBezTo>
                    <a:pt x="94" y="141"/>
                    <a:pt x="93" y="139"/>
                    <a:pt x="93" y="139"/>
                  </a:cubicBezTo>
                  <a:cubicBezTo>
                    <a:pt x="92" y="138"/>
                    <a:pt x="90" y="140"/>
                    <a:pt x="90" y="140"/>
                  </a:cubicBezTo>
                  <a:cubicBezTo>
                    <a:pt x="90" y="141"/>
                    <a:pt x="89" y="143"/>
                    <a:pt x="90" y="144"/>
                  </a:cubicBezTo>
                  <a:cubicBezTo>
                    <a:pt x="90" y="145"/>
                    <a:pt x="90" y="146"/>
                    <a:pt x="89" y="147"/>
                  </a:cubicBezTo>
                  <a:cubicBezTo>
                    <a:pt x="88" y="147"/>
                    <a:pt x="88" y="148"/>
                    <a:pt x="87" y="147"/>
                  </a:cubicBezTo>
                  <a:cubicBezTo>
                    <a:pt x="86" y="146"/>
                    <a:pt x="87" y="147"/>
                    <a:pt x="86" y="145"/>
                  </a:cubicBezTo>
                  <a:cubicBezTo>
                    <a:pt x="85" y="144"/>
                    <a:pt x="86" y="144"/>
                    <a:pt x="85" y="144"/>
                  </a:cubicBezTo>
                  <a:cubicBezTo>
                    <a:pt x="84" y="143"/>
                    <a:pt x="83" y="142"/>
                    <a:pt x="83" y="142"/>
                  </a:cubicBezTo>
                  <a:cubicBezTo>
                    <a:pt x="83" y="142"/>
                    <a:pt x="80" y="141"/>
                    <a:pt x="80" y="142"/>
                  </a:cubicBezTo>
                  <a:cubicBezTo>
                    <a:pt x="80" y="143"/>
                    <a:pt x="80" y="143"/>
                    <a:pt x="81" y="144"/>
                  </a:cubicBezTo>
                  <a:cubicBezTo>
                    <a:pt x="81" y="145"/>
                    <a:pt x="82" y="145"/>
                    <a:pt x="82" y="146"/>
                  </a:cubicBezTo>
                  <a:cubicBezTo>
                    <a:pt x="82" y="147"/>
                    <a:pt x="81" y="147"/>
                    <a:pt x="81" y="147"/>
                  </a:cubicBezTo>
                  <a:cubicBezTo>
                    <a:pt x="81" y="147"/>
                    <a:pt x="80" y="146"/>
                    <a:pt x="79" y="146"/>
                  </a:cubicBezTo>
                  <a:cubicBezTo>
                    <a:pt x="79" y="146"/>
                    <a:pt x="77" y="148"/>
                    <a:pt x="77" y="148"/>
                  </a:cubicBezTo>
                  <a:cubicBezTo>
                    <a:pt x="77" y="148"/>
                    <a:pt x="77" y="149"/>
                    <a:pt x="77" y="150"/>
                  </a:cubicBezTo>
                  <a:cubicBezTo>
                    <a:pt x="77" y="150"/>
                    <a:pt x="77" y="151"/>
                    <a:pt x="77" y="152"/>
                  </a:cubicBezTo>
                  <a:cubicBezTo>
                    <a:pt x="78" y="153"/>
                    <a:pt x="78" y="155"/>
                    <a:pt x="79" y="155"/>
                  </a:cubicBezTo>
                  <a:cubicBezTo>
                    <a:pt x="81" y="155"/>
                    <a:pt x="85" y="153"/>
                    <a:pt x="85" y="153"/>
                  </a:cubicBezTo>
                  <a:cubicBezTo>
                    <a:pt x="85" y="154"/>
                    <a:pt x="87" y="155"/>
                    <a:pt x="88" y="156"/>
                  </a:cubicBezTo>
                  <a:cubicBezTo>
                    <a:pt x="88" y="156"/>
                    <a:pt x="88" y="158"/>
                    <a:pt x="88" y="158"/>
                  </a:cubicBezTo>
                  <a:cubicBezTo>
                    <a:pt x="88" y="158"/>
                    <a:pt x="87" y="159"/>
                    <a:pt x="86" y="159"/>
                  </a:cubicBezTo>
                  <a:cubicBezTo>
                    <a:pt x="85" y="159"/>
                    <a:pt x="84" y="157"/>
                    <a:pt x="84" y="159"/>
                  </a:cubicBezTo>
                  <a:cubicBezTo>
                    <a:pt x="84" y="160"/>
                    <a:pt x="83" y="162"/>
                    <a:pt x="84" y="163"/>
                  </a:cubicBezTo>
                  <a:cubicBezTo>
                    <a:pt x="85" y="164"/>
                    <a:pt x="85" y="166"/>
                    <a:pt x="87" y="166"/>
                  </a:cubicBezTo>
                  <a:cubicBezTo>
                    <a:pt x="89" y="167"/>
                    <a:pt x="89" y="168"/>
                    <a:pt x="90" y="167"/>
                  </a:cubicBezTo>
                  <a:cubicBezTo>
                    <a:pt x="91" y="166"/>
                    <a:pt x="91" y="165"/>
                    <a:pt x="92" y="166"/>
                  </a:cubicBezTo>
                  <a:cubicBezTo>
                    <a:pt x="93" y="166"/>
                    <a:pt x="94" y="166"/>
                    <a:pt x="95" y="167"/>
                  </a:cubicBezTo>
                  <a:cubicBezTo>
                    <a:pt x="95" y="168"/>
                    <a:pt x="94" y="168"/>
                    <a:pt x="94" y="168"/>
                  </a:cubicBezTo>
                  <a:cubicBezTo>
                    <a:pt x="94" y="168"/>
                    <a:pt x="93" y="168"/>
                    <a:pt x="93" y="169"/>
                  </a:cubicBezTo>
                  <a:cubicBezTo>
                    <a:pt x="93" y="169"/>
                    <a:pt x="92" y="170"/>
                    <a:pt x="93" y="170"/>
                  </a:cubicBezTo>
                  <a:cubicBezTo>
                    <a:pt x="95" y="170"/>
                    <a:pt x="96" y="170"/>
                    <a:pt x="96" y="170"/>
                  </a:cubicBezTo>
                  <a:cubicBezTo>
                    <a:pt x="96" y="170"/>
                    <a:pt x="97" y="168"/>
                    <a:pt x="98" y="169"/>
                  </a:cubicBezTo>
                  <a:cubicBezTo>
                    <a:pt x="98" y="170"/>
                    <a:pt x="97" y="170"/>
                    <a:pt x="96" y="171"/>
                  </a:cubicBezTo>
                  <a:cubicBezTo>
                    <a:pt x="95" y="172"/>
                    <a:pt x="95" y="172"/>
                    <a:pt x="95" y="173"/>
                  </a:cubicBezTo>
                  <a:cubicBezTo>
                    <a:pt x="95" y="174"/>
                    <a:pt x="94" y="174"/>
                    <a:pt x="94" y="175"/>
                  </a:cubicBezTo>
                  <a:cubicBezTo>
                    <a:pt x="94" y="176"/>
                    <a:pt x="92" y="180"/>
                    <a:pt x="95" y="177"/>
                  </a:cubicBezTo>
                  <a:cubicBezTo>
                    <a:pt x="99" y="174"/>
                    <a:pt x="99" y="175"/>
                    <a:pt x="99" y="174"/>
                  </a:cubicBezTo>
                  <a:cubicBezTo>
                    <a:pt x="99" y="173"/>
                    <a:pt x="99" y="173"/>
                    <a:pt x="101" y="172"/>
                  </a:cubicBezTo>
                  <a:cubicBezTo>
                    <a:pt x="102" y="171"/>
                    <a:pt x="103" y="171"/>
                    <a:pt x="104" y="171"/>
                  </a:cubicBezTo>
                  <a:cubicBezTo>
                    <a:pt x="104" y="170"/>
                    <a:pt x="106" y="170"/>
                    <a:pt x="105" y="171"/>
                  </a:cubicBezTo>
                  <a:cubicBezTo>
                    <a:pt x="104" y="172"/>
                    <a:pt x="103" y="171"/>
                    <a:pt x="104" y="172"/>
                  </a:cubicBezTo>
                  <a:cubicBezTo>
                    <a:pt x="105" y="173"/>
                    <a:pt x="105" y="174"/>
                    <a:pt x="106" y="174"/>
                  </a:cubicBezTo>
                  <a:cubicBezTo>
                    <a:pt x="107" y="174"/>
                    <a:pt x="107" y="174"/>
                    <a:pt x="107" y="174"/>
                  </a:cubicBezTo>
                  <a:cubicBezTo>
                    <a:pt x="107" y="174"/>
                    <a:pt x="105" y="174"/>
                    <a:pt x="104" y="174"/>
                  </a:cubicBezTo>
                  <a:cubicBezTo>
                    <a:pt x="104" y="174"/>
                    <a:pt x="103" y="174"/>
                    <a:pt x="103" y="174"/>
                  </a:cubicBezTo>
                  <a:cubicBezTo>
                    <a:pt x="102" y="174"/>
                    <a:pt x="102" y="175"/>
                    <a:pt x="102" y="175"/>
                  </a:cubicBezTo>
                  <a:cubicBezTo>
                    <a:pt x="101" y="176"/>
                    <a:pt x="101" y="176"/>
                    <a:pt x="101" y="176"/>
                  </a:cubicBezTo>
                  <a:cubicBezTo>
                    <a:pt x="101" y="176"/>
                    <a:pt x="102" y="177"/>
                    <a:pt x="102" y="178"/>
                  </a:cubicBezTo>
                  <a:cubicBezTo>
                    <a:pt x="102" y="178"/>
                    <a:pt x="102" y="178"/>
                    <a:pt x="101" y="178"/>
                  </a:cubicBezTo>
                  <a:cubicBezTo>
                    <a:pt x="100" y="178"/>
                    <a:pt x="101" y="177"/>
                    <a:pt x="99" y="178"/>
                  </a:cubicBezTo>
                  <a:cubicBezTo>
                    <a:pt x="97" y="178"/>
                    <a:pt x="98" y="176"/>
                    <a:pt x="97" y="179"/>
                  </a:cubicBezTo>
                  <a:cubicBezTo>
                    <a:pt x="96" y="182"/>
                    <a:pt x="95" y="182"/>
                    <a:pt x="95" y="182"/>
                  </a:cubicBezTo>
                  <a:cubicBezTo>
                    <a:pt x="95" y="182"/>
                    <a:pt x="95" y="182"/>
                    <a:pt x="95" y="183"/>
                  </a:cubicBezTo>
                  <a:cubicBezTo>
                    <a:pt x="95" y="183"/>
                    <a:pt x="96" y="184"/>
                    <a:pt x="97" y="185"/>
                  </a:cubicBezTo>
                  <a:cubicBezTo>
                    <a:pt x="99" y="186"/>
                    <a:pt x="100" y="187"/>
                    <a:pt x="100" y="187"/>
                  </a:cubicBezTo>
                  <a:cubicBezTo>
                    <a:pt x="100" y="187"/>
                    <a:pt x="99" y="187"/>
                    <a:pt x="98" y="187"/>
                  </a:cubicBezTo>
                  <a:cubicBezTo>
                    <a:pt x="96" y="188"/>
                    <a:pt x="95" y="188"/>
                    <a:pt x="94" y="189"/>
                  </a:cubicBezTo>
                  <a:cubicBezTo>
                    <a:pt x="94" y="189"/>
                    <a:pt x="93" y="190"/>
                    <a:pt x="92" y="190"/>
                  </a:cubicBezTo>
                  <a:cubicBezTo>
                    <a:pt x="91" y="190"/>
                    <a:pt x="88" y="189"/>
                    <a:pt x="87" y="190"/>
                  </a:cubicBezTo>
                  <a:cubicBezTo>
                    <a:pt x="86" y="190"/>
                    <a:pt x="85" y="190"/>
                    <a:pt x="84" y="191"/>
                  </a:cubicBezTo>
                  <a:cubicBezTo>
                    <a:pt x="84" y="191"/>
                    <a:pt x="84" y="192"/>
                    <a:pt x="84" y="192"/>
                  </a:cubicBezTo>
                  <a:cubicBezTo>
                    <a:pt x="84" y="192"/>
                    <a:pt x="83" y="193"/>
                    <a:pt x="84" y="193"/>
                  </a:cubicBezTo>
                  <a:cubicBezTo>
                    <a:pt x="85" y="193"/>
                    <a:pt x="89" y="193"/>
                    <a:pt x="89" y="193"/>
                  </a:cubicBezTo>
                  <a:cubicBezTo>
                    <a:pt x="90" y="193"/>
                    <a:pt x="90" y="194"/>
                    <a:pt x="90" y="194"/>
                  </a:cubicBezTo>
                  <a:cubicBezTo>
                    <a:pt x="88" y="194"/>
                    <a:pt x="88" y="194"/>
                    <a:pt x="88" y="194"/>
                  </a:cubicBezTo>
                  <a:cubicBezTo>
                    <a:pt x="88" y="194"/>
                    <a:pt x="86" y="194"/>
                    <a:pt x="85" y="194"/>
                  </a:cubicBezTo>
                  <a:cubicBezTo>
                    <a:pt x="85" y="194"/>
                    <a:pt x="82" y="195"/>
                    <a:pt x="82" y="195"/>
                  </a:cubicBezTo>
                  <a:cubicBezTo>
                    <a:pt x="82" y="195"/>
                    <a:pt x="80" y="197"/>
                    <a:pt x="80" y="198"/>
                  </a:cubicBezTo>
                  <a:cubicBezTo>
                    <a:pt x="80" y="198"/>
                    <a:pt x="80" y="199"/>
                    <a:pt x="81" y="201"/>
                  </a:cubicBezTo>
                  <a:cubicBezTo>
                    <a:pt x="83" y="202"/>
                    <a:pt x="83" y="203"/>
                    <a:pt x="83" y="204"/>
                  </a:cubicBezTo>
                  <a:cubicBezTo>
                    <a:pt x="83" y="204"/>
                    <a:pt x="83" y="204"/>
                    <a:pt x="83" y="205"/>
                  </a:cubicBezTo>
                  <a:cubicBezTo>
                    <a:pt x="82" y="205"/>
                    <a:pt x="80" y="207"/>
                    <a:pt x="80" y="207"/>
                  </a:cubicBezTo>
                  <a:cubicBezTo>
                    <a:pt x="80" y="207"/>
                    <a:pt x="80" y="207"/>
                    <a:pt x="80" y="209"/>
                  </a:cubicBezTo>
                  <a:cubicBezTo>
                    <a:pt x="79" y="210"/>
                    <a:pt x="77" y="213"/>
                    <a:pt x="79" y="213"/>
                  </a:cubicBezTo>
                  <a:cubicBezTo>
                    <a:pt x="81" y="214"/>
                    <a:pt x="80" y="215"/>
                    <a:pt x="82" y="214"/>
                  </a:cubicBezTo>
                  <a:cubicBezTo>
                    <a:pt x="85" y="213"/>
                    <a:pt x="82" y="212"/>
                    <a:pt x="86" y="213"/>
                  </a:cubicBezTo>
                  <a:cubicBezTo>
                    <a:pt x="90" y="214"/>
                    <a:pt x="91" y="213"/>
                    <a:pt x="92" y="213"/>
                  </a:cubicBezTo>
                  <a:cubicBezTo>
                    <a:pt x="93" y="212"/>
                    <a:pt x="93" y="212"/>
                    <a:pt x="94" y="211"/>
                  </a:cubicBezTo>
                  <a:cubicBezTo>
                    <a:pt x="94" y="211"/>
                    <a:pt x="92" y="210"/>
                    <a:pt x="95" y="210"/>
                  </a:cubicBezTo>
                  <a:cubicBezTo>
                    <a:pt x="98" y="209"/>
                    <a:pt x="98" y="209"/>
                    <a:pt x="98" y="209"/>
                  </a:cubicBezTo>
                  <a:cubicBezTo>
                    <a:pt x="98" y="209"/>
                    <a:pt x="96" y="206"/>
                    <a:pt x="98" y="208"/>
                  </a:cubicBezTo>
                  <a:cubicBezTo>
                    <a:pt x="101" y="210"/>
                    <a:pt x="101" y="211"/>
                    <a:pt x="101" y="211"/>
                  </a:cubicBezTo>
                  <a:cubicBezTo>
                    <a:pt x="99" y="213"/>
                    <a:pt x="99" y="213"/>
                    <a:pt x="99" y="213"/>
                  </a:cubicBezTo>
                  <a:cubicBezTo>
                    <a:pt x="99" y="214"/>
                    <a:pt x="99" y="214"/>
                    <a:pt x="99" y="214"/>
                  </a:cubicBezTo>
                  <a:cubicBezTo>
                    <a:pt x="99" y="214"/>
                    <a:pt x="97" y="214"/>
                    <a:pt x="96" y="216"/>
                  </a:cubicBezTo>
                  <a:cubicBezTo>
                    <a:pt x="95" y="218"/>
                    <a:pt x="92" y="221"/>
                    <a:pt x="92" y="222"/>
                  </a:cubicBezTo>
                  <a:cubicBezTo>
                    <a:pt x="92" y="222"/>
                    <a:pt x="93" y="221"/>
                    <a:pt x="91" y="223"/>
                  </a:cubicBezTo>
                  <a:cubicBezTo>
                    <a:pt x="88" y="225"/>
                    <a:pt x="87" y="225"/>
                    <a:pt x="85" y="226"/>
                  </a:cubicBezTo>
                  <a:cubicBezTo>
                    <a:pt x="84" y="228"/>
                    <a:pt x="84" y="227"/>
                    <a:pt x="83" y="228"/>
                  </a:cubicBezTo>
                  <a:cubicBezTo>
                    <a:pt x="83" y="229"/>
                    <a:pt x="82" y="230"/>
                    <a:pt x="82" y="230"/>
                  </a:cubicBezTo>
                  <a:cubicBezTo>
                    <a:pt x="81" y="232"/>
                    <a:pt x="81" y="232"/>
                    <a:pt x="81" y="232"/>
                  </a:cubicBezTo>
                  <a:cubicBezTo>
                    <a:pt x="78" y="233"/>
                    <a:pt x="78" y="233"/>
                    <a:pt x="78" y="233"/>
                  </a:cubicBezTo>
                  <a:cubicBezTo>
                    <a:pt x="75" y="232"/>
                    <a:pt x="75" y="232"/>
                    <a:pt x="75" y="232"/>
                  </a:cubicBezTo>
                  <a:cubicBezTo>
                    <a:pt x="73" y="234"/>
                    <a:pt x="73" y="234"/>
                    <a:pt x="73" y="234"/>
                  </a:cubicBezTo>
                  <a:cubicBezTo>
                    <a:pt x="73" y="234"/>
                    <a:pt x="70" y="233"/>
                    <a:pt x="69" y="233"/>
                  </a:cubicBezTo>
                  <a:cubicBezTo>
                    <a:pt x="68" y="234"/>
                    <a:pt x="67" y="235"/>
                    <a:pt x="67" y="235"/>
                  </a:cubicBezTo>
                  <a:cubicBezTo>
                    <a:pt x="67" y="235"/>
                    <a:pt x="66" y="235"/>
                    <a:pt x="66" y="237"/>
                  </a:cubicBezTo>
                  <a:cubicBezTo>
                    <a:pt x="66" y="238"/>
                    <a:pt x="65" y="241"/>
                    <a:pt x="65" y="241"/>
                  </a:cubicBezTo>
                  <a:cubicBezTo>
                    <a:pt x="63" y="243"/>
                    <a:pt x="63" y="243"/>
                    <a:pt x="63" y="243"/>
                  </a:cubicBezTo>
                  <a:cubicBezTo>
                    <a:pt x="63" y="243"/>
                    <a:pt x="62" y="245"/>
                    <a:pt x="64" y="244"/>
                  </a:cubicBezTo>
                  <a:cubicBezTo>
                    <a:pt x="66" y="243"/>
                    <a:pt x="67" y="242"/>
                    <a:pt x="68" y="241"/>
                  </a:cubicBezTo>
                  <a:cubicBezTo>
                    <a:pt x="68" y="241"/>
                    <a:pt x="70" y="240"/>
                    <a:pt x="70" y="240"/>
                  </a:cubicBezTo>
                  <a:cubicBezTo>
                    <a:pt x="70" y="242"/>
                    <a:pt x="70" y="242"/>
                    <a:pt x="70" y="242"/>
                  </a:cubicBezTo>
                  <a:cubicBezTo>
                    <a:pt x="69" y="246"/>
                    <a:pt x="69" y="246"/>
                    <a:pt x="69" y="246"/>
                  </a:cubicBezTo>
                  <a:cubicBezTo>
                    <a:pt x="68" y="247"/>
                    <a:pt x="68" y="247"/>
                    <a:pt x="68" y="247"/>
                  </a:cubicBezTo>
                  <a:cubicBezTo>
                    <a:pt x="67" y="248"/>
                    <a:pt x="67" y="248"/>
                    <a:pt x="67" y="248"/>
                  </a:cubicBezTo>
                  <a:cubicBezTo>
                    <a:pt x="67" y="248"/>
                    <a:pt x="65" y="252"/>
                    <a:pt x="67" y="252"/>
                  </a:cubicBezTo>
                  <a:cubicBezTo>
                    <a:pt x="69" y="251"/>
                    <a:pt x="68" y="251"/>
                    <a:pt x="70" y="250"/>
                  </a:cubicBezTo>
                  <a:cubicBezTo>
                    <a:pt x="72" y="250"/>
                    <a:pt x="71" y="249"/>
                    <a:pt x="75" y="248"/>
                  </a:cubicBezTo>
                  <a:cubicBezTo>
                    <a:pt x="78" y="248"/>
                    <a:pt x="78" y="246"/>
                    <a:pt x="78" y="245"/>
                  </a:cubicBezTo>
                  <a:cubicBezTo>
                    <a:pt x="78" y="245"/>
                    <a:pt x="78" y="244"/>
                    <a:pt x="78" y="243"/>
                  </a:cubicBezTo>
                  <a:cubicBezTo>
                    <a:pt x="78" y="242"/>
                    <a:pt x="76" y="241"/>
                    <a:pt x="79" y="240"/>
                  </a:cubicBezTo>
                  <a:cubicBezTo>
                    <a:pt x="81" y="240"/>
                    <a:pt x="80" y="241"/>
                    <a:pt x="81" y="240"/>
                  </a:cubicBezTo>
                  <a:cubicBezTo>
                    <a:pt x="82" y="239"/>
                    <a:pt x="82" y="241"/>
                    <a:pt x="82" y="238"/>
                  </a:cubicBezTo>
                  <a:cubicBezTo>
                    <a:pt x="82" y="236"/>
                    <a:pt x="82" y="236"/>
                    <a:pt x="84" y="235"/>
                  </a:cubicBezTo>
                  <a:cubicBezTo>
                    <a:pt x="86" y="233"/>
                    <a:pt x="85" y="234"/>
                    <a:pt x="86" y="233"/>
                  </a:cubicBezTo>
                  <a:cubicBezTo>
                    <a:pt x="87" y="232"/>
                    <a:pt x="86" y="232"/>
                    <a:pt x="87" y="231"/>
                  </a:cubicBezTo>
                  <a:cubicBezTo>
                    <a:pt x="89" y="230"/>
                    <a:pt x="89" y="230"/>
                    <a:pt x="89" y="230"/>
                  </a:cubicBezTo>
                  <a:cubicBezTo>
                    <a:pt x="89" y="229"/>
                    <a:pt x="92" y="227"/>
                    <a:pt x="92" y="227"/>
                  </a:cubicBezTo>
                  <a:cubicBezTo>
                    <a:pt x="92" y="225"/>
                    <a:pt x="92" y="225"/>
                    <a:pt x="92" y="225"/>
                  </a:cubicBezTo>
                  <a:cubicBezTo>
                    <a:pt x="96" y="223"/>
                    <a:pt x="96" y="223"/>
                    <a:pt x="96" y="223"/>
                  </a:cubicBezTo>
                  <a:cubicBezTo>
                    <a:pt x="96" y="223"/>
                    <a:pt x="97" y="222"/>
                    <a:pt x="97" y="223"/>
                  </a:cubicBezTo>
                  <a:cubicBezTo>
                    <a:pt x="96" y="224"/>
                    <a:pt x="95" y="226"/>
                    <a:pt x="95" y="226"/>
                  </a:cubicBezTo>
                  <a:cubicBezTo>
                    <a:pt x="95" y="228"/>
                    <a:pt x="95" y="228"/>
                    <a:pt x="95" y="228"/>
                  </a:cubicBezTo>
                  <a:cubicBezTo>
                    <a:pt x="92" y="230"/>
                    <a:pt x="92" y="230"/>
                    <a:pt x="92" y="230"/>
                  </a:cubicBezTo>
                  <a:cubicBezTo>
                    <a:pt x="92" y="230"/>
                    <a:pt x="94" y="231"/>
                    <a:pt x="93" y="232"/>
                  </a:cubicBezTo>
                  <a:cubicBezTo>
                    <a:pt x="92" y="233"/>
                    <a:pt x="90" y="234"/>
                    <a:pt x="90" y="234"/>
                  </a:cubicBezTo>
                  <a:cubicBezTo>
                    <a:pt x="90" y="236"/>
                    <a:pt x="90" y="236"/>
                    <a:pt x="90" y="236"/>
                  </a:cubicBezTo>
                  <a:cubicBezTo>
                    <a:pt x="91" y="237"/>
                    <a:pt x="91" y="237"/>
                    <a:pt x="91" y="237"/>
                  </a:cubicBezTo>
                  <a:cubicBezTo>
                    <a:pt x="89" y="241"/>
                    <a:pt x="89" y="241"/>
                    <a:pt x="89" y="241"/>
                  </a:cubicBezTo>
                  <a:cubicBezTo>
                    <a:pt x="91" y="243"/>
                    <a:pt x="91" y="243"/>
                    <a:pt x="91" y="243"/>
                  </a:cubicBezTo>
                  <a:cubicBezTo>
                    <a:pt x="92" y="245"/>
                    <a:pt x="92" y="245"/>
                    <a:pt x="92" y="245"/>
                  </a:cubicBezTo>
                  <a:cubicBezTo>
                    <a:pt x="92" y="245"/>
                    <a:pt x="91" y="246"/>
                    <a:pt x="90" y="247"/>
                  </a:cubicBezTo>
                  <a:cubicBezTo>
                    <a:pt x="89" y="247"/>
                    <a:pt x="87" y="250"/>
                    <a:pt x="87" y="250"/>
                  </a:cubicBezTo>
                  <a:cubicBezTo>
                    <a:pt x="85" y="253"/>
                    <a:pt x="85" y="253"/>
                    <a:pt x="85" y="253"/>
                  </a:cubicBezTo>
                  <a:cubicBezTo>
                    <a:pt x="83" y="256"/>
                    <a:pt x="83" y="256"/>
                    <a:pt x="83" y="256"/>
                  </a:cubicBezTo>
                  <a:cubicBezTo>
                    <a:pt x="83" y="259"/>
                    <a:pt x="83" y="259"/>
                    <a:pt x="83" y="259"/>
                  </a:cubicBezTo>
                  <a:cubicBezTo>
                    <a:pt x="82" y="263"/>
                    <a:pt x="82" y="263"/>
                    <a:pt x="82" y="263"/>
                  </a:cubicBezTo>
                  <a:cubicBezTo>
                    <a:pt x="80" y="264"/>
                    <a:pt x="80" y="264"/>
                    <a:pt x="80" y="264"/>
                  </a:cubicBezTo>
                  <a:cubicBezTo>
                    <a:pt x="80" y="264"/>
                    <a:pt x="79" y="267"/>
                    <a:pt x="81" y="267"/>
                  </a:cubicBezTo>
                  <a:cubicBezTo>
                    <a:pt x="83" y="268"/>
                    <a:pt x="83" y="268"/>
                    <a:pt x="84" y="268"/>
                  </a:cubicBezTo>
                  <a:cubicBezTo>
                    <a:pt x="86" y="268"/>
                    <a:pt x="85" y="268"/>
                    <a:pt x="86" y="268"/>
                  </a:cubicBezTo>
                  <a:cubicBezTo>
                    <a:pt x="87" y="268"/>
                    <a:pt x="89" y="268"/>
                    <a:pt x="89" y="266"/>
                  </a:cubicBezTo>
                  <a:cubicBezTo>
                    <a:pt x="89" y="264"/>
                    <a:pt x="89" y="262"/>
                    <a:pt x="89" y="261"/>
                  </a:cubicBezTo>
                  <a:cubicBezTo>
                    <a:pt x="89" y="261"/>
                    <a:pt x="91" y="258"/>
                    <a:pt x="91" y="258"/>
                  </a:cubicBezTo>
                  <a:cubicBezTo>
                    <a:pt x="91" y="254"/>
                    <a:pt x="91" y="254"/>
                    <a:pt x="91" y="254"/>
                  </a:cubicBezTo>
                  <a:cubicBezTo>
                    <a:pt x="91" y="254"/>
                    <a:pt x="91" y="253"/>
                    <a:pt x="93" y="251"/>
                  </a:cubicBezTo>
                  <a:cubicBezTo>
                    <a:pt x="95" y="250"/>
                    <a:pt x="94" y="250"/>
                    <a:pt x="95" y="250"/>
                  </a:cubicBezTo>
                  <a:cubicBezTo>
                    <a:pt x="96" y="249"/>
                    <a:pt x="96" y="248"/>
                    <a:pt x="96" y="247"/>
                  </a:cubicBezTo>
                  <a:cubicBezTo>
                    <a:pt x="97" y="246"/>
                    <a:pt x="97" y="246"/>
                    <a:pt x="97" y="246"/>
                  </a:cubicBezTo>
                  <a:cubicBezTo>
                    <a:pt x="98" y="244"/>
                    <a:pt x="98" y="244"/>
                    <a:pt x="98" y="244"/>
                  </a:cubicBezTo>
                  <a:cubicBezTo>
                    <a:pt x="98" y="236"/>
                    <a:pt x="98" y="236"/>
                    <a:pt x="98" y="236"/>
                  </a:cubicBezTo>
                  <a:cubicBezTo>
                    <a:pt x="98" y="236"/>
                    <a:pt x="98" y="234"/>
                    <a:pt x="99" y="234"/>
                  </a:cubicBezTo>
                  <a:cubicBezTo>
                    <a:pt x="100" y="234"/>
                    <a:pt x="101" y="234"/>
                    <a:pt x="101" y="234"/>
                  </a:cubicBezTo>
                  <a:cubicBezTo>
                    <a:pt x="101" y="234"/>
                    <a:pt x="101" y="235"/>
                    <a:pt x="101" y="237"/>
                  </a:cubicBezTo>
                  <a:cubicBezTo>
                    <a:pt x="100" y="239"/>
                    <a:pt x="101" y="242"/>
                    <a:pt x="101" y="242"/>
                  </a:cubicBezTo>
                  <a:cubicBezTo>
                    <a:pt x="108" y="248"/>
                    <a:pt x="108" y="248"/>
                    <a:pt x="108" y="248"/>
                  </a:cubicBezTo>
                  <a:cubicBezTo>
                    <a:pt x="108" y="248"/>
                    <a:pt x="111" y="253"/>
                    <a:pt x="111" y="254"/>
                  </a:cubicBezTo>
                  <a:cubicBezTo>
                    <a:pt x="111" y="254"/>
                    <a:pt x="116" y="258"/>
                    <a:pt x="116" y="258"/>
                  </a:cubicBezTo>
                  <a:cubicBezTo>
                    <a:pt x="116" y="258"/>
                    <a:pt x="117" y="259"/>
                    <a:pt x="116" y="260"/>
                  </a:cubicBezTo>
                  <a:cubicBezTo>
                    <a:pt x="116" y="261"/>
                    <a:pt x="117" y="262"/>
                    <a:pt x="117" y="263"/>
                  </a:cubicBezTo>
                  <a:cubicBezTo>
                    <a:pt x="116" y="264"/>
                    <a:pt x="115" y="267"/>
                    <a:pt x="115" y="267"/>
                  </a:cubicBezTo>
                  <a:cubicBezTo>
                    <a:pt x="113" y="268"/>
                    <a:pt x="113" y="268"/>
                    <a:pt x="113" y="268"/>
                  </a:cubicBezTo>
                  <a:cubicBezTo>
                    <a:pt x="110" y="271"/>
                    <a:pt x="110" y="271"/>
                    <a:pt x="110" y="271"/>
                  </a:cubicBezTo>
                  <a:cubicBezTo>
                    <a:pt x="109" y="275"/>
                    <a:pt x="109" y="275"/>
                    <a:pt x="109" y="275"/>
                  </a:cubicBezTo>
                  <a:cubicBezTo>
                    <a:pt x="107" y="278"/>
                    <a:pt x="107" y="278"/>
                    <a:pt x="107" y="278"/>
                  </a:cubicBezTo>
                  <a:cubicBezTo>
                    <a:pt x="103" y="280"/>
                    <a:pt x="103" y="280"/>
                    <a:pt x="103" y="280"/>
                  </a:cubicBezTo>
                  <a:cubicBezTo>
                    <a:pt x="98" y="285"/>
                    <a:pt x="98" y="285"/>
                    <a:pt x="98" y="285"/>
                  </a:cubicBezTo>
                  <a:cubicBezTo>
                    <a:pt x="96" y="289"/>
                    <a:pt x="96" y="289"/>
                    <a:pt x="96" y="289"/>
                  </a:cubicBezTo>
                  <a:cubicBezTo>
                    <a:pt x="93" y="293"/>
                    <a:pt x="93" y="293"/>
                    <a:pt x="93" y="293"/>
                  </a:cubicBezTo>
                  <a:cubicBezTo>
                    <a:pt x="93" y="296"/>
                    <a:pt x="93" y="296"/>
                    <a:pt x="93" y="296"/>
                  </a:cubicBezTo>
                  <a:cubicBezTo>
                    <a:pt x="93" y="296"/>
                    <a:pt x="95" y="300"/>
                    <a:pt x="96" y="300"/>
                  </a:cubicBezTo>
                  <a:cubicBezTo>
                    <a:pt x="96" y="300"/>
                    <a:pt x="97" y="301"/>
                    <a:pt x="97" y="301"/>
                  </a:cubicBezTo>
                  <a:cubicBezTo>
                    <a:pt x="98" y="306"/>
                    <a:pt x="98" y="306"/>
                    <a:pt x="98" y="306"/>
                  </a:cubicBezTo>
                  <a:cubicBezTo>
                    <a:pt x="98" y="306"/>
                    <a:pt x="98" y="309"/>
                    <a:pt x="99" y="309"/>
                  </a:cubicBezTo>
                  <a:cubicBezTo>
                    <a:pt x="100" y="308"/>
                    <a:pt x="101" y="305"/>
                    <a:pt x="101" y="305"/>
                  </a:cubicBezTo>
                  <a:cubicBezTo>
                    <a:pt x="101" y="305"/>
                    <a:pt x="99" y="303"/>
                    <a:pt x="99" y="301"/>
                  </a:cubicBezTo>
                  <a:cubicBezTo>
                    <a:pt x="99" y="299"/>
                    <a:pt x="101" y="296"/>
                    <a:pt x="101" y="296"/>
                  </a:cubicBezTo>
                  <a:cubicBezTo>
                    <a:pt x="103" y="295"/>
                    <a:pt x="103" y="295"/>
                    <a:pt x="103" y="295"/>
                  </a:cubicBezTo>
                  <a:cubicBezTo>
                    <a:pt x="103" y="295"/>
                    <a:pt x="102" y="295"/>
                    <a:pt x="103" y="296"/>
                  </a:cubicBezTo>
                  <a:cubicBezTo>
                    <a:pt x="104" y="298"/>
                    <a:pt x="104" y="297"/>
                    <a:pt x="105" y="298"/>
                  </a:cubicBezTo>
                  <a:cubicBezTo>
                    <a:pt x="105" y="299"/>
                    <a:pt x="108" y="302"/>
                    <a:pt x="108" y="302"/>
                  </a:cubicBezTo>
                  <a:cubicBezTo>
                    <a:pt x="108" y="302"/>
                    <a:pt x="111" y="305"/>
                    <a:pt x="112" y="306"/>
                  </a:cubicBezTo>
                  <a:cubicBezTo>
                    <a:pt x="113" y="307"/>
                    <a:pt x="114" y="309"/>
                    <a:pt x="115" y="309"/>
                  </a:cubicBezTo>
                  <a:cubicBezTo>
                    <a:pt x="116" y="308"/>
                    <a:pt x="117" y="309"/>
                    <a:pt x="117" y="307"/>
                  </a:cubicBezTo>
                  <a:cubicBezTo>
                    <a:pt x="117" y="305"/>
                    <a:pt x="118" y="305"/>
                    <a:pt x="118" y="303"/>
                  </a:cubicBezTo>
                  <a:cubicBezTo>
                    <a:pt x="117" y="302"/>
                    <a:pt x="117" y="299"/>
                    <a:pt x="117" y="299"/>
                  </a:cubicBezTo>
                  <a:cubicBezTo>
                    <a:pt x="117" y="299"/>
                    <a:pt x="117" y="298"/>
                    <a:pt x="118" y="298"/>
                  </a:cubicBezTo>
                  <a:cubicBezTo>
                    <a:pt x="120" y="298"/>
                    <a:pt x="120" y="300"/>
                    <a:pt x="120" y="300"/>
                  </a:cubicBezTo>
                  <a:cubicBezTo>
                    <a:pt x="120" y="300"/>
                    <a:pt x="121" y="303"/>
                    <a:pt x="122" y="304"/>
                  </a:cubicBezTo>
                  <a:cubicBezTo>
                    <a:pt x="123" y="304"/>
                    <a:pt x="124" y="304"/>
                    <a:pt x="125" y="305"/>
                  </a:cubicBezTo>
                  <a:cubicBezTo>
                    <a:pt x="126" y="307"/>
                    <a:pt x="131" y="308"/>
                    <a:pt x="131" y="308"/>
                  </a:cubicBezTo>
                  <a:cubicBezTo>
                    <a:pt x="131" y="308"/>
                    <a:pt x="132" y="307"/>
                    <a:pt x="133" y="306"/>
                  </a:cubicBezTo>
                  <a:cubicBezTo>
                    <a:pt x="133" y="305"/>
                    <a:pt x="135" y="305"/>
                    <a:pt x="135" y="305"/>
                  </a:cubicBezTo>
                  <a:cubicBezTo>
                    <a:pt x="135" y="305"/>
                    <a:pt x="134" y="303"/>
                    <a:pt x="137" y="304"/>
                  </a:cubicBezTo>
                  <a:cubicBezTo>
                    <a:pt x="139" y="304"/>
                    <a:pt x="140" y="305"/>
                    <a:pt x="140" y="304"/>
                  </a:cubicBezTo>
                  <a:cubicBezTo>
                    <a:pt x="141" y="303"/>
                    <a:pt x="143" y="299"/>
                    <a:pt x="143" y="299"/>
                  </a:cubicBezTo>
                  <a:cubicBezTo>
                    <a:pt x="143" y="299"/>
                    <a:pt x="142" y="296"/>
                    <a:pt x="145" y="297"/>
                  </a:cubicBezTo>
                  <a:cubicBezTo>
                    <a:pt x="147" y="299"/>
                    <a:pt x="158" y="301"/>
                    <a:pt x="158" y="301"/>
                  </a:cubicBezTo>
                  <a:cubicBezTo>
                    <a:pt x="157" y="303"/>
                    <a:pt x="157" y="303"/>
                    <a:pt x="157" y="303"/>
                  </a:cubicBezTo>
                  <a:cubicBezTo>
                    <a:pt x="153" y="302"/>
                    <a:pt x="153" y="302"/>
                    <a:pt x="153" y="302"/>
                  </a:cubicBezTo>
                  <a:cubicBezTo>
                    <a:pt x="150" y="303"/>
                    <a:pt x="150" y="303"/>
                    <a:pt x="150" y="303"/>
                  </a:cubicBezTo>
                  <a:cubicBezTo>
                    <a:pt x="150" y="303"/>
                    <a:pt x="149" y="303"/>
                    <a:pt x="148" y="305"/>
                  </a:cubicBezTo>
                  <a:cubicBezTo>
                    <a:pt x="148" y="306"/>
                    <a:pt x="148" y="307"/>
                    <a:pt x="147" y="308"/>
                  </a:cubicBezTo>
                  <a:cubicBezTo>
                    <a:pt x="147" y="309"/>
                    <a:pt x="146" y="310"/>
                    <a:pt x="145" y="310"/>
                  </a:cubicBezTo>
                  <a:cubicBezTo>
                    <a:pt x="145" y="311"/>
                    <a:pt x="141" y="314"/>
                    <a:pt x="141" y="314"/>
                  </a:cubicBezTo>
                  <a:cubicBezTo>
                    <a:pt x="139" y="317"/>
                    <a:pt x="139" y="317"/>
                    <a:pt x="139" y="317"/>
                  </a:cubicBezTo>
                  <a:cubicBezTo>
                    <a:pt x="137" y="322"/>
                    <a:pt x="137" y="322"/>
                    <a:pt x="137" y="322"/>
                  </a:cubicBezTo>
                  <a:cubicBezTo>
                    <a:pt x="137" y="322"/>
                    <a:pt x="137" y="326"/>
                    <a:pt x="138" y="326"/>
                  </a:cubicBezTo>
                  <a:cubicBezTo>
                    <a:pt x="139" y="327"/>
                    <a:pt x="141" y="330"/>
                    <a:pt x="141" y="330"/>
                  </a:cubicBezTo>
                  <a:cubicBezTo>
                    <a:pt x="141" y="330"/>
                    <a:pt x="141" y="332"/>
                    <a:pt x="141" y="333"/>
                  </a:cubicBezTo>
                  <a:cubicBezTo>
                    <a:pt x="141" y="334"/>
                    <a:pt x="141" y="335"/>
                    <a:pt x="142" y="337"/>
                  </a:cubicBezTo>
                  <a:cubicBezTo>
                    <a:pt x="143" y="338"/>
                    <a:pt x="144" y="342"/>
                    <a:pt x="144" y="342"/>
                  </a:cubicBezTo>
                  <a:cubicBezTo>
                    <a:pt x="145" y="342"/>
                    <a:pt x="145" y="342"/>
                    <a:pt x="145" y="342"/>
                  </a:cubicBezTo>
                  <a:cubicBezTo>
                    <a:pt x="145" y="345"/>
                    <a:pt x="145" y="345"/>
                    <a:pt x="145" y="345"/>
                  </a:cubicBezTo>
                  <a:cubicBezTo>
                    <a:pt x="145" y="345"/>
                    <a:pt x="145" y="348"/>
                    <a:pt x="146" y="348"/>
                  </a:cubicBezTo>
                  <a:cubicBezTo>
                    <a:pt x="148" y="348"/>
                    <a:pt x="151" y="346"/>
                    <a:pt x="151" y="346"/>
                  </a:cubicBezTo>
                  <a:cubicBezTo>
                    <a:pt x="159" y="344"/>
                    <a:pt x="159" y="344"/>
                    <a:pt x="159" y="344"/>
                  </a:cubicBezTo>
                  <a:cubicBezTo>
                    <a:pt x="159" y="344"/>
                    <a:pt x="158" y="348"/>
                    <a:pt x="158" y="349"/>
                  </a:cubicBezTo>
                  <a:cubicBezTo>
                    <a:pt x="158" y="350"/>
                    <a:pt x="156" y="350"/>
                    <a:pt x="155" y="351"/>
                  </a:cubicBezTo>
                  <a:cubicBezTo>
                    <a:pt x="155" y="352"/>
                    <a:pt x="155" y="353"/>
                    <a:pt x="155" y="353"/>
                  </a:cubicBezTo>
                  <a:cubicBezTo>
                    <a:pt x="155" y="353"/>
                    <a:pt x="154" y="356"/>
                    <a:pt x="153" y="356"/>
                  </a:cubicBezTo>
                  <a:cubicBezTo>
                    <a:pt x="151" y="356"/>
                    <a:pt x="149" y="357"/>
                    <a:pt x="149" y="357"/>
                  </a:cubicBezTo>
                  <a:cubicBezTo>
                    <a:pt x="149" y="357"/>
                    <a:pt x="148" y="355"/>
                    <a:pt x="148" y="358"/>
                  </a:cubicBezTo>
                  <a:cubicBezTo>
                    <a:pt x="147" y="360"/>
                    <a:pt x="146" y="362"/>
                    <a:pt x="146" y="363"/>
                  </a:cubicBezTo>
                  <a:cubicBezTo>
                    <a:pt x="146" y="364"/>
                    <a:pt x="144" y="365"/>
                    <a:pt x="147" y="366"/>
                  </a:cubicBezTo>
                  <a:cubicBezTo>
                    <a:pt x="149" y="366"/>
                    <a:pt x="149" y="369"/>
                    <a:pt x="149" y="369"/>
                  </a:cubicBezTo>
                  <a:cubicBezTo>
                    <a:pt x="149" y="369"/>
                    <a:pt x="147" y="371"/>
                    <a:pt x="146" y="372"/>
                  </a:cubicBezTo>
                  <a:cubicBezTo>
                    <a:pt x="145" y="373"/>
                    <a:pt x="144" y="372"/>
                    <a:pt x="144" y="373"/>
                  </a:cubicBezTo>
                  <a:cubicBezTo>
                    <a:pt x="144" y="374"/>
                    <a:pt x="146" y="379"/>
                    <a:pt x="146" y="379"/>
                  </a:cubicBezTo>
                  <a:cubicBezTo>
                    <a:pt x="146" y="379"/>
                    <a:pt x="146" y="382"/>
                    <a:pt x="144" y="382"/>
                  </a:cubicBezTo>
                  <a:cubicBezTo>
                    <a:pt x="142" y="382"/>
                    <a:pt x="142" y="382"/>
                    <a:pt x="141" y="382"/>
                  </a:cubicBezTo>
                  <a:cubicBezTo>
                    <a:pt x="140" y="382"/>
                    <a:pt x="139" y="382"/>
                    <a:pt x="139" y="382"/>
                  </a:cubicBezTo>
                  <a:cubicBezTo>
                    <a:pt x="139" y="382"/>
                    <a:pt x="140" y="383"/>
                    <a:pt x="140" y="385"/>
                  </a:cubicBezTo>
                  <a:cubicBezTo>
                    <a:pt x="140" y="387"/>
                    <a:pt x="140" y="389"/>
                    <a:pt x="140" y="389"/>
                  </a:cubicBezTo>
                  <a:cubicBezTo>
                    <a:pt x="137" y="388"/>
                    <a:pt x="137" y="388"/>
                    <a:pt x="137" y="388"/>
                  </a:cubicBezTo>
                  <a:cubicBezTo>
                    <a:pt x="134" y="385"/>
                    <a:pt x="134" y="385"/>
                    <a:pt x="134" y="385"/>
                  </a:cubicBezTo>
                  <a:cubicBezTo>
                    <a:pt x="134" y="385"/>
                    <a:pt x="131" y="385"/>
                    <a:pt x="130" y="385"/>
                  </a:cubicBezTo>
                  <a:cubicBezTo>
                    <a:pt x="129" y="386"/>
                    <a:pt x="126" y="386"/>
                    <a:pt x="126" y="386"/>
                  </a:cubicBezTo>
                  <a:cubicBezTo>
                    <a:pt x="126" y="386"/>
                    <a:pt x="121" y="384"/>
                    <a:pt x="120" y="383"/>
                  </a:cubicBezTo>
                  <a:cubicBezTo>
                    <a:pt x="120" y="382"/>
                    <a:pt x="120" y="382"/>
                    <a:pt x="119" y="383"/>
                  </a:cubicBezTo>
                  <a:cubicBezTo>
                    <a:pt x="119" y="383"/>
                    <a:pt x="120" y="383"/>
                    <a:pt x="119" y="383"/>
                  </a:cubicBezTo>
                  <a:cubicBezTo>
                    <a:pt x="118" y="384"/>
                    <a:pt x="120" y="384"/>
                    <a:pt x="116" y="384"/>
                  </a:cubicBezTo>
                  <a:cubicBezTo>
                    <a:pt x="112" y="385"/>
                    <a:pt x="108" y="386"/>
                    <a:pt x="108" y="386"/>
                  </a:cubicBezTo>
                  <a:cubicBezTo>
                    <a:pt x="108" y="386"/>
                    <a:pt x="111" y="383"/>
                    <a:pt x="110" y="382"/>
                  </a:cubicBezTo>
                  <a:cubicBezTo>
                    <a:pt x="109" y="381"/>
                    <a:pt x="110" y="382"/>
                    <a:pt x="108" y="381"/>
                  </a:cubicBezTo>
                  <a:cubicBezTo>
                    <a:pt x="107" y="380"/>
                    <a:pt x="105" y="378"/>
                    <a:pt x="105" y="377"/>
                  </a:cubicBezTo>
                  <a:cubicBezTo>
                    <a:pt x="105" y="376"/>
                    <a:pt x="105" y="374"/>
                    <a:pt x="103" y="374"/>
                  </a:cubicBezTo>
                  <a:cubicBezTo>
                    <a:pt x="102" y="374"/>
                    <a:pt x="101" y="372"/>
                    <a:pt x="99" y="374"/>
                  </a:cubicBezTo>
                  <a:cubicBezTo>
                    <a:pt x="98" y="375"/>
                    <a:pt x="97" y="375"/>
                    <a:pt x="97" y="376"/>
                  </a:cubicBezTo>
                  <a:cubicBezTo>
                    <a:pt x="96" y="377"/>
                    <a:pt x="92" y="378"/>
                    <a:pt x="92" y="378"/>
                  </a:cubicBezTo>
                  <a:cubicBezTo>
                    <a:pt x="92" y="378"/>
                    <a:pt x="95" y="382"/>
                    <a:pt x="95" y="383"/>
                  </a:cubicBezTo>
                  <a:cubicBezTo>
                    <a:pt x="95" y="384"/>
                    <a:pt x="97" y="388"/>
                    <a:pt x="97" y="388"/>
                  </a:cubicBezTo>
                  <a:cubicBezTo>
                    <a:pt x="104" y="388"/>
                    <a:pt x="104" y="388"/>
                    <a:pt x="104" y="388"/>
                  </a:cubicBezTo>
                  <a:cubicBezTo>
                    <a:pt x="104" y="388"/>
                    <a:pt x="99" y="390"/>
                    <a:pt x="99" y="392"/>
                  </a:cubicBezTo>
                  <a:cubicBezTo>
                    <a:pt x="98" y="393"/>
                    <a:pt x="98" y="394"/>
                    <a:pt x="97" y="395"/>
                  </a:cubicBezTo>
                  <a:cubicBezTo>
                    <a:pt x="96" y="396"/>
                    <a:pt x="96" y="397"/>
                    <a:pt x="94" y="398"/>
                  </a:cubicBezTo>
                  <a:cubicBezTo>
                    <a:pt x="91" y="398"/>
                    <a:pt x="88" y="399"/>
                    <a:pt x="86" y="400"/>
                  </a:cubicBezTo>
                  <a:cubicBezTo>
                    <a:pt x="85" y="401"/>
                    <a:pt x="84" y="401"/>
                    <a:pt x="84" y="402"/>
                  </a:cubicBezTo>
                  <a:cubicBezTo>
                    <a:pt x="84" y="404"/>
                    <a:pt x="78" y="403"/>
                    <a:pt x="84" y="405"/>
                  </a:cubicBezTo>
                  <a:cubicBezTo>
                    <a:pt x="90" y="406"/>
                    <a:pt x="91" y="407"/>
                    <a:pt x="91" y="407"/>
                  </a:cubicBezTo>
                  <a:cubicBezTo>
                    <a:pt x="91" y="407"/>
                    <a:pt x="94" y="404"/>
                    <a:pt x="95" y="403"/>
                  </a:cubicBezTo>
                  <a:cubicBezTo>
                    <a:pt x="97" y="401"/>
                    <a:pt x="97" y="401"/>
                    <a:pt x="101" y="401"/>
                  </a:cubicBezTo>
                  <a:cubicBezTo>
                    <a:pt x="105" y="402"/>
                    <a:pt x="105" y="401"/>
                    <a:pt x="105" y="402"/>
                  </a:cubicBezTo>
                  <a:cubicBezTo>
                    <a:pt x="105" y="404"/>
                    <a:pt x="105" y="405"/>
                    <a:pt x="105" y="407"/>
                  </a:cubicBezTo>
                  <a:cubicBezTo>
                    <a:pt x="104" y="409"/>
                    <a:pt x="102" y="410"/>
                    <a:pt x="104" y="413"/>
                  </a:cubicBezTo>
                  <a:cubicBezTo>
                    <a:pt x="106" y="415"/>
                    <a:pt x="103" y="417"/>
                    <a:pt x="103" y="418"/>
                  </a:cubicBezTo>
                  <a:cubicBezTo>
                    <a:pt x="103" y="418"/>
                    <a:pt x="101" y="421"/>
                    <a:pt x="102" y="421"/>
                  </a:cubicBezTo>
                  <a:cubicBezTo>
                    <a:pt x="103" y="422"/>
                    <a:pt x="103" y="422"/>
                    <a:pt x="103" y="422"/>
                  </a:cubicBezTo>
                  <a:cubicBezTo>
                    <a:pt x="103" y="422"/>
                    <a:pt x="101" y="427"/>
                    <a:pt x="101" y="428"/>
                  </a:cubicBezTo>
                  <a:cubicBezTo>
                    <a:pt x="101" y="428"/>
                    <a:pt x="98" y="434"/>
                    <a:pt x="97" y="434"/>
                  </a:cubicBezTo>
                  <a:cubicBezTo>
                    <a:pt x="96" y="435"/>
                    <a:pt x="98" y="435"/>
                    <a:pt x="92" y="437"/>
                  </a:cubicBezTo>
                  <a:cubicBezTo>
                    <a:pt x="86" y="438"/>
                    <a:pt x="83" y="439"/>
                    <a:pt x="83" y="439"/>
                  </a:cubicBezTo>
                  <a:cubicBezTo>
                    <a:pt x="78" y="441"/>
                    <a:pt x="78" y="441"/>
                    <a:pt x="78" y="441"/>
                  </a:cubicBezTo>
                  <a:cubicBezTo>
                    <a:pt x="74" y="444"/>
                    <a:pt x="74" y="444"/>
                    <a:pt x="74" y="444"/>
                  </a:cubicBezTo>
                  <a:cubicBezTo>
                    <a:pt x="71" y="444"/>
                    <a:pt x="71" y="444"/>
                    <a:pt x="71" y="444"/>
                  </a:cubicBezTo>
                  <a:cubicBezTo>
                    <a:pt x="66" y="443"/>
                    <a:pt x="66" y="443"/>
                    <a:pt x="66" y="443"/>
                  </a:cubicBezTo>
                  <a:cubicBezTo>
                    <a:pt x="66" y="443"/>
                    <a:pt x="61" y="446"/>
                    <a:pt x="61" y="447"/>
                  </a:cubicBezTo>
                  <a:cubicBezTo>
                    <a:pt x="61" y="447"/>
                    <a:pt x="58" y="448"/>
                    <a:pt x="57" y="449"/>
                  </a:cubicBezTo>
                  <a:cubicBezTo>
                    <a:pt x="57" y="450"/>
                    <a:pt x="62" y="452"/>
                    <a:pt x="62" y="452"/>
                  </a:cubicBezTo>
                  <a:cubicBezTo>
                    <a:pt x="63" y="455"/>
                    <a:pt x="63" y="455"/>
                    <a:pt x="63" y="455"/>
                  </a:cubicBezTo>
                  <a:cubicBezTo>
                    <a:pt x="61" y="455"/>
                    <a:pt x="61" y="455"/>
                    <a:pt x="61" y="455"/>
                  </a:cubicBezTo>
                  <a:cubicBezTo>
                    <a:pt x="57" y="456"/>
                    <a:pt x="57" y="456"/>
                    <a:pt x="57" y="456"/>
                  </a:cubicBezTo>
                  <a:cubicBezTo>
                    <a:pt x="57" y="458"/>
                    <a:pt x="57" y="458"/>
                    <a:pt x="57" y="458"/>
                  </a:cubicBezTo>
                  <a:cubicBezTo>
                    <a:pt x="59" y="459"/>
                    <a:pt x="59" y="459"/>
                    <a:pt x="59" y="459"/>
                  </a:cubicBezTo>
                  <a:cubicBezTo>
                    <a:pt x="59" y="459"/>
                    <a:pt x="60" y="460"/>
                    <a:pt x="61" y="460"/>
                  </a:cubicBezTo>
                  <a:cubicBezTo>
                    <a:pt x="63" y="460"/>
                    <a:pt x="67" y="458"/>
                    <a:pt x="67" y="458"/>
                  </a:cubicBezTo>
                  <a:cubicBezTo>
                    <a:pt x="62" y="461"/>
                    <a:pt x="62" y="461"/>
                    <a:pt x="62" y="461"/>
                  </a:cubicBezTo>
                  <a:cubicBezTo>
                    <a:pt x="61" y="464"/>
                    <a:pt x="61" y="464"/>
                    <a:pt x="61" y="464"/>
                  </a:cubicBezTo>
                  <a:cubicBezTo>
                    <a:pt x="61" y="464"/>
                    <a:pt x="60" y="466"/>
                    <a:pt x="62" y="466"/>
                  </a:cubicBezTo>
                  <a:cubicBezTo>
                    <a:pt x="64" y="466"/>
                    <a:pt x="66" y="466"/>
                    <a:pt x="66" y="466"/>
                  </a:cubicBezTo>
                  <a:cubicBezTo>
                    <a:pt x="66" y="466"/>
                    <a:pt x="67" y="464"/>
                    <a:pt x="69" y="464"/>
                  </a:cubicBezTo>
                  <a:cubicBezTo>
                    <a:pt x="72" y="465"/>
                    <a:pt x="72" y="465"/>
                    <a:pt x="72" y="465"/>
                  </a:cubicBezTo>
                  <a:cubicBezTo>
                    <a:pt x="72" y="465"/>
                    <a:pt x="73" y="462"/>
                    <a:pt x="74" y="462"/>
                  </a:cubicBezTo>
                  <a:cubicBezTo>
                    <a:pt x="74" y="462"/>
                    <a:pt x="73" y="462"/>
                    <a:pt x="76" y="462"/>
                  </a:cubicBezTo>
                  <a:cubicBezTo>
                    <a:pt x="78" y="463"/>
                    <a:pt x="85" y="462"/>
                    <a:pt x="85" y="462"/>
                  </a:cubicBezTo>
                  <a:cubicBezTo>
                    <a:pt x="85" y="462"/>
                    <a:pt x="86" y="462"/>
                    <a:pt x="86" y="463"/>
                  </a:cubicBezTo>
                  <a:cubicBezTo>
                    <a:pt x="86" y="465"/>
                    <a:pt x="88" y="465"/>
                    <a:pt x="89" y="467"/>
                  </a:cubicBezTo>
                  <a:cubicBezTo>
                    <a:pt x="91" y="468"/>
                    <a:pt x="95" y="469"/>
                    <a:pt x="95" y="469"/>
                  </a:cubicBezTo>
                  <a:cubicBezTo>
                    <a:pt x="92" y="470"/>
                    <a:pt x="92" y="470"/>
                    <a:pt x="92" y="470"/>
                  </a:cubicBezTo>
                  <a:cubicBezTo>
                    <a:pt x="88" y="469"/>
                    <a:pt x="88" y="469"/>
                    <a:pt x="88" y="469"/>
                  </a:cubicBezTo>
                  <a:cubicBezTo>
                    <a:pt x="88" y="469"/>
                    <a:pt x="86" y="468"/>
                    <a:pt x="86" y="469"/>
                  </a:cubicBezTo>
                  <a:cubicBezTo>
                    <a:pt x="86" y="471"/>
                    <a:pt x="85" y="474"/>
                    <a:pt x="85" y="474"/>
                  </a:cubicBezTo>
                  <a:cubicBezTo>
                    <a:pt x="86" y="474"/>
                    <a:pt x="91" y="475"/>
                    <a:pt x="91" y="475"/>
                  </a:cubicBezTo>
                  <a:cubicBezTo>
                    <a:pt x="96" y="475"/>
                    <a:pt x="96" y="475"/>
                    <a:pt x="96" y="475"/>
                  </a:cubicBezTo>
                  <a:cubicBezTo>
                    <a:pt x="98" y="474"/>
                    <a:pt x="98" y="474"/>
                    <a:pt x="98" y="474"/>
                  </a:cubicBezTo>
                  <a:cubicBezTo>
                    <a:pt x="101" y="472"/>
                    <a:pt x="101" y="472"/>
                    <a:pt x="101" y="472"/>
                  </a:cubicBezTo>
                  <a:cubicBezTo>
                    <a:pt x="101" y="472"/>
                    <a:pt x="102" y="474"/>
                    <a:pt x="101" y="474"/>
                  </a:cubicBezTo>
                  <a:cubicBezTo>
                    <a:pt x="101" y="475"/>
                    <a:pt x="102" y="477"/>
                    <a:pt x="102" y="477"/>
                  </a:cubicBezTo>
                  <a:cubicBezTo>
                    <a:pt x="102" y="477"/>
                    <a:pt x="102" y="480"/>
                    <a:pt x="103" y="480"/>
                  </a:cubicBezTo>
                  <a:cubicBezTo>
                    <a:pt x="104" y="480"/>
                    <a:pt x="106" y="483"/>
                    <a:pt x="106" y="483"/>
                  </a:cubicBezTo>
                  <a:cubicBezTo>
                    <a:pt x="108" y="486"/>
                    <a:pt x="108" y="486"/>
                    <a:pt x="108" y="486"/>
                  </a:cubicBezTo>
                  <a:cubicBezTo>
                    <a:pt x="112" y="487"/>
                    <a:pt x="112" y="487"/>
                    <a:pt x="112" y="487"/>
                  </a:cubicBezTo>
                  <a:cubicBezTo>
                    <a:pt x="112" y="487"/>
                    <a:pt x="115" y="487"/>
                    <a:pt x="116" y="487"/>
                  </a:cubicBezTo>
                  <a:cubicBezTo>
                    <a:pt x="117" y="488"/>
                    <a:pt x="119" y="489"/>
                    <a:pt x="119" y="488"/>
                  </a:cubicBezTo>
                  <a:cubicBezTo>
                    <a:pt x="120" y="487"/>
                    <a:pt x="122" y="485"/>
                    <a:pt x="122" y="485"/>
                  </a:cubicBezTo>
                  <a:cubicBezTo>
                    <a:pt x="126" y="482"/>
                    <a:pt x="126" y="482"/>
                    <a:pt x="126" y="482"/>
                  </a:cubicBezTo>
                  <a:cubicBezTo>
                    <a:pt x="126" y="482"/>
                    <a:pt x="128" y="482"/>
                    <a:pt x="130" y="482"/>
                  </a:cubicBezTo>
                  <a:cubicBezTo>
                    <a:pt x="131" y="482"/>
                    <a:pt x="138" y="481"/>
                    <a:pt x="138" y="481"/>
                  </a:cubicBezTo>
                  <a:cubicBezTo>
                    <a:pt x="138" y="481"/>
                    <a:pt x="139" y="479"/>
                    <a:pt x="141" y="478"/>
                  </a:cubicBezTo>
                  <a:cubicBezTo>
                    <a:pt x="142" y="477"/>
                    <a:pt x="146" y="475"/>
                    <a:pt x="146" y="475"/>
                  </a:cubicBezTo>
                  <a:cubicBezTo>
                    <a:pt x="153" y="473"/>
                    <a:pt x="153" y="473"/>
                    <a:pt x="153" y="473"/>
                  </a:cubicBezTo>
                  <a:cubicBezTo>
                    <a:pt x="147" y="475"/>
                    <a:pt x="147" y="475"/>
                    <a:pt x="147" y="475"/>
                  </a:cubicBezTo>
                  <a:cubicBezTo>
                    <a:pt x="145" y="477"/>
                    <a:pt x="145" y="477"/>
                    <a:pt x="145" y="477"/>
                  </a:cubicBezTo>
                  <a:cubicBezTo>
                    <a:pt x="141" y="480"/>
                    <a:pt x="141" y="480"/>
                    <a:pt x="141" y="480"/>
                  </a:cubicBezTo>
                  <a:cubicBezTo>
                    <a:pt x="139" y="482"/>
                    <a:pt x="139" y="482"/>
                    <a:pt x="139" y="482"/>
                  </a:cubicBezTo>
                  <a:cubicBezTo>
                    <a:pt x="139" y="482"/>
                    <a:pt x="137" y="483"/>
                    <a:pt x="136" y="484"/>
                  </a:cubicBezTo>
                  <a:cubicBezTo>
                    <a:pt x="136" y="484"/>
                    <a:pt x="133" y="489"/>
                    <a:pt x="133" y="489"/>
                  </a:cubicBezTo>
                  <a:cubicBezTo>
                    <a:pt x="130" y="490"/>
                    <a:pt x="130" y="490"/>
                    <a:pt x="130" y="490"/>
                  </a:cubicBezTo>
                  <a:cubicBezTo>
                    <a:pt x="130" y="490"/>
                    <a:pt x="127" y="492"/>
                    <a:pt x="126" y="494"/>
                  </a:cubicBezTo>
                  <a:cubicBezTo>
                    <a:pt x="125" y="495"/>
                    <a:pt x="124" y="496"/>
                    <a:pt x="124" y="496"/>
                  </a:cubicBezTo>
                  <a:cubicBezTo>
                    <a:pt x="124" y="496"/>
                    <a:pt x="125" y="498"/>
                    <a:pt x="120" y="498"/>
                  </a:cubicBezTo>
                  <a:cubicBezTo>
                    <a:pt x="115" y="497"/>
                    <a:pt x="111" y="496"/>
                    <a:pt x="111" y="496"/>
                  </a:cubicBezTo>
                  <a:cubicBezTo>
                    <a:pt x="111" y="496"/>
                    <a:pt x="106" y="495"/>
                    <a:pt x="105" y="495"/>
                  </a:cubicBezTo>
                  <a:cubicBezTo>
                    <a:pt x="104" y="494"/>
                    <a:pt x="104" y="494"/>
                    <a:pt x="101" y="494"/>
                  </a:cubicBezTo>
                  <a:cubicBezTo>
                    <a:pt x="99" y="494"/>
                    <a:pt x="89" y="491"/>
                    <a:pt x="89" y="491"/>
                  </a:cubicBezTo>
                  <a:cubicBezTo>
                    <a:pt x="89" y="491"/>
                    <a:pt x="87" y="491"/>
                    <a:pt x="86" y="492"/>
                  </a:cubicBezTo>
                  <a:cubicBezTo>
                    <a:pt x="85" y="493"/>
                    <a:pt x="83" y="493"/>
                    <a:pt x="83" y="494"/>
                  </a:cubicBezTo>
                  <a:cubicBezTo>
                    <a:pt x="83" y="496"/>
                    <a:pt x="83" y="497"/>
                    <a:pt x="83" y="497"/>
                  </a:cubicBezTo>
                  <a:cubicBezTo>
                    <a:pt x="82" y="500"/>
                    <a:pt x="82" y="500"/>
                    <a:pt x="82" y="500"/>
                  </a:cubicBezTo>
                  <a:cubicBezTo>
                    <a:pt x="78" y="501"/>
                    <a:pt x="78" y="501"/>
                    <a:pt x="78" y="501"/>
                  </a:cubicBezTo>
                  <a:cubicBezTo>
                    <a:pt x="73" y="501"/>
                    <a:pt x="73" y="501"/>
                    <a:pt x="73" y="501"/>
                  </a:cubicBezTo>
                  <a:close/>
                  <a:moveTo>
                    <a:pt x="43" y="266"/>
                  </a:moveTo>
                  <a:cubicBezTo>
                    <a:pt x="43" y="266"/>
                    <a:pt x="43" y="266"/>
                    <a:pt x="43" y="266"/>
                  </a:cubicBezTo>
                  <a:cubicBezTo>
                    <a:pt x="44" y="266"/>
                    <a:pt x="50" y="266"/>
                    <a:pt x="50" y="266"/>
                  </a:cubicBezTo>
                  <a:cubicBezTo>
                    <a:pt x="54" y="266"/>
                    <a:pt x="54" y="266"/>
                    <a:pt x="54" y="266"/>
                  </a:cubicBezTo>
                  <a:cubicBezTo>
                    <a:pt x="54" y="266"/>
                    <a:pt x="59" y="266"/>
                    <a:pt x="60" y="266"/>
                  </a:cubicBezTo>
                  <a:cubicBezTo>
                    <a:pt x="61" y="266"/>
                    <a:pt x="62" y="267"/>
                    <a:pt x="62" y="267"/>
                  </a:cubicBezTo>
                  <a:cubicBezTo>
                    <a:pt x="62" y="267"/>
                    <a:pt x="64" y="265"/>
                    <a:pt x="65" y="266"/>
                  </a:cubicBezTo>
                  <a:cubicBezTo>
                    <a:pt x="66" y="266"/>
                    <a:pt x="68" y="269"/>
                    <a:pt x="68" y="269"/>
                  </a:cubicBezTo>
                  <a:cubicBezTo>
                    <a:pt x="70" y="274"/>
                    <a:pt x="70" y="274"/>
                    <a:pt x="70" y="274"/>
                  </a:cubicBezTo>
                  <a:cubicBezTo>
                    <a:pt x="71" y="280"/>
                    <a:pt x="71" y="280"/>
                    <a:pt x="71" y="280"/>
                  </a:cubicBezTo>
                  <a:cubicBezTo>
                    <a:pt x="72" y="285"/>
                    <a:pt x="72" y="285"/>
                    <a:pt x="72" y="285"/>
                  </a:cubicBezTo>
                  <a:cubicBezTo>
                    <a:pt x="76" y="290"/>
                    <a:pt x="76" y="290"/>
                    <a:pt x="76" y="290"/>
                  </a:cubicBezTo>
                  <a:cubicBezTo>
                    <a:pt x="74" y="293"/>
                    <a:pt x="74" y="293"/>
                    <a:pt x="74" y="293"/>
                  </a:cubicBezTo>
                  <a:cubicBezTo>
                    <a:pt x="74" y="293"/>
                    <a:pt x="74" y="297"/>
                    <a:pt x="74" y="297"/>
                  </a:cubicBezTo>
                  <a:cubicBezTo>
                    <a:pt x="73" y="297"/>
                    <a:pt x="70" y="298"/>
                    <a:pt x="70" y="298"/>
                  </a:cubicBezTo>
                  <a:cubicBezTo>
                    <a:pt x="69" y="299"/>
                    <a:pt x="68" y="302"/>
                    <a:pt x="68" y="302"/>
                  </a:cubicBezTo>
                  <a:cubicBezTo>
                    <a:pt x="68" y="302"/>
                    <a:pt x="72" y="298"/>
                    <a:pt x="73" y="299"/>
                  </a:cubicBezTo>
                  <a:cubicBezTo>
                    <a:pt x="74" y="299"/>
                    <a:pt x="77" y="299"/>
                    <a:pt x="77" y="299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1" y="305"/>
                    <a:pt x="81" y="305"/>
                    <a:pt x="81" y="305"/>
                  </a:cubicBezTo>
                  <a:cubicBezTo>
                    <a:pt x="81" y="310"/>
                    <a:pt x="81" y="310"/>
                    <a:pt x="81" y="310"/>
                  </a:cubicBezTo>
                  <a:cubicBezTo>
                    <a:pt x="81" y="310"/>
                    <a:pt x="81" y="314"/>
                    <a:pt x="80" y="314"/>
                  </a:cubicBezTo>
                  <a:cubicBezTo>
                    <a:pt x="80" y="315"/>
                    <a:pt x="79" y="316"/>
                    <a:pt x="78" y="316"/>
                  </a:cubicBezTo>
                  <a:cubicBezTo>
                    <a:pt x="77" y="316"/>
                    <a:pt x="76" y="316"/>
                    <a:pt x="77" y="314"/>
                  </a:cubicBezTo>
                  <a:cubicBezTo>
                    <a:pt x="77" y="312"/>
                    <a:pt x="78" y="310"/>
                    <a:pt x="78" y="310"/>
                  </a:cubicBezTo>
                  <a:cubicBezTo>
                    <a:pt x="78" y="309"/>
                    <a:pt x="79" y="305"/>
                    <a:pt x="78" y="305"/>
                  </a:cubicBezTo>
                  <a:cubicBezTo>
                    <a:pt x="76" y="305"/>
                    <a:pt x="75" y="303"/>
                    <a:pt x="75" y="305"/>
                  </a:cubicBezTo>
                  <a:cubicBezTo>
                    <a:pt x="74" y="306"/>
                    <a:pt x="75" y="310"/>
                    <a:pt x="75" y="310"/>
                  </a:cubicBezTo>
                  <a:cubicBezTo>
                    <a:pt x="75" y="310"/>
                    <a:pt x="76" y="311"/>
                    <a:pt x="76" y="312"/>
                  </a:cubicBezTo>
                  <a:cubicBezTo>
                    <a:pt x="75" y="313"/>
                    <a:pt x="75" y="312"/>
                    <a:pt x="74" y="314"/>
                  </a:cubicBezTo>
                  <a:cubicBezTo>
                    <a:pt x="72" y="315"/>
                    <a:pt x="75" y="316"/>
                    <a:pt x="75" y="316"/>
                  </a:cubicBezTo>
                  <a:cubicBezTo>
                    <a:pt x="76" y="318"/>
                    <a:pt x="76" y="318"/>
                    <a:pt x="76" y="318"/>
                  </a:cubicBezTo>
                  <a:cubicBezTo>
                    <a:pt x="76" y="318"/>
                    <a:pt x="76" y="321"/>
                    <a:pt x="75" y="321"/>
                  </a:cubicBezTo>
                  <a:cubicBezTo>
                    <a:pt x="74" y="322"/>
                    <a:pt x="74" y="323"/>
                    <a:pt x="70" y="321"/>
                  </a:cubicBezTo>
                  <a:cubicBezTo>
                    <a:pt x="66" y="320"/>
                    <a:pt x="65" y="319"/>
                    <a:pt x="65" y="319"/>
                  </a:cubicBezTo>
                  <a:cubicBezTo>
                    <a:pt x="64" y="324"/>
                    <a:pt x="64" y="324"/>
                    <a:pt x="64" y="324"/>
                  </a:cubicBezTo>
                  <a:cubicBezTo>
                    <a:pt x="62" y="328"/>
                    <a:pt x="62" y="328"/>
                    <a:pt x="62" y="328"/>
                  </a:cubicBezTo>
                  <a:cubicBezTo>
                    <a:pt x="55" y="330"/>
                    <a:pt x="55" y="330"/>
                    <a:pt x="55" y="330"/>
                  </a:cubicBezTo>
                  <a:cubicBezTo>
                    <a:pt x="51" y="325"/>
                    <a:pt x="51" y="325"/>
                    <a:pt x="51" y="325"/>
                  </a:cubicBezTo>
                  <a:cubicBezTo>
                    <a:pt x="51" y="325"/>
                    <a:pt x="48" y="326"/>
                    <a:pt x="47" y="326"/>
                  </a:cubicBezTo>
                  <a:cubicBezTo>
                    <a:pt x="46" y="325"/>
                    <a:pt x="41" y="324"/>
                    <a:pt x="41" y="324"/>
                  </a:cubicBezTo>
                  <a:cubicBezTo>
                    <a:pt x="40" y="319"/>
                    <a:pt x="40" y="319"/>
                    <a:pt x="40" y="319"/>
                  </a:cubicBezTo>
                  <a:cubicBezTo>
                    <a:pt x="35" y="314"/>
                    <a:pt x="35" y="314"/>
                    <a:pt x="35" y="314"/>
                  </a:cubicBezTo>
                  <a:cubicBezTo>
                    <a:pt x="36" y="310"/>
                    <a:pt x="36" y="310"/>
                    <a:pt x="36" y="310"/>
                  </a:cubicBezTo>
                  <a:cubicBezTo>
                    <a:pt x="33" y="304"/>
                    <a:pt x="33" y="304"/>
                    <a:pt x="33" y="304"/>
                  </a:cubicBezTo>
                  <a:cubicBezTo>
                    <a:pt x="27" y="305"/>
                    <a:pt x="27" y="305"/>
                    <a:pt x="27" y="305"/>
                  </a:cubicBezTo>
                  <a:cubicBezTo>
                    <a:pt x="25" y="310"/>
                    <a:pt x="25" y="310"/>
                    <a:pt x="25" y="310"/>
                  </a:cubicBezTo>
                  <a:cubicBezTo>
                    <a:pt x="25" y="310"/>
                    <a:pt x="27" y="312"/>
                    <a:pt x="25" y="313"/>
                  </a:cubicBezTo>
                  <a:cubicBezTo>
                    <a:pt x="23" y="313"/>
                    <a:pt x="19" y="314"/>
                    <a:pt x="19" y="314"/>
                  </a:cubicBezTo>
                  <a:cubicBezTo>
                    <a:pt x="19" y="314"/>
                    <a:pt x="14" y="315"/>
                    <a:pt x="13" y="315"/>
                  </a:cubicBezTo>
                  <a:cubicBezTo>
                    <a:pt x="13" y="315"/>
                    <a:pt x="9" y="309"/>
                    <a:pt x="9" y="309"/>
                  </a:cubicBezTo>
                  <a:cubicBezTo>
                    <a:pt x="9" y="309"/>
                    <a:pt x="7" y="309"/>
                    <a:pt x="6" y="309"/>
                  </a:cubicBezTo>
                  <a:cubicBezTo>
                    <a:pt x="5" y="309"/>
                    <a:pt x="5" y="310"/>
                    <a:pt x="5" y="308"/>
                  </a:cubicBezTo>
                  <a:cubicBezTo>
                    <a:pt x="5" y="306"/>
                    <a:pt x="4" y="303"/>
                    <a:pt x="4" y="303"/>
                  </a:cubicBezTo>
                  <a:cubicBezTo>
                    <a:pt x="4" y="303"/>
                    <a:pt x="7" y="306"/>
                    <a:pt x="4" y="302"/>
                  </a:cubicBezTo>
                  <a:cubicBezTo>
                    <a:pt x="1" y="298"/>
                    <a:pt x="0" y="294"/>
                    <a:pt x="0" y="294"/>
                  </a:cubicBezTo>
                  <a:cubicBezTo>
                    <a:pt x="5" y="291"/>
                    <a:pt x="5" y="291"/>
                    <a:pt x="5" y="291"/>
                  </a:cubicBezTo>
                  <a:cubicBezTo>
                    <a:pt x="5" y="291"/>
                    <a:pt x="10" y="291"/>
                    <a:pt x="11" y="292"/>
                  </a:cubicBezTo>
                  <a:cubicBezTo>
                    <a:pt x="12" y="292"/>
                    <a:pt x="13" y="290"/>
                    <a:pt x="13" y="290"/>
                  </a:cubicBezTo>
                  <a:cubicBezTo>
                    <a:pt x="13" y="290"/>
                    <a:pt x="15" y="288"/>
                    <a:pt x="13" y="287"/>
                  </a:cubicBezTo>
                  <a:cubicBezTo>
                    <a:pt x="12" y="287"/>
                    <a:pt x="10" y="285"/>
                    <a:pt x="10" y="285"/>
                  </a:cubicBezTo>
                  <a:cubicBezTo>
                    <a:pt x="10" y="285"/>
                    <a:pt x="8" y="283"/>
                    <a:pt x="11" y="282"/>
                  </a:cubicBezTo>
                  <a:cubicBezTo>
                    <a:pt x="14" y="282"/>
                    <a:pt x="14" y="282"/>
                    <a:pt x="16" y="282"/>
                  </a:cubicBezTo>
                  <a:cubicBezTo>
                    <a:pt x="18" y="283"/>
                    <a:pt x="19" y="286"/>
                    <a:pt x="20" y="282"/>
                  </a:cubicBezTo>
                  <a:cubicBezTo>
                    <a:pt x="21" y="279"/>
                    <a:pt x="19" y="279"/>
                    <a:pt x="22" y="278"/>
                  </a:cubicBezTo>
                  <a:cubicBezTo>
                    <a:pt x="25" y="278"/>
                    <a:pt x="27" y="277"/>
                    <a:pt x="27" y="276"/>
                  </a:cubicBezTo>
                  <a:cubicBezTo>
                    <a:pt x="27" y="275"/>
                    <a:pt x="27" y="271"/>
                    <a:pt x="28" y="271"/>
                  </a:cubicBezTo>
                  <a:cubicBezTo>
                    <a:pt x="29" y="271"/>
                    <a:pt x="34" y="272"/>
                    <a:pt x="34" y="272"/>
                  </a:cubicBezTo>
                  <a:cubicBezTo>
                    <a:pt x="34" y="272"/>
                    <a:pt x="36" y="270"/>
                    <a:pt x="38" y="271"/>
                  </a:cubicBezTo>
                  <a:cubicBezTo>
                    <a:pt x="40" y="271"/>
                    <a:pt x="41" y="270"/>
                    <a:pt x="41" y="270"/>
                  </a:cubicBezTo>
                  <a:cubicBezTo>
                    <a:pt x="41" y="270"/>
                    <a:pt x="43" y="266"/>
                    <a:pt x="43" y="266"/>
                  </a:cubicBezTo>
                  <a:close/>
                  <a:moveTo>
                    <a:pt x="74" y="227"/>
                  </a:moveTo>
                  <a:cubicBezTo>
                    <a:pt x="74" y="227"/>
                    <a:pt x="74" y="227"/>
                    <a:pt x="74" y="227"/>
                  </a:cubicBezTo>
                  <a:cubicBezTo>
                    <a:pt x="74" y="227"/>
                    <a:pt x="73" y="224"/>
                    <a:pt x="74" y="224"/>
                  </a:cubicBezTo>
                  <a:cubicBezTo>
                    <a:pt x="75" y="224"/>
                    <a:pt x="78" y="223"/>
                    <a:pt x="78" y="223"/>
                  </a:cubicBezTo>
                  <a:cubicBezTo>
                    <a:pt x="78" y="223"/>
                    <a:pt x="79" y="221"/>
                    <a:pt x="79" y="222"/>
                  </a:cubicBezTo>
                  <a:cubicBezTo>
                    <a:pt x="80" y="222"/>
                    <a:pt x="80" y="224"/>
                    <a:pt x="79" y="224"/>
                  </a:cubicBezTo>
                  <a:cubicBezTo>
                    <a:pt x="79" y="224"/>
                    <a:pt x="77" y="226"/>
                    <a:pt x="77" y="226"/>
                  </a:cubicBezTo>
                  <a:cubicBezTo>
                    <a:pt x="77" y="226"/>
                    <a:pt x="75" y="227"/>
                    <a:pt x="75" y="227"/>
                  </a:cubicBezTo>
                  <a:cubicBezTo>
                    <a:pt x="74" y="227"/>
                    <a:pt x="74" y="227"/>
                    <a:pt x="74" y="227"/>
                  </a:cubicBezTo>
                  <a:close/>
                  <a:moveTo>
                    <a:pt x="87" y="248"/>
                  </a:moveTo>
                  <a:cubicBezTo>
                    <a:pt x="87" y="248"/>
                    <a:pt x="87" y="248"/>
                    <a:pt x="87" y="248"/>
                  </a:cubicBezTo>
                  <a:cubicBezTo>
                    <a:pt x="87" y="248"/>
                    <a:pt x="87" y="249"/>
                    <a:pt x="86" y="249"/>
                  </a:cubicBezTo>
                  <a:cubicBezTo>
                    <a:pt x="85" y="249"/>
                    <a:pt x="83" y="249"/>
                    <a:pt x="83" y="248"/>
                  </a:cubicBezTo>
                  <a:cubicBezTo>
                    <a:pt x="83" y="248"/>
                    <a:pt x="84" y="246"/>
                    <a:pt x="85" y="246"/>
                  </a:cubicBezTo>
                  <a:cubicBezTo>
                    <a:pt x="85" y="246"/>
                    <a:pt x="86" y="245"/>
                    <a:pt x="86" y="245"/>
                  </a:cubicBezTo>
                  <a:cubicBezTo>
                    <a:pt x="86" y="245"/>
                    <a:pt x="86" y="244"/>
                    <a:pt x="86" y="244"/>
                  </a:cubicBezTo>
                  <a:cubicBezTo>
                    <a:pt x="87" y="244"/>
                    <a:pt x="88" y="246"/>
                    <a:pt x="88" y="246"/>
                  </a:cubicBezTo>
                  <a:cubicBezTo>
                    <a:pt x="87" y="248"/>
                    <a:pt x="87" y="248"/>
                    <a:pt x="87" y="248"/>
                  </a:cubicBezTo>
                  <a:close/>
                  <a:moveTo>
                    <a:pt x="95" y="255"/>
                  </a:moveTo>
                  <a:cubicBezTo>
                    <a:pt x="95" y="255"/>
                    <a:pt x="95" y="255"/>
                    <a:pt x="95" y="255"/>
                  </a:cubicBezTo>
                  <a:cubicBezTo>
                    <a:pt x="95" y="254"/>
                    <a:pt x="97" y="252"/>
                    <a:pt x="97" y="251"/>
                  </a:cubicBezTo>
                  <a:cubicBezTo>
                    <a:pt x="98" y="251"/>
                    <a:pt x="98" y="250"/>
                    <a:pt x="98" y="250"/>
                  </a:cubicBezTo>
                  <a:cubicBezTo>
                    <a:pt x="99" y="249"/>
                    <a:pt x="100" y="249"/>
                    <a:pt x="101" y="249"/>
                  </a:cubicBezTo>
                  <a:cubicBezTo>
                    <a:pt x="103" y="250"/>
                    <a:pt x="105" y="252"/>
                    <a:pt x="104" y="252"/>
                  </a:cubicBezTo>
                  <a:cubicBezTo>
                    <a:pt x="104" y="253"/>
                    <a:pt x="103" y="252"/>
                    <a:pt x="103" y="255"/>
                  </a:cubicBezTo>
                  <a:cubicBezTo>
                    <a:pt x="103" y="258"/>
                    <a:pt x="103" y="258"/>
                    <a:pt x="103" y="259"/>
                  </a:cubicBezTo>
                  <a:cubicBezTo>
                    <a:pt x="104" y="260"/>
                    <a:pt x="103" y="263"/>
                    <a:pt x="103" y="263"/>
                  </a:cubicBezTo>
                  <a:cubicBezTo>
                    <a:pt x="103" y="263"/>
                    <a:pt x="102" y="265"/>
                    <a:pt x="101" y="265"/>
                  </a:cubicBezTo>
                  <a:cubicBezTo>
                    <a:pt x="101" y="265"/>
                    <a:pt x="101" y="265"/>
                    <a:pt x="99" y="264"/>
                  </a:cubicBezTo>
                  <a:cubicBezTo>
                    <a:pt x="98" y="264"/>
                    <a:pt x="95" y="262"/>
                    <a:pt x="95" y="262"/>
                  </a:cubicBezTo>
                  <a:cubicBezTo>
                    <a:pt x="95" y="262"/>
                    <a:pt x="95" y="257"/>
                    <a:pt x="95" y="257"/>
                  </a:cubicBezTo>
                  <a:cubicBezTo>
                    <a:pt x="95" y="256"/>
                    <a:pt x="94" y="255"/>
                    <a:pt x="94" y="255"/>
                  </a:cubicBezTo>
                  <a:cubicBezTo>
                    <a:pt x="95" y="255"/>
                    <a:pt x="95" y="255"/>
                    <a:pt x="95" y="255"/>
                  </a:cubicBezTo>
                  <a:close/>
                  <a:moveTo>
                    <a:pt x="74" y="210"/>
                  </a:moveTo>
                  <a:cubicBezTo>
                    <a:pt x="74" y="210"/>
                    <a:pt x="74" y="210"/>
                    <a:pt x="74" y="210"/>
                  </a:cubicBezTo>
                  <a:cubicBezTo>
                    <a:pt x="74" y="210"/>
                    <a:pt x="74" y="209"/>
                    <a:pt x="76" y="209"/>
                  </a:cubicBezTo>
                  <a:cubicBezTo>
                    <a:pt x="77" y="210"/>
                    <a:pt x="77" y="211"/>
                    <a:pt x="77" y="212"/>
                  </a:cubicBezTo>
                  <a:cubicBezTo>
                    <a:pt x="77" y="213"/>
                    <a:pt x="80" y="213"/>
                    <a:pt x="79" y="214"/>
                  </a:cubicBezTo>
                  <a:cubicBezTo>
                    <a:pt x="77" y="215"/>
                    <a:pt x="76" y="215"/>
                    <a:pt x="76" y="215"/>
                  </a:cubicBezTo>
                  <a:cubicBezTo>
                    <a:pt x="76" y="214"/>
                    <a:pt x="75" y="215"/>
                    <a:pt x="75" y="214"/>
                  </a:cubicBezTo>
                  <a:cubicBezTo>
                    <a:pt x="75" y="213"/>
                    <a:pt x="73" y="212"/>
                    <a:pt x="73" y="212"/>
                  </a:cubicBezTo>
                  <a:cubicBezTo>
                    <a:pt x="73" y="212"/>
                    <a:pt x="74" y="210"/>
                    <a:pt x="74" y="210"/>
                  </a:cubicBezTo>
                  <a:close/>
                  <a:moveTo>
                    <a:pt x="61" y="196"/>
                  </a:moveTo>
                  <a:cubicBezTo>
                    <a:pt x="61" y="196"/>
                    <a:pt x="61" y="196"/>
                    <a:pt x="61" y="196"/>
                  </a:cubicBezTo>
                  <a:cubicBezTo>
                    <a:pt x="63" y="197"/>
                    <a:pt x="64" y="196"/>
                    <a:pt x="64" y="197"/>
                  </a:cubicBezTo>
                  <a:cubicBezTo>
                    <a:pt x="65" y="197"/>
                    <a:pt x="66" y="198"/>
                    <a:pt x="65" y="199"/>
                  </a:cubicBezTo>
                  <a:cubicBezTo>
                    <a:pt x="63" y="200"/>
                    <a:pt x="63" y="200"/>
                    <a:pt x="61" y="200"/>
                  </a:cubicBezTo>
                  <a:cubicBezTo>
                    <a:pt x="60" y="200"/>
                    <a:pt x="62" y="200"/>
                    <a:pt x="60" y="200"/>
                  </a:cubicBezTo>
                  <a:cubicBezTo>
                    <a:pt x="58" y="200"/>
                    <a:pt x="55" y="202"/>
                    <a:pt x="57" y="199"/>
                  </a:cubicBezTo>
                  <a:cubicBezTo>
                    <a:pt x="59" y="197"/>
                    <a:pt x="61" y="196"/>
                    <a:pt x="61" y="196"/>
                  </a:cubicBezTo>
                  <a:close/>
                  <a:moveTo>
                    <a:pt x="72" y="191"/>
                  </a:moveTo>
                  <a:cubicBezTo>
                    <a:pt x="72" y="191"/>
                    <a:pt x="72" y="191"/>
                    <a:pt x="72" y="191"/>
                  </a:cubicBezTo>
                  <a:cubicBezTo>
                    <a:pt x="73" y="191"/>
                    <a:pt x="74" y="189"/>
                    <a:pt x="75" y="190"/>
                  </a:cubicBezTo>
                  <a:cubicBezTo>
                    <a:pt x="76" y="191"/>
                    <a:pt x="78" y="192"/>
                    <a:pt x="76" y="193"/>
                  </a:cubicBezTo>
                  <a:cubicBezTo>
                    <a:pt x="74" y="194"/>
                    <a:pt x="74" y="194"/>
                    <a:pt x="73" y="195"/>
                  </a:cubicBezTo>
                  <a:cubicBezTo>
                    <a:pt x="71" y="196"/>
                    <a:pt x="69" y="197"/>
                    <a:pt x="68" y="197"/>
                  </a:cubicBezTo>
                  <a:cubicBezTo>
                    <a:pt x="67" y="197"/>
                    <a:pt x="66" y="195"/>
                    <a:pt x="67" y="195"/>
                  </a:cubicBezTo>
                  <a:cubicBezTo>
                    <a:pt x="68" y="195"/>
                    <a:pt x="69" y="194"/>
                    <a:pt x="70" y="194"/>
                  </a:cubicBezTo>
                  <a:cubicBezTo>
                    <a:pt x="70" y="193"/>
                    <a:pt x="72" y="191"/>
                    <a:pt x="72" y="191"/>
                  </a:cubicBezTo>
                  <a:close/>
                  <a:moveTo>
                    <a:pt x="78" y="171"/>
                  </a:moveTo>
                  <a:cubicBezTo>
                    <a:pt x="78" y="171"/>
                    <a:pt x="78" y="171"/>
                    <a:pt x="78" y="171"/>
                  </a:cubicBezTo>
                  <a:cubicBezTo>
                    <a:pt x="78" y="171"/>
                    <a:pt x="78" y="168"/>
                    <a:pt x="79" y="169"/>
                  </a:cubicBezTo>
                  <a:cubicBezTo>
                    <a:pt x="81" y="169"/>
                    <a:pt x="81" y="169"/>
                    <a:pt x="81" y="170"/>
                  </a:cubicBezTo>
                  <a:cubicBezTo>
                    <a:pt x="81" y="171"/>
                    <a:pt x="83" y="170"/>
                    <a:pt x="81" y="171"/>
                  </a:cubicBezTo>
                  <a:cubicBezTo>
                    <a:pt x="80" y="171"/>
                    <a:pt x="78" y="171"/>
                    <a:pt x="78" y="171"/>
                  </a:cubicBezTo>
                  <a:close/>
                  <a:moveTo>
                    <a:pt x="87" y="181"/>
                  </a:moveTo>
                  <a:cubicBezTo>
                    <a:pt x="87" y="181"/>
                    <a:pt x="87" y="181"/>
                    <a:pt x="87" y="181"/>
                  </a:cubicBezTo>
                  <a:cubicBezTo>
                    <a:pt x="87" y="181"/>
                    <a:pt x="88" y="179"/>
                    <a:pt x="89" y="179"/>
                  </a:cubicBezTo>
                  <a:cubicBezTo>
                    <a:pt x="89" y="179"/>
                    <a:pt x="90" y="179"/>
                    <a:pt x="90" y="180"/>
                  </a:cubicBezTo>
                  <a:cubicBezTo>
                    <a:pt x="90" y="181"/>
                    <a:pt x="90" y="183"/>
                    <a:pt x="89" y="183"/>
                  </a:cubicBezTo>
                  <a:cubicBezTo>
                    <a:pt x="88" y="183"/>
                    <a:pt x="88" y="184"/>
                    <a:pt x="87" y="183"/>
                  </a:cubicBezTo>
                  <a:cubicBezTo>
                    <a:pt x="86" y="183"/>
                    <a:pt x="87" y="181"/>
                    <a:pt x="87" y="181"/>
                  </a:cubicBezTo>
                  <a:close/>
                  <a:moveTo>
                    <a:pt x="82" y="177"/>
                  </a:moveTo>
                  <a:cubicBezTo>
                    <a:pt x="82" y="177"/>
                    <a:pt x="82" y="177"/>
                    <a:pt x="82" y="177"/>
                  </a:cubicBezTo>
                  <a:cubicBezTo>
                    <a:pt x="82" y="177"/>
                    <a:pt x="81" y="173"/>
                    <a:pt x="83" y="173"/>
                  </a:cubicBezTo>
                  <a:cubicBezTo>
                    <a:pt x="85" y="172"/>
                    <a:pt x="86" y="172"/>
                    <a:pt x="86" y="172"/>
                  </a:cubicBezTo>
                  <a:cubicBezTo>
                    <a:pt x="86" y="172"/>
                    <a:pt x="89" y="176"/>
                    <a:pt x="89" y="176"/>
                  </a:cubicBezTo>
                  <a:cubicBezTo>
                    <a:pt x="88" y="177"/>
                    <a:pt x="88" y="178"/>
                    <a:pt x="86" y="178"/>
                  </a:cubicBezTo>
                  <a:cubicBezTo>
                    <a:pt x="85" y="178"/>
                    <a:pt x="84" y="179"/>
                    <a:pt x="84" y="178"/>
                  </a:cubicBezTo>
                  <a:cubicBezTo>
                    <a:pt x="83" y="177"/>
                    <a:pt x="82" y="177"/>
                    <a:pt x="82" y="177"/>
                  </a:cubicBezTo>
                  <a:close/>
                  <a:moveTo>
                    <a:pt x="45" y="174"/>
                  </a:moveTo>
                  <a:cubicBezTo>
                    <a:pt x="45" y="174"/>
                    <a:pt x="45" y="174"/>
                    <a:pt x="45" y="174"/>
                  </a:cubicBezTo>
                  <a:cubicBezTo>
                    <a:pt x="46" y="174"/>
                    <a:pt x="46" y="173"/>
                    <a:pt x="46" y="175"/>
                  </a:cubicBezTo>
                  <a:cubicBezTo>
                    <a:pt x="46" y="176"/>
                    <a:pt x="46" y="177"/>
                    <a:pt x="46" y="177"/>
                  </a:cubicBezTo>
                  <a:cubicBezTo>
                    <a:pt x="46" y="177"/>
                    <a:pt x="45" y="179"/>
                    <a:pt x="44" y="178"/>
                  </a:cubicBezTo>
                  <a:cubicBezTo>
                    <a:pt x="43" y="177"/>
                    <a:pt x="43" y="176"/>
                    <a:pt x="43" y="176"/>
                  </a:cubicBezTo>
                  <a:cubicBezTo>
                    <a:pt x="45" y="174"/>
                    <a:pt x="45" y="174"/>
                    <a:pt x="45" y="174"/>
                  </a:cubicBezTo>
                  <a:close/>
                  <a:moveTo>
                    <a:pt x="53" y="164"/>
                  </a:moveTo>
                  <a:cubicBezTo>
                    <a:pt x="53" y="164"/>
                    <a:pt x="53" y="164"/>
                    <a:pt x="53" y="164"/>
                  </a:cubicBezTo>
                  <a:cubicBezTo>
                    <a:pt x="54" y="165"/>
                    <a:pt x="56" y="167"/>
                    <a:pt x="56" y="167"/>
                  </a:cubicBezTo>
                  <a:cubicBezTo>
                    <a:pt x="53" y="170"/>
                    <a:pt x="53" y="170"/>
                    <a:pt x="53" y="170"/>
                  </a:cubicBezTo>
                  <a:cubicBezTo>
                    <a:pt x="53" y="170"/>
                    <a:pt x="50" y="171"/>
                    <a:pt x="50" y="172"/>
                  </a:cubicBezTo>
                  <a:cubicBezTo>
                    <a:pt x="49" y="172"/>
                    <a:pt x="51" y="175"/>
                    <a:pt x="49" y="174"/>
                  </a:cubicBezTo>
                  <a:cubicBezTo>
                    <a:pt x="47" y="173"/>
                    <a:pt x="46" y="171"/>
                    <a:pt x="47" y="171"/>
                  </a:cubicBezTo>
                  <a:cubicBezTo>
                    <a:pt x="48" y="170"/>
                    <a:pt x="48" y="170"/>
                    <a:pt x="49" y="169"/>
                  </a:cubicBezTo>
                  <a:cubicBezTo>
                    <a:pt x="50" y="168"/>
                    <a:pt x="52" y="165"/>
                    <a:pt x="52" y="165"/>
                  </a:cubicBezTo>
                  <a:cubicBezTo>
                    <a:pt x="53" y="164"/>
                    <a:pt x="53" y="164"/>
                    <a:pt x="53" y="164"/>
                  </a:cubicBezTo>
                  <a:close/>
                  <a:moveTo>
                    <a:pt x="58" y="150"/>
                  </a:moveTo>
                  <a:cubicBezTo>
                    <a:pt x="58" y="150"/>
                    <a:pt x="58" y="150"/>
                    <a:pt x="58" y="150"/>
                  </a:cubicBezTo>
                  <a:cubicBezTo>
                    <a:pt x="58" y="150"/>
                    <a:pt x="60" y="150"/>
                    <a:pt x="61" y="151"/>
                  </a:cubicBezTo>
                  <a:cubicBezTo>
                    <a:pt x="61" y="151"/>
                    <a:pt x="62" y="154"/>
                    <a:pt x="62" y="154"/>
                  </a:cubicBezTo>
                  <a:cubicBezTo>
                    <a:pt x="62" y="154"/>
                    <a:pt x="63" y="155"/>
                    <a:pt x="62" y="156"/>
                  </a:cubicBezTo>
                  <a:cubicBezTo>
                    <a:pt x="61" y="157"/>
                    <a:pt x="59" y="158"/>
                    <a:pt x="59" y="158"/>
                  </a:cubicBezTo>
                  <a:cubicBezTo>
                    <a:pt x="59" y="163"/>
                    <a:pt x="59" y="163"/>
                    <a:pt x="59" y="163"/>
                  </a:cubicBezTo>
                  <a:cubicBezTo>
                    <a:pt x="58" y="165"/>
                    <a:pt x="58" y="165"/>
                    <a:pt x="58" y="165"/>
                  </a:cubicBezTo>
                  <a:cubicBezTo>
                    <a:pt x="55" y="164"/>
                    <a:pt x="55" y="164"/>
                    <a:pt x="55" y="164"/>
                  </a:cubicBezTo>
                  <a:cubicBezTo>
                    <a:pt x="55" y="158"/>
                    <a:pt x="55" y="158"/>
                    <a:pt x="55" y="158"/>
                  </a:cubicBezTo>
                  <a:cubicBezTo>
                    <a:pt x="54" y="155"/>
                    <a:pt x="54" y="155"/>
                    <a:pt x="54" y="155"/>
                  </a:cubicBezTo>
                  <a:cubicBezTo>
                    <a:pt x="57" y="152"/>
                    <a:pt x="57" y="152"/>
                    <a:pt x="57" y="152"/>
                  </a:cubicBezTo>
                  <a:cubicBezTo>
                    <a:pt x="58" y="150"/>
                    <a:pt x="58" y="150"/>
                    <a:pt x="58" y="150"/>
                  </a:cubicBezTo>
                  <a:close/>
                  <a:moveTo>
                    <a:pt x="60" y="142"/>
                  </a:moveTo>
                  <a:cubicBezTo>
                    <a:pt x="60" y="142"/>
                    <a:pt x="60" y="142"/>
                    <a:pt x="60" y="142"/>
                  </a:cubicBezTo>
                  <a:cubicBezTo>
                    <a:pt x="60" y="142"/>
                    <a:pt x="62" y="141"/>
                    <a:pt x="63" y="142"/>
                  </a:cubicBezTo>
                  <a:cubicBezTo>
                    <a:pt x="64" y="143"/>
                    <a:pt x="64" y="141"/>
                    <a:pt x="65" y="143"/>
                  </a:cubicBezTo>
                  <a:cubicBezTo>
                    <a:pt x="66" y="145"/>
                    <a:pt x="67" y="145"/>
                    <a:pt x="66" y="146"/>
                  </a:cubicBezTo>
                  <a:cubicBezTo>
                    <a:pt x="66" y="147"/>
                    <a:pt x="66" y="148"/>
                    <a:pt x="65" y="149"/>
                  </a:cubicBezTo>
                  <a:cubicBezTo>
                    <a:pt x="64" y="150"/>
                    <a:pt x="65" y="151"/>
                    <a:pt x="63" y="150"/>
                  </a:cubicBezTo>
                  <a:cubicBezTo>
                    <a:pt x="61" y="149"/>
                    <a:pt x="61" y="149"/>
                    <a:pt x="60" y="148"/>
                  </a:cubicBezTo>
                  <a:cubicBezTo>
                    <a:pt x="59" y="147"/>
                    <a:pt x="59" y="147"/>
                    <a:pt x="59" y="147"/>
                  </a:cubicBezTo>
                  <a:cubicBezTo>
                    <a:pt x="60" y="142"/>
                    <a:pt x="60" y="142"/>
                    <a:pt x="60" y="142"/>
                  </a:cubicBezTo>
                  <a:close/>
                  <a:moveTo>
                    <a:pt x="69" y="132"/>
                  </a:moveTo>
                  <a:cubicBezTo>
                    <a:pt x="69" y="132"/>
                    <a:pt x="69" y="132"/>
                    <a:pt x="69" y="132"/>
                  </a:cubicBezTo>
                  <a:cubicBezTo>
                    <a:pt x="69" y="132"/>
                    <a:pt x="70" y="131"/>
                    <a:pt x="69" y="133"/>
                  </a:cubicBezTo>
                  <a:cubicBezTo>
                    <a:pt x="67" y="136"/>
                    <a:pt x="67" y="137"/>
                    <a:pt x="68" y="137"/>
                  </a:cubicBezTo>
                  <a:cubicBezTo>
                    <a:pt x="68" y="137"/>
                    <a:pt x="69" y="137"/>
                    <a:pt x="69" y="137"/>
                  </a:cubicBezTo>
                  <a:cubicBezTo>
                    <a:pt x="69" y="141"/>
                    <a:pt x="69" y="141"/>
                    <a:pt x="69" y="141"/>
                  </a:cubicBezTo>
                  <a:cubicBezTo>
                    <a:pt x="69" y="141"/>
                    <a:pt x="69" y="142"/>
                    <a:pt x="66" y="141"/>
                  </a:cubicBezTo>
                  <a:cubicBezTo>
                    <a:pt x="63" y="141"/>
                    <a:pt x="61" y="140"/>
                    <a:pt x="61" y="140"/>
                  </a:cubicBezTo>
                  <a:cubicBezTo>
                    <a:pt x="58" y="137"/>
                    <a:pt x="58" y="137"/>
                    <a:pt x="58" y="137"/>
                  </a:cubicBezTo>
                  <a:cubicBezTo>
                    <a:pt x="58" y="137"/>
                    <a:pt x="57" y="136"/>
                    <a:pt x="59" y="134"/>
                  </a:cubicBezTo>
                  <a:cubicBezTo>
                    <a:pt x="60" y="132"/>
                    <a:pt x="63" y="133"/>
                    <a:pt x="63" y="133"/>
                  </a:cubicBezTo>
                  <a:cubicBezTo>
                    <a:pt x="63" y="133"/>
                    <a:pt x="64" y="135"/>
                    <a:pt x="65" y="133"/>
                  </a:cubicBezTo>
                  <a:cubicBezTo>
                    <a:pt x="66" y="131"/>
                    <a:pt x="66" y="129"/>
                    <a:pt x="67" y="130"/>
                  </a:cubicBezTo>
                  <a:cubicBezTo>
                    <a:pt x="68" y="131"/>
                    <a:pt x="69" y="132"/>
                    <a:pt x="69" y="132"/>
                  </a:cubicBezTo>
                  <a:close/>
                  <a:moveTo>
                    <a:pt x="77" y="121"/>
                  </a:moveTo>
                  <a:cubicBezTo>
                    <a:pt x="77" y="121"/>
                    <a:pt x="77" y="121"/>
                    <a:pt x="77" y="121"/>
                  </a:cubicBezTo>
                  <a:cubicBezTo>
                    <a:pt x="76" y="120"/>
                    <a:pt x="76" y="118"/>
                    <a:pt x="76" y="118"/>
                  </a:cubicBezTo>
                  <a:cubicBezTo>
                    <a:pt x="77" y="116"/>
                    <a:pt x="77" y="116"/>
                    <a:pt x="77" y="116"/>
                  </a:cubicBezTo>
                  <a:cubicBezTo>
                    <a:pt x="77" y="116"/>
                    <a:pt x="75" y="114"/>
                    <a:pt x="75" y="113"/>
                  </a:cubicBezTo>
                  <a:cubicBezTo>
                    <a:pt x="75" y="112"/>
                    <a:pt x="75" y="110"/>
                    <a:pt x="77" y="109"/>
                  </a:cubicBezTo>
                  <a:cubicBezTo>
                    <a:pt x="78" y="108"/>
                    <a:pt x="79" y="106"/>
                    <a:pt x="80" y="106"/>
                  </a:cubicBezTo>
                  <a:cubicBezTo>
                    <a:pt x="80" y="107"/>
                    <a:pt x="80" y="107"/>
                    <a:pt x="81" y="109"/>
                  </a:cubicBezTo>
                  <a:cubicBezTo>
                    <a:pt x="82" y="110"/>
                    <a:pt x="82" y="112"/>
                    <a:pt x="83" y="111"/>
                  </a:cubicBezTo>
                  <a:cubicBezTo>
                    <a:pt x="84" y="110"/>
                    <a:pt x="84" y="109"/>
                    <a:pt x="85" y="108"/>
                  </a:cubicBezTo>
                  <a:cubicBezTo>
                    <a:pt x="86" y="107"/>
                    <a:pt x="87" y="104"/>
                    <a:pt x="87" y="104"/>
                  </a:cubicBezTo>
                  <a:cubicBezTo>
                    <a:pt x="87" y="104"/>
                    <a:pt x="89" y="105"/>
                    <a:pt x="90" y="104"/>
                  </a:cubicBezTo>
                  <a:cubicBezTo>
                    <a:pt x="92" y="103"/>
                    <a:pt x="90" y="103"/>
                    <a:pt x="93" y="102"/>
                  </a:cubicBezTo>
                  <a:cubicBezTo>
                    <a:pt x="96" y="102"/>
                    <a:pt x="97" y="102"/>
                    <a:pt x="98" y="100"/>
                  </a:cubicBezTo>
                  <a:cubicBezTo>
                    <a:pt x="99" y="99"/>
                    <a:pt x="99" y="100"/>
                    <a:pt x="100" y="99"/>
                  </a:cubicBezTo>
                  <a:cubicBezTo>
                    <a:pt x="101" y="98"/>
                    <a:pt x="102" y="97"/>
                    <a:pt x="103" y="97"/>
                  </a:cubicBezTo>
                  <a:cubicBezTo>
                    <a:pt x="104" y="98"/>
                    <a:pt x="105" y="99"/>
                    <a:pt x="105" y="100"/>
                  </a:cubicBezTo>
                  <a:cubicBezTo>
                    <a:pt x="105" y="101"/>
                    <a:pt x="106" y="103"/>
                    <a:pt x="105" y="104"/>
                  </a:cubicBezTo>
                  <a:cubicBezTo>
                    <a:pt x="104" y="105"/>
                    <a:pt x="104" y="106"/>
                    <a:pt x="103" y="106"/>
                  </a:cubicBezTo>
                  <a:cubicBezTo>
                    <a:pt x="102" y="107"/>
                    <a:pt x="99" y="109"/>
                    <a:pt x="99" y="109"/>
                  </a:cubicBezTo>
                  <a:cubicBezTo>
                    <a:pt x="99" y="109"/>
                    <a:pt x="99" y="111"/>
                    <a:pt x="100" y="111"/>
                  </a:cubicBezTo>
                  <a:cubicBezTo>
                    <a:pt x="101" y="111"/>
                    <a:pt x="103" y="108"/>
                    <a:pt x="103" y="110"/>
                  </a:cubicBezTo>
                  <a:cubicBezTo>
                    <a:pt x="102" y="112"/>
                    <a:pt x="105" y="113"/>
                    <a:pt x="102" y="114"/>
                  </a:cubicBezTo>
                  <a:cubicBezTo>
                    <a:pt x="100" y="114"/>
                    <a:pt x="98" y="113"/>
                    <a:pt x="98" y="113"/>
                  </a:cubicBezTo>
                  <a:cubicBezTo>
                    <a:pt x="96" y="116"/>
                    <a:pt x="96" y="116"/>
                    <a:pt x="96" y="116"/>
                  </a:cubicBezTo>
                  <a:cubicBezTo>
                    <a:pt x="96" y="116"/>
                    <a:pt x="94" y="115"/>
                    <a:pt x="94" y="116"/>
                  </a:cubicBezTo>
                  <a:cubicBezTo>
                    <a:pt x="94" y="117"/>
                    <a:pt x="95" y="119"/>
                    <a:pt x="95" y="119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121"/>
                    <a:pt x="90" y="120"/>
                    <a:pt x="90" y="121"/>
                  </a:cubicBezTo>
                  <a:cubicBezTo>
                    <a:pt x="91" y="122"/>
                    <a:pt x="92" y="124"/>
                    <a:pt x="92" y="124"/>
                  </a:cubicBezTo>
                  <a:cubicBezTo>
                    <a:pt x="92" y="124"/>
                    <a:pt x="92" y="126"/>
                    <a:pt x="90" y="126"/>
                  </a:cubicBezTo>
                  <a:cubicBezTo>
                    <a:pt x="88" y="126"/>
                    <a:pt x="86" y="126"/>
                    <a:pt x="85" y="126"/>
                  </a:cubicBezTo>
                  <a:cubicBezTo>
                    <a:pt x="84" y="125"/>
                    <a:pt x="84" y="125"/>
                    <a:pt x="84" y="125"/>
                  </a:cubicBezTo>
                  <a:cubicBezTo>
                    <a:pt x="83" y="128"/>
                    <a:pt x="83" y="128"/>
                    <a:pt x="83" y="128"/>
                  </a:cubicBezTo>
                  <a:cubicBezTo>
                    <a:pt x="83" y="128"/>
                    <a:pt x="84" y="129"/>
                    <a:pt x="83" y="130"/>
                  </a:cubicBezTo>
                  <a:cubicBezTo>
                    <a:pt x="82" y="131"/>
                    <a:pt x="79" y="131"/>
                    <a:pt x="79" y="131"/>
                  </a:cubicBezTo>
                  <a:cubicBezTo>
                    <a:pt x="79" y="131"/>
                    <a:pt x="78" y="131"/>
                    <a:pt x="78" y="131"/>
                  </a:cubicBezTo>
                  <a:cubicBezTo>
                    <a:pt x="78" y="132"/>
                    <a:pt x="77" y="134"/>
                    <a:pt x="76" y="134"/>
                  </a:cubicBezTo>
                  <a:cubicBezTo>
                    <a:pt x="75" y="133"/>
                    <a:pt x="73" y="132"/>
                    <a:pt x="72" y="131"/>
                  </a:cubicBezTo>
                  <a:cubicBezTo>
                    <a:pt x="72" y="130"/>
                    <a:pt x="71" y="126"/>
                    <a:pt x="73" y="127"/>
                  </a:cubicBezTo>
                  <a:cubicBezTo>
                    <a:pt x="75" y="127"/>
                    <a:pt x="77" y="128"/>
                    <a:pt x="77" y="126"/>
                  </a:cubicBezTo>
                  <a:cubicBezTo>
                    <a:pt x="77" y="124"/>
                    <a:pt x="76" y="123"/>
                    <a:pt x="76" y="123"/>
                  </a:cubicBezTo>
                  <a:cubicBezTo>
                    <a:pt x="77" y="121"/>
                    <a:pt x="77" y="121"/>
                    <a:pt x="77" y="121"/>
                  </a:cubicBezTo>
                  <a:close/>
                  <a:moveTo>
                    <a:pt x="267" y="15"/>
                  </a:moveTo>
                  <a:cubicBezTo>
                    <a:pt x="267" y="15"/>
                    <a:pt x="267" y="15"/>
                    <a:pt x="267" y="15"/>
                  </a:cubicBezTo>
                  <a:cubicBezTo>
                    <a:pt x="268" y="15"/>
                    <a:pt x="271" y="16"/>
                    <a:pt x="271" y="15"/>
                  </a:cubicBezTo>
                  <a:cubicBezTo>
                    <a:pt x="271" y="15"/>
                    <a:pt x="272" y="13"/>
                    <a:pt x="272" y="13"/>
                  </a:cubicBezTo>
                  <a:cubicBezTo>
                    <a:pt x="271" y="12"/>
                    <a:pt x="270" y="11"/>
                    <a:pt x="269" y="12"/>
                  </a:cubicBezTo>
                  <a:cubicBezTo>
                    <a:pt x="268" y="12"/>
                    <a:pt x="267" y="13"/>
                    <a:pt x="267" y="13"/>
                  </a:cubicBezTo>
                  <a:cubicBezTo>
                    <a:pt x="267" y="14"/>
                    <a:pt x="267" y="15"/>
                    <a:pt x="267" y="15"/>
                  </a:cubicBezTo>
                  <a:close/>
                  <a:moveTo>
                    <a:pt x="235" y="32"/>
                  </a:moveTo>
                  <a:cubicBezTo>
                    <a:pt x="235" y="32"/>
                    <a:pt x="235" y="32"/>
                    <a:pt x="235" y="32"/>
                  </a:cubicBezTo>
                  <a:cubicBezTo>
                    <a:pt x="236" y="32"/>
                    <a:pt x="237" y="30"/>
                    <a:pt x="237" y="31"/>
                  </a:cubicBezTo>
                  <a:cubicBezTo>
                    <a:pt x="237" y="33"/>
                    <a:pt x="238" y="33"/>
                    <a:pt x="237" y="34"/>
                  </a:cubicBezTo>
                  <a:cubicBezTo>
                    <a:pt x="236" y="34"/>
                    <a:pt x="234" y="36"/>
                    <a:pt x="233" y="35"/>
                  </a:cubicBezTo>
                  <a:cubicBezTo>
                    <a:pt x="233" y="35"/>
                    <a:pt x="234" y="31"/>
                    <a:pt x="234" y="31"/>
                  </a:cubicBezTo>
                  <a:cubicBezTo>
                    <a:pt x="235" y="32"/>
                    <a:pt x="235" y="32"/>
                    <a:pt x="235" y="32"/>
                  </a:cubicBezTo>
                  <a:close/>
                  <a:moveTo>
                    <a:pt x="254" y="34"/>
                  </a:moveTo>
                  <a:cubicBezTo>
                    <a:pt x="254" y="34"/>
                    <a:pt x="254" y="34"/>
                    <a:pt x="254" y="34"/>
                  </a:cubicBezTo>
                  <a:cubicBezTo>
                    <a:pt x="254" y="34"/>
                    <a:pt x="254" y="35"/>
                    <a:pt x="252" y="34"/>
                  </a:cubicBezTo>
                  <a:cubicBezTo>
                    <a:pt x="249" y="34"/>
                    <a:pt x="248" y="35"/>
                    <a:pt x="248" y="33"/>
                  </a:cubicBezTo>
                  <a:cubicBezTo>
                    <a:pt x="248" y="32"/>
                    <a:pt x="249" y="31"/>
                    <a:pt x="247" y="30"/>
                  </a:cubicBezTo>
                  <a:cubicBezTo>
                    <a:pt x="245" y="30"/>
                    <a:pt x="245" y="30"/>
                    <a:pt x="245" y="30"/>
                  </a:cubicBezTo>
                  <a:cubicBezTo>
                    <a:pt x="245" y="30"/>
                    <a:pt x="244" y="28"/>
                    <a:pt x="245" y="27"/>
                  </a:cubicBezTo>
                  <a:cubicBezTo>
                    <a:pt x="247" y="25"/>
                    <a:pt x="247" y="26"/>
                    <a:pt x="248" y="26"/>
                  </a:cubicBezTo>
                  <a:cubicBezTo>
                    <a:pt x="250" y="26"/>
                    <a:pt x="249" y="26"/>
                    <a:pt x="251" y="27"/>
                  </a:cubicBezTo>
                  <a:cubicBezTo>
                    <a:pt x="253" y="27"/>
                    <a:pt x="254" y="28"/>
                    <a:pt x="254" y="26"/>
                  </a:cubicBezTo>
                  <a:cubicBezTo>
                    <a:pt x="254" y="25"/>
                    <a:pt x="255" y="25"/>
                    <a:pt x="253" y="23"/>
                  </a:cubicBezTo>
                  <a:cubicBezTo>
                    <a:pt x="252" y="21"/>
                    <a:pt x="252" y="22"/>
                    <a:pt x="251" y="21"/>
                  </a:cubicBezTo>
                  <a:cubicBezTo>
                    <a:pt x="250" y="19"/>
                    <a:pt x="248" y="17"/>
                    <a:pt x="249" y="16"/>
                  </a:cubicBezTo>
                  <a:cubicBezTo>
                    <a:pt x="249" y="15"/>
                    <a:pt x="248" y="15"/>
                    <a:pt x="250" y="13"/>
                  </a:cubicBezTo>
                  <a:cubicBezTo>
                    <a:pt x="253" y="12"/>
                    <a:pt x="255" y="10"/>
                    <a:pt x="256" y="10"/>
                  </a:cubicBezTo>
                  <a:cubicBezTo>
                    <a:pt x="257" y="10"/>
                    <a:pt x="258" y="10"/>
                    <a:pt x="258" y="11"/>
                  </a:cubicBezTo>
                  <a:cubicBezTo>
                    <a:pt x="258" y="13"/>
                    <a:pt x="258" y="14"/>
                    <a:pt x="257" y="15"/>
                  </a:cubicBezTo>
                  <a:cubicBezTo>
                    <a:pt x="256" y="15"/>
                    <a:pt x="256" y="16"/>
                    <a:pt x="256" y="16"/>
                  </a:cubicBezTo>
                  <a:cubicBezTo>
                    <a:pt x="256" y="16"/>
                    <a:pt x="255" y="19"/>
                    <a:pt x="257" y="19"/>
                  </a:cubicBezTo>
                  <a:cubicBezTo>
                    <a:pt x="259" y="18"/>
                    <a:pt x="260" y="16"/>
                    <a:pt x="260" y="15"/>
                  </a:cubicBezTo>
                  <a:cubicBezTo>
                    <a:pt x="261" y="14"/>
                    <a:pt x="262" y="15"/>
                    <a:pt x="261" y="13"/>
                  </a:cubicBezTo>
                  <a:cubicBezTo>
                    <a:pt x="261" y="11"/>
                    <a:pt x="260" y="10"/>
                    <a:pt x="261" y="10"/>
                  </a:cubicBezTo>
                  <a:cubicBezTo>
                    <a:pt x="262" y="10"/>
                    <a:pt x="263" y="12"/>
                    <a:pt x="264" y="10"/>
                  </a:cubicBezTo>
                  <a:cubicBezTo>
                    <a:pt x="266" y="7"/>
                    <a:pt x="266" y="6"/>
                    <a:pt x="266" y="6"/>
                  </a:cubicBezTo>
                  <a:cubicBezTo>
                    <a:pt x="266" y="6"/>
                    <a:pt x="265" y="6"/>
                    <a:pt x="267" y="5"/>
                  </a:cubicBezTo>
                  <a:cubicBezTo>
                    <a:pt x="269" y="4"/>
                    <a:pt x="268" y="3"/>
                    <a:pt x="269" y="2"/>
                  </a:cubicBezTo>
                  <a:cubicBezTo>
                    <a:pt x="270" y="1"/>
                    <a:pt x="268" y="0"/>
                    <a:pt x="271" y="0"/>
                  </a:cubicBezTo>
                  <a:cubicBezTo>
                    <a:pt x="273" y="1"/>
                    <a:pt x="273" y="1"/>
                    <a:pt x="274" y="2"/>
                  </a:cubicBezTo>
                  <a:cubicBezTo>
                    <a:pt x="275" y="2"/>
                    <a:pt x="273" y="6"/>
                    <a:pt x="272" y="6"/>
                  </a:cubicBezTo>
                  <a:cubicBezTo>
                    <a:pt x="271" y="6"/>
                    <a:pt x="271" y="5"/>
                    <a:pt x="269" y="6"/>
                  </a:cubicBezTo>
                  <a:cubicBezTo>
                    <a:pt x="268" y="7"/>
                    <a:pt x="270" y="9"/>
                    <a:pt x="269" y="10"/>
                  </a:cubicBezTo>
                  <a:cubicBezTo>
                    <a:pt x="268" y="11"/>
                    <a:pt x="267" y="10"/>
                    <a:pt x="266" y="11"/>
                  </a:cubicBezTo>
                  <a:cubicBezTo>
                    <a:pt x="265" y="12"/>
                    <a:pt x="265" y="12"/>
                    <a:pt x="265" y="13"/>
                  </a:cubicBezTo>
                  <a:cubicBezTo>
                    <a:pt x="265" y="14"/>
                    <a:pt x="264" y="15"/>
                    <a:pt x="263" y="16"/>
                  </a:cubicBezTo>
                  <a:cubicBezTo>
                    <a:pt x="263" y="16"/>
                    <a:pt x="260" y="14"/>
                    <a:pt x="263" y="16"/>
                  </a:cubicBezTo>
                  <a:cubicBezTo>
                    <a:pt x="266" y="18"/>
                    <a:pt x="267" y="18"/>
                    <a:pt x="266" y="19"/>
                  </a:cubicBezTo>
                  <a:cubicBezTo>
                    <a:pt x="265" y="19"/>
                    <a:pt x="263" y="19"/>
                    <a:pt x="262" y="20"/>
                  </a:cubicBezTo>
                  <a:cubicBezTo>
                    <a:pt x="261" y="20"/>
                    <a:pt x="260" y="21"/>
                    <a:pt x="262" y="22"/>
                  </a:cubicBezTo>
                  <a:cubicBezTo>
                    <a:pt x="264" y="23"/>
                    <a:pt x="263" y="23"/>
                    <a:pt x="264" y="23"/>
                  </a:cubicBezTo>
                  <a:cubicBezTo>
                    <a:pt x="265" y="22"/>
                    <a:pt x="270" y="22"/>
                    <a:pt x="270" y="23"/>
                  </a:cubicBezTo>
                  <a:cubicBezTo>
                    <a:pt x="269" y="25"/>
                    <a:pt x="270" y="25"/>
                    <a:pt x="268" y="26"/>
                  </a:cubicBezTo>
                  <a:cubicBezTo>
                    <a:pt x="265" y="27"/>
                    <a:pt x="263" y="26"/>
                    <a:pt x="262" y="25"/>
                  </a:cubicBezTo>
                  <a:cubicBezTo>
                    <a:pt x="261" y="25"/>
                    <a:pt x="261" y="23"/>
                    <a:pt x="261" y="26"/>
                  </a:cubicBezTo>
                  <a:cubicBezTo>
                    <a:pt x="262" y="29"/>
                    <a:pt x="264" y="29"/>
                    <a:pt x="263" y="29"/>
                  </a:cubicBezTo>
                  <a:cubicBezTo>
                    <a:pt x="261" y="29"/>
                    <a:pt x="259" y="29"/>
                    <a:pt x="259" y="29"/>
                  </a:cubicBezTo>
                  <a:cubicBezTo>
                    <a:pt x="259" y="29"/>
                    <a:pt x="258" y="27"/>
                    <a:pt x="259" y="30"/>
                  </a:cubicBezTo>
                  <a:cubicBezTo>
                    <a:pt x="260" y="33"/>
                    <a:pt x="260" y="33"/>
                    <a:pt x="260" y="33"/>
                  </a:cubicBezTo>
                  <a:cubicBezTo>
                    <a:pt x="260" y="33"/>
                    <a:pt x="258" y="34"/>
                    <a:pt x="258" y="34"/>
                  </a:cubicBezTo>
                  <a:cubicBezTo>
                    <a:pt x="258" y="35"/>
                    <a:pt x="259" y="37"/>
                    <a:pt x="260" y="38"/>
                  </a:cubicBezTo>
                  <a:cubicBezTo>
                    <a:pt x="260" y="38"/>
                    <a:pt x="259" y="42"/>
                    <a:pt x="258" y="42"/>
                  </a:cubicBezTo>
                  <a:cubicBezTo>
                    <a:pt x="258" y="42"/>
                    <a:pt x="258" y="43"/>
                    <a:pt x="257" y="44"/>
                  </a:cubicBezTo>
                  <a:cubicBezTo>
                    <a:pt x="256" y="45"/>
                    <a:pt x="255" y="46"/>
                    <a:pt x="255" y="46"/>
                  </a:cubicBezTo>
                  <a:cubicBezTo>
                    <a:pt x="253" y="52"/>
                    <a:pt x="253" y="52"/>
                    <a:pt x="253" y="52"/>
                  </a:cubicBezTo>
                  <a:cubicBezTo>
                    <a:pt x="253" y="52"/>
                    <a:pt x="252" y="54"/>
                    <a:pt x="251" y="52"/>
                  </a:cubicBezTo>
                  <a:cubicBezTo>
                    <a:pt x="251" y="50"/>
                    <a:pt x="250" y="50"/>
                    <a:pt x="251" y="49"/>
                  </a:cubicBezTo>
                  <a:cubicBezTo>
                    <a:pt x="252" y="49"/>
                    <a:pt x="252" y="47"/>
                    <a:pt x="253" y="46"/>
                  </a:cubicBezTo>
                  <a:cubicBezTo>
                    <a:pt x="253" y="45"/>
                    <a:pt x="254" y="41"/>
                    <a:pt x="254" y="41"/>
                  </a:cubicBezTo>
                  <a:cubicBezTo>
                    <a:pt x="254" y="41"/>
                    <a:pt x="256" y="41"/>
                    <a:pt x="257" y="40"/>
                  </a:cubicBezTo>
                  <a:cubicBezTo>
                    <a:pt x="257" y="40"/>
                    <a:pt x="255" y="36"/>
                    <a:pt x="255" y="36"/>
                  </a:cubicBezTo>
                  <a:cubicBezTo>
                    <a:pt x="256" y="34"/>
                    <a:pt x="256" y="34"/>
                    <a:pt x="256" y="34"/>
                  </a:cubicBezTo>
                  <a:cubicBezTo>
                    <a:pt x="254" y="34"/>
                    <a:pt x="254" y="34"/>
                    <a:pt x="254" y="34"/>
                  </a:cubicBezTo>
                  <a:close/>
                  <a:moveTo>
                    <a:pt x="239" y="67"/>
                  </a:move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42" y="63"/>
                    <a:pt x="243" y="64"/>
                  </a:cubicBezTo>
                  <a:cubicBezTo>
                    <a:pt x="243" y="64"/>
                    <a:pt x="243" y="65"/>
                    <a:pt x="243" y="66"/>
                  </a:cubicBezTo>
                  <a:cubicBezTo>
                    <a:pt x="243" y="66"/>
                    <a:pt x="244" y="68"/>
                    <a:pt x="243" y="68"/>
                  </a:cubicBezTo>
                  <a:cubicBezTo>
                    <a:pt x="242" y="68"/>
                    <a:pt x="241" y="68"/>
                    <a:pt x="240" y="68"/>
                  </a:cubicBezTo>
                  <a:cubicBezTo>
                    <a:pt x="240" y="68"/>
                    <a:pt x="239" y="67"/>
                    <a:pt x="239" y="67"/>
                  </a:cubicBezTo>
                  <a:close/>
                  <a:moveTo>
                    <a:pt x="196" y="98"/>
                  </a:moveTo>
                  <a:cubicBezTo>
                    <a:pt x="196" y="98"/>
                    <a:pt x="196" y="98"/>
                    <a:pt x="196" y="98"/>
                  </a:cubicBezTo>
                  <a:cubicBezTo>
                    <a:pt x="198" y="96"/>
                    <a:pt x="198" y="96"/>
                    <a:pt x="198" y="96"/>
                  </a:cubicBezTo>
                  <a:cubicBezTo>
                    <a:pt x="201" y="97"/>
                    <a:pt x="201" y="97"/>
                    <a:pt x="201" y="97"/>
                  </a:cubicBezTo>
                  <a:cubicBezTo>
                    <a:pt x="201" y="97"/>
                    <a:pt x="202" y="95"/>
                    <a:pt x="202" y="97"/>
                  </a:cubicBezTo>
                  <a:cubicBezTo>
                    <a:pt x="201" y="99"/>
                    <a:pt x="199" y="102"/>
                    <a:pt x="199" y="102"/>
                  </a:cubicBezTo>
                  <a:cubicBezTo>
                    <a:pt x="199" y="102"/>
                    <a:pt x="200" y="102"/>
                    <a:pt x="198" y="103"/>
                  </a:cubicBezTo>
                  <a:cubicBezTo>
                    <a:pt x="196" y="104"/>
                    <a:pt x="196" y="105"/>
                    <a:pt x="195" y="103"/>
                  </a:cubicBezTo>
                  <a:cubicBezTo>
                    <a:pt x="194" y="102"/>
                    <a:pt x="193" y="102"/>
                    <a:pt x="193" y="101"/>
                  </a:cubicBezTo>
                  <a:cubicBezTo>
                    <a:pt x="194" y="100"/>
                    <a:pt x="194" y="98"/>
                    <a:pt x="194" y="98"/>
                  </a:cubicBezTo>
                  <a:cubicBezTo>
                    <a:pt x="196" y="98"/>
                    <a:pt x="196" y="98"/>
                    <a:pt x="196" y="98"/>
                  </a:cubicBezTo>
                  <a:close/>
                  <a:moveTo>
                    <a:pt x="217" y="72"/>
                  </a:moveTo>
                  <a:cubicBezTo>
                    <a:pt x="217" y="72"/>
                    <a:pt x="217" y="72"/>
                    <a:pt x="217" y="72"/>
                  </a:cubicBezTo>
                  <a:cubicBezTo>
                    <a:pt x="217" y="72"/>
                    <a:pt x="218" y="70"/>
                    <a:pt x="219" y="70"/>
                  </a:cubicBezTo>
                  <a:cubicBezTo>
                    <a:pt x="220" y="71"/>
                    <a:pt x="221" y="71"/>
                    <a:pt x="221" y="72"/>
                  </a:cubicBezTo>
                  <a:cubicBezTo>
                    <a:pt x="220" y="73"/>
                    <a:pt x="219" y="74"/>
                    <a:pt x="218" y="74"/>
                  </a:cubicBezTo>
                  <a:cubicBezTo>
                    <a:pt x="217" y="74"/>
                    <a:pt x="217" y="72"/>
                    <a:pt x="217" y="72"/>
                  </a:cubicBezTo>
                  <a:close/>
                  <a:moveTo>
                    <a:pt x="213" y="77"/>
                  </a:moveTo>
                  <a:cubicBezTo>
                    <a:pt x="213" y="77"/>
                    <a:pt x="213" y="77"/>
                    <a:pt x="213" y="77"/>
                  </a:cubicBezTo>
                  <a:cubicBezTo>
                    <a:pt x="213" y="77"/>
                    <a:pt x="215" y="75"/>
                    <a:pt x="216" y="76"/>
                  </a:cubicBezTo>
                  <a:cubicBezTo>
                    <a:pt x="216" y="76"/>
                    <a:pt x="217" y="76"/>
                    <a:pt x="216" y="77"/>
                  </a:cubicBezTo>
                  <a:cubicBezTo>
                    <a:pt x="216" y="78"/>
                    <a:pt x="218" y="77"/>
                    <a:pt x="215" y="78"/>
                  </a:cubicBezTo>
                  <a:cubicBezTo>
                    <a:pt x="213" y="80"/>
                    <a:pt x="214" y="81"/>
                    <a:pt x="212" y="80"/>
                  </a:cubicBezTo>
                  <a:cubicBezTo>
                    <a:pt x="211" y="79"/>
                    <a:pt x="211" y="78"/>
                    <a:pt x="211" y="77"/>
                  </a:cubicBezTo>
                  <a:cubicBezTo>
                    <a:pt x="211" y="77"/>
                    <a:pt x="212" y="75"/>
                    <a:pt x="212" y="75"/>
                  </a:cubicBezTo>
                  <a:cubicBezTo>
                    <a:pt x="213" y="76"/>
                    <a:pt x="213" y="77"/>
                    <a:pt x="213" y="77"/>
                  </a:cubicBezTo>
                  <a:close/>
                  <a:moveTo>
                    <a:pt x="205" y="80"/>
                  </a:moveTo>
                  <a:cubicBezTo>
                    <a:pt x="205" y="80"/>
                    <a:pt x="205" y="80"/>
                    <a:pt x="205" y="80"/>
                  </a:cubicBezTo>
                  <a:cubicBezTo>
                    <a:pt x="205" y="80"/>
                    <a:pt x="207" y="81"/>
                    <a:pt x="207" y="81"/>
                  </a:cubicBezTo>
                  <a:cubicBezTo>
                    <a:pt x="208" y="82"/>
                    <a:pt x="208" y="81"/>
                    <a:pt x="209" y="80"/>
                  </a:cubicBezTo>
                  <a:cubicBezTo>
                    <a:pt x="211" y="80"/>
                    <a:pt x="209" y="80"/>
                    <a:pt x="210" y="79"/>
                  </a:cubicBezTo>
                  <a:cubicBezTo>
                    <a:pt x="211" y="77"/>
                    <a:pt x="210" y="78"/>
                    <a:pt x="210" y="77"/>
                  </a:cubicBezTo>
                  <a:cubicBezTo>
                    <a:pt x="209" y="77"/>
                    <a:pt x="209" y="77"/>
                    <a:pt x="208" y="77"/>
                  </a:cubicBezTo>
                  <a:cubicBezTo>
                    <a:pt x="206" y="77"/>
                    <a:pt x="205" y="80"/>
                    <a:pt x="205" y="80"/>
                  </a:cubicBezTo>
                  <a:close/>
                  <a:moveTo>
                    <a:pt x="209" y="86"/>
                  </a:moveTo>
                  <a:cubicBezTo>
                    <a:pt x="209" y="86"/>
                    <a:pt x="209" y="86"/>
                    <a:pt x="209" y="86"/>
                  </a:cubicBezTo>
                  <a:cubicBezTo>
                    <a:pt x="209" y="86"/>
                    <a:pt x="210" y="83"/>
                    <a:pt x="211" y="83"/>
                  </a:cubicBezTo>
                  <a:cubicBezTo>
                    <a:pt x="212" y="84"/>
                    <a:pt x="212" y="83"/>
                    <a:pt x="212" y="84"/>
                  </a:cubicBezTo>
                  <a:cubicBezTo>
                    <a:pt x="212" y="85"/>
                    <a:pt x="212" y="87"/>
                    <a:pt x="211" y="87"/>
                  </a:cubicBezTo>
                  <a:cubicBezTo>
                    <a:pt x="210" y="87"/>
                    <a:pt x="209" y="86"/>
                    <a:pt x="209" y="86"/>
                  </a:cubicBezTo>
                  <a:close/>
                  <a:moveTo>
                    <a:pt x="201" y="86"/>
                  </a:moveTo>
                  <a:cubicBezTo>
                    <a:pt x="201" y="86"/>
                    <a:pt x="201" y="86"/>
                    <a:pt x="201" y="86"/>
                  </a:cubicBezTo>
                  <a:cubicBezTo>
                    <a:pt x="202" y="84"/>
                    <a:pt x="202" y="84"/>
                    <a:pt x="202" y="84"/>
                  </a:cubicBezTo>
                  <a:cubicBezTo>
                    <a:pt x="204" y="85"/>
                    <a:pt x="204" y="85"/>
                    <a:pt x="204" y="85"/>
                  </a:cubicBezTo>
                  <a:cubicBezTo>
                    <a:pt x="204" y="85"/>
                    <a:pt x="205" y="86"/>
                    <a:pt x="204" y="86"/>
                  </a:cubicBezTo>
                  <a:cubicBezTo>
                    <a:pt x="204" y="87"/>
                    <a:pt x="203" y="87"/>
                    <a:pt x="203" y="88"/>
                  </a:cubicBezTo>
                  <a:cubicBezTo>
                    <a:pt x="202" y="88"/>
                    <a:pt x="201" y="87"/>
                    <a:pt x="201" y="87"/>
                  </a:cubicBezTo>
                  <a:cubicBezTo>
                    <a:pt x="201" y="86"/>
                    <a:pt x="201" y="86"/>
                    <a:pt x="201" y="86"/>
                  </a:cubicBezTo>
                  <a:close/>
                  <a:moveTo>
                    <a:pt x="201" y="73"/>
                  </a:moveTo>
                  <a:cubicBezTo>
                    <a:pt x="201" y="73"/>
                    <a:pt x="201" y="73"/>
                    <a:pt x="201" y="73"/>
                  </a:cubicBezTo>
                  <a:cubicBezTo>
                    <a:pt x="201" y="73"/>
                    <a:pt x="203" y="70"/>
                    <a:pt x="203" y="70"/>
                  </a:cubicBezTo>
                  <a:cubicBezTo>
                    <a:pt x="204" y="70"/>
                    <a:pt x="205" y="69"/>
                    <a:pt x="205" y="71"/>
                  </a:cubicBezTo>
                  <a:cubicBezTo>
                    <a:pt x="205" y="73"/>
                    <a:pt x="207" y="75"/>
                    <a:pt x="204" y="75"/>
                  </a:cubicBezTo>
                  <a:cubicBezTo>
                    <a:pt x="202" y="75"/>
                    <a:pt x="201" y="76"/>
                    <a:pt x="201" y="75"/>
                  </a:cubicBezTo>
                  <a:cubicBezTo>
                    <a:pt x="200" y="74"/>
                    <a:pt x="201" y="73"/>
                    <a:pt x="201" y="73"/>
                  </a:cubicBezTo>
                  <a:close/>
                  <a:moveTo>
                    <a:pt x="197" y="79"/>
                  </a:moveTo>
                  <a:cubicBezTo>
                    <a:pt x="197" y="79"/>
                    <a:pt x="197" y="79"/>
                    <a:pt x="197" y="79"/>
                  </a:cubicBezTo>
                  <a:cubicBezTo>
                    <a:pt x="197" y="79"/>
                    <a:pt x="199" y="77"/>
                    <a:pt x="200" y="77"/>
                  </a:cubicBezTo>
                  <a:cubicBezTo>
                    <a:pt x="201" y="78"/>
                    <a:pt x="202" y="78"/>
                    <a:pt x="202" y="79"/>
                  </a:cubicBezTo>
                  <a:cubicBezTo>
                    <a:pt x="202" y="80"/>
                    <a:pt x="202" y="80"/>
                    <a:pt x="201" y="81"/>
                  </a:cubicBezTo>
                  <a:cubicBezTo>
                    <a:pt x="201" y="82"/>
                    <a:pt x="200" y="82"/>
                    <a:pt x="199" y="82"/>
                  </a:cubicBezTo>
                  <a:cubicBezTo>
                    <a:pt x="199" y="82"/>
                    <a:pt x="197" y="79"/>
                    <a:pt x="197" y="79"/>
                  </a:cubicBezTo>
                  <a:close/>
                  <a:moveTo>
                    <a:pt x="200" y="91"/>
                  </a:moveTo>
                  <a:cubicBezTo>
                    <a:pt x="200" y="91"/>
                    <a:pt x="200" y="91"/>
                    <a:pt x="200" y="91"/>
                  </a:cubicBezTo>
                  <a:cubicBezTo>
                    <a:pt x="200" y="91"/>
                    <a:pt x="199" y="94"/>
                    <a:pt x="199" y="95"/>
                  </a:cubicBezTo>
                  <a:cubicBezTo>
                    <a:pt x="199" y="96"/>
                    <a:pt x="202" y="96"/>
                    <a:pt x="203" y="95"/>
                  </a:cubicBezTo>
                  <a:cubicBezTo>
                    <a:pt x="203" y="95"/>
                    <a:pt x="204" y="93"/>
                    <a:pt x="204" y="93"/>
                  </a:cubicBezTo>
                  <a:cubicBezTo>
                    <a:pt x="204" y="93"/>
                    <a:pt x="203" y="91"/>
                    <a:pt x="202" y="90"/>
                  </a:cubicBezTo>
                  <a:cubicBezTo>
                    <a:pt x="201" y="89"/>
                    <a:pt x="200" y="91"/>
                    <a:pt x="200" y="91"/>
                  </a:cubicBezTo>
                  <a:close/>
                  <a:moveTo>
                    <a:pt x="191" y="88"/>
                  </a:moveTo>
                  <a:cubicBezTo>
                    <a:pt x="191" y="88"/>
                    <a:pt x="191" y="88"/>
                    <a:pt x="191" y="88"/>
                  </a:cubicBezTo>
                  <a:cubicBezTo>
                    <a:pt x="191" y="91"/>
                    <a:pt x="191" y="91"/>
                    <a:pt x="191" y="91"/>
                  </a:cubicBezTo>
                  <a:cubicBezTo>
                    <a:pt x="191" y="91"/>
                    <a:pt x="193" y="93"/>
                    <a:pt x="194" y="93"/>
                  </a:cubicBezTo>
                  <a:cubicBezTo>
                    <a:pt x="195" y="94"/>
                    <a:pt x="195" y="93"/>
                    <a:pt x="197" y="94"/>
                  </a:cubicBezTo>
                  <a:cubicBezTo>
                    <a:pt x="198" y="94"/>
                    <a:pt x="198" y="93"/>
                    <a:pt x="198" y="93"/>
                  </a:cubicBezTo>
                  <a:cubicBezTo>
                    <a:pt x="199" y="93"/>
                    <a:pt x="199" y="93"/>
                    <a:pt x="199" y="92"/>
                  </a:cubicBezTo>
                  <a:cubicBezTo>
                    <a:pt x="199" y="92"/>
                    <a:pt x="197" y="91"/>
                    <a:pt x="196" y="90"/>
                  </a:cubicBezTo>
                  <a:cubicBezTo>
                    <a:pt x="196" y="89"/>
                    <a:pt x="196" y="89"/>
                    <a:pt x="196" y="88"/>
                  </a:cubicBezTo>
                  <a:cubicBezTo>
                    <a:pt x="196" y="88"/>
                    <a:pt x="197" y="87"/>
                    <a:pt x="198" y="87"/>
                  </a:cubicBezTo>
                  <a:cubicBezTo>
                    <a:pt x="198" y="86"/>
                    <a:pt x="198" y="84"/>
                    <a:pt x="198" y="84"/>
                  </a:cubicBezTo>
                  <a:cubicBezTo>
                    <a:pt x="198" y="84"/>
                    <a:pt x="196" y="84"/>
                    <a:pt x="196" y="83"/>
                  </a:cubicBezTo>
                  <a:cubicBezTo>
                    <a:pt x="196" y="83"/>
                    <a:pt x="195" y="82"/>
                    <a:pt x="194" y="81"/>
                  </a:cubicBezTo>
                  <a:cubicBezTo>
                    <a:pt x="194" y="80"/>
                    <a:pt x="192" y="80"/>
                    <a:pt x="191" y="80"/>
                  </a:cubicBezTo>
                  <a:cubicBezTo>
                    <a:pt x="191" y="80"/>
                    <a:pt x="190" y="83"/>
                    <a:pt x="189" y="84"/>
                  </a:cubicBezTo>
                  <a:cubicBezTo>
                    <a:pt x="189" y="84"/>
                    <a:pt x="188" y="86"/>
                    <a:pt x="188" y="86"/>
                  </a:cubicBezTo>
                  <a:cubicBezTo>
                    <a:pt x="188" y="87"/>
                    <a:pt x="188" y="88"/>
                    <a:pt x="189" y="89"/>
                  </a:cubicBezTo>
                  <a:cubicBezTo>
                    <a:pt x="190" y="89"/>
                    <a:pt x="191" y="88"/>
                    <a:pt x="191" y="88"/>
                  </a:cubicBezTo>
                  <a:close/>
                  <a:moveTo>
                    <a:pt x="188" y="96"/>
                  </a:moveTo>
                  <a:cubicBezTo>
                    <a:pt x="188" y="96"/>
                    <a:pt x="188" y="96"/>
                    <a:pt x="188" y="96"/>
                  </a:cubicBezTo>
                  <a:cubicBezTo>
                    <a:pt x="187" y="96"/>
                    <a:pt x="185" y="94"/>
                    <a:pt x="185" y="94"/>
                  </a:cubicBezTo>
                  <a:cubicBezTo>
                    <a:pt x="185" y="94"/>
                    <a:pt x="187" y="93"/>
                    <a:pt x="187" y="92"/>
                  </a:cubicBezTo>
                  <a:cubicBezTo>
                    <a:pt x="188" y="92"/>
                    <a:pt x="187" y="91"/>
                    <a:pt x="189" y="91"/>
                  </a:cubicBezTo>
                  <a:cubicBezTo>
                    <a:pt x="191" y="92"/>
                    <a:pt x="191" y="93"/>
                    <a:pt x="191" y="93"/>
                  </a:cubicBezTo>
                  <a:cubicBezTo>
                    <a:pt x="191" y="93"/>
                    <a:pt x="192" y="95"/>
                    <a:pt x="192" y="96"/>
                  </a:cubicBezTo>
                  <a:cubicBezTo>
                    <a:pt x="192" y="96"/>
                    <a:pt x="192" y="97"/>
                    <a:pt x="192" y="97"/>
                  </a:cubicBezTo>
                  <a:cubicBezTo>
                    <a:pt x="192" y="98"/>
                    <a:pt x="194" y="99"/>
                    <a:pt x="191" y="99"/>
                  </a:cubicBezTo>
                  <a:cubicBezTo>
                    <a:pt x="189" y="99"/>
                    <a:pt x="189" y="99"/>
                    <a:pt x="189" y="99"/>
                  </a:cubicBezTo>
                  <a:lnTo>
                    <a:pt x="188" y="96"/>
                  </a:lnTo>
                  <a:close/>
                </a:path>
              </a:pathLst>
            </a:custGeom>
            <a:grpFill/>
            <a:ln w="19050" cap="rnd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80" name="Freeform 139"/>
            <p:cNvSpPr>
              <a:spLocks noEditPoints="1"/>
            </p:cNvSpPr>
            <p:nvPr/>
          </p:nvSpPr>
          <p:spPr bwMode="auto">
            <a:xfrm>
              <a:off x="3278971" y="3425810"/>
              <a:ext cx="1218169" cy="970596"/>
            </a:xfrm>
            <a:custGeom>
              <a:avLst/>
              <a:gdLst>
                <a:gd name="T0" fmla="*/ 432 w 534"/>
                <a:gd name="T1" fmla="*/ 208 h 439"/>
                <a:gd name="T2" fmla="*/ 350 w 534"/>
                <a:gd name="T3" fmla="*/ 268 h 439"/>
                <a:gd name="T4" fmla="*/ 305 w 534"/>
                <a:gd name="T5" fmla="*/ 368 h 439"/>
                <a:gd name="T6" fmla="*/ 243 w 534"/>
                <a:gd name="T7" fmla="*/ 412 h 439"/>
                <a:gd name="T8" fmla="*/ 174 w 534"/>
                <a:gd name="T9" fmla="*/ 422 h 439"/>
                <a:gd name="T10" fmla="*/ 78 w 534"/>
                <a:gd name="T11" fmla="*/ 433 h 439"/>
                <a:gd name="T12" fmla="*/ 40 w 534"/>
                <a:gd name="T13" fmla="*/ 384 h 439"/>
                <a:gd name="T14" fmla="*/ 1 w 534"/>
                <a:gd name="T15" fmla="*/ 348 h 439"/>
                <a:gd name="T16" fmla="*/ 2 w 534"/>
                <a:gd name="T17" fmla="*/ 334 h 439"/>
                <a:gd name="T18" fmla="*/ 15 w 534"/>
                <a:gd name="T19" fmla="*/ 321 h 439"/>
                <a:gd name="T20" fmla="*/ 26 w 534"/>
                <a:gd name="T21" fmla="*/ 316 h 439"/>
                <a:gd name="T22" fmla="*/ 31 w 534"/>
                <a:gd name="T23" fmla="*/ 307 h 439"/>
                <a:gd name="T24" fmla="*/ 23 w 534"/>
                <a:gd name="T25" fmla="*/ 297 h 439"/>
                <a:gd name="T26" fmla="*/ 21 w 534"/>
                <a:gd name="T27" fmla="*/ 287 h 439"/>
                <a:gd name="T28" fmla="*/ 28 w 534"/>
                <a:gd name="T29" fmla="*/ 275 h 439"/>
                <a:gd name="T30" fmla="*/ 38 w 534"/>
                <a:gd name="T31" fmla="*/ 268 h 439"/>
                <a:gd name="T32" fmla="*/ 40 w 534"/>
                <a:gd name="T33" fmla="*/ 257 h 439"/>
                <a:gd name="T34" fmla="*/ 34 w 534"/>
                <a:gd name="T35" fmla="*/ 251 h 439"/>
                <a:gd name="T36" fmla="*/ 32 w 534"/>
                <a:gd name="T37" fmla="*/ 240 h 439"/>
                <a:gd name="T38" fmla="*/ 29 w 534"/>
                <a:gd name="T39" fmla="*/ 230 h 439"/>
                <a:gd name="T40" fmla="*/ 33 w 534"/>
                <a:gd name="T41" fmla="*/ 225 h 439"/>
                <a:gd name="T42" fmla="*/ 44 w 534"/>
                <a:gd name="T43" fmla="*/ 227 h 439"/>
                <a:gd name="T44" fmla="*/ 51 w 534"/>
                <a:gd name="T45" fmla="*/ 223 h 439"/>
                <a:gd name="T46" fmla="*/ 58 w 534"/>
                <a:gd name="T47" fmla="*/ 213 h 439"/>
                <a:gd name="T48" fmla="*/ 55 w 534"/>
                <a:gd name="T49" fmla="*/ 200 h 439"/>
                <a:gd name="T50" fmla="*/ 65 w 534"/>
                <a:gd name="T51" fmla="*/ 195 h 439"/>
                <a:gd name="T52" fmla="*/ 68 w 534"/>
                <a:gd name="T53" fmla="*/ 182 h 439"/>
                <a:gd name="T54" fmla="*/ 70 w 534"/>
                <a:gd name="T55" fmla="*/ 169 h 439"/>
                <a:gd name="T56" fmla="*/ 70 w 534"/>
                <a:gd name="T57" fmla="*/ 157 h 439"/>
                <a:gd name="T58" fmla="*/ 82 w 534"/>
                <a:gd name="T59" fmla="*/ 149 h 439"/>
                <a:gd name="T60" fmla="*/ 97 w 534"/>
                <a:gd name="T61" fmla="*/ 142 h 439"/>
                <a:gd name="T62" fmla="*/ 105 w 534"/>
                <a:gd name="T63" fmla="*/ 130 h 439"/>
                <a:gd name="T64" fmla="*/ 94 w 534"/>
                <a:gd name="T65" fmla="*/ 122 h 439"/>
                <a:gd name="T66" fmla="*/ 96 w 534"/>
                <a:gd name="T67" fmla="*/ 112 h 439"/>
                <a:gd name="T68" fmla="*/ 87 w 534"/>
                <a:gd name="T69" fmla="*/ 106 h 439"/>
                <a:gd name="T70" fmla="*/ 75 w 534"/>
                <a:gd name="T71" fmla="*/ 103 h 439"/>
                <a:gd name="T72" fmla="*/ 63 w 534"/>
                <a:gd name="T73" fmla="*/ 108 h 439"/>
                <a:gd name="T74" fmla="*/ 54 w 534"/>
                <a:gd name="T75" fmla="*/ 108 h 439"/>
                <a:gd name="T76" fmla="*/ 44 w 534"/>
                <a:gd name="T77" fmla="*/ 102 h 439"/>
                <a:gd name="T78" fmla="*/ 34 w 534"/>
                <a:gd name="T79" fmla="*/ 102 h 439"/>
                <a:gd name="T80" fmla="*/ 33 w 534"/>
                <a:gd name="T81" fmla="*/ 93 h 439"/>
                <a:gd name="T82" fmla="*/ 29 w 534"/>
                <a:gd name="T83" fmla="*/ 84 h 439"/>
                <a:gd name="T84" fmla="*/ 13 w 534"/>
                <a:gd name="T85" fmla="*/ 86 h 439"/>
                <a:gd name="T86" fmla="*/ 6 w 534"/>
                <a:gd name="T87" fmla="*/ 77 h 439"/>
                <a:gd name="T88" fmla="*/ 6 w 534"/>
                <a:gd name="T89" fmla="*/ 41 h 439"/>
                <a:gd name="T90" fmla="*/ 35 w 534"/>
                <a:gd name="T91" fmla="*/ 17 h 439"/>
                <a:gd name="T92" fmla="*/ 130 w 534"/>
                <a:gd name="T93" fmla="*/ 26 h 439"/>
                <a:gd name="T94" fmla="*/ 280 w 534"/>
                <a:gd name="T95" fmla="*/ 72 h 439"/>
                <a:gd name="T96" fmla="*/ 366 w 534"/>
                <a:gd name="T97" fmla="*/ 119 h 439"/>
                <a:gd name="T98" fmla="*/ 424 w 534"/>
                <a:gd name="T99" fmla="*/ 134 h 439"/>
                <a:gd name="T100" fmla="*/ 424 w 534"/>
                <a:gd name="T101" fmla="*/ 138 h 439"/>
                <a:gd name="T102" fmla="*/ 426 w 534"/>
                <a:gd name="T103" fmla="*/ 141 h 439"/>
                <a:gd name="T104" fmla="*/ 456 w 534"/>
                <a:gd name="T105" fmla="*/ 145 h 439"/>
                <a:gd name="T106" fmla="*/ 521 w 534"/>
                <a:gd name="T107" fmla="*/ 289 h 439"/>
                <a:gd name="T108" fmla="*/ 460 w 534"/>
                <a:gd name="T109" fmla="*/ 299 h 439"/>
                <a:gd name="T110" fmla="*/ 478 w 534"/>
                <a:gd name="T111" fmla="*/ 282 h 439"/>
                <a:gd name="T112" fmla="*/ 411 w 534"/>
                <a:gd name="T113" fmla="*/ 326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34" h="439">
                  <a:moveTo>
                    <a:pt x="496" y="159"/>
                  </a:moveTo>
                  <a:cubicBezTo>
                    <a:pt x="493" y="161"/>
                    <a:pt x="492" y="156"/>
                    <a:pt x="490" y="159"/>
                  </a:cubicBezTo>
                  <a:cubicBezTo>
                    <a:pt x="487" y="163"/>
                    <a:pt x="495" y="172"/>
                    <a:pt x="492" y="177"/>
                  </a:cubicBezTo>
                  <a:cubicBezTo>
                    <a:pt x="488" y="182"/>
                    <a:pt x="480" y="189"/>
                    <a:pt x="469" y="191"/>
                  </a:cubicBezTo>
                  <a:cubicBezTo>
                    <a:pt x="464" y="192"/>
                    <a:pt x="460" y="197"/>
                    <a:pt x="456" y="196"/>
                  </a:cubicBezTo>
                  <a:cubicBezTo>
                    <a:pt x="453" y="196"/>
                    <a:pt x="446" y="203"/>
                    <a:pt x="445" y="205"/>
                  </a:cubicBezTo>
                  <a:cubicBezTo>
                    <a:pt x="443" y="208"/>
                    <a:pt x="437" y="205"/>
                    <a:pt x="432" y="208"/>
                  </a:cubicBezTo>
                  <a:cubicBezTo>
                    <a:pt x="425" y="211"/>
                    <a:pt x="429" y="207"/>
                    <a:pt x="404" y="214"/>
                  </a:cubicBezTo>
                  <a:cubicBezTo>
                    <a:pt x="399" y="215"/>
                    <a:pt x="395" y="217"/>
                    <a:pt x="391" y="218"/>
                  </a:cubicBezTo>
                  <a:cubicBezTo>
                    <a:pt x="387" y="220"/>
                    <a:pt x="383" y="219"/>
                    <a:pt x="383" y="227"/>
                  </a:cubicBezTo>
                  <a:cubicBezTo>
                    <a:pt x="384" y="231"/>
                    <a:pt x="389" y="228"/>
                    <a:pt x="388" y="232"/>
                  </a:cubicBezTo>
                  <a:cubicBezTo>
                    <a:pt x="388" y="235"/>
                    <a:pt x="381" y="234"/>
                    <a:pt x="374" y="238"/>
                  </a:cubicBezTo>
                  <a:cubicBezTo>
                    <a:pt x="371" y="240"/>
                    <a:pt x="369" y="247"/>
                    <a:pt x="367" y="249"/>
                  </a:cubicBezTo>
                  <a:cubicBezTo>
                    <a:pt x="357" y="255"/>
                    <a:pt x="350" y="268"/>
                    <a:pt x="350" y="268"/>
                  </a:cubicBezTo>
                  <a:cubicBezTo>
                    <a:pt x="345" y="273"/>
                    <a:pt x="339" y="277"/>
                    <a:pt x="336" y="283"/>
                  </a:cubicBezTo>
                  <a:cubicBezTo>
                    <a:pt x="329" y="296"/>
                    <a:pt x="327" y="289"/>
                    <a:pt x="331" y="305"/>
                  </a:cubicBezTo>
                  <a:cubicBezTo>
                    <a:pt x="332" y="307"/>
                    <a:pt x="332" y="314"/>
                    <a:pt x="335" y="319"/>
                  </a:cubicBezTo>
                  <a:cubicBezTo>
                    <a:pt x="340" y="326"/>
                    <a:pt x="351" y="333"/>
                    <a:pt x="348" y="335"/>
                  </a:cubicBezTo>
                  <a:cubicBezTo>
                    <a:pt x="346" y="336"/>
                    <a:pt x="334" y="344"/>
                    <a:pt x="330" y="344"/>
                  </a:cubicBezTo>
                  <a:cubicBezTo>
                    <a:pt x="324" y="345"/>
                    <a:pt x="321" y="349"/>
                    <a:pt x="313" y="358"/>
                  </a:cubicBezTo>
                  <a:cubicBezTo>
                    <a:pt x="309" y="361"/>
                    <a:pt x="308" y="364"/>
                    <a:pt x="305" y="368"/>
                  </a:cubicBezTo>
                  <a:cubicBezTo>
                    <a:pt x="300" y="374"/>
                    <a:pt x="302" y="373"/>
                    <a:pt x="298" y="380"/>
                  </a:cubicBezTo>
                  <a:cubicBezTo>
                    <a:pt x="297" y="382"/>
                    <a:pt x="298" y="389"/>
                    <a:pt x="298" y="392"/>
                  </a:cubicBezTo>
                  <a:cubicBezTo>
                    <a:pt x="288" y="393"/>
                    <a:pt x="288" y="393"/>
                    <a:pt x="288" y="393"/>
                  </a:cubicBezTo>
                  <a:cubicBezTo>
                    <a:pt x="271" y="388"/>
                    <a:pt x="271" y="388"/>
                    <a:pt x="271" y="388"/>
                  </a:cubicBezTo>
                  <a:cubicBezTo>
                    <a:pt x="261" y="397"/>
                    <a:pt x="261" y="397"/>
                    <a:pt x="261" y="397"/>
                  </a:cubicBezTo>
                  <a:cubicBezTo>
                    <a:pt x="257" y="400"/>
                    <a:pt x="251" y="398"/>
                    <a:pt x="247" y="401"/>
                  </a:cubicBezTo>
                  <a:cubicBezTo>
                    <a:pt x="247" y="401"/>
                    <a:pt x="244" y="410"/>
                    <a:pt x="243" y="412"/>
                  </a:cubicBezTo>
                  <a:cubicBezTo>
                    <a:pt x="243" y="415"/>
                    <a:pt x="236" y="423"/>
                    <a:pt x="236" y="423"/>
                  </a:cubicBezTo>
                  <a:cubicBezTo>
                    <a:pt x="235" y="424"/>
                    <a:pt x="230" y="429"/>
                    <a:pt x="228" y="430"/>
                  </a:cubicBezTo>
                  <a:cubicBezTo>
                    <a:pt x="225" y="431"/>
                    <a:pt x="223" y="423"/>
                    <a:pt x="221" y="423"/>
                  </a:cubicBezTo>
                  <a:cubicBezTo>
                    <a:pt x="217" y="423"/>
                    <a:pt x="217" y="422"/>
                    <a:pt x="213" y="421"/>
                  </a:cubicBezTo>
                  <a:cubicBezTo>
                    <a:pt x="208" y="421"/>
                    <a:pt x="207" y="428"/>
                    <a:pt x="202" y="428"/>
                  </a:cubicBezTo>
                  <a:cubicBezTo>
                    <a:pt x="194" y="427"/>
                    <a:pt x="180" y="419"/>
                    <a:pt x="180" y="419"/>
                  </a:cubicBezTo>
                  <a:cubicBezTo>
                    <a:pt x="177" y="418"/>
                    <a:pt x="177" y="422"/>
                    <a:pt x="174" y="422"/>
                  </a:cubicBezTo>
                  <a:cubicBezTo>
                    <a:pt x="168" y="421"/>
                    <a:pt x="160" y="417"/>
                    <a:pt x="152" y="415"/>
                  </a:cubicBezTo>
                  <a:cubicBezTo>
                    <a:pt x="146" y="414"/>
                    <a:pt x="134" y="412"/>
                    <a:pt x="134" y="412"/>
                  </a:cubicBezTo>
                  <a:cubicBezTo>
                    <a:pt x="131" y="414"/>
                    <a:pt x="128" y="414"/>
                    <a:pt x="125" y="415"/>
                  </a:cubicBezTo>
                  <a:cubicBezTo>
                    <a:pt x="121" y="417"/>
                    <a:pt x="117" y="420"/>
                    <a:pt x="114" y="421"/>
                  </a:cubicBezTo>
                  <a:cubicBezTo>
                    <a:pt x="111" y="422"/>
                    <a:pt x="105" y="417"/>
                    <a:pt x="96" y="422"/>
                  </a:cubicBezTo>
                  <a:cubicBezTo>
                    <a:pt x="93" y="423"/>
                    <a:pt x="89" y="422"/>
                    <a:pt x="87" y="424"/>
                  </a:cubicBezTo>
                  <a:cubicBezTo>
                    <a:pt x="84" y="427"/>
                    <a:pt x="83" y="431"/>
                    <a:pt x="78" y="433"/>
                  </a:cubicBezTo>
                  <a:cubicBezTo>
                    <a:pt x="75" y="434"/>
                    <a:pt x="71" y="438"/>
                    <a:pt x="69" y="439"/>
                  </a:cubicBezTo>
                  <a:cubicBezTo>
                    <a:pt x="64" y="436"/>
                    <a:pt x="57" y="436"/>
                    <a:pt x="55" y="428"/>
                  </a:cubicBezTo>
                  <a:cubicBezTo>
                    <a:pt x="54" y="425"/>
                    <a:pt x="51" y="428"/>
                    <a:pt x="49" y="425"/>
                  </a:cubicBezTo>
                  <a:cubicBezTo>
                    <a:pt x="45" y="421"/>
                    <a:pt x="42" y="412"/>
                    <a:pt x="42" y="408"/>
                  </a:cubicBezTo>
                  <a:cubicBezTo>
                    <a:pt x="42" y="408"/>
                    <a:pt x="45" y="404"/>
                    <a:pt x="42" y="400"/>
                  </a:cubicBezTo>
                  <a:cubicBezTo>
                    <a:pt x="40" y="396"/>
                    <a:pt x="37" y="395"/>
                    <a:pt x="38" y="391"/>
                  </a:cubicBezTo>
                  <a:cubicBezTo>
                    <a:pt x="41" y="391"/>
                    <a:pt x="40" y="384"/>
                    <a:pt x="40" y="384"/>
                  </a:cubicBezTo>
                  <a:cubicBezTo>
                    <a:pt x="40" y="382"/>
                    <a:pt x="33" y="370"/>
                    <a:pt x="31" y="368"/>
                  </a:cubicBezTo>
                  <a:cubicBezTo>
                    <a:pt x="26" y="365"/>
                    <a:pt x="20" y="361"/>
                    <a:pt x="14" y="360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4"/>
                    <a:pt x="0" y="354"/>
                    <a:pt x="0" y="354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0" y="351"/>
                    <a:pt x="0" y="351"/>
                    <a:pt x="0" y="351"/>
                  </a:cubicBezTo>
                  <a:cubicBezTo>
                    <a:pt x="1" y="348"/>
                    <a:pt x="1" y="348"/>
                    <a:pt x="1" y="348"/>
                  </a:cubicBezTo>
                  <a:cubicBezTo>
                    <a:pt x="2" y="346"/>
                    <a:pt x="2" y="346"/>
                    <a:pt x="2" y="346"/>
                  </a:cubicBezTo>
                  <a:cubicBezTo>
                    <a:pt x="1" y="344"/>
                    <a:pt x="1" y="344"/>
                    <a:pt x="1" y="344"/>
                  </a:cubicBezTo>
                  <a:cubicBezTo>
                    <a:pt x="1" y="342"/>
                    <a:pt x="1" y="342"/>
                    <a:pt x="1" y="342"/>
                  </a:cubicBezTo>
                  <a:cubicBezTo>
                    <a:pt x="1" y="339"/>
                    <a:pt x="1" y="339"/>
                    <a:pt x="1" y="339"/>
                  </a:cubicBezTo>
                  <a:cubicBezTo>
                    <a:pt x="1" y="339"/>
                    <a:pt x="0" y="337"/>
                    <a:pt x="0" y="337"/>
                  </a:cubicBezTo>
                  <a:cubicBezTo>
                    <a:pt x="0" y="337"/>
                    <a:pt x="0" y="335"/>
                    <a:pt x="0" y="335"/>
                  </a:cubicBezTo>
                  <a:cubicBezTo>
                    <a:pt x="0" y="335"/>
                    <a:pt x="2" y="334"/>
                    <a:pt x="2" y="334"/>
                  </a:cubicBezTo>
                  <a:cubicBezTo>
                    <a:pt x="2" y="333"/>
                    <a:pt x="4" y="332"/>
                    <a:pt x="4" y="332"/>
                  </a:cubicBezTo>
                  <a:cubicBezTo>
                    <a:pt x="4" y="332"/>
                    <a:pt x="5" y="329"/>
                    <a:pt x="5" y="328"/>
                  </a:cubicBezTo>
                  <a:cubicBezTo>
                    <a:pt x="5" y="328"/>
                    <a:pt x="6" y="327"/>
                    <a:pt x="6" y="327"/>
                  </a:cubicBezTo>
                  <a:cubicBezTo>
                    <a:pt x="9" y="326"/>
                    <a:pt x="9" y="326"/>
                    <a:pt x="9" y="326"/>
                  </a:cubicBezTo>
                  <a:cubicBezTo>
                    <a:pt x="11" y="324"/>
                    <a:pt x="11" y="324"/>
                    <a:pt x="11" y="324"/>
                  </a:cubicBezTo>
                  <a:cubicBezTo>
                    <a:pt x="13" y="323"/>
                    <a:pt x="13" y="323"/>
                    <a:pt x="13" y="323"/>
                  </a:cubicBezTo>
                  <a:cubicBezTo>
                    <a:pt x="15" y="321"/>
                    <a:pt x="15" y="321"/>
                    <a:pt x="15" y="321"/>
                  </a:cubicBezTo>
                  <a:cubicBezTo>
                    <a:pt x="16" y="317"/>
                    <a:pt x="16" y="317"/>
                    <a:pt x="16" y="317"/>
                  </a:cubicBezTo>
                  <a:cubicBezTo>
                    <a:pt x="17" y="316"/>
                    <a:pt x="17" y="316"/>
                    <a:pt x="17" y="316"/>
                  </a:cubicBezTo>
                  <a:cubicBezTo>
                    <a:pt x="17" y="316"/>
                    <a:pt x="20" y="316"/>
                    <a:pt x="20" y="316"/>
                  </a:cubicBezTo>
                  <a:cubicBezTo>
                    <a:pt x="20" y="316"/>
                    <a:pt x="22" y="316"/>
                    <a:pt x="22" y="316"/>
                  </a:cubicBezTo>
                  <a:cubicBezTo>
                    <a:pt x="22" y="315"/>
                    <a:pt x="22" y="315"/>
                    <a:pt x="22" y="315"/>
                  </a:cubicBezTo>
                  <a:cubicBezTo>
                    <a:pt x="24" y="314"/>
                    <a:pt x="24" y="314"/>
                    <a:pt x="24" y="314"/>
                  </a:cubicBezTo>
                  <a:cubicBezTo>
                    <a:pt x="26" y="316"/>
                    <a:pt x="26" y="316"/>
                    <a:pt x="26" y="316"/>
                  </a:cubicBezTo>
                  <a:cubicBezTo>
                    <a:pt x="26" y="316"/>
                    <a:pt x="27" y="316"/>
                    <a:pt x="28" y="316"/>
                  </a:cubicBezTo>
                  <a:cubicBezTo>
                    <a:pt x="28" y="316"/>
                    <a:pt x="29" y="316"/>
                    <a:pt x="29" y="316"/>
                  </a:cubicBezTo>
                  <a:cubicBezTo>
                    <a:pt x="29" y="313"/>
                    <a:pt x="29" y="313"/>
                    <a:pt x="29" y="313"/>
                  </a:cubicBezTo>
                  <a:cubicBezTo>
                    <a:pt x="33" y="309"/>
                    <a:pt x="33" y="309"/>
                    <a:pt x="33" y="309"/>
                  </a:cubicBezTo>
                  <a:cubicBezTo>
                    <a:pt x="33" y="309"/>
                    <a:pt x="33" y="308"/>
                    <a:pt x="33" y="308"/>
                  </a:cubicBezTo>
                  <a:cubicBezTo>
                    <a:pt x="33" y="308"/>
                    <a:pt x="33" y="307"/>
                    <a:pt x="33" y="307"/>
                  </a:cubicBezTo>
                  <a:cubicBezTo>
                    <a:pt x="32" y="306"/>
                    <a:pt x="31" y="307"/>
                    <a:pt x="31" y="307"/>
                  </a:cubicBezTo>
                  <a:cubicBezTo>
                    <a:pt x="31" y="307"/>
                    <a:pt x="29" y="307"/>
                    <a:pt x="29" y="307"/>
                  </a:cubicBezTo>
                  <a:cubicBezTo>
                    <a:pt x="29" y="307"/>
                    <a:pt x="27" y="307"/>
                    <a:pt x="26" y="307"/>
                  </a:cubicBezTo>
                  <a:cubicBezTo>
                    <a:pt x="26" y="307"/>
                    <a:pt x="26" y="306"/>
                    <a:pt x="26" y="306"/>
                  </a:cubicBezTo>
                  <a:cubicBezTo>
                    <a:pt x="25" y="304"/>
                    <a:pt x="25" y="304"/>
                    <a:pt x="25" y="304"/>
                  </a:cubicBezTo>
                  <a:cubicBezTo>
                    <a:pt x="25" y="304"/>
                    <a:pt x="24" y="302"/>
                    <a:pt x="24" y="301"/>
                  </a:cubicBezTo>
                  <a:cubicBezTo>
                    <a:pt x="24" y="300"/>
                    <a:pt x="24" y="299"/>
                    <a:pt x="24" y="298"/>
                  </a:cubicBezTo>
                  <a:cubicBezTo>
                    <a:pt x="24" y="298"/>
                    <a:pt x="23" y="297"/>
                    <a:pt x="23" y="297"/>
                  </a:cubicBezTo>
                  <a:cubicBezTo>
                    <a:pt x="23" y="297"/>
                    <a:pt x="22" y="296"/>
                    <a:pt x="22" y="295"/>
                  </a:cubicBezTo>
                  <a:cubicBezTo>
                    <a:pt x="22" y="295"/>
                    <a:pt x="21" y="292"/>
                    <a:pt x="21" y="292"/>
                  </a:cubicBezTo>
                  <a:cubicBezTo>
                    <a:pt x="20" y="291"/>
                    <a:pt x="20" y="291"/>
                    <a:pt x="20" y="291"/>
                  </a:cubicBezTo>
                  <a:cubicBezTo>
                    <a:pt x="21" y="290"/>
                    <a:pt x="21" y="290"/>
                    <a:pt x="21" y="290"/>
                  </a:cubicBezTo>
                  <a:cubicBezTo>
                    <a:pt x="20" y="288"/>
                    <a:pt x="20" y="288"/>
                    <a:pt x="20" y="288"/>
                  </a:cubicBezTo>
                  <a:cubicBezTo>
                    <a:pt x="22" y="288"/>
                    <a:pt x="22" y="288"/>
                    <a:pt x="22" y="288"/>
                  </a:cubicBezTo>
                  <a:cubicBezTo>
                    <a:pt x="21" y="287"/>
                    <a:pt x="21" y="287"/>
                    <a:pt x="21" y="287"/>
                  </a:cubicBezTo>
                  <a:cubicBezTo>
                    <a:pt x="22" y="285"/>
                    <a:pt x="22" y="285"/>
                    <a:pt x="22" y="285"/>
                  </a:cubicBezTo>
                  <a:cubicBezTo>
                    <a:pt x="22" y="285"/>
                    <a:pt x="24" y="284"/>
                    <a:pt x="24" y="284"/>
                  </a:cubicBezTo>
                  <a:cubicBezTo>
                    <a:pt x="24" y="284"/>
                    <a:pt x="26" y="282"/>
                    <a:pt x="26" y="282"/>
                  </a:cubicBezTo>
                  <a:cubicBezTo>
                    <a:pt x="26" y="282"/>
                    <a:pt x="25" y="281"/>
                    <a:pt x="25" y="281"/>
                  </a:cubicBezTo>
                  <a:cubicBezTo>
                    <a:pt x="25" y="281"/>
                    <a:pt x="25" y="279"/>
                    <a:pt x="25" y="279"/>
                  </a:cubicBezTo>
                  <a:cubicBezTo>
                    <a:pt x="27" y="275"/>
                    <a:pt x="27" y="275"/>
                    <a:pt x="27" y="275"/>
                  </a:cubicBezTo>
                  <a:cubicBezTo>
                    <a:pt x="28" y="275"/>
                    <a:pt x="28" y="275"/>
                    <a:pt x="28" y="275"/>
                  </a:cubicBezTo>
                  <a:cubicBezTo>
                    <a:pt x="31" y="274"/>
                    <a:pt x="31" y="274"/>
                    <a:pt x="31" y="274"/>
                  </a:cubicBezTo>
                  <a:cubicBezTo>
                    <a:pt x="32" y="273"/>
                    <a:pt x="32" y="273"/>
                    <a:pt x="32" y="273"/>
                  </a:cubicBezTo>
                  <a:cubicBezTo>
                    <a:pt x="33" y="273"/>
                    <a:pt x="33" y="273"/>
                    <a:pt x="33" y="273"/>
                  </a:cubicBezTo>
                  <a:cubicBezTo>
                    <a:pt x="35" y="272"/>
                    <a:pt x="35" y="272"/>
                    <a:pt x="35" y="272"/>
                  </a:cubicBezTo>
                  <a:cubicBezTo>
                    <a:pt x="37" y="271"/>
                    <a:pt x="37" y="271"/>
                    <a:pt x="37" y="271"/>
                  </a:cubicBezTo>
                  <a:cubicBezTo>
                    <a:pt x="38" y="270"/>
                    <a:pt x="38" y="270"/>
                    <a:pt x="38" y="270"/>
                  </a:cubicBezTo>
                  <a:cubicBezTo>
                    <a:pt x="38" y="268"/>
                    <a:pt x="38" y="268"/>
                    <a:pt x="38" y="268"/>
                  </a:cubicBezTo>
                  <a:cubicBezTo>
                    <a:pt x="39" y="267"/>
                    <a:pt x="39" y="267"/>
                    <a:pt x="39" y="267"/>
                  </a:cubicBezTo>
                  <a:cubicBezTo>
                    <a:pt x="41" y="265"/>
                    <a:pt x="41" y="265"/>
                    <a:pt x="41" y="265"/>
                  </a:cubicBezTo>
                  <a:cubicBezTo>
                    <a:pt x="43" y="263"/>
                    <a:pt x="43" y="263"/>
                    <a:pt x="43" y="263"/>
                  </a:cubicBezTo>
                  <a:cubicBezTo>
                    <a:pt x="43" y="261"/>
                    <a:pt x="43" y="261"/>
                    <a:pt x="43" y="261"/>
                  </a:cubicBezTo>
                  <a:cubicBezTo>
                    <a:pt x="42" y="260"/>
                    <a:pt x="42" y="260"/>
                    <a:pt x="42" y="260"/>
                  </a:cubicBezTo>
                  <a:cubicBezTo>
                    <a:pt x="42" y="260"/>
                    <a:pt x="41" y="258"/>
                    <a:pt x="41" y="257"/>
                  </a:cubicBezTo>
                  <a:cubicBezTo>
                    <a:pt x="41" y="257"/>
                    <a:pt x="40" y="257"/>
                    <a:pt x="40" y="257"/>
                  </a:cubicBezTo>
                  <a:cubicBezTo>
                    <a:pt x="38" y="258"/>
                    <a:pt x="38" y="258"/>
                    <a:pt x="38" y="258"/>
                  </a:cubicBezTo>
                  <a:cubicBezTo>
                    <a:pt x="38" y="258"/>
                    <a:pt x="37" y="257"/>
                    <a:pt x="36" y="257"/>
                  </a:cubicBezTo>
                  <a:cubicBezTo>
                    <a:pt x="36" y="257"/>
                    <a:pt x="36" y="256"/>
                    <a:pt x="36" y="256"/>
                  </a:cubicBezTo>
                  <a:cubicBezTo>
                    <a:pt x="37" y="255"/>
                    <a:pt x="37" y="255"/>
                    <a:pt x="37" y="255"/>
                  </a:cubicBezTo>
                  <a:cubicBezTo>
                    <a:pt x="37" y="253"/>
                    <a:pt x="37" y="253"/>
                    <a:pt x="37" y="253"/>
                  </a:cubicBezTo>
                  <a:cubicBezTo>
                    <a:pt x="35" y="253"/>
                    <a:pt x="35" y="253"/>
                    <a:pt x="35" y="253"/>
                  </a:cubicBezTo>
                  <a:cubicBezTo>
                    <a:pt x="34" y="251"/>
                    <a:pt x="34" y="251"/>
                    <a:pt x="34" y="251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3" y="247"/>
                    <a:pt x="33" y="247"/>
                    <a:pt x="33" y="247"/>
                  </a:cubicBezTo>
                  <a:cubicBezTo>
                    <a:pt x="34" y="246"/>
                    <a:pt x="34" y="246"/>
                    <a:pt x="34" y="246"/>
                  </a:cubicBezTo>
                  <a:cubicBezTo>
                    <a:pt x="34" y="245"/>
                    <a:pt x="34" y="245"/>
                    <a:pt x="34" y="245"/>
                  </a:cubicBezTo>
                  <a:cubicBezTo>
                    <a:pt x="33" y="244"/>
                    <a:pt x="33" y="244"/>
                    <a:pt x="33" y="244"/>
                  </a:cubicBezTo>
                  <a:cubicBezTo>
                    <a:pt x="33" y="242"/>
                    <a:pt x="33" y="242"/>
                    <a:pt x="33" y="242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3" y="239"/>
                    <a:pt x="33" y="239"/>
                    <a:pt x="33" y="239"/>
                  </a:cubicBezTo>
                  <a:cubicBezTo>
                    <a:pt x="34" y="238"/>
                    <a:pt x="34" y="238"/>
                    <a:pt x="34" y="238"/>
                  </a:cubicBezTo>
                  <a:cubicBezTo>
                    <a:pt x="34" y="236"/>
                    <a:pt x="34" y="236"/>
                    <a:pt x="34" y="236"/>
                  </a:cubicBezTo>
                  <a:cubicBezTo>
                    <a:pt x="34" y="236"/>
                    <a:pt x="32" y="235"/>
                    <a:pt x="32" y="235"/>
                  </a:cubicBezTo>
                  <a:cubicBezTo>
                    <a:pt x="32" y="235"/>
                    <a:pt x="31" y="233"/>
                    <a:pt x="31" y="233"/>
                  </a:cubicBezTo>
                  <a:cubicBezTo>
                    <a:pt x="31" y="232"/>
                    <a:pt x="31" y="232"/>
                    <a:pt x="31" y="232"/>
                  </a:cubicBezTo>
                  <a:cubicBezTo>
                    <a:pt x="31" y="232"/>
                    <a:pt x="29" y="230"/>
                    <a:pt x="29" y="230"/>
                  </a:cubicBezTo>
                  <a:cubicBezTo>
                    <a:pt x="29" y="230"/>
                    <a:pt x="29" y="228"/>
                    <a:pt x="29" y="228"/>
                  </a:cubicBezTo>
                  <a:cubicBezTo>
                    <a:pt x="29" y="228"/>
                    <a:pt x="28" y="226"/>
                    <a:pt x="28" y="226"/>
                  </a:cubicBezTo>
                  <a:cubicBezTo>
                    <a:pt x="27" y="225"/>
                    <a:pt x="27" y="224"/>
                    <a:pt x="27" y="224"/>
                  </a:cubicBezTo>
                  <a:cubicBezTo>
                    <a:pt x="29" y="224"/>
                    <a:pt x="29" y="224"/>
                    <a:pt x="29" y="224"/>
                  </a:cubicBezTo>
                  <a:cubicBezTo>
                    <a:pt x="31" y="224"/>
                    <a:pt x="31" y="224"/>
                    <a:pt x="31" y="224"/>
                  </a:cubicBezTo>
                  <a:cubicBezTo>
                    <a:pt x="32" y="226"/>
                    <a:pt x="32" y="226"/>
                    <a:pt x="32" y="226"/>
                  </a:cubicBezTo>
                  <a:cubicBezTo>
                    <a:pt x="33" y="225"/>
                    <a:pt x="33" y="225"/>
                    <a:pt x="33" y="225"/>
                  </a:cubicBezTo>
                  <a:cubicBezTo>
                    <a:pt x="33" y="226"/>
                    <a:pt x="33" y="226"/>
                    <a:pt x="33" y="226"/>
                  </a:cubicBezTo>
                  <a:cubicBezTo>
                    <a:pt x="35" y="226"/>
                    <a:pt x="35" y="226"/>
                    <a:pt x="35" y="226"/>
                  </a:cubicBezTo>
                  <a:cubicBezTo>
                    <a:pt x="38" y="226"/>
                    <a:pt x="38" y="226"/>
                    <a:pt x="38" y="226"/>
                  </a:cubicBezTo>
                  <a:cubicBezTo>
                    <a:pt x="40" y="226"/>
                    <a:pt x="40" y="226"/>
                    <a:pt x="40" y="226"/>
                  </a:cubicBezTo>
                  <a:cubicBezTo>
                    <a:pt x="41" y="226"/>
                    <a:pt x="41" y="226"/>
                    <a:pt x="41" y="226"/>
                  </a:cubicBezTo>
                  <a:cubicBezTo>
                    <a:pt x="41" y="226"/>
                    <a:pt x="42" y="227"/>
                    <a:pt x="42" y="227"/>
                  </a:cubicBezTo>
                  <a:cubicBezTo>
                    <a:pt x="43" y="228"/>
                    <a:pt x="44" y="227"/>
                    <a:pt x="44" y="227"/>
                  </a:cubicBezTo>
                  <a:cubicBezTo>
                    <a:pt x="44" y="228"/>
                    <a:pt x="46" y="228"/>
                    <a:pt x="46" y="228"/>
                  </a:cubicBezTo>
                  <a:cubicBezTo>
                    <a:pt x="46" y="228"/>
                    <a:pt x="47" y="227"/>
                    <a:pt x="48" y="227"/>
                  </a:cubicBezTo>
                  <a:cubicBezTo>
                    <a:pt x="48" y="227"/>
                    <a:pt x="49" y="227"/>
                    <a:pt x="49" y="227"/>
                  </a:cubicBezTo>
                  <a:cubicBezTo>
                    <a:pt x="50" y="226"/>
                    <a:pt x="50" y="226"/>
                    <a:pt x="50" y="226"/>
                  </a:cubicBezTo>
                  <a:cubicBezTo>
                    <a:pt x="50" y="224"/>
                    <a:pt x="50" y="224"/>
                    <a:pt x="50" y="224"/>
                  </a:cubicBezTo>
                  <a:cubicBezTo>
                    <a:pt x="51" y="224"/>
                    <a:pt x="51" y="224"/>
                    <a:pt x="51" y="224"/>
                  </a:cubicBezTo>
                  <a:cubicBezTo>
                    <a:pt x="51" y="223"/>
                    <a:pt x="51" y="223"/>
                    <a:pt x="51" y="223"/>
                  </a:cubicBezTo>
                  <a:cubicBezTo>
                    <a:pt x="52" y="221"/>
                    <a:pt x="52" y="221"/>
                    <a:pt x="52" y="221"/>
                  </a:cubicBezTo>
                  <a:cubicBezTo>
                    <a:pt x="52" y="220"/>
                    <a:pt x="52" y="220"/>
                    <a:pt x="52" y="220"/>
                  </a:cubicBezTo>
                  <a:cubicBezTo>
                    <a:pt x="54" y="220"/>
                    <a:pt x="54" y="220"/>
                    <a:pt x="54" y="220"/>
                  </a:cubicBezTo>
                  <a:cubicBezTo>
                    <a:pt x="55" y="219"/>
                    <a:pt x="55" y="219"/>
                    <a:pt x="55" y="219"/>
                  </a:cubicBezTo>
                  <a:cubicBezTo>
                    <a:pt x="56" y="217"/>
                    <a:pt x="56" y="217"/>
                    <a:pt x="56" y="217"/>
                  </a:cubicBezTo>
                  <a:cubicBezTo>
                    <a:pt x="57" y="215"/>
                    <a:pt x="57" y="215"/>
                    <a:pt x="57" y="215"/>
                  </a:cubicBezTo>
                  <a:cubicBezTo>
                    <a:pt x="57" y="215"/>
                    <a:pt x="58" y="213"/>
                    <a:pt x="58" y="213"/>
                  </a:cubicBezTo>
                  <a:cubicBezTo>
                    <a:pt x="58" y="213"/>
                    <a:pt x="59" y="211"/>
                    <a:pt x="59" y="211"/>
                  </a:cubicBezTo>
                  <a:cubicBezTo>
                    <a:pt x="58" y="208"/>
                    <a:pt x="58" y="208"/>
                    <a:pt x="58" y="208"/>
                  </a:cubicBezTo>
                  <a:cubicBezTo>
                    <a:pt x="57" y="206"/>
                    <a:pt x="57" y="206"/>
                    <a:pt x="57" y="206"/>
                  </a:cubicBezTo>
                  <a:cubicBezTo>
                    <a:pt x="56" y="204"/>
                    <a:pt x="56" y="204"/>
                    <a:pt x="56" y="204"/>
                  </a:cubicBezTo>
                  <a:cubicBezTo>
                    <a:pt x="56" y="204"/>
                    <a:pt x="56" y="203"/>
                    <a:pt x="55" y="203"/>
                  </a:cubicBezTo>
                  <a:cubicBezTo>
                    <a:pt x="55" y="203"/>
                    <a:pt x="55" y="202"/>
                    <a:pt x="55" y="202"/>
                  </a:cubicBezTo>
                  <a:cubicBezTo>
                    <a:pt x="55" y="200"/>
                    <a:pt x="55" y="200"/>
                    <a:pt x="55" y="200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57" y="199"/>
                    <a:pt x="57" y="199"/>
                    <a:pt x="57" y="199"/>
                  </a:cubicBezTo>
                  <a:cubicBezTo>
                    <a:pt x="59" y="197"/>
                    <a:pt x="59" y="197"/>
                    <a:pt x="59" y="197"/>
                  </a:cubicBezTo>
                  <a:cubicBezTo>
                    <a:pt x="60" y="197"/>
                    <a:pt x="60" y="197"/>
                    <a:pt x="60" y="197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64" y="195"/>
                    <a:pt x="64" y="195"/>
                    <a:pt x="64" y="195"/>
                  </a:cubicBezTo>
                  <a:cubicBezTo>
                    <a:pt x="65" y="195"/>
                    <a:pt x="65" y="195"/>
                    <a:pt x="65" y="195"/>
                  </a:cubicBezTo>
                  <a:cubicBezTo>
                    <a:pt x="66" y="194"/>
                    <a:pt x="66" y="194"/>
                    <a:pt x="66" y="194"/>
                  </a:cubicBezTo>
                  <a:cubicBezTo>
                    <a:pt x="67" y="192"/>
                    <a:pt x="67" y="192"/>
                    <a:pt x="67" y="192"/>
                  </a:cubicBezTo>
                  <a:cubicBezTo>
                    <a:pt x="66" y="190"/>
                    <a:pt x="66" y="190"/>
                    <a:pt x="66" y="190"/>
                  </a:cubicBezTo>
                  <a:cubicBezTo>
                    <a:pt x="65" y="189"/>
                    <a:pt x="65" y="189"/>
                    <a:pt x="65" y="189"/>
                  </a:cubicBezTo>
                  <a:cubicBezTo>
                    <a:pt x="66" y="186"/>
                    <a:pt x="66" y="186"/>
                    <a:pt x="66" y="186"/>
                  </a:cubicBezTo>
                  <a:cubicBezTo>
                    <a:pt x="68" y="185"/>
                    <a:pt x="68" y="185"/>
                    <a:pt x="68" y="185"/>
                  </a:cubicBezTo>
                  <a:cubicBezTo>
                    <a:pt x="68" y="182"/>
                    <a:pt x="68" y="182"/>
                    <a:pt x="68" y="182"/>
                  </a:cubicBezTo>
                  <a:cubicBezTo>
                    <a:pt x="67" y="181"/>
                    <a:pt x="67" y="181"/>
                    <a:pt x="67" y="181"/>
                  </a:cubicBezTo>
                  <a:cubicBezTo>
                    <a:pt x="68" y="179"/>
                    <a:pt x="68" y="179"/>
                    <a:pt x="68" y="179"/>
                  </a:cubicBezTo>
                  <a:cubicBezTo>
                    <a:pt x="69" y="178"/>
                    <a:pt x="69" y="178"/>
                    <a:pt x="69" y="178"/>
                  </a:cubicBezTo>
                  <a:cubicBezTo>
                    <a:pt x="69" y="178"/>
                    <a:pt x="70" y="176"/>
                    <a:pt x="70" y="175"/>
                  </a:cubicBezTo>
                  <a:cubicBezTo>
                    <a:pt x="71" y="175"/>
                    <a:pt x="71" y="172"/>
                    <a:pt x="71" y="172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70" y="169"/>
                    <a:pt x="70" y="169"/>
                    <a:pt x="70" y="169"/>
                  </a:cubicBezTo>
                  <a:cubicBezTo>
                    <a:pt x="70" y="169"/>
                    <a:pt x="72" y="168"/>
                    <a:pt x="72" y="168"/>
                  </a:cubicBezTo>
                  <a:cubicBezTo>
                    <a:pt x="73" y="168"/>
                    <a:pt x="73" y="165"/>
                    <a:pt x="73" y="165"/>
                  </a:cubicBezTo>
                  <a:cubicBezTo>
                    <a:pt x="71" y="164"/>
                    <a:pt x="71" y="164"/>
                    <a:pt x="71" y="164"/>
                  </a:cubicBezTo>
                  <a:cubicBezTo>
                    <a:pt x="71" y="164"/>
                    <a:pt x="71" y="162"/>
                    <a:pt x="71" y="161"/>
                  </a:cubicBezTo>
                  <a:cubicBezTo>
                    <a:pt x="71" y="161"/>
                    <a:pt x="71" y="159"/>
                    <a:pt x="71" y="159"/>
                  </a:cubicBezTo>
                  <a:cubicBezTo>
                    <a:pt x="70" y="159"/>
                    <a:pt x="70" y="159"/>
                    <a:pt x="70" y="159"/>
                  </a:cubicBezTo>
                  <a:cubicBezTo>
                    <a:pt x="70" y="157"/>
                    <a:pt x="70" y="157"/>
                    <a:pt x="70" y="157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73" y="157"/>
                    <a:pt x="74" y="156"/>
                    <a:pt x="75" y="156"/>
                  </a:cubicBezTo>
                  <a:cubicBezTo>
                    <a:pt x="75" y="155"/>
                    <a:pt x="77" y="155"/>
                    <a:pt x="77" y="155"/>
                  </a:cubicBezTo>
                  <a:cubicBezTo>
                    <a:pt x="78" y="152"/>
                    <a:pt x="78" y="152"/>
                    <a:pt x="78" y="152"/>
                  </a:cubicBezTo>
                  <a:cubicBezTo>
                    <a:pt x="82" y="150"/>
                    <a:pt x="82" y="150"/>
                    <a:pt x="82" y="150"/>
                  </a:cubicBezTo>
                  <a:cubicBezTo>
                    <a:pt x="82" y="149"/>
                    <a:pt x="82" y="149"/>
                    <a:pt x="82" y="149"/>
                  </a:cubicBezTo>
                  <a:cubicBezTo>
                    <a:pt x="85" y="148"/>
                    <a:pt x="85" y="148"/>
                    <a:pt x="85" y="148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9" y="147"/>
                    <a:pt x="89" y="147"/>
                    <a:pt x="89" y="147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92" y="146"/>
                    <a:pt x="92" y="146"/>
                    <a:pt x="92" y="146"/>
                  </a:cubicBezTo>
                  <a:cubicBezTo>
                    <a:pt x="94" y="145"/>
                    <a:pt x="94" y="145"/>
                    <a:pt x="94" y="145"/>
                  </a:cubicBezTo>
                  <a:cubicBezTo>
                    <a:pt x="97" y="142"/>
                    <a:pt x="97" y="142"/>
                    <a:pt x="97" y="142"/>
                  </a:cubicBezTo>
                  <a:cubicBezTo>
                    <a:pt x="98" y="142"/>
                    <a:pt x="98" y="142"/>
                    <a:pt x="98" y="142"/>
                  </a:cubicBezTo>
                  <a:cubicBezTo>
                    <a:pt x="98" y="142"/>
                    <a:pt x="100" y="141"/>
                    <a:pt x="100" y="141"/>
                  </a:cubicBezTo>
                  <a:cubicBezTo>
                    <a:pt x="100" y="141"/>
                    <a:pt x="101" y="139"/>
                    <a:pt x="101" y="139"/>
                  </a:cubicBezTo>
                  <a:cubicBezTo>
                    <a:pt x="103" y="138"/>
                    <a:pt x="103" y="138"/>
                    <a:pt x="103" y="138"/>
                  </a:cubicBezTo>
                  <a:cubicBezTo>
                    <a:pt x="105" y="135"/>
                    <a:pt x="105" y="135"/>
                    <a:pt x="105" y="135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05" y="130"/>
                    <a:pt x="105" y="130"/>
                    <a:pt x="105" y="130"/>
                  </a:cubicBezTo>
                  <a:cubicBezTo>
                    <a:pt x="105" y="130"/>
                    <a:pt x="103" y="128"/>
                    <a:pt x="102" y="128"/>
                  </a:cubicBezTo>
                  <a:cubicBezTo>
                    <a:pt x="102" y="127"/>
                    <a:pt x="100" y="126"/>
                    <a:pt x="100" y="126"/>
                  </a:cubicBezTo>
                  <a:cubicBezTo>
                    <a:pt x="100" y="126"/>
                    <a:pt x="97" y="125"/>
                    <a:pt x="97" y="125"/>
                  </a:cubicBezTo>
                  <a:cubicBezTo>
                    <a:pt x="97" y="125"/>
                    <a:pt x="95" y="126"/>
                    <a:pt x="95" y="126"/>
                  </a:cubicBezTo>
                  <a:cubicBezTo>
                    <a:pt x="94" y="125"/>
                    <a:pt x="94" y="125"/>
                    <a:pt x="94" y="125"/>
                  </a:cubicBezTo>
                  <a:cubicBezTo>
                    <a:pt x="94" y="125"/>
                    <a:pt x="93" y="123"/>
                    <a:pt x="94" y="123"/>
                  </a:cubicBezTo>
                  <a:cubicBezTo>
                    <a:pt x="94" y="123"/>
                    <a:pt x="94" y="122"/>
                    <a:pt x="94" y="122"/>
                  </a:cubicBezTo>
                  <a:cubicBezTo>
                    <a:pt x="94" y="121"/>
                    <a:pt x="94" y="121"/>
                    <a:pt x="94" y="121"/>
                  </a:cubicBezTo>
                  <a:cubicBezTo>
                    <a:pt x="94" y="120"/>
                    <a:pt x="94" y="120"/>
                    <a:pt x="94" y="120"/>
                  </a:cubicBezTo>
                  <a:cubicBezTo>
                    <a:pt x="95" y="119"/>
                    <a:pt x="95" y="119"/>
                    <a:pt x="95" y="119"/>
                  </a:cubicBezTo>
                  <a:cubicBezTo>
                    <a:pt x="95" y="119"/>
                    <a:pt x="96" y="118"/>
                    <a:pt x="96" y="117"/>
                  </a:cubicBezTo>
                  <a:cubicBezTo>
                    <a:pt x="96" y="117"/>
                    <a:pt x="97" y="115"/>
                    <a:pt x="97" y="115"/>
                  </a:cubicBezTo>
                  <a:cubicBezTo>
                    <a:pt x="97" y="115"/>
                    <a:pt x="96" y="114"/>
                    <a:pt x="96" y="113"/>
                  </a:cubicBezTo>
                  <a:cubicBezTo>
                    <a:pt x="95" y="113"/>
                    <a:pt x="95" y="113"/>
                    <a:pt x="96" y="112"/>
                  </a:cubicBezTo>
                  <a:cubicBezTo>
                    <a:pt x="96" y="112"/>
                    <a:pt x="96" y="111"/>
                    <a:pt x="96" y="111"/>
                  </a:cubicBezTo>
                  <a:cubicBezTo>
                    <a:pt x="96" y="111"/>
                    <a:pt x="96" y="109"/>
                    <a:pt x="95" y="109"/>
                  </a:cubicBezTo>
                  <a:cubicBezTo>
                    <a:pt x="95" y="109"/>
                    <a:pt x="93" y="110"/>
                    <a:pt x="93" y="110"/>
                  </a:cubicBezTo>
                  <a:cubicBezTo>
                    <a:pt x="93" y="110"/>
                    <a:pt x="90" y="109"/>
                    <a:pt x="90" y="109"/>
                  </a:cubicBezTo>
                  <a:cubicBezTo>
                    <a:pt x="90" y="109"/>
                    <a:pt x="89" y="108"/>
                    <a:pt x="89" y="108"/>
                  </a:cubicBezTo>
                  <a:cubicBezTo>
                    <a:pt x="89" y="108"/>
                    <a:pt x="89" y="106"/>
                    <a:pt x="88" y="106"/>
                  </a:cubicBezTo>
                  <a:cubicBezTo>
                    <a:pt x="87" y="105"/>
                    <a:pt x="87" y="106"/>
                    <a:pt x="87" y="106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86" y="108"/>
                    <a:pt x="84" y="108"/>
                    <a:pt x="83" y="107"/>
                  </a:cubicBezTo>
                  <a:cubicBezTo>
                    <a:pt x="83" y="107"/>
                    <a:pt x="82" y="107"/>
                    <a:pt x="82" y="107"/>
                  </a:cubicBezTo>
                  <a:cubicBezTo>
                    <a:pt x="81" y="107"/>
                    <a:pt x="81" y="106"/>
                    <a:pt x="81" y="105"/>
                  </a:cubicBezTo>
                  <a:cubicBezTo>
                    <a:pt x="80" y="104"/>
                    <a:pt x="80" y="105"/>
                    <a:pt x="79" y="105"/>
                  </a:cubicBezTo>
                  <a:cubicBezTo>
                    <a:pt x="79" y="105"/>
                    <a:pt x="77" y="105"/>
                    <a:pt x="77" y="105"/>
                  </a:cubicBezTo>
                  <a:cubicBezTo>
                    <a:pt x="77" y="105"/>
                    <a:pt x="75" y="103"/>
                    <a:pt x="75" y="103"/>
                  </a:cubicBezTo>
                  <a:cubicBezTo>
                    <a:pt x="75" y="102"/>
                    <a:pt x="74" y="102"/>
                    <a:pt x="74" y="102"/>
                  </a:cubicBezTo>
                  <a:cubicBezTo>
                    <a:pt x="74" y="102"/>
                    <a:pt x="72" y="103"/>
                    <a:pt x="72" y="103"/>
                  </a:cubicBezTo>
                  <a:cubicBezTo>
                    <a:pt x="72" y="104"/>
                    <a:pt x="72" y="104"/>
                    <a:pt x="72" y="104"/>
                  </a:cubicBezTo>
                  <a:cubicBezTo>
                    <a:pt x="71" y="107"/>
                    <a:pt x="71" y="107"/>
                    <a:pt x="71" y="107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68" y="109"/>
                    <a:pt x="65" y="109"/>
                    <a:pt x="64" y="108"/>
                  </a:cubicBezTo>
                  <a:cubicBezTo>
                    <a:pt x="64" y="108"/>
                    <a:pt x="64" y="108"/>
                    <a:pt x="63" y="108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2" y="108"/>
                    <a:pt x="60" y="109"/>
                    <a:pt x="60" y="109"/>
                  </a:cubicBezTo>
                  <a:cubicBezTo>
                    <a:pt x="60" y="109"/>
                    <a:pt x="59" y="107"/>
                    <a:pt x="59" y="107"/>
                  </a:cubicBezTo>
                  <a:cubicBezTo>
                    <a:pt x="59" y="107"/>
                    <a:pt x="57" y="106"/>
                    <a:pt x="57" y="105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6"/>
                    <a:pt x="56" y="107"/>
                    <a:pt x="55" y="107"/>
                  </a:cubicBezTo>
                  <a:cubicBezTo>
                    <a:pt x="55" y="107"/>
                    <a:pt x="54" y="108"/>
                    <a:pt x="54" y="108"/>
                  </a:cubicBezTo>
                  <a:cubicBezTo>
                    <a:pt x="53" y="108"/>
                    <a:pt x="54" y="106"/>
                    <a:pt x="54" y="106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52" y="103"/>
                    <a:pt x="52" y="102"/>
                  </a:cubicBezTo>
                  <a:cubicBezTo>
                    <a:pt x="51" y="102"/>
                    <a:pt x="50" y="101"/>
                    <a:pt x="50" y="101"/>
                  </a:cubicBezTo>
                  <a:cubicBezTo>
                    <a:pt x="50" y="101"/>
                    <a:pt x="48" y="101"/>
                    <a:pt x="48" y="101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6" y="101"/>
                    <a:pt x="45" y="101"/>
                    <a:pt x="44" y="102"/>
                  </a:cubicBezTo>
                  <a:cubicBezTo>
                    <a:pt x="44" y="102"/>
                    <a:pt x="43" y="103"/>
                    <a:pt x="42" y="102"/>
                  </a:cubicBezTo>
                  <a:cubicBezTo>
                    <a:pt x="42" y="102"/>
                    <a:pt x="43" y="100"/>
                    <a:pt x="43" y="100"/>
                  </a:cubicBezTo>
                  <a:cubicBezTo>
                    <a:pt x="43" y="100"/>
                    <a:pt x="43" y="98"/>
                    <a:pt x="43" y="98"/>
                  </a:cubicBezTo>
                  <a:cubicBezTo>
                    <a:pt x="42" y="97"/>
                    <a:pt x="42" y="99"/>
                    <a:pt x="42" y="99"/>
                  </a:cubicBezTo>
                  <a:cubicBezTo>
                    <a:pt x="42" y="99"/>
                    <a:pt x="40" y="100"/>
                    <a:pt x="39" y="101"/>
                  </a:cubicBezTo>
                  <a:cubicBezTo>
                    <a:pt x="39" y="101"/>
                    <a:pt x="38" y="101"/>
                    <a:pt x="38" y="101"/>
                  </a:cubicBezTo>
                  <a:cubicBezTo>
                    <a:pt x="37" y="101"/>
                    <a:pt x="36" y="102"/>
                    <a:pt x="34" y="102"/>
                  </a:cubicBezTo>
                  <a:cubicBezTo>
                    <a:pt x="33" y="102"/>
                    <a:pt x="32" y="103"/>
                    <a:pt x="32" y="102"/>
                  </a:cubicBezTo>
                  <a:cubicBezTo>
                    <a:pt x="31" y="102"/>
                    <a:pt x="31" y="101"/>
                    <a:pt x="31" y="101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31" y="99"/>
                    <a:pt x="30" y="98"/>
                    <a:pt x="30" y="97"/>
                  </a:cubicBezTo>
                  <a:cubicBezTo>
                    <a:pt x="29" y="96"/>
                    <a:pt x="30" y="96"/>
                    <a:pt x="30" y="95"/>
                  </a:cubicBezTo>
                  <a:cubicBezTo>
                    <a:pt x="30" y="95"/>
                    <a:pt x="32" y="94"/>
                    <a:pt x="32" y="94"/>
                  </a:cubicBezTo>
                  <a:cubicBezTo>
                    <a:pt x="32" y="93"/>
                    <a:pt x="33" y="93"/>
                    <a:pt x="33" y="9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6" y="92"/>
                    <a:pt x="36" y="89"/>
                    <a:pt x="36" y="88"/>
                  </a:cubicBezTo>
                  <a:cubicBezTo>
                    <a:pt x="36" y="88"/>
                    <a:pt x="36" y="88"/>
                    <a:pt x="35" y="88"/>
                  </a:cubicBezTo>
                  <a:cubicBezTo>
                    <a:pt x="34" y="88"/>
                    <a:pt x="34" y="87"/>
                    <a:pt x="34" y="87"/>
                  </a:cubicBezTo>
                  <a:cubicBezTo>
                    <a:pt x="34" y="87"/>
                    <a:pt x="34" y="85"/>
                    <a:pt x="34" y="85"/>
                  </a:cubicBezTo>
                  <a:cubicBezTo>
                    <a:pt x="33" y="83"/>
                    <a:pt x="33" y="83"/>
                    <a:pt x="33" y="83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9" y="84"/>
                    <a:pt x="27" y="85"/>
                    <a:pt x="26" y="85"/>
                  </a:cubicBezTo>
                  <a:cubicBezTo>
                    <a:pt x="26" y="85"/>
                    <a:pt x="24" y="85"/>
                    <a:pt x="24" y="85"/>
                  </a:cubicBezTo>
                  <a:cubicBezTo>
                    <a:pt x="23" y="85"/>
                    <a:pt x="22" y="84"/>
                    <a:pt x="22" y="84"/>
                  </a:cubicBezTo>
                  <a:cubicBezTo>
                    <a:pt x="22" y="84"/>
                    <a:pt x="18" y="85"/>
                    <a:pt x="18" y="85"/>
                  </a:cubicBezTo>
                  <a:cubicBezTo>
                    <a:pt x="18" y="85"/>
                    <a:pt x="17" y="85"/>
                    <a:pt x="17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2" y="87"/>
                    <a:pt x="12" y="87"/>
                    <a:pt x="12" y="87"/>
                  </a:cubicBezTo>
                  <a:cubicBezTo>
                    <a:pt x="12" y="87"/>
                    <a:pt x="11" y="88"/>
                    <a:pt x="11" y="88"/>
                  </a:cubicBezTo>
                  <a:cubicBezTo>
                    <a:pt x="10" y="88"/>
                    <a:pt x="9" y="88"/>
                    <a:pt x="8" y="88"/>
                  </a:cubicBezTo>
                  <a:cubicBezTo>
                    <a:pt x="8" y="88"/>
                    <a:pt x="7" y="89"/>
                    <a:pt x="7" y="89"/>
                  </a:cubicBezTo>
                  <a:cubicBezTo>
                    <a:pt x="7" y="89"/>
                    <a:pt x="5" y="90"/>
                    <a:pt x="4" y="91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0" y="59"/>
                    <a:pt x="19" y="53"/>
                    <a:pt x="18" y="50"/>
                  </a:cubicBezTo>
                  <a:cubicBezTo>
                    <a:pt x="17" y="47"/>
                    <a:pt x="6" y="56"/>
                    <a:pt x="5" y="53"/>
                  </a:cubicBezTo>
                  <a:cubicBezTo>
                    <a:pt x="4" y="47"/>
                    <a:pt x="7" y="48"/>
                    <a:pt x="12" y="43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3" y="30"/>
                    <a:pt x="3" y="27"/>
                  </a:cubicBezTo>
                  <a:cubicBezTo>
                    <a:pt x="3" y="24"/>
                    <a:pt x="6" y="23"/>
                    <a:pt x="6" y="23"/>
                  </a:cubicBezTo>
                  <a:cubicBezTo>
                    <a:pt x="9" y="22"/>
                    <a:pt x="11" y="20"/>
                    <a:pt x="14" y="18"/>
                  </a:cubicBezTo>
                  <a:cubicBezTo>
                    <a:pt x="17" y="14"/>
                    <a:pt x="20" y="16"/>
                    <a:pt x="22" y="15"/>
                  </a:cubicBezTo>
                  <a:cubicBezTo>
                    <a:pt x="25" y="13"/>
                    <a:pt x="25" y="15"/>
                    <a:pt x="35" y="17"/>
                  </a:cubicBezTo>
                  <a:cubicBezTo>
                    <a:pt x="37" y="16"/>
                    <a:pt x="41" y="16"/>
                    <a:pt x="42" y="14"/>
                  </a:cubicBezTo>
                  <a:cubicBezTo>
                    <a:pt x="44" y="12"/>
                    <a:pt x="47" y="13"/>
                    <a:pt x="47" y="9"/>
                  </a:cubicBezTo>
                  <a:cubicBezTo>
                    <a:pt x="48" y="3"/>
                    <a:pt x="59" y="7"/>
                    <a:pt x="59" y="5"/>
                  </a:cubicBezTo>
                  <a:cubicBezTo>
                    <a:pt x="61" y="5"/>
                    <a:pt x="63" y="0"/>
                    <a:pt x="68" y="0"/>
                  </a:cubicBezTo>
                  <a:cubicBezTo>
                    <a:pt x="72" y="1"/>
                    <a:pt x="73" y="2"/>
                    <a:pt x="76" y="3"/>
                  </a:cubicBezTo>
                  <a:cubicBezTo>
                    <a:pt x="87" y="10"/>
                    <a:pt x="82" y="14"/>
                    <a:pt x="95" y="18"/>
                  </a:cubicBezTo>
                  <a:cubicBezTo>
                    <a:pt x="106" y="21"/>
                    <a:pt x="119" y="24"/>
                    <a:pt x="130" y="26"/>
                  </a:cubicBezTo>
                  <a:cubicBezTo>
                    <a:pt x="140" y="27"/>
                    <a:pt x="150" y="31"/>
                    <a:pt x="160" y="35"/>
                  </a:cubicBezTo>
                  <a:cubicBezTo>
                    <a:pt x="160" y="35"/>
                    <a:pt x="197" y="52"/>
                    <a:pt x="198" y="53"/>
                  </a:cubicBezTo>
                  <a:cubicBezTo>
                    <a:pt x="199" y="53"/>
                    <a:pt x="220" y="49"/>
                    <a:pt x="221" y="49"/>
                  </a:cubicBezTo>
                  <a:cubicBezTo>
                    <a:pt x="222" y="49"/>
                    <a:pt x="229" y="50"/>
                    <a:pt x="234" y="53"/>
                  </a:cubicBezTo>
                  <a:cubicBezTo>
                    <a:pt x="237" y="56"/>
                    <a:pt x="247" y="63"/>
                    <a:pt x="247" y="63"/>
                  </a:cubicBezTo>
                  <a:cubicBezTo>
                    <a:pt x="249" y="64"/>
                    <a:pt x="261" y="62"/>
                    <a:pt x="261" y="62"/>
                  </a:cubicBezTo>
                  <a:cubicBezTo>
                    <a:pt x="269" y="62"/>
                    <a:pt x="276" y="71"/>
                    <a:pt x="280" y="72"/>
                  </a:cubicBezTo>
                  <a:cubicBezTo>
                    <a:pt x="285" y="73"/>
                    <a:pt x="297" y="67"/>
                    <a:pt x="302" y="72"/>
                  </a:cubicBezTo>
                  <a:cubicBezTo>
                    <a:pt x="302" y="72"/>
                    <a:pt x="312" y="73"/>
                    <a:pt x="313" y="78"/>
                  </a:cubicBezTo>
                  <a:cubicBezTo>
                    <a:pt x="315" y="83"/>
                    <a:pt x="319" y="91"/>
                    <a:pt x="319" y="91"/>
                  </a:cubicBezTo>
                  <a:cubicBezTo>
                    <a:pt x="332" y="96"/>
                    <a:pt x="332" y="96"/>
                    <a:pt x="332" y="96"/>
                  </a:cubicBezTo>
                  <a:cubicBezTo>
                    <a:pt x="332" y="96"/>
                    <a:pt x="339" y="102"/>
                    <a:pt x="340" y="104"/>
                  </a:cubicBezTo>
                  <a:cubicBezTo>
                    <a:pt x="341" y="105"/>
                    <a:pt x="356" y="110"/>
                    <a:pt x="356" y="110"/>
                  </a:cubicBezTo>
                  <a:cubicBezTo>
                    <a:pt x="366" y="119"/>
                    <a:pt x="366" y="119"/>
                    <a:pt x="366" y="119"/>
                  </a:cubicBezTo>
                  <a:cubicBezTo>
                    <a:pt x="381" y="119"/>
                    <a:pt x="381" y="119"/>
                    <a:pt x="381" y="119"/>
                  </a:cubicBezTo>
                  <a:cubicBezTo>
                    <a:pt x="391" y="121"/>
                    <a:pt x="391" y="121"/>
                    <a:pt x="391" y="121"/>
                  </a:cubicBezTo>
                  <a:cubicBezTo>
                    <a:pt x="396" y="115"/>
                    <a:pt x="396" y="115"/>
                    <a:pt x="396" y="115"/>
                  </a:cubicBezTo>
                  <a:cubicBezTo>
                    <a:pt x="396" y="115"/>
                    <a:pt x="421" y="127"/>
                    <a:pt x="422" y="127"/>
                  </a:cubicBezTo>
                  <a:cubicBezTo>
                    <a:pt x="423" y="127"/>
                    <a:pt x="423" y="130"/>
                    <a:pt x="424" y="133"/>
                  </a:cubicBezTo>
                  <a:cubicBezTo>
                    <a:pt x="424" y="134"/>
                    <a:pt x="424" y="134"/>
                    <a:pt x="424" y="134"/>
                  </a:cubicBezTo>
                  <a:cubicBezTo>
                    <a:pt x="423" y="134"/>
                    <a:pt x="424" y="134"/>
                    <a:pt x="424" y="134"/>
                  </a:cubicBezTo>
                  <a:cubicBezTo>
                    <a:pt x="424" y="134"/>
                    <a:pt x="424" y="134"/>
                    <a:pt x="424" y="134"/>
                  </a:cubicBezTo>
                  <a:cubicBezTo>
                    <a:pt x="424" y="136"/>
                    <a:pt x="424" y="136"/>
                    <a:pt x="424" y="136"/>
                  </a:cubicBezTo>
                  <a:cubicBezTo>
                    <a:pt x="424" y="137"/>
                    <a:pt x="424" y="137"/>
                    <a:pt x="424" y="137"/>
                  </a:cubicBezTo>
                  <a:cubicBezTo>
                    <a:pt x="423" y="137"/>
                    <a:pt x="423" y="137"/>
                    <a:pt x="423" y="137"/>
                  </a:cubicBezTo>
                  <a:cubicBezTo>
                    <a:pt x="423" y="137"/>
                    <a:pt x="423" y="137"/>
                    <a:pt x="423" y="137"/>
                  </a:cubicBezTo>
                  <a:cubicBezTo>
                    <a:pt x="424" y="138"/>
                    <a:pt x="424" y="138"/>
                    <a:pt x="424" y="138"/>
                  </a:cubicBezTo>
                  <a:cubicBezTo>
                    <a:pt x="424" y="138"/>
                    <a:pt x="424" y="138"/>
                    <a:pt x="424" y="138"/>
                  </a:cubicBezTo>
                  <a:cubicBezTo>
                    <a:pt x="424" y="138"/>
                    <a:pt x="424" y="138"/>
                    <a:pt x="424" y="139"/>
                  </a:cubicBezTo>
                  <a:cubicBezTo>
                    <a:pt x="424" y="139"/>
                    <a:pt x="424" y="139"/>
                    <a:pt x="424" y="139"/>
                  </a:cubicBezTo>
                  <a:cubicBezTo>
                    <a:pt x="424" y="139"/>
                    <a:pt x="424" y="139"/>
                    <a:pt x="424" y="140"/>
                  </a:cubicBezTo>
                  <a:cubicBezTo>
                    <a:pt x="424" y="140"/>
                    <a:pt x="424" y="140"/>
                    <a:pt x="424" y="140"/>
                  </a:cubicBezTo>
                  <a:cubicBezTo>
                    <a:pt x="425" y="140"/>
                    <a:pt x="425" y="140"/>
                    <a:pt x="425" y="140"/>
                  </a:cubicBezTo>
                  <a:cubicBezTo>
                    <a:pt x="425" y="140"/>
                    <a:pt x="425" y="140"/>
                    <a:pt x="425" y="140"/>
                  </a:cubicBezTo>
                  <a:cubicBezTo>
                    <a:pt x="425" y="140"/>
                    <a:pt x="426" y="141"/>
                    <a:pt x="426" y="141"/>
                  </a:cubicBezTo>
                  <a:cubicBezTo>
                    <a:pt x="426" y="141"/>
                    <a:pt x="426" y="141"/>
                    <a:pt x="427" y="141"/>
                  </a:cubicBezTo>
                  <a:cubicBezTo>
                    <a:pt x="427" y="141"/>
                    <a:pt x="427" y="141"/>
                    <a:pt x="428" y="141"/>
                  </a:cubicBezTo>
                  <a:cubicBezTo>
                    <a:pt x="428" y="141"/>
                    <a:pt x="428" y="141"/>
                    <a:pt x="428" y="141"/>
                  </a:cubicBezTo>
                  <a:cubicBezTo>
                    <a:pt x="428" y="141"/>
                    <a:pt x="429" y="141"/>
                    <a:pt x="429" y="140"/>
                  </a:cubicBezTo>
                  <a:cubicBezTo>
                    <a:pt x="442" y="143"/>
                    <a:pt x="442" y="143"/>
                    <a:pt x="442" y="143"/>
                  </a:cubicBezTo>
                  <a:cubicBezTo>
                    <a:pt x="445" y="144"/>
                    <a:pt x="445" y="146"/>
                    <a:pt x="448" y="148"/>
                  </a:cubicBezTo>
                  <a:cubicBezTo>
                    <a:pt x="456" y="145"/>
                    <a:pt x="456" y="145"/>
                    <a:pt x="456" y="145"/>
                  </a:cubicBezTo>
                  <a:cubicBezTo>
                    <a:pt x="466" y="152"/>
                    <a:pt x="466" y="152"/>
                    <a:pt x="466" y="152"/>
                  </a:cubicBezTo>
                  <a:cubicBezTo>
                    <a:pt x="475" y="149"/>
                    <a:pt x="475" y="149"/>
                    <a:pt x="475" y="149"/>
                  </a:cubicBezTo>
                  <a:cubicBezTo>
                    <a:pt x="484" y="149"/>
                    <a:pt x="484" y="149"/>
                    <a:pt x="484" y="149"/>
                  </a:cubicBezTo>
                  <a:cubicBezTo>
                    <a:pt x="484" y="147"/>
                    <a:pt x="505" y="149"/>
                    <a:pt x="496" y="159"/>
                  </a:cubicBezTo>
                  <a:close/>
                  <a:moveTo>
                    <a:pt x="506" y="281"/>
                  </a:moveTo>
                  <a:cubicBezTo>
                    <a:pt x="506" y="281"/>
                    <a:pt x="506" y="281"/>
                    <a:pt x="506" y="281"/>
                  </a:cubicBezTo>
                  <a:cubicBezTo>
                    <a:pt x="506" y="287"/>
                    <a:pt x="516" y="285"/>
                    <a:pt x="521" y="289"/>
                  </a:cubicBezTo>
                  <a:cubicBezTo>
                    <a:pt x="523" y="291"/>
                    <a:pt x="521" y="296"/>
                    <a:pt x="524" y="297"/>
                  </a:cubicBezTo>
                  <a:cubicBezTo>
                    <a:pt x="531" y="303"/>
                    <a:pt x="534" y="292"/>
                    <a:pt x="528" y="281"/>
                  </a:cubicBezTo>
                  <a:cubicBezTo>
                    <a:pt x="526" y="279"/>
                    <a:pt x="523" y="279"/>
                    <a:pt x="520" y="279"/>
                  </a:cubicBezTo>
                  <a:cubicBezTo>
                    <a:pt x="515" y="279"/>
                    <a:pt x="505" y="276"/>
                    <a:pt x="506" y="281"/>
                  </a:cubicBezTo>
                  <a:close/>
                  <a:moveTo>
                    <a:pt x="448" y="300"/>
                  </a:moveTo>
                  <a:cubicBezTo>
                    <a:pt x="448" y="300"/>
                    <a:pt x="448" y="300"/>
                    <a:pt x="448" y="300"/>
                  </a:cubicBezTo>
                  <a:cubicBezTo>
                    <a:pt x="452" y="301"/>
                    <a:pt x="456" y="297"/>
                    <a:pt x="460" y="299"/>
                  </a:cubicBezTo>
                  <a:cubicBezTo>
                    <a:pt x="462" y="301"/>
                    <a:pt x="461" y="305"/>
                    <a:pt x="462" y="308"/>
                  </a:cubicBezTo>
                  <a:cubicBezTo>
                    <a:pt x="456" y="314"/>
                    <a:pt x="472" y="313"/>
                    <a:pt x="473" y="313"/>
                  </a:cubicBezTo>
                  <a:cubicBezTo>
                    <a:pt x="473" y="315"/>
                    <a:pt x="475" y="320"/>
                    <a:pt x="478" y="318"/>
                  </a:cubicBezTo>
                  <a:cubicBezTo>
                    <a:pt x="494" y="299"/>
                    <a:pt x="494" y="299"/>
                    <a:pt x="494" y="299"/>
                  </a:cubicBezTo>
                  <a:cubicBezTo>
                    <a:pt x="494" y="297"/>
                    <a:pt x="493" y="295"/>
                    <a:pt x="491" y="295"/>
                  </a:cubicBezTo>
                  <a:cubicBezTo>
                    <a:pt x="487" y="293"/>
                    <a:pt x="482" y="297"/>
                    <a:pt x="479" y="295"/>
                  </a:cubicBezTo>
                  <a:cubicBezTo>
                    <a:pt x="476" y="293"/>
                    <a:pt x="482" y="285"/>
                    <a:pt x="478" y="282"/>
                  </a:cubicBezTo>
                  <a:cubicBezTo>
                    <a:pt x="470" y="276"/>
                    <a:pt x="467" y="283"/>
                    <a:pt x="461" y="288"/>
                  </a:cubicBezTo>
                  <a:cubicBezTo>
                    <a:pt x="457" y="291"/>
                    <a:pt x="451" y="292"/>
                    <a:pt x="447" y="296"/>
                  </a:cubicBezTo>
                  <a:cubicBezTo>
                    <a:pt x="446" y="297"/>
                    <a:pt x="447" y="300"/>
                    <a:pt x="448" y="300"/>
                  </a:cubicBezTo>
                  <a:close/>
                  <a:moveTo>
                    <a:pt x="391" y="329"/>
                  </a:moveTo>
                  <a:cubicBezTo>
                    <a:pt x="391" y="329"/>
                    <a:pt x="391" y="329"/>
                    <a:pt x="391" y="329"/>
                  </a:cubicBezTo>
                  <a:cubicBezTo>
                    <a:pt x="387" y="332"/>
                    <a:pt x="395" y="337"/>
                    <a:pt x="397" y="337"/>
                  </a:cubicBezTo>
                  <a:cubicBezTo>
                    <a:pt x="399" y="337"/>
                    <a:pt x="411" y="329"/>
                    <a:pt x="411" y="326"/>
                  </a:cubicBezTo>
                  <a:cubicBezTo>
                    <a:pt x="410" y="322"/>
                    <a:pt x="405" y="321"/>
                    <a:pt x="402" y="321"/>
                  </a:cubicBezTo>
                  <a:cubicBezTo>
                    <a:pt x="398" y="322"/>
                    <a:pt x="394" y="326"/>
                    <a:pt x="391" y="329"/>
                  </a:cubicBezTo>
                  <a:close/>
                </a:path>
              </a:pathLst>
            </a:custGeom>
            <a:grpFill/>
            <a:ln w="19050" cap="rnd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81" name="Freeform 146"/>
            <p:cNvSpPr>
              <a:spLocks noEditPoints="1"/>
            </p:cNvSpPr>
            <p:nvPr/>
          </p:nvSpPr>
          <p:spPr bwMode="auto">
            <a:xfrm>
              <a:off x="5979172" y="3676183"/>
              <a:ext cx="930118" cy="839550"/>
            </a:xfrm>
            <a:custGeom>
              <a:avLst/>
              <a:gdLst>
                <a:gd name="T0" fmla="*/ 263 w 408"/>
                <a:gd name="T1" fmla="*/ 27 h 380"/>
                <a:gd name="T2" fmla="*/ 184 w 408"/>
                <a:gd name="T3" fmla="*/ 62 h 380"/>
                <a:gd name="T4" fmla="*/ 187 w 408"/>
                <a:gd name="T5" fmla="*/ 95 h 380"/>
                <a:gd name="T6" fmla="*/ 179 w 408"/>
                <a:gd name="T7" fmla="*/ 109 h 380"/>
                <a:gd name="T8" fmla="*/ 168 w 408"/>
                <a:gd name="T9" fmla="*/ 118 h 380"/>
                <a:gd name="T10" fmla="*/ 128 w 408"/>
                <a:gd name="T11" fmla="*/ 89 h 380"/>
                <a:gd name="T12" fmla="*/ 141 w 408"/>
                <a:gd name="T13" fmla="*/ 145 h 380"/>
                <a:gd name="T14" fmla="*/ 138 w 408"/>
                <a:gd name="T15" fmla="*/ 166 h 380"/>
                <a:gd name="T16" fmla="*/ 152 w 408"/>
                <a:gd name="T17" fmla="*/ 191 h 380"/>
                <a:gd name="T18" fmla="*/ 154 w 408"/>
                <a:gd name="T19" fmla="*/ 172 h 380"/>
                <a:gd name="T20" fmla="*/ 214 w 408"/>
                <a:gd name="T21" fmla="*/ 210 h 380"/>
                <a:gd name="T22" fmla="*/ 187 w 408"/>
                <a:gd name="T23" fmla="*/ 202 h 380"/>
                <a:gd name="T24" fmla="*/ 199 w 408"/>
                <a:gd name="T25" fmla="*/ 234 h 380"/>
                <a:gd name="T26" fmla="*/ 164 w 408"/>
                <a:gd name="T27" fmla="*/ 233 h 380"/>
                <a:gd name="T28" fmla="*/ 133 w 408"/>
                <a:gd name="T29" fmla="*/ 212 h 380"/>
                <a:gd name="T30" fmla="*/ 67 w 408"/>
                <a:gd name="T31" fmla="*/ 211 h 380"/>
                <a:gd name="T32" fmla="*/ 71 w 408"/>
                <a:gd name="T33" fmla="*/ 194 h 380"/>
                <a:gd name="T34" fmla="*/ 29 w 408"/>
                <a:gd name="T35" fmla="*/ 157 h 380"/>
                <a:gd name="T36" fmla="*/ 89 w 408"/>
                <a:gd name="T37" fmla="*/ 68 h 380"/>
                <a:gd name="T38" fmla="*/ 195 w 408"/>
                <a:gd name="T39" fmla="*/ 33 h 380"/>
                <a:gd name="T40" fmla="*/ 184 w 408"/>
                <a:gd name="T41" fmla="*/ 157 h 380"/>
                <a:gd name="T42" fmla="*/ 353 w 408"/>
                <a:gd name="T43" fmla="*/ 252 h 380"/>
                <a:gd name="T44" fmla="*/ 393 w 408"/>
                <a:gd name="T45" fmla="*/ 297 h 380"/>
                <a:gd name="T46" fmla="*/ 373 w 408"/>
                <a:gd name="T47" fmla="*/ 331 h 380"/>
                <a:gd name="T48" fmla="*/ 370 w 408"/>
                <a:gd name="T49" fmla="*/ 333 h 380"/>
                <a:gd name="T50" fmla="*/ 174 w 408"/>
                <a:gd name="T51" fmla="*/ 162 h 380"/>
                <a:gd name="T52" fmla="*/ 262 w 408"/>
                <a:gd name="T53" fmla="*/ 176 h 380"/>
                <a:gd name="T54" fmla="*/ 205 w 408"/>
                <a:gd name="T55" fmla="*/ 72 h 380"/>
                <a:gd name="T56" fmla="*/ 233 w 408"/>
                <a:gd name="T57" fmla="*/ 105 h 380"/>
                <a:gd name="T58" fmla="*/ 281 w 408"/>
                <a:gd name="T59" fmla="*/ 146 h 380"/>
                <a:gd name="T60" fmla="*/ 277 w 408"/>
                <a:gd name="T61" fmla="*/ 131 h 380"/>
                <a:gd name="T62" fmla="*/ 288 w 408"/>
                <a:gd name="T63" fmla="*/ 180 h 380"/>
                <a:gd name="T64" fmla="*/ 288 w 408"/>
                <a:gd name="T65" fmla="*/ 190 h 380"/>
                <a:gd name="T66" fmla="*/ 315 w 408"/>
                <a:gd name="T67" fmla="*/ 213 h 380"/>
                <a:gd name="T68" fmla="*/ 279 w 408"/>
                <a:gd name="T69" fmla="*/ 292 h 380"/>
                <a:gd name="T70" fmla="*/ 239 w 408"/>
                <a:gd name="T71" fmla="*/ 288 h 380"/>
                <a:gd name="T72" fmla="*/ 255 w 408"/>
                <a:gd name="T73" fmla="*/ 287 h 380"/>
                <a:gd name="T74" fmla="*/ 274 w 408"/>
                <a:gd name="T75" fmla="*/ 259 h 380"/>
                <a:gd name="T76" fmla="*/ 267 w 408"/>
                <a:gd name="T77" fmla="*/ 256 h 380"/>
                <a:gd name="T78" fmla="*/ 244 w 408"/>
                <a:gd name="T79" fmla="*/ 271 h 380"/>
                <a:gd name="T80" fmla="*/ 219 w 408"/>
                <a:gd name="T81" fmla="*/ 239 h 380"/>
                <a:gd name="T82" fmla="*/ 245 w 408"/>
                <a:gd name="T83" fmla="*/ 240 h 380"/>
                <a:gd name="T84" fmla="*/ 270 w 408"/>
                <a:gd name="T85" fmla="*/ 236 h 380"/>
                <a:gd name="T86" fmla="*/ 245 w 408"/>
                <a:gd name="T87" fmla="*/ 222 h 380"/>
                <a:gd name="T88" fmla="*/ 221 w 408"/>
                <a:gd name="T89" fmla="*/ 357 h 380"/>
                <a:gd name="T90" fmla="*/ 282 w 408"/>
                <a:gd name="T91" fmla="*/ 356 h 380"/>
                <a:gd name="T92" fmla="*/ 335 w 408"/>
                <a:gd name="T93" fmla="*/ 353 h 380"/>
                <a:gd name="T94" fmla="*/ 260 w 408"/>
                <a:gd name="T95" fmla="*/ 372 h 380"/>
                <a:gd name="T96" fmla="*/ 172 w 408"/>
                <a:gd name="T97" fmla="*/ 319 h 380"/>
                <a:gd name="T98" fmla="*/ 87 w 408"/>
                <a:gd name="T99" fmla="*/ 238 h 380"/>
                <a:gd name="T100" fmla="*/ 107 w 408"/>
                <a:gd name="T101" fmla="*/ 292 h 380"/>
                <a:gd name="T102" fmla="*/ 138 w 408"/>
                <a:gd name="T103" fmla="*/ 298 h 380"/>
                <a:gd name="T104" fmla="*/ 163 w 408"/>
                <a:gd name="T105" fmla="*/ 298 h 380"/>
                <a:gd name="T106" fmla="*/ 174 w 408"/>
                <a:gd name="T107" fmla="*/ 293 h 380"/>
                <a:gd name="T108" fmla="*/ 169 w 408"/>
                <a:gd name="T109" fmla="*/ 263 h 380"/>
                <a:gd name="T110" fmla="*/ 178 w 408"/>
                <a:gd name="T111" fmla="*/ 247 h 380"/>
                <a:gd name="T112" fmla="*/ 115 w 408"/>
                <a:gd name="T113" fmla="*/ 223 h 380"/>
                <a:gd name="T114" fmla="*/ 66 w 408"/>
                <a:gd name="T115" fmla="*/ 265 h 380"/>
                <a:gd name="T116" fmla="*/ 65 w 408"/>
                <a:gd name="T117" fmla="*/ 242 h 380"/>
                <a:gd name="T118" fmla="*/ 11 w 408"/>
                <a:gd name="T119" fmla="*/ 161 h 380"/>
                <a:gd name="T120" fmla="*/ 11 w 408"/>
                <a:gd name="T121" fmla="*/ 157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08" h="380">
                  <a:moveTo>
                    <a:pt x="222" y="32"/>
                  </a:moveTo>
                  <a:cubicBezTo>
                    <a:pt x="227" y="30"/>
                    <a:pt x="227" y="30"/>
                    <a:pt x="227" y="30"/>
                  </a:cubicBezTo>
                  <a:cubicBezTo>
                    <a:pt x="227" y="30"/>
                    <a:pt x="233" y="28"/>
                    <a:pt x="234" y="28"/>
                  </a:cubicBezTo>
                  <a:cubicBezTo>
                    <a:pt x="235" y="28"/>
                    <a:pt x="240" y="27"/>
                    <a:pt x="241" y="26"/>
                  </a:cubicBezTo>
                  <a:cubicBezTo>
                    <a:pt x="242" y="26"/>
                    <a:pt x="245" y="24"/>
                    <a:pt x="246" y="23"/>
                  </a:cubicBezTo>
                  <a:cubicBezTo>
                    <a:pt x="247" y="23"/>
                    <a:pt x="249" y="23"/>
                    <a:pt x="251" y="21"/>
                  </a:cubicBezTo>
                  <a:cubicBezTo>
                    <a:pt x="252" y="20"/>
                    <a:pt x="253" y="17"/>
                    <a:pt x="253" y="16"/>
                  </a:cubicBezTo>
                  <a:cubicBezTo>
                    <a:pt x="253" y="15"/>
                    <a:pt x="252" y="15"/>
                    <a:pt x="251" y="12"/>
                  </a:cubicBezTo>
                  <a:cubicBezTo>
                    <a:pt x="249" y="9"/>
                    <a:pt x="247" y="7"/>
                    <a:pt x="247" y="6"/>
                  </a:cubicBezTo>
                  <a:cubicBezTo>
                    <a:pt x="246" y="4"/>
                    <a:pt x="246" y="2"/>
                    <a:pt x="247" y="2"/>
                  </a:cubicBezTo>
                  <a:cubicBezTo>
                    <a:pt x="248" y="1"/>
                    <a:pt x="251" y="0"/>
                    <a:pt x="253" y="0"/>
                  </a:cubicBezTo>
                  <a:cubicBezTo>
                    <a:pt x="255" y="1"/>
                    <a:pt x="260" y="2"/>
                    <a:pt x="261" y="2"/>
                  </a:cubicBezTo>
                  <a:cubicBezTo>
                    <a:pt x="262" y="2"/>
                    <a:pt x="267" y="5"/>
                    <a:pt x="267" y="5"/>
                  </a:cubicBezTo>
                  <a:cubicBezTo>
                    <a:pt x="267" y="5"/>
                    <a:pt x="269" y="10"/>
                    <a:pt x="269" y="11"/>
                  </a:cubicBezTo>
                  <a:cubicBezTo>
                    <a:pt x="269" y="12"/>
                    <a:pt x="274" y="18"/>
                    <a:pt x="272" y="18"/>
                  </a:cubicBezTo>
                  <a:cubicBezTo>
                    <a:pt x="271" y="18"/>
                    <a:pt x="267" y="19"/>
                    <a:pt x="267" y="19"/>
                  </a:cubicBezTo>
                  <a:cubicBezTo>
                    <a:pt x="265" y="22"/>
                    <a:pt x="265" y="22"/>
                    <a:pt x="265" y="22"/>
                  </a:cubicBezTo>
                  <a:cubicBezTo>
                    <a:pt x="265" y="22"/>
                    <a:pt x="263" y="26"/>
                    <a:pt x="263" y="27"/>
                  </a:cubicBezTo>
                  <a:cubicBezTo>
                    <a:pt x="263" y="28"/>
                    <a:pt x="262" y="33"/>
                    <a:pt x="262" y="33"/>
                  </a:cubicBezTo>
                  <a:cubicBezTo>
                    <a:pt x="267" y="44"/>
                    <a:pt x="267" y="44"/>
                    <a:pt x="267" y="44"/>
                  </a:cubicBezTo>
                  <a:cubicBezTo>
                    <a:pt x="262" y="51"/>
                    <a:pt x="262" y="51"/>
                    <a:pt x="262" y="51"/>
                  </a:cubicBezTo>
                  <a:cubicBezTo>
                    <a:pt x="258" y="55"/>
                    <a:pt x="258" y="55"/>
                    <a:pt x="258" y="55"/>
                  </a:cubicBezTo>
                  <a:cubicBezTo>
                    <a:pt x="258" y="55"/>
                    <a:pt x="252" y="55"/>
                    <a:pt x="252" y="54"/>
                  </a:cubicBezTo>
                  <a:cubicBezTo>
                    <a:pt x="252" y="53"/>
                    <a:pt x="248" y="51"/>
                    <a:pt x="248" y="51"/>
                  </a:cubicBezTo>
                  <a:cubicBezTo>
                    <a:pt x="248" y="51"/>
                    <a:pt x="242" y="52"/>
                    <a:pt x="241" y="53"/>
                  </a:cubicBezTo>
                  <a:cubicBezTo>
                    <a:pt x="240" y="53"/>
                    <a:pt x="226" y="54"/>
                    <a:pt x="226" y="54"/>
                  </a:cubicBezTo>
                  <a:cubicBezTo>
                    <a:pt x="226" y="54"/>
                    <a:pt x="223" y="53"/>
                    <a:pt x="222" y="53"/>
                  </a:cubicBezTo>
                  <a:cubicBezTo>
                    <a:pt x="221" y="53"/>
                    <a:pt x="216" y="53"/>
                    <a:pt x="216" y="53"/>
                  </a:cubicBezTo>
                  <a:cubicBezTo>
                    <a:pt x="215" y="49"/>
                    <a:pt x="215" y="49"/>
                    <a:pt x="215" y="49"/>
                  </a:cubicBezTo>
                  <a:cubicBezTo>
                    <a:pt x="211" y="50"/>
                    <a:pt x="211" y="50"/>
                    <a:pt x="211" y="50"/>
                  </a:cubicBezTo>
                  <a:cubicBezTo>
                    <a:pt x="210" y="54"/>
                    <a:pt x="210" y="54"/>
                    <a:pt x="210" y="54"/>
                  </a:cubicBezTo>
                  <a:cubicBezTo>
                    <a:pt x="205" y="57"/>
                    <a:pt x="205" y="57"/>
                    <a:pt x="205" y="57"/>
                  </a:cubicBezTo>
                  <a:cubicBezTo>
                    <a:pt x="200" y="60"/>
                    <a:pt x="200" y="60"/>
                    <a:pt x="200" y="60"/>
                  </a:cubicBezTo>
                  <a:cubicBezTo>
                    <a:pt x="190" y="60"/>
                    <a:pt x="190" y="60"/>
                    <a:pt x="190" y="60"/>
                  </a:cubicBezTo>
                  <a:cubicBezTo>
                    <a:pt x="184" y="60"/>
                    <a:pt x="184" y="60"/>
                    <a:pt x="184" y="60"/>
                  </a:cubicBezTo>
                  <a:cubicBezTo>
                    <a:pt x="184" y="62"/>
                    <a:pt x="184" y="62"/>
                    <a:pt x="184" y="62"/>
                  </a:cubicBezTo>
                  <a:cubicBezTo>
                    <a:pt x="181" y="68"/>
                    <a:pt x="181" y="68"/>
                    <a:pt x="181" y="68"/>
                  </a:cubicBezTo>
                  <a:cubicBezTo>
                    <a:pt x="177" y="71"/>
                    <a:pt x="177" y="71"/>
                    <a:pt x="177" y="71"/>
                  </a:cubicBezTo>
                  <a:cubicBezTo>
                    <a:pt x="177" y="71"/>
                    <a:pt x="171" y="73"/>
                    <a:pt x="170" y="74"/>
                  </a:cubicBezTo>
                  <a:cubicBezTo>
                    <a:pt x="170" y="74"/>
                    <a:pt x="166" y="73"/>
                    <a:pt x="166" y="73"/>
                  </a:cubicBezTo>
                  <a:cubicBezTo>
                    <a:pt x="161" y="76"/>
                    <a:pt x="161" y="76"/>
                    <a:pt x="161" y="76"/>
                  </a:cubicBezTo>
                  <a:cubicBezTo>
                    <a:pt x="160" y="79"/>
                    <a:pt x="160" y="79"/>
                    <a:pt x="160" y="79"/>
                  </a:cubicBezTo>
                  <a:cubicBezTo>
                    <a:pt x="162" y="81"/>
                    <a:pt x="162" y="81"/>
                    <a:pt x="162" y="81"/>
                  </a:cubicBezTo>
                  <a:cubicBezTo>
                    <a:pt x="166" y="83"/>
                    <a:pt x="166" y="83"/>
                    <a:pt x="166" y="83"/>
                  </a:cubicBezTo>
                  <a:cubicBezTo>
                    <a:pt x="166" y="83"/>
                    <a:pt x="169" y="84"/>
                    <a:pt x="169" y="85"/>
                  </a:cubicBezTo>
                  <a:cubicBezTo>
                    <a:pt x="169" y="85"/>
                    <a:pt x="168" y="87"/>
                    <a:pt x="168" y="87"/>
                  </a:cubicBezTo>
                  <a:cubicBezTo>
                    <a:pt x="168" y="92"/>
                    <a:pt x="168" y="92"/>
                    <a:pt x="168" y="92"/>
                  </a:cubicBezTo>
                  <a:cubicBezTo>
                    <a:pt x="168" y="92"/>
                    <a:pt x="171" y="93"/>
                    <a:pt x="172" y="93"/>
                  </a:cubicBezTo>
                  <a:cubicBezTo>
                    <a:pt x="172" y="93"/>
                    <a:pt x="175" y="91"/>
                    <a:pt x="175" y="91"/>
                  </a:cubicBezTo>
                  <a:cubicBezTo>
                    <a:pt x="175" y="90"/>
                    <a:pt x="176" y="89"/>
                    <a:pt x="176" y="89"/>
                  </a:cubicBezTo>
                  <a:cubicBezTo>
                    <a:pt x="178" y="91"/>
                    <a:pt x="178" y="91"/>
                    <a:pt x="178" y="91"/>
                  </a:cubicBezTo>
                  <a:cubicBezTo>
                    <a:pt x="178" y="91"/>
                    <a:pt x="179" y="93"/>
                    <a:pt x="180" y="93"/>
                  </a:cubicBezTo>
                  <a:cubicBezTo>
                    <a:pt x="180" y="93"/>
                    <a:pt x="183" y="93"/>
                    <a:pt x="183" y="93"/>
                  </a:cubicBezTo>
                  <a:cubicBezTo>
                    <a:pt x="187" y="95"/>
                    <a:pt x="187" y="95"/>
                    <a:pt x="187" y="95"/>
                  </a:cubicBezTo>
                  <a:cubicBezTo>
                    <a:pt x="192" y="99"/>
                    <a:pt x="192" y="99"/>
                    <a:pt x="192" y="99"/>
                  </a:cubicBezTo>
                  <a:cubicBezTo>
                    <a:pt x="192" y="99"/>
                    <a:pt x="196" y="101"/>
                    <a:pt x="195" y="102"/>
                  </a:cubicBezTo>
                  <a:cubicBezTo>
                    <a:pt x="193" y="103"/>
                    <a:pt x="191" y="104"/>
                    <a:pt x="190" y="104"/>
                  </a:cubicBezTo>
                  <a:cubicBezTo>
                    <a:pt x="190" y="104"/>
                    <a:pt x="188" y="103"/>
                    <a:pt x="188" y="102"/>
                  </a:cubicBezTo>
                  <a:cubicBezTo>
                    <a:pt x="188" y="100"/>
                    <a:pt x="187" y="99"/>
                    <a:pt x="186" y="99"/>
                  </a:cubicBezTo>
                  <a:cubicBezTo>
                    <a:pt x="185" y="99"/>
                    <a:pt x="183" y="97"/>
                    <a:pt x="183" y="97"/>
                  </a:cubicBezTo>
                  <a:cubicBezTo>
                    <a:pt x="182" y="97"/>
                    <a:pt x="180" y="97"/>
                    <a:pt x="179" y="98"/>
                  </a:cubicBezTo>
                  <a:cubicBezTo>
                    <a:pt x="178" y="98"/>
                    <a:pt x="176" y="98"/>
                    <a:pt x="176" y="97"/>
                  </a:cubicBezTo>
                  <a:cubicBezTo>
                    <a:pt x="175" y="97"/>
                    <a:pt x="174" y="94"/>
                    <a:pt x="174" y="94"/>
                  </a:cubicBezTo>
                  <a:cubicBezTo>
                    <a:pt x="169" y="93"/>
                    <a:pt x="169" y="93"/>
                    <a:pt x="169" y="93"/>
                  </a:cubicBezTo>
                  <a:cubicBezTo>
                    <a:pt x="169" y="93"/>
                    <a:pt x="168" y="94"/>
                    <a:pt x="168" y="95"/>
                  </a:cubicBezTo>
                  <a:cubicBezTo>
                    <a:pt x="168" y="95"/>
                    <a:pt x="166" y="97"/>
                    <a:pt x="166" y="97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5" y="100"/>
                    <a:pt x="165" y="100"/>
                    <a:pt x="165" y="10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71" y="105"/>
                    <a:pt x="171" y="105"/>
                    <a:pt x="171" y="105"/>
                  </a:cubicBezTo>
                  <a:cubicBezTo>
                    <a:pt x="171" y="105"/>
                    <a:pt x="176" y="106"/>
                    <a:pt x="176" y="106"/>
                  </a:cubicBezTo>
                  <a:cubicBezTo>
                    <a:pt x="177" y="106"/>
                    <a:pt x="179" y="109"/>
                    <a:pt x="179" y="109"/>
                  </a:cubicBezTo>
                  <a:cubicBezTo>
                    <a:pt x="179" y="112"/>
                    <a:pt x="179" y="112"/>
                    <a:pt x="179" y="112"/>
                  </a:cubicBezTo>
                  <a:cubicBezTo>
                    <a:pt x="178" y="115"/>
                    <a:pt x="178" y="115"/>
                    <a:pt x="178" y="115"/>
                  </a:cubicBezTo>
                  <a:cubicBezTo>
                    <a:pt x="178" y="115"/>
                    <a:pt x="178" y="117"/>
                    <a:pt x="176" y="116"/>
                  </a:cubicBezTo>
                  <a:cubicBezTo>
                    <a:pt x="174" y="115"/>
                    <a:pt x="173" y="114"/>
                    <a:pt x="173" y="114"/>
                  </a:cubicBezTo>
                  <a:cubicBezTo>
                    <a:pt x="170" y="113"/>
                    <a:pt x="170" y="113"/>
                    <a:pt x="170" y="113"/>
                  </a:cubicBezTo>
                  <a:cubicBezTo>
                    <a:pt x="169" y="109"/>
                    <a:pt x="169" y="109"/>
                    <a:pt x="169" y="109"/>
                  </a:cubicBezTo>
                  <a:cubicBezTo>
                    <a:pt x="169" y="109"/>
                    <a:pt x="167" y="107"/>
                    <a:pt x="167" y="107"/>
                  </a:cubicBezTo>
                  <a:cubicBezTo>
                    <a:pt x="166" y="107"/>
                    <a:pt x="161" y="104"/>
                    <a:pt x="161" y="104"/>
                  </a:cubicBezTo>
                  <a:cubicBezTo>
                    <a:pt x="155" y="104"/>
                    <a:pt x="155" y="104"/>
                    <a:pt x="155" y="104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50" y="107"/>
                    <a:pt x="150" y="107"/>
                    <a:pt x="150" y="107"/>
                  </a:cubicBezTo>
                  <a:cubicBezTo>
                    <a:pt x="150" y="107"/>
                    <a:pt x="150" y="109"/>
                    <a:pt x="151" y="109"/>
                  </a:cubicBezTo>
                  <a:cubicBezTo>
                    <a:pt x="151" y="110"/>
                    <a:pt x="154" y="112"/>
                    <a:pt x="154" y="112"/>
                  </a:cubicBezTo>
                  <a:cubicBezTo>
                    <a:pt x="154" y="112"/>
                    <a:pt x="156" y="112"/>
                    <a:pt x="156" y="113"/>
                  </a:cubicBezTo>
                  <a:cubicBezTo>
                    <a:pt x="157" y="114"/>
                    <a:pt x="159" y="116"/>
                    <a:pt x="159" y="116"/>
                  </a:cubicBezTo>
                  <a:cubicBezTo>
                    <a:pt x="159" y="116"/>
                    <a:pt x="160" y="116"/>
                    <a:pt x="161" y="116"/>
                  </a:cubicBezTo>
                  <a:cubicBezTo>
                    <a:pt x="163" y="116"/>
                    <a:pt x="165" y="117"/>
                    <a:pt x="165" y="117"/>
                  </a:cubicBezTo>
                  <a:cubicBezTo>
                    <a:pt x="168" y="118"/>
                    <a:pt x="168" y="118"/>
                    <a:pt x="168" y="118"/>
                  </a:cubicBezTo>
                  <a:cubicBezTo>
                    <a:pt x="169" y="119"/>
                    <a:pt x="169" y="119"/>
                    <a:pt x="169" y="119"/>
                  </a:cubicBezTo>
                  <a:cubicBezTo>
                    <a:pt x="169" y="119"/>
                    <a:pt x="166" y="120"/>
                    <a:pt x="165" y="120"/>
                  </a:cubicBezTo>
                  <a:cubicBezTo>
                    <a:pt x="164" y="121"/>
                    <a:pt x="161" y="121"/>
                    <a:pt x="161" y="121"/>
                  </a:cubicBezTo>
                  <a:cubicBezTo>
                    <a:pt x="161" y="121"/>
                    <a:pt x="159" y="119"/>
                    <a:pt x="158" y="119"/>
                  </a:cubicBezTo>
                  <a:cubicBezTo>
                    <a:pt x="158" y="119"/>
                    <a:pt x="155" y="120"/>
                    <a:pt x="155" y="120"/>
                  </a:cubicBezTo>
                  <a:cubicBezTo>
                    <a:pt x="155" y="120"/>
                    <a:pt x="153" y="122"/>
                    <a:pt x="152" y="120"/>
                  </a:cubicBezTo>
                  <a:cubicBezTo>
                    <a:pt x="151" y="118"/>
                    <a:pt x="150" y="116"/>
                    <a:pt x="150" y="116"/>
                  </a:cubicBezTo>
                  <a:cubicBezTo>
                    <a:pt x="150" y="114"/>
                    <a:pt x="150" y="114"/>
                    <a:pt x="150" y="114"/>
                  </a:cubicBezTo>
                  <a:cubicBezTo>
                    <a:pt x="150" y="111"/>
                    <a:pt x="150" y="111"/>
                    <a:pt x="150" y="111"/>
                  </a:cubicBezTo>
                  <a:cubicBezTo>
                    <a:pt x="149" y="108"/>
                    <a:pt x="149" y="108"/>
                    <a:pt x="149" y="108"/>
                  </a:cubicBezTo>
                  <a:cubicBezTo>
                    <a:pt x="145" y="106"/>
                    <a:pt x="145" y="106"/>
                    <a:pt x="145" y="106"/>
                  </a:cubicBezTo>
                  <a:cubicBezTo>
                    <a:pt x="140" y="106"/>
                    <a:pt x="140" y="106"/>
                    <a:pt x="140" y="106"/>
                  </a:cubicBezTo>
                  <a:cubicBezTo>
                    <a:pt x="135" y="103"/>
                    <a:pt x="135" y="103"/>
                    <a:pt x="135" y="103"/>
                  </a:cubicBezTo>
                  <a:cubicBezTo>
                    <a:pt x="129" y="101"/>
                    <a:pt x="129" y="101"/>
                    <a:pt x="129" y="101"/>
                  </a:cubicBezTo>
                  <a:cubicBezTo>
                    <a:pt x="127" y="97"/>
                    <a:pt x="127" y="97"/>
                    <a:pt x="127" y="97"/>
                  </a:cubicBezTo>
                  <a:cubicBezTo>
                    <a:pt x="131" y="94"/>
                    <a:pt x="131" y="94"/>
                    <a:pt x="131" y="94"/>
                  </a:cubicBezTo>
                  <a:cubicBezTo>
                    <a:pt x="130" y="91"/>
                    <a:pt x="130" y="91"/>
                    <a:pt x="130" y="91"/>
                  </a:cubicBezTo>
                  <a:cubicBezTo>
                    <a:pt x="128" y="89"/>
                    <a:pt x="128" y="89"/>
                    <a:pt x="128" y="89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3" y="95"/>
                    <a:pt x="123" y="95"/>
                    <a:pt x="123" y="95"/>
                  </a:cubicBezTo>
                  <a:cubicBezTo>
                    <a:pt x="118" y="97"/>
                    <a:pt x="118" y="97"/>
                    <a:pt x="118" y="97"/>
                  </a:cubicBezTo>
                  <a:cubicBezTo>
                    <a:pt x="116" y="101"/>
                    <a:pt x="116" y="101"/>
                    <a:pt x="116" y="101"/>
                  </a:cubicBezTo>
                  <a:cubicBezTo>
                    <a:pt x="119" y="104"/>
                    <a:pt x="119" y="104"/>
                    <a:pt x="119" y="104"/>
                  </a:cubicBezTo>
                  <a:cubicBezTo>
                    <a:pt x="119" y="109"/>
                    <a:pt x="119" y="109"/>
                    <a:pt x="119" y="109"/>
                  </a:cubicBezTo>
                  <a:cubicBezTo>
                    <a:pt x="119" y="109"/>
                    <a:pt x="118" y="114"/>
                    <a:pt x="119" y="115"/>
                  </a:cubicBezTo>
                  <a:cubicBezTo>
                    <a:pt x="119" y="115"/>
                    <a:pt x="118" y="118"/>
                    <a:pt x="118" y="120"/>
                  </a:cubicBezTo>
                  <a:cubicBezTo>
                    <a:pt x="119" y="121"/>
                    <a:pt x="119" y="122"/>
                    <a:pt x="121" y="123"/>
                  </a:cubicBezTo>
                  <a:cubicBezTo>
                    <a:pt x="122" y="124"/>
                    <a:pt x="122" y="124"/>
                    <a:pt x="124" y="125"/>
                  </a:cubicBezTo>
                  <a:cubicBezTo>
                    <a:pt x="126" y="126"/>
                    <a:pt x="127" y="127"/>
                    <a:pt x="127" y="127"/>
                  </a:cubicBezTo>
                  <a:cubicBezTo>
                    <a:pt x="129" y="131"/>
                    <a:pt x="129" y="131"/>
                    <a:pt x="129" y="131"/>
                  </a:cubicBezTo>
                  <a:cubicBezTo>
                    <a:pt x="129" y="131"/>
                    <a:pt x="130" y="132"/>
                    <a:pt x="131" y="132"/>
                  </a:cubicBezTo>
                  <a:cubicBezTo>
                    <a:pt x="132" y="133"/>
                    <a:pt x="135" y="134"/>
                    <a:pt x="135" y="135"/>
                  </a:cubicBezTo>
                  <a:cubicBezTo>
                    <a:pt x="135" y="137"/>
                    <a:pt x="136" y="139"/>
                    <a:pt x="136" y="139"/>
                  </a:cubicBezTo>
                  <a:cubicBezTo>
                    <a:pt x="136" y="139"/>
                    <a:pt x="137" y="141"/>
                    <a:pt x="137" y="141"/>
                  </a:cubicBezTo>
                  <a:cubicBezTo>
                    <a:pt x="138" y="142"/>
                    <a:pt x="139" y="141"/>
                    <a:pt x="139" y="142"/>
                  </a:cubicBezTo>
                  <a:cubicBezTo>
                    <a:pt x="140" y="143"/>
                    <a:pt x="139" y="144"/>
                    <a:pt x="141" y="145"/>
                  </a:cubicBezTo>
                  <a:cubicBezTo>
                    <a:pt x="142" y="147"/>
                    <a:pt x="144" y="148"/>
                    <a:pt x="144" y="148"/>
                  </a:cubicBezTo>
                  <a:cubicBezTo>
                    <a:pt x="145" y="148"/>
                    <a:pt x="147" y="149"/>
                    <a:pt x="147" y="149"/>
                  </a:cubicBezTo>
                  <a:cubicBezTo>
                    <a:pt x="153" y="153"/>
                    <a:pt x="153" y="153"/>
                    <a:pt x="153" y="153"/>
                  </a:cubicBezTo>
                  <a:cubicBezTo>
                    <a:pt x="157" y="158"/>
                    <a:pt x="157" y="158"/>
                    <a:pt x="157" y="158"/>
                  </a:cubicBezTo>
                  <a:cubicBezTo>
                    <a:pt x="160" y="161"/>
                    <a:pt x="160" y="161"/>
                    <a:pt x="160" y="161"/>
                  </a:cubicBezTo>
                  <a:cubicBezTo>
                    <a:pt x="159" y="165"/>
                    <a:pt x="159" y="165"/>
                    <a:pt x="159" y="165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8" y="167"/>
                    <a:pt x="156" y="168"/>
                    <a:pt x="155" y="168"/>
                  </a:cubicBezTo>
                  <a:cubicBezTo>
                    <a:pt x="155" y="168"/>
                    <a:pt x="153" y="169"/>
                    <a:pt x="153" y="169"/>
                  </a:cubicBezTo>
                  <a:cubicBezTo>
                    <a:pt x="153" y="169"/>
                    <a:pt x="152" y="168"/>
                    <a:pt x="152" y="168"/>
                  </a:cubicBezTo>
                  <a:cubicBezTo>
                    <a:pt x="153" y="167"/>
                    <a:pt x="156" y="166"/>
                    <a:pt x="156" y="166"/>
                  </a:cubicBezTo>
                  <a:cubicBezTo>
                    <a:pt x="156" y="166"/>
                    <a:pt x="156" y="163"/>
                    <a:pt x="155" y="163"/>
                  </a:cubicBezTo>
                  <a:cubicBezTo>
                    <a:pt x="154" y="162"/>
                    <a:pt x="151" y="160"/>
                    <a:pt x="151" y="160"/>
                  </a:cubicBezTo>
                  <a:cubicBezTo>
                    <a:pt x="149" y="158"/>
                    <a:pt x="149" y="158"/>
                    <a:pt x="149" y="158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58"/>
                    <a:pt x="144" y="158"/>
                    <a:pt x="144" y="159"/>
                  </a:cubicBezTo>
                  <a:cubicBezTo>
                    <a:pt x="143" y="160"/>
                    <a:pt x="140" y="162"/>
                    <a:pt x="140" y="162"/>
                  </a:cubicBezTo>
                  <a:cubicBezTo>
                    <a:pt x="138" y="166"/>
                    <a:pt x="138" y="166"/>
                    <a:pt x="138" y="166"/>
                  </a:cubicBezTo>
                  <a:cubicBezTo>
                    <a:pt x="143" y="167"/>
                    <a:pt x="143" y="167"/>
                    <a:pt x="143" y="167"/>
                  </a:cubicBezTo>
                  <a:cubicBezTo>
                    <a:pt x="143" y="167"/>
                    <a:pt x="145" y="169"/>
                    <a:pt x="145" y="169"/>
                  </a:cubicBezTo>
                  <a:cubicBezTo>
                    <a:pt x="145" y="170"/>
                    <a:pt x="147" y="172"/>
                    <a:pt x="147" y="172"/>
                  </a:cubicBezTo>
                  <a:cubicBezTo>
                    <a:pt x="149" y="173"/>
                    <a:pt x="149" y="173"/>
                    <a:pt x="149" y="173"/>
                  </a:cubicBezTo>
                  <a:cubicBezTo>
                    <a:pt x="149" y="175"/>
                    <a:pt x="149" y="175"/>
                    <a:pt x="149" y="175"/>
                  </a:cubicBezTo>
                  <a:cubicBezTo>
                    <a:pt x="148" y="178"/>
                    <a:pt x="148" y="178"/>
                    <a:pt x="148" y="178"/>
                  </a:cubicBezTo>
                  <a:cubicBezTo>
                    <a:pt x="145" y="182"/>
                    <a:pt x="145" y="182"/>
                    <a:pt x="145" y="182"/>
                  </a:cubicBezTo>
                  <a:cubicBezTo>
                    <a:pt x="145" y="182"/>
                    <a:pt x="143" y="183"/>
                    <a:pt x="143" y="183"/>
                  </a:cubicBezTo>
                  <a:cubicBezTo>
                    <a:pt x="142" y="183"/>
                    <a:pt x="140" y="185"/>
                    <a:pt x="140" y="185"/>
                  </a:cubicBezTo>
                  <a:cubicBezTo>
                    <a:pt x="140" y="185"/>
                    <a:pt x="139" y="185"/>
                    <a:pt x="139" y="185"/>
                  </a:cubicBezTo>
                  <a:cubicBezTo>
                    <a:pt x="138" y="185"/>
                    <a:pt x="136" y="184"/>
                    <a:pt x="135" y="184"/>
                  </a:cubicBezTo>
                  <a:cubicBezTo>
                    <a:pt x="135" y="184"/>
                    <a:pt x="133" y="185"/>
                    <a:pt x="133" y="185"/>
                  </a:cubicBezTo>
                  <a:cubicBezTo>
                    <a:pt x="133" y="185"/>
                    <a:pt x="130" y="187"/>
                    <a:pt x="134" y="188"/>
                  </a:cubicBezTo>
                  <a:cubicBezTo>
                    <a:pt x="138" y="188"/>
                    <a:pt x="139" y="188"/>
                    <a:pt x="140" y="188"/>
                  </a:cubicBezTo>
                  <a:cubicBezTo>
                    <a:pt x="140" y="188"/>
                    <a:pt x="144" y="188"/>
                    <a:pt x="144" y="188"/>
                  </a:cubicBezTo>
                  <a:cubicBezTo>
                    <a:pt x="144" y="188"/>
                    <a:pt x="145" y="188"/>
                    <a:pt x="146" y="189"/>
                  </a:cubicBezTo>
                  <a:cubicBezTo>
                    <a:pt x="148" y="189"/>
                    <a:pt x="149" y="189"/>
                    <a:pt x="150" y="190"/>
                  </a:cubicBezTo>
                  <a:cubicBezTo>
                    <a:pt x="151" y="190"/>
                    <a:pt x="152" y="191"/>
                    <a:pt x="152" y="191"/>
                  </a:cubicBezTo>
                  <a:cubicBezTo>
                    <a:pt x="152" y="192"/>
                    <a:pt x="152" y="192"/>
                    <a:pt x="153" y="192"/>
                  </a:cubicBezTo>
                  <a:cubicBezTo>
                    <a:pt x="154" y="192"/>
                    <a:pt x="155" y="193"/>
                    <a:pt x="155" y="193"/>
                  </a:cubicBezTo>
                  <a:cubicBezTo>
                    <a:pt x="156" y="193"/>
                    <a:pt x="156" y="193"/>
                    <a:pt x="156" y="193"/>
                  </a:cubicBezTo>
                  <a:cubicBezTo>
                    <a:pt x="156" y="193"/>
                    <a:pt x="157" y="193"/>
                    <a:pt x="158" y="193"/>
                  </a:cubicBezTo>
                  <a:cubicBezTo>
                    <a:pt x="159" y="193"/>
                    <a:pt x="159" y="192"/>
                    <a:pt x="160" y="192"/>
                  </a:cubicBezTo>
                  <a:cubicBezTo>
                    <a:pt x="161" y="192"/>
                    <a:pt x="164" y="192"/>
                    <a:pt x="164" y="192"/>
                  </a:cubicBezTo>
                  <a:cubicBezTo>
                    <a:pt x="166" y="196"/>
                    <a:pt x="166" y="196"/>
                    <a:pt x="166" y="196"/>
                  </a:cubicBezTo>
                  <a:cubicBezTo>
                    <a:pt x="166" y="196"/>
                    <a:pt x="166" y="197"/>
                    <a:pt x="167" y="197"/>
                  </a:cubicBezTo>
                  <a:cubicBezTo>
                    <a:pt x="167" y="198"/>
                    <a:pt x="169" y="199"/>
                    <a:pt x="170" y="199"/>
                  </a:cubicBezTo>
                  <a:cubicBezTo>
                    <a:pt x="171" y="199"/>
                    <a:pt x="179" y="197"/>
                    <a:pt x="179" y="197"/>
                  </a:cubicBezTo>
                  <a:cubicBezTo>
                    <a:pt x="175" y="194"/>
                    <a:pt x="175" y="194"/>
                    <a:pt x="175" y="194"/>
                  </a:cubicBezTo>
                  <a:cubicBezTo>
                    <a:pt x="175" y="194"/>
                    <a:pt x="173" y="192"/>
                    <a:pt x="172" y="191"/>
                  </a:cubicBezTo>
                  <a:cubicBezTo>
                    <a:pt x="172" y="190"/>
                    <a:pt x="167" y="187"/>
                    <a:pt x="167" y="187"/>
                  </a:cubicBezTo>
                  <a:cubicBezTo>
                    <a:pt x="162" y="186"/>
                    <a:pt x="162" y="186"/>
                    <a:pt x="162" y="186"/>
                  </a:cubicBezTo>
                  <a:cubicBezTo>
                    <a:pt x="156" y="183"/>
                    <a:pt x="156" y="183"/>
                    <a:pt x="156" y="183"/>
                  </a:cubicBezTo>
                  <a:cubicBezTo>
                    <a:pt x="150" y="181"/>
                    <a:pt x="150" y="181"/>
                    <a:pt x="150" y="181"/>
                  </a:cubicBezTo>
                  <a:cubicBezTo>
                    <a:pt x="150" y="181"/>
                    <a:pt x="152" y="177"/>
                    <a:pt x="153" y="176"/>
                  </a:cubicBezTo>
                  <a:cubicBezTo>
                    <a:pt x="153" y="175"/>
                    <a:pt x="153" y="172"/>
                    <a:pt x="154" y="172"/>
                  </a:cubicBezTo>
                  <a:cubicBezTo>
                    <a:pt x="155" y="173"/>
                    <a:pt x="157" y="173"/>
                    <a:pt x="158" y="173"/>
                  </a:cubicBezTo>
                  <a:cubicBezTo>
                    <a:pt x="159" y="173"/>
                    <a:pt x="161" y="172"/>
                    <a:pt x="162" y="172"/>
                  </a:cubicBezTo>
                  <a:cubicBezTo>
                    <a:pt x="163" y="172"/>
                    <a:pt x="165" y="173"/>
                    <a:pt x="165" y="173"/>
                  </a:cubicBezTo>
                  <a:cubicBezTo>
                    <a:pt x="165" y="173"/>
                    <a:pt x="166" y="175"/>
                    <a:pt x="166" y="176"/>
                  </a:cubicBezTo>
                  <a:cubicBezTo>
                    <a:pt x="167" y="176"/>
                    <a:pt x="167" y="178"/>
                    <a:pt x="168" y="179"/>
                  </a:cubicBezTo>
                  <a:cubicBezTo>
                    <a:pt x="169" y="179"/>
                    <a:pt x="174" y="181"/>
                    <a:pt x="174" y="181"/>
                  </a:cubicBezTo>
                  <a:cubicBezTo>
                    <a:pt x="174" y="181"/>
                    <a:pt x="180" y="183"/>
                    <a:pt x="180" y="183"/>
                  </a:cubicBezTo>
                  <a:cubicBezTo>
                    <a:pt x="181" y="183"/>
                    <a:pt x="183" y="183"/>
                    <a:pt x="183" y="183"/>
                  </a:cubicBezTo>
                  <a:cubicBezTo>
                    <a:pt x="186" y="186"/>
                    <a:pt x="186" y="186"/>
                    <a:pt x="186" y="186"/>
                  </a:cubicBezTo>
                  <a:cubicBezTo>
                    <a:pt x="192" y="185"/>
                    <a:pt x="192" y="185"/>
                    <a:pt x="192" y="185"/>
                  </a:cubicBezTo>
                  <a:cubicBezTo>
                    <a:pt x="198" y="184"/>
                    <a:pt x="198" y="184"/>
                    <a:pt x="198" y="184"/>
                  </a:cubicBezTo>
                  <a:cubicBezTo>
                    <a:pt x="199" y="186"/>
                    <a:pt x="199" y="186"/>
                    <a:pt x="199" y="186"/>
                  </a:cubicBezTo>
                  <a:cubicBezTo>
                    <a:pt x="199" y="186"/>
                    <a:pt x="202" y="188"/>
                    <a:pt x="202" y="188"/>
                  </a:cubicBezTo>
                  <a:cubicBezTo>
                    <a:pt x="202" y="189"/>
                    <a:pt x="204" y="193"/>
                    <a:pt x="204" y="193"/>
                  </a:cubicBezTo>
                  <a:cubicBezTo>
                    <a:pt x="204" y="193"/>
                    <a:pt x="204" y="196"/>
                    <a:pt x="204" y="196"/>
                  </a:cubicBezTo>
                  <a:cubicBezTo>
                    <a:pt x="204" y="197"/>
                    <a:pt x="206" y="201"/>
                    <a:pt x="206" y="201"/>
                  </a:cubicBezTo>
                  <a:cubicBezTo>
                    <a:pt x="207" y="202"/>
                    <a:pt x="211" y="206"/>
                    <a:pt x="211" y="207"/>
                  </a:cubicBezTo>
                  <a:cubicBezTo>
                    <a:pt x="211" y="207"/>
                    <a:pt x="213" y="210"/>
                    <a:pt x="214" y="210"/>
                  </a:cubicBezTo>
                  <a:cubicBezTo>
                    <a:pt x="214" y="210"/>
                    <a:pt x="215" y="209"/>
                    <a:pt x="215" y="209"/>
                  </a:cubicBezTo>
                  <a:cubicBezTo>
                    <a:pt x="216" y="209"/>
                    <a:pt x="219" y="207"/>
                    <a:pt x="219" y="207"/>
                  </a:cubicBezTo>
                  <a:cubicBezTo>
                    <a:pt x="219" y="207"/>
                    <a:pt x="222" y="207"/>
                    <a:pt x="222" y="208"/>
                  </a:cubicBezTo>
                  <a:cubicBezTo>
                    <a:pt x="222" y="209"/>
                    <a:pt x="226" y="212"/>
                    <a:pt x="226" y="212"/>
                  </a:cubicBezTo>
                  <a:cubicBezTo>
                    <a:pt x="226" y="212"/>
                    <a:pt x="227" y="216"/>
                    <a:pt x="227" y="216"/>
                  </a:cubicBezTo>
                  <a:cubicBezTo>
                    <a:pt x="226" y="217"/>
                    <a:pt x="223" y="218"/>
                    <a:pt x="223" y="219"/>
                  </a:cubicBezTo>
                  <a:cubicBezTo>
                    <a:pt x="222" y="219"/>
                    <a:pt x="219" y="219"/>
                    <a:pt x="219" y="219"/>
                  </a:cubicBezTo>
                  <a:cubicBezTo>
                    <a:pt x="218" y="220"/>
                    <a:pt x="214" y="221"/>
                    <a:pt x="214" y="221"/>
                  </a:cubicBezTo>
                  <a:cubicBezTo>
                    <a:pt x="214" y="217"/>
                    <a:pt x="214" y="217"/>
                    <a:pt x="214" y="217"/>
                  </a:cubicBezTo>
                  <a:cubicBezTo>
                    <a:pt x="214" y="217"/>
                    <a:pt x="214" y="216"/>
                    <a:pt x="213" y="216"/>
                  </a:cubicBezTo>
                  <a:cubicBezTo>
                    <a:pt x="213" y="216"/>
                    <a:pt x="207" y="214"/>
                    <a:pt x="207" y="214"/>
                  </a:cubicBezTo>
                  <a:cubicBezTo>
                    <a:pt x="206" y="209"/>
                    <a:pt x="206" y="209"/>
                    <a:pt x="206" y="209"/>
                  </a:cubicBezTo>
                  <a:cubicBezTo>
                    <a:pt x="203" y="206"/>
                    <a:pt x="203" y="206"/>
                    <a:pt x="203" y="206"/>
                  </a:cubicBezTo>
                  <a:cubicBezTo>
                    <a:pt x="200" y="204"/>
                    <a:pt x="200" y="204"/>
                    <a:pt x="200" y="204"/>
                  </a:cubicBezTo>
                  <a:cubicBezTo>
                    <a:pt x="198" y="201"/>
                    <a:pt x="198" y="201"/>
                    <a:pt x="198" y="201"/>
                  </a:cubicBezTo>
                  <a:cubicBezTo>
                    <a:pt x="194" y="201"/>
                    <a:pt x="194" y="201"/>
                    <a:pt x="194" y="201"/>
                  </a:cubicBezTo>
                  <a:cubicBezTo>
                    <a:pt x="194" y="201"/>
                    <a:pt x="192" y="202"/>
                    <a:pt x="192" y="202"/>
                  </a:cubicBezTo>
                  <a:cubicBezTo>
                    <a:pt x="191" y="203"/>
                    <a:pt x="187" y="202"/>
                    <a:pt x="187" y="202"/>
                  </a:cubicBezTo>
                  <a:cubicBezTo>
                    <a:pt x="184" y="203"/>
                    <a:pt x="184" y="203"/>
                    <a:pt x="184" y="203"/>
                  </a:cubicBezTo>
                  <a:cubicBezTo>
                    <a:pt x="184" y="205"/>
                    <a:pt x="184" y="205"/>
                    <a:pt x="184" y="205"/>
                  </a:cubicBezTo>
                  <a:cubicBezTo>
                    <a:pt x="189" y="205"/>
                    <a:pt x="189" y="205"/>
                    <a:pt x="189" y="205"/>
                  </a:cubicBezTo>
                  <a:cubicBezTo>
                    <a:pt x="193" y="206"/>
                    <a:pt x="193" y="206"/>
                    <a:pt x="193" y="206"/>
                  </a:cubicBezTo>
                  <a:cubicBezTo>
                    <a:pt x="199" y="207"/>
                    <a:pt x="199" y="207"/>
                    <a:pt x="199" y="207"/>
                  </a:cubicBezTo>
                  <a:cubicBezTo>
                    <a:pt x="199" y="211"/>
                    <a:pt x="199" y="211"/>
                    <a:pt x="199" y="211"/>
                  </a:cubicBezTo>
                  <a:cubicBezTo>
                    <a:pt x="199" y="211"/>
                    <a:pt x="200" y="213"/>
                    <a:pt x="200" y="214"/>
                  </a:cubicBezTo>
                  <a:cubicBezTo>
                    <a:pt x="200" y="215"/>
                    <a:pt x="202" y="219"/>
                    <a:pt x="202" y="219"/>
                  </a:cubicBezTo>
                  <a:cubicBezTo>
                    <a:pt x="204" y="225"/>
                    <a:pt x="204" y="225"/>
                    <a:pt x="204" y="225"/>
                  </a:cubicBezTo>
                  <a:cubicBezTo>
                    <a:pt x="206" y="229"/>
                    <a:pt x="206" y="229"/>
                    <a:pt x="206" y="229"/>
                  </a:cubicBezTo>
                  <a:cubicBezTo>
                    <a:pt x="208" y="230"/>
                    <a:pt x="208" y="230"/>
                    <a:pt x="208" y="230"/>
                  </a:cubicBezTo>
                  <a:cubicBezTo>
                    <a:pt x="208" y="234"/>
                    <a:pt x="208" y="234"/>
                    <a:pt x="208" y="234"/>
                  </a:cubicBezTo>
                  <a:cubicBezTo>
                    <a:pt x="210" y="235"/>
                    <a:pt x="210" y="235"/>
                    <a:pt x="210" y="235"/>
                  </a:cubicBezTo>
                  <a:cubicBezTo>
                    <a:pt x="210" y="235"/>
                    <a:pt x="209" y="236"/>
                    <a:pt x="209" y="237"/>
                  </a:cubicBezTo>
                  <a:cubicBezTo>
                    <a:pt x="209" y="237"/>
                    <a:pt x="207" y="240"/>
                    <a:pt x="207" y="240"/>
                  </a:cubicBezTo>
                  <a:cubicBezTo>
                    <a:pt x="207" y="240"/>
                    <a:pt x="205" y="240"/>
                    <a:pt x="204" y="240"/>
                  </a:cubicBezTo>
                  <a:cubicBezTo>
                    <a:pt x="204" y="239"/>
                    <a:pt x="203" y="237"/>
                    <a:pt x="202" y="237"/>
                  </a:cubicBezTo>
                  <a:cubicBezTo>
                    <a:pt x="200" y="236"/>
                    <a:pt x="200" y="234"/>
                    <a:pt x="199" y="234"/>
                  </a:cubicBezTo>
                  <a:cubicBezTo>
                    <a:pt x="198" y="234"/>
                    <a:pt x="195" y="234"/>
                    <a:pt x="195" y="234"/>
                  </a:cubicBezTo>
                  <a:cubicBezTo>
                    <a:pt x="195" y="234"/>
                    <a:pt x="193" y="231"/>
                    <a:pt x="192" y="230"/>
                  </a:cubicBezTo>
                  <a:cubicBezTo>
                    <a:pt x="192" y="230"/>
                    <a:pt x="191" y="229"/>
                    <a:pt x="190" y="228"/>
                  </a:cubicBezTo>
                  <a:cubicBezTo>
                    <a:pt x="189" y="227"/>
                    <a:pt x="187" y="224"/>
                    <a:pt x="187" y="225"/>
                  </a:cubicBezTo>
                  <a:cubicBezTo>
                    <a:pt x="187" y="227"/>
                    <a:pt x="188" y="229"/>
                    <a:pt x="187" y="229"/>
                  </a:cubicBezTo>
                  <a:cubicBezTo>
                    <a:pt x="185" y="229"/>
                    <a:pt x="184" y="229"/>
                    <a:pt x="184" y="229"/>
                  </a:cubicBezTo>
                  <a:cubicBezTo>
                    <a:pt x="184" y="229"/>
                    <a:pt x="182" y="231"/>
                    <a:pt x="181" y="232"/>
                  </a:cubicBezTo>
                  <a:cubicBezTo>
                    <a:pt x="181" y="232"/>
                    <a:pt x="182" y="232"/>
                    <a:pt x="180" y="233"/>
                  </a:cubicBezTo>
                  <a:cubicBezTo>
                    <a:pt x="179" y="233"/>
                    <a:pt x="177" y="233"/>
                    <a:pt x="177" y="233"/>
                  </a:cubicBezTo>
                  <a:cubicBezTo>
                    <a:pt x="177" y="232"/>
                    <a:pt x="177" y="232"/>
                    <a:pt x="177" y="231"/>
                  </a:cubicBezTo>
                  <a:cubicBezTo>
                    <a:pt x="178" y="230"/>
                    <a:pt x="184" y="227"/>
                    <a:pt x="184" y="227"/>
                  </a:cubicBezTo>
                  <a:cubicBezTo>
                    <a:pt x="184" y="226"/>
                    <a:pt x="182" y="223"/>
                    <a:pt x="182" y="223"/>
                  </a:cubicBezTo>
                  <a:cubicBezTo>
                    <a:pt x="181" y="224"/>
                    <a:pt x="181" y="224"/>
                    <a:pt x="181" y="224"/>
                  </a:cubicBezTo>
                  <a:cubicBezTo>
                    <a:pt x="178" y="226"/>
                    <a:pt x="178" y="226"/>
                    <a:pt x="178" y="226"/>
                  </a:cubicBezTo>
                  <a:cubicBezTo>
                    <a:pt x="174" y="229"/>
                    <a:pt x="174" y="229"/>
                    <a:pt x="174" y="229"/>
                  </a:cubicBezTo>
                  <a:cubicBezTo>
                    <a:pt x="171" y="230"/>
                    <a:pt x="171" y="230"/>
                    <a:pt x="171" y="230"/>
                  </a:cubicBezTo>
                  <a:cubicBezTo>
                    <a:pt x="168" y="232"/>
                    <a:pt x="168" y="232"/>
                    <a:pt x="168" y="232"/>
                  </a:cubicBezTo>
                  <a:cubicBezTo>
                    <a:pt x="164" y="233"/>
                    <a:pt x="164" y="233"/>
                    <a:pt x="164" y="233"/>
                  </a:cubicBezTo>
                  <a:cubicBezTo>
                    <a:pt x="160" y="233"/>
                    <a:pt x="160" y="233"/>
                    <a:pt x="160" y="233"/>
                  </a:cubicBezTo>
                  <a:cubicBezTo>
                    <a:pt x="158" y="232"/>
                    <a:pt x="158" y="232"/>
                    <a:pt x="158" y="232"/>
                  </a:cubicBezTo>
                  <a:cubicBezTo>
                    <a:pt x="156" y="229"/>
                    <a:pt x="156" y="229"/>
                    <a:pt x="156" y="229"/>
                  </a:cubicBezTo>
                  <a:cubicBezTo>
                    <a:pt x="155" y="229"/>
                    <a:pt x="155" y="229"/>
                    <a:pt x="155" y="229"/>
                  </a:cubicBezTo>
                  <a:cubicBezTo>
                    <a:pt x="155" y="229"/>
                    <a:pt x="154" y="227"/>
                    <a:pt x="155" y="226"/>
                  </a:cubicBezTo>
                  <a:cubicBezTo>
                    <a:pt x="155" y="226"/>
                    <a:pt x="156" y="225"/>
                    <a:pt x="158" y="225"/>
                  </a:cubicBezTo>
                  <a:cubicBezTo>
                    <a:pt x="160" y="225"/>
                    <a:pt x="161" y="225"/>
                    <a:pt x="162" y="225"/>
                  </a:cubicBezTo>
                  <a:cubicBezTo>
                    <a:pt x="163" y="225"/>
                    <a:pt x="164" y="224"/>
                    <a:pt x="164" y="224"/>
                  </a:cubicBezTo>
                  <a:cubicBezTo>
                    <a:pt x="164" y="224"/>
                    <a:pt x="165" y="224"/>
                    <a:pt x="165" y="223"/>
                  </a:cubicBezTo>
                  <a:cubicBezTo>
                    <a:pt x="165" y="222"/>
                    <a:pt x="162" y="218"/>
                    <a:pt x="162" y="218"/>
                  </a:cubicBezTo>
                  <a:cubicBezTo>
                    <a:pt x="162" y="218"/>
                    <a:pt x="158" y="218"/>
                    <a:pt x="157" y="219"/>
                  </a:cubicBezTo>
                  <a:cubicBezTo>
                    <a:pt x="155" y="219"/>
                    <a:pt x="155" y="221"/>
                    <a:pt x="153" y="220"/>
                  </a:cubicBezTo>
                  <a:cubicBezTo>
                    <a:pt x="151" y="219"/>
                    <a:pt x="146" y="217"/>
                    <a:pt x="146" y="217"/>
                  </a:cubicBezTo>
                  <a:cubicBezTo>
                    <a:pt x="142" y="213"/>
                    <a:pt x="142" y="213"/>
                    <a:pt x="142" y="213"/>
                  </a:cubicBezTo>
                  <a:cubicBezTo>
                    <a:pt x="140" y="215"/>
                    <a:pt x="140" y="215"/>
                    <a:pt x="140" y="215"/>
                  </a:cubicBezTo>
                  <a:cubicBezTo>
                    <a:pt x="137" y="217"/>
                    <a:pt x="137" y="217"/>
                    <a:pt x="137" y="217"/>
                  </a:cubicBezTo>
                  <a:cubicBezTo>
                    <a:pt x="137" y="217"/>
                    <a:pt x="137" y="219"/>
                    <a:pt x="135" y="217"/>
                  </a:cubicBezTo>
                  <a:cubicBezTo>
                    <a:pt x="133" y="214"/>
                    <a:pt x="133" y="212"/>
                    <a:pt x="133" y="212"/>
                  </a:cubicBezTo>
                  <a:cubicBezTo>
                    <a:pt x="130" y="212"/>
                    <a:pt x="130" y="212"/>
                    <a:pt x="130" y="212"/>
                  </a:cubicBezTo>
                  <a:cubicBezTo>
                    <a:pt x="129" y="215"/>
                    <a:pt x="129" y="215"/>
                    <a:pt x="129" y="215"/>
                  </a:cubicBezTo>
                  <a:cubicBezTo>
                    <a:pt x="129" y="215"/>
                    <a:pt x="127" y="218"/>
                    <a:pt x="127" y="218"/>
                  </a:cubicBezTo>
                  <a:cubicBezTo>
                    <a:pt x="126" y="218"/>
                    <a:pt x="123" y="218"/>
                    <a:pt x="122" y="219"/>
                  </a:cubicBezTo>
                  <a:cubicBezTo>
                    <a:pt x="122" y="219"/>
                    <a:pt x="117" y="219"/>
                    <a:pt x="117" y="219"/>
                  </a:cubicBezTo>
                  <a:cubicBezTo>
                    <a:pt x="110" y="217"/>
                    <a:pt x="110" y="217"/>
                    <a:pt x="110" y="217"/>
                  </a:cubicBezTo>
                  <a:cubicBezTo>
                    <a:pt x="110" y="217"/>
                    <a:pt x="108" y="218"/>
                    <a:pt x="108" y="218"/>
                  </a:cubicBezTo>
                  <a:cubicBezTo>
                    <a:pt x="107" y="219"/>
                    <a:pt x="97" y="221"/>
                    <a:pt x="97" y="221"/>
                  </a:cubicBezTo>
                  <a:cubicBezTo>
                    <a:pt x="92" y="224"/>
                    <a:pt x="92" y="224"/>
                    <a:pt x="92" y="224"/>
                  </a:cubicBezTo>
                  <a:cubicBezTo>
                    <a:pt x="89" y="224"/>
                    <a:pt x="89" y="224"/>
                    <a:pt x="89" y="224"/>
                  </a:cubicBezTo>
                  <a:cubicBezTo>
                    <a:pt x="86" y="220"/>
                    <a:pt x="86" y="220"/>
                    <a:pt x="86" y="220"/>
                  </a:cubicBezTo>
                  <a:cubicBezTo>
                    <a:pt x="84" y="217"/>
                    <a:pt x="84" y="217"/>
                    <a:pt x="84" y="217"/>
                  </a:cubicBezTo>
                  <a:cubicBezTo>
                    <a:pt x="84" y="221"/>
                    <a:pt x="84" y="221"/>
                    <a:pt x="84" y="221"/>
                  </a:cubicBezTo>
                  <a:cubicBezTo>
                    <a:pt x="83" y="223"/>
                    <a:pt x="83" y="223"/>
                    <a:pt x="83" y="223"/>
                  </a:cubicBezTo>
                  <a:cubicBezTo>
                    <a:pt x="83" y="223"/>
                    <a:pt x="79" y="227"/>
                    <a:pt x="78" y="228"/>
                  </a:cubicBezTo>
                  <a:cubicBezTo>
                    <a:pt x="78" y="228"/>
                    <a:pt x="73" y="223"/>
                    <a:pt x="73" y="223"/>
                  </a:cubicBezTo>
                  <a:cubicBezTo>
                    <a:pt x="72" y="216"/>
                    <a:pt x="72" y="216"/>
                    <a:pt x="72" y="216"/>
                  </a:cubicBezTo>
                  <a:cubicBezTo>
                    <a:pt x="67" y="211"/>
                    <a:pt x="67" y="211"/>
                    <a:pt x="67" y="211"/>
                  </a:cubicBezTo>
                  <a:cubicBezTo>
                    <a:pt x="64" y="212"/>
                    <a:pt x="64" y="212"/>
                    <a:pt x="64" y="212"/>
                  </a:cubicBezTo>
                  <a:cubicBezTo>
                    <a:pt x="63" y="207"/>
                    <a:pt x="63" y="207"/>
                    <a:pt x="63" y="207"/>
                  </a:cubicBezTo>
                  <a:cubicBezTo>
                    <a:pt x="61" y="204"/>
                    <a:pt x="61" y="204"/>
                    <a:pt x="61" y="204"/>
                  </a:cubicBezTo>
                  <a:cubicBezTo>
                    <a:pt x="57" y="204"/>
                    <a:pt x="57" y="204"/>
                    <a:pt x="57" y="204"/>
                  </a:cubicBezTo>
                  <a:cubicBezTo>
                    <a:pt x="56" y="206"/>
                    <a:pt x="56" y="206"/>
                    <a:pt x="56" y="206"/>
                  </a:cubicBezTo>
                  <a:cubicBezTo>
                    <a:pt x="55" y="209"/>
                    <a:pt x="55" y="209"/>
                    <a:pt x="55" y="209"/>
                  </a:cubicBezTo>
                  <a:cubicBezTo>
                    <a:pt x="55" y="209"/>
                    <a:pt x="56" y="212"/>
                    <a:pt x="56" y="212"/>
                  </a:cubicBezTo>
                  <a:cubicBezTo>
                    <a:pt x="56" y="213"/>
                    <a:pt x="55" y="214"/>
                    <a:pt x="54" y="214"/>
                  </a:cubicBezTo>
                  <a:cubicBezTo>
                    <a:pt x="54" y="214"/>
                    <a:pt x="49" y="216"/>
                    <a:pt x="49" y="216"/>
                  </a:cubicBezTo>
                  <a:cubicBezTo>
                    <a:pt x="49" y="216"/>
                    <a:pt x="48" y="213"/>
                    <a:pt x="48" y="212"/>
                  </a:cubicBezTo>
                  <a:cubicBezTo>
                    <a:pt x="48" y="210"/>
                    <a:pt x="48" y="207"/>
                    <a:pt x="48" y="207"/>
                  </a:cubicBezTo>
                  <a:cubicBezTo>
                    <a:pt x="48" y="207"/>
                    <a:pt x="52" y="205"/>
                    <a:pt x="52" y="205"/>
                  </a:cubicBezTo>
                  <a:cubicBezTo>
                    <a:pt x="52" y="204"/>
                    <a:pt x="55" y="199"/>
                    <a:pt x="55" y="199"/>
                  </a:cubicBezTo>
                  <a:cubicBezTo>
                    <a:pt x="55" y="196"/>
                    <a:pt x="55" y="196"/>
                    <a:pt x="55" y="196"/>
                  </a:cubicBezTo>
                  <a:cubicBezTo>
                    <a:pt x="55" y="196"/>
                    <a:pt x="59" y="195"/>
                    <a:pt x="60" y="195"/>
                  </a:cubicBezTo>
                  <a:cubicBezTo>
                    <a:pt x="61" y="195"/>
                    <a:pt x="63" y="195"/>
                    <a:pt x="64" y="196"/>
                  </a:cubicBezTo>
                  <a:cubicBezTo>
                    <a:pt x="66" y="197"/>
                    <a:pt x="65" y="197"/>
                    <a:pt x="67" y="197"/>
                  </a:cubicBezTo>
                  <a:cubicBezTo>
                    <a:pt x="69" y="196"/>
                    <a:pt x="71" y="195"/>
                    <a:pt x="71" y="194"/>
                  </a:cubicBezTo>
                  <a:cubicBezTo>
                    <a:pt x="71" y="193"/>
                    <a:pt x="72" y="189"/>
                    <a:pt x="69" y="189"/>
                  </a:cubicBezTo>
                  <a:cubicBezTo>
                    <a:pt x="67" y="189"/>
                    <a:pt x="64" y="191"/>
                    <a:pt x="63" y="191"/>
                  </a:cubicBezTo>
                  <a:cubicBezTo>
                    <a:pt x="62" y="192"/>
                    <a:pt x="61" y="191"/>
                    <a:pt x="59" y="190"/>
                  </a:cubicBezTo>
                  <a:cubicBezTo>
                    <a:pt x="58" y="190"/>
                    <a:pt x="56" y="189"/>
                    <a:pt x="56" y="189"/>
                  </a:cubicBezTo>
                  <a:cubicBezTo>
                    <a:pt x="53" y="192"/>
                    <a:pt x="53" y="192"/>
                    <a:pt x="53" y="192"/>
                  </a:cubicBezTo>
                  <a:cubicBezTo>
                    <a:pt x="53" y="192"/>
                    <a:pt x="55" y="196"/>
                    <a:pt x="51" y="193"/>
                  </a:cubicBezTo>
                  <a:cubicBezTo>
                    <a:pt x="47" y="191"/>
                    <a:pt x="47" y="190"/>
                    <a:pt x="47" y="190"/>
                  </a:cubicBezTo>
                  <a:cubicBezTo>
                    <a:pt x="43" y="186"/>
                    <a:pt x="43" y="186"/>
                    <a:pt x="43" y="186"/>
                  </a:cubicBezTo>
                  <a:cubicBezTo>
                    <a:pt x="41" y="179"/>
                    <a:pt x="41" y="179"/>
                    <a:pt x="41" y="179"/>
                  </a:cubicBezTo>
                  <a:cubicBezTo>
                    <a:pt x="38" y="175"/>
                    <a:pt x="38" y="175"/>
                    <a:pt x="38" y="175"/>
                  </a:cubicBezTo>
                  <a:cubicBezTo>
                    <a:pt x="38" y="175"/>
                    <a:pt x="37" y="177"/>
                    <a:pt x="36" y="179"/>
                  </a:cubicBezTo>
                  <a:cubicBezTo>
                    <a:pt x="35" y="180"/>
                    <a:pt x="33" y="180"/>
                    <a:pt x="32" y="179"/>
                  </a:cubicBezTo>
                  <a:cubicBezTo>
                    <a:pt x="32" y="177"/>
                    <a:pt x="29" y="173"/>
                    <a:pt x="29" y="173"/>
                  </a:cubicBezTo>
                  <a:cubicBezTo>
                    <a:pt x="30" y="169"/>
                    <a:pt x="30" y="169"/>
                    <a:pt x="30" y="169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4" y="167"/>
                    <a:pt x="24" y="166"/>
                  </a:cubicBezTo>
                  <a:cubicBezTo>
                    <a:pt x="25" y="164"/>
                    <a:pt x="27" y="161"/>
                    <a:pt x="27" y="161"/>
                  </a:cubicBezTo>
                  <a:cubicBezTo>
                    <a:pt x="29" y="157"/>
                    <a:pt x="29" y="157"/>
                    <a:pt x="29" y="157"/>
                  </a:cubicBezTo>
                  <a:cubicBezTo>
                    <a:pt x="29" y="157"/>
                    <a:pt x="29" y="154"/>
                    <a:pt x="28" y="153"/>
                  </a:cubicBezTo>
                  <a:cubicBezTo>
                    <a:pt x="28" y="152"/>
                    <a:pt x="27" y="139"/>
                    <a:pt x="27" y="139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40" y="126"/>
                    <a:pt x="40" y="126"/>
                    <a:pt x="40" y="126"/>
                  </a:cubicBezTo>
                  <a:cubicBezTo>
                    <a:pt x="42" y="117"/>
                    <a:pt x="42" y="117"/>
                    <a:pt x="42" y="117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45" y="109"/>
                    <a:pt x="49" y="105"/>
                    <a:pt x="49" y="106"/>
                  </a:cubicBezTo>
                  <a:cubicBezTo>
                    <a:pt x="50" y="107"/>
                    <a:pt x="49" y="98"/>
                    <a:pt x="49" y="98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51" y="89"/>
                    <a:pt x="52" y="89"/>
                  </a:cubicBezTo>
                  <a:cubicBezTo>
                    <a:pt x="53" y="89"/>
                    <a:pt x="55" y="88"/>
                    <a:pt x="58" y="87"/>
                  </a:cubicBezTo>
                  <a:cubicBezTo>
                    <a:pt x="60" y="87"/>
                    <a:pt x="62" y="85"/>
                    <a:pt x="64" y="85"/>
                  </a:cubicBezTo>
                  <a:cubicBezTo>
                    <a:pt x="65" y="85"/>
                    <a:pt x="70" y="85"/>
                    <a:pt x="70" y="85"/>
                  </a:cubicBezTo>
                  <a:cubicBezTo>
                    <a:pt x="70" y="85"/>
                    <a:pt x="75" y="82"/>
                    <a:pt x="76" y="81"/>
                  </a:cubicBezTo>
                  <a:cubicBezTo>
                    <a:pt x="77" y="80"/>
                    <a:pt x="80" y="76"/>
                    <a:pt x="80" y="76"/>
                  </a:cubicBezTo>
                  <a:cubicBezTo>
                    <a:pt x="80" y="76"/>
                    <a:pt x="81" y="71"/>
                    <a:pt x="83" y="70"/>
                  </a:cubicBezTo>
                  <a:cubicBezTo>
                    <a:pt x="84" y="70"/>
                    <a:pt x="87" y="68"/>
                    <a:pt x="89" y="68"/>
                  </a:cubicBezTo>
                  <a:cubicBezTo>
                    <a:pt x="91" y="67"/>
                    <a:pt x="96" y="66"/>
                    <a:pt x="97" y="66"/>
                  </a:cubicBezTo>
                  <a:cubicBezTo>
                    <a:pt x="98" y="66"/>
                    <a:pt x="110" y="64"/>
                    <a:pt x="110" y="64"/>
                  </a:cubicBezTo>
                  <a:cubicBezTo>
                    <a:pt x="115" y="60"/>
                    <a:pt x="115" y="60"/>
                    <a:pt x="115" y="60"/>
                  </a:cubicBezTo>
                  <a:cubicBezTo>
                    <a:pt x="114" y="51"/>
                    <a:pt x="114" y="51"/>
                    <a:pt x="114" y="51"/>
                  </a:cubicBezTo>
                  <a:cubicBezTo>
                    <a:pt x="129" y="49"/>
                    <a:pt x="129" y="49"/>
                    <a:pt x="129" y="49"/>
                  </a:cubicBezTo>
                  <a:cubicBezTo>
                    <a:pt x="135" y="45"/>
                    <a:pt x="135" y="45"/>
                    <a:pt x="135" y="45"/>
                  </a:cubicBezTo>
                  <a:cubicBezTo>
                    <a:pt x="135" y="45"/>
                    <a:pt x="138" y="42"/>
                    <a:pt x="139" y="42"/>
                  </a:cubicBezTo>
                  <a:cubicBezTo>
                    <a:pt x="140" y="43"/>
                    <a:pt x="142" y="42"/>
                    <a:pt x="142" y="42"/>
                  </a:cubicBezTo>
                  <a:cubicBezTo>
                    <a:pt x="149" y="40"/>
                    <a:pt x="149" y="40"/>
                    <a:pt x="149" y="40"/>
                  </a:cubicBezTo>
                  <a:cubicBezTo>
                    <a:pt x="149" y="40"/>
                    <a:pt x="158" y="37"/>
                    <a:pt x="159" y="36"/>
                  </a:cubicBezTo>
                  <a:cubicBezTo>
                    <a:pt x="159" y="36"/>
                    <a:pt x="164" y="34"/>
                    <a:pt x="164" y="34"/>
                  </a:cubicBezTo>
                  <a:cubicBezTo>
                    <a:pt x="166" y="30"/>
                    <a:pt x="166" y="30"/>
                    <a:pt x="166" y="30"/>
                  </a:cubicBezTo>
                  <a:cubicBezTo>
                    <a:pt x="166" y="30"/>
                    <a:pt x="168" y="28"/>
                    <a:pt x="171" y="28"/>
                  </a:cubicBezTo>
                  <a:cubicBezTo>
                    <a:pt x="173" y="28"/>
                    <a:pt x="175" y="28"/>
                    <a:pt x="176" y="28"/>
                  </a:cubicBezTo>
                  <a:cubicBezTo>
                    <a:pt x="176" y="27"/>
                    <a:pt x="177" y="25"/>
                    <a:pt x="178" y="25"/>
                  </a:cubicBezTo>
                  <a:cubicBezTo>
                    <a:pt x="179" y="25"/>
                    <a:pt x="185" y="24"/>
                    <a:pt x="185" y="24"/>
                  </a:cubicBezTo>
                  <a:cubicBezTo>
                    <a:pt x="188" y="29"/>
                    <a:pt x="188" y="29"/>
                    <a:pt x="188" y="29"/>
                  </a:cubicBezTo>
                  <a:cubicBezTo>
                    <a:pt x="188" y="29"/>
                    <a:pt x="194" y="33"/>
                    <a:pt x="195" y="33"/>
                  </a:cubicBezTo>
                  <a:cubicBezTo>
                    <a:pt x="196" y="33"/>
                    <a:pt x="201" y="29"/>
                    <a:pt x="201" y="29"/>
                  </a:cubicBezTo>
                  <a:cubicBezTo>
                    <a:pt x="211" y="32"/>
                    <a:pt x="211" y="32"/>
                    <a:pt x="211" y="32"/>
                  </a:cubicBezTo>
                  <a:cubicBezTo>
                    <a:pt x="219" y="34"/>
                    <a:pt x="219" y="34"/>
                    <a:pt x="219" y="34"/>
                  </a:cubicBezTo>
                  <a:cubicBezTo>
                    <a:pt x="222" y="32"/>
                    <a:pt x="222" y="32"/>
                    <a:pt x="222" y="32"/>
                  </a:cubicBezTo>
                  <a:close/>
                  <a:moveTo>
                    <a:pt x="188" y="149"/>
                  </a:moveTo>
                  <a:cubicBezTo>
                    <a:pt x="188" y="149"/>
                    <a:pt x="188" y="149"/>
                    <a:pt x="188" y="149"/>
                  </a:cubicBezTo>
                  <a:cubicBezTo>
                    <a:pt x="189" y="150"/>
                    <a:pt x="189" y="150"/>
                    <a:pt x="189" y="150"/>
                  </a:cubicBezTo>
                  <a:cubicBezTo>
                    <a:pt x="189" y="150"/>
                    <a:pt x="191" y="150"/>
                    <a:pt x="192" y="149"/>
                  </a:cubicBezTo>
                  <a:cubicBezTo>
                    <a:pt x="193" y="149"/>
                    <a:pt x="191" y="148"/>
                    <a:pt x="191" y="148"/>
                  </a:cubicBezTo>
                  <a:cubicBezTo>
                    <a:pt x="189" y="148"/>
                    <a:pt x="189" y="148"/>
                    <a:pt x="189" y="148"/>
                  </a:cubicBezTo>
                  <a:cubicBezTo>
                    <a:pt x="189" y="148"/>
                    <a:pt x="188" y="149"/>
                    <a:pt x="188" y="149"/>
                  </a:cubicBezTo>
                  <a:close/>
                  <a:moveTo>
                    <a:pt x="184" y="157"/>
                  </a:moveTo>
                  <a:cubicBezTo>
                    <a:pt x="184" y="157"/>
                    <a:pt x="184" y="157"/>
                    <a:pt x="184" y="157"/>
                  </a:cubicBezTo>
                  <a:cubicBezTo>
                    <a:pt x="185" y="158"/>
                    <a:pt x="185" y="158"/>
                    <a:pt x="185" y="158"/>
                  </a:cubicBezTo>
                  <a:cubicBezTo>
                    <a:pt x="185" y="158"/>
                    <a:pt x="186" y="155"/>
                    <a:pt x="187" y="154"/>
                  </a:cubicBezTo>
                  <a:cubicBezTo>
                    <a:pt x="188" y="152"/>
                    <a:pt x="186" y="153"/>
                    <a:pt x="186" y="153"/>
                  </a:cubicBezTo>
                  <a:cubicBezTo>
                    <a:pt x="185" y="154"/>
                    <a:pt x="185" y="154"/>
                    <a:pt x="185" y="154"/>
                  </a:cubicBezTo>
                  <a:cubicBezTo>
                    <a:pt x="185" y="154"/>
                    <a:pt x="184" y="157"/>
                    <a:pt x="184" y="157"/>
                  </a:cubicBezTo>
                  <a:close/>
                  <a:moveTo>
                    <a:pt x="318" y="231"/>
                  </a:moveTo>
                  <a:cubicBezTo>
                    <a:pt x="318" y="231"/>
                    <a:pt x="318" y="231"/>
                    <a:pt x="318" y="231"/>
                  </a:cubicBezTo>
                  <a:cubicBezTo>
                    <a:pt x="318" y="231"/>
                    <a:pt x="321" y="233"/>
                    <a:pt x="321" y="233"/>
                  </a:cubicBezTo>
                  <a:cubicBezTo>
                    <a:pt x="319" y="237"/>
                    <a:pt x="319" y="237"/>
                    <a:pt x="319" y="237"/>
                  </a:cubicBezTo>
                  <a:cubicBezTo>
                    <a:pt x="316" y="235"/>
                    <a:pt x="316" y="235"/>
                    <a:pt x="316" y="235"/>
                  </a:cubicBezTo>
                  <a:cubicBezTo>
                    <a:pt x="318" y="231"/>
                    <a:pt x="318" y="231"/>
                    <a:pt x="318" y="231"/>
                  </a:cubicBezTo>
                  <a:close/>
                  <a:moveTo>
                    <a:pt x="342" y="250"/>
                  </a:moveTo>
                  <a:cubicBezTo>
                    <a:pt x="342" y="250"/>
                    <a:pt x="342" y="250"/>
                    <a:pt x="342" y="250"/>
                  </a:cubicBezTo>
                  <a:cubicBezTo>
                    <a:pt x="342" y="250"/>
                    <a:pt x="347" y="251"/>
                    <a:pt x="347" y="250"/>
                  </a:cubicBezTo>
                  <a:cubicBezTo>
                    <a:pt x="347" y="249"/>
                    <a:pt x="348" y="247"/>
                    <a:pt x="348" y="247"/>
                  </a:cubicBezTo>
                  <a:cubicBezTo>
                    <a:pt x="347" y="246"/>
                    <a:pt x="344" y="245"/>
                    <a:pt x="344" y="245"/>
                  </a:cubicBezTo>
                  <a:cubicBezTo>
                    <a:pt x="343" y="245"/>
                    <a:pt x="342" y="245"/>
                    <a:pt x="341" y="244"/>
                  </a:cubicBezTo>
                  <a:cubicBezTo>
                    <a:pt x="335" y="237"/>
                    <a:pt x="339" y="246"/>
                    <a:pt x="342" y="247"/>
                  </a:cubicBezTo>
                  <a:cubicBezTo>
                    <a:pt x="342" y="248"/>
                    <a:pt x="342" y="248"/>
                    <a:pt x="342" y="248"/>
                  </a:cubicBezTo>
                  <a:cubicBezTo>
                    <a:pt x="342" y="250"/>
                    <a:pt x="342" y="250"/>
                    <a:pt x="342" y="250"/>
                  </a:cubicBezTo>
                  <a:close/>
                  <a:moveTo>
                    <a:pt x="349" y="257"/>
                  </a:moveTo>
                  <a:cubicBezTo>
                    <a:pt x="349" y="257"/>
                    <a:pt x="349" y="257"/>
                    <a:pt x="349" y="257"/>
                  </a:cubicBezTo>
                  <a:cubicBezTo>
                    <a:pt x="353" y="252"/>
                    <a:pt x="353" y="252"/>
                    <a:pt x="353" y="252"/>
                  </a:cubicBezTo>
                  <a:cubicBezTo>
                    <a:pt x="353" y="252"/>
                    <a:pt x="355" y="250"/>
                    <a:pt x="356" y="250"/>
                  </a:cubicBezTo>
                  <a:cubicBezTo>
                    <a:pt x="357" y="250"/>
                    <a:pt x="361" y="249"/>
                    <a:pt x="361" y="249"/>
                  </a:cubicBezTo>
                  <a:cubicBezTo>
                    <a:pt x="361" y="249"/>
                    <a:pt x="364" y="250"/>
                    <a:pt x="362" y="251"/>
                  </a:cubicBezTo>
                  <a:cubicBezTo>
                    <a:pt x="361" y="252"/>
                    <a:pt x="358" y="254"/>
                    <a:pt x="357" y="254"/>
                  </a:cubicBezTo>
                  <a:cubicBezTo>
                    <a:pt x="356" y="255"/>
                    <a:pt x="354" y="258"/>
                    <a:pt x="354" y="258"/>
                  </a:cubicBezTo>
                  <a:cubicBezTo>
                    <a:pt x="350" y="259"/>
                    <a:pt x="350" y="259"/>
                    <a:pt x="350" y="259"/>
                  </a:cubicBezTo>
                  <a:cubicBezTo>
                    <a:pt x="346" y="261"/>
                    <a:pt x="346" y="261"/>
                    <a:pt x="346" y="261"/>
                  </a:cubicBezTo>
                  <a:cubicBezTo>
                    <a:pt x="347" y="265"/>
                    <a:pt x="347" y="265"/>
                    <a:pt x="347" y="265"/>
                  </a:cubicBezTo>
                  <a:cubicBezTo>
                    <a:pt x="347" y="265"/>
                    <a:pt x="346" y="266"/>
                    <a:pt x="345" y="266"/>
                  </a:cubicBezTo>
                  <a:cubicBezTo>
                    <a:pt x="345" y="265"/>
                    <a:pt x="342" y="263"/>
                    <a:pt x="342" y="263"/>
                  </a:cubicBezTo>
                  <a:cubicBezTo>
                    <a:pt x="343" y="258"/>
                    <a:pt x="343" y="258"/>
                    <a:pt x="343" y="258"/>
                  </a:cubicBezTo>
                  <a:cubicBezTo>
                    <a:pt x="347" y="258"/>
                    <a:pt x="347" y="258"/>
                    <a:pt x="347" y="258"/>
                  </a:cubicBezTo>
                  <a:cubicBezTo>
                    <a:pt x="349" y="257"/>
                    <a:pt x="349" y="257"/>
                    <a:pt x="349" y="257"/>
                  </a:cubicBezTo>
                  <a:close/>
                  <a:moveTo>
                    <a:pt x="388" y="286"/>
                  </a:moveTo>
                  <a:cubicBezTo>
                    <a:pt x="388" y="286"/>
                    <a:pt x="388" y="286"/>
                    <a:pt x="388" y="286"/>
                  </a:cubicBezTo>
                  <a:cubicBezTo>
                    <a:pt x="388" y="286"/>
                    <a:pt x="392" y="290"/>
                    <a:pt x="392" y="290"/>
                  </a:cubicBezTo>
                  <a:cubicBezTo>
                    <a:pt x="391" y="295"/>
                    <a:pt x="391" y="295"/>
                    <a:pt x="391" y="295"/>
                  </a:cubicBezTo>
                  <a:cubicBezTo>
                    <a:pt x="391" y="295"/>
                    <a:pt x="391" y="297"/>
                    <a:pt x="393" y="297"/>
                  </a:cubicBezTo>
                  <a:cubicBezTo>
                    <a:pt x="395" y="298"/>
                    <a:pt x="398" y="298"/>
                    <a:pt x="398" y="296"/>
                  </a:cubicBezTo>
                  <a:cubicBezTo>
                    <a:pt x="398" y="294"/>
                    <a:pt x="399" y="292"/>
                    <a:pt x="400" y="291"/>
                  </a:cubicBezTo>
                  <a:cubicBezTo>
                    <a:pt x="401" y="289"/>
                    <a:pt x="403" y="286"/>
                    <a:pt x="403" y="286"/>
                  </a:cubicBezTo>
                  <a:cubicBezTo>
                    <a:pt x="403" y="286"/>
                    <a:pt x="404" y="286"/>
                    <a:pt x="405" y="285"/>
                  </a:cubicBezTo>
                  <a:cubicBezTo>
                    <a:pt x="406" y="285"/>
                    <a:pt x="404" y="282"/>
                    <a:pt x="404" y="282"/>
                  </a:cubicBezTo>
                  <a:cubicBezTo>
                    <a:pt x="404" y="282"/>
                    <a:pt x="403" y="282"/>
                    <a:pt x="405" y="278"/>
                  </a:cubicBezTo>
                  <a:cubicBezTo>
                    <a:pt x="407" y="275"/>
                    <a:pt x="407" y="275"/>
                    <a:pt x="407" y="275"/>
                  </a:cubicBezTo>
                  <a:cubicBezTo>
                    <a:pt x="407" y="274"/>
                    <a:pt x="408" y="271"/>
                    <a:pt x="408" y="270"/>
                  </a:cubicBezTo>
                  <a:cubicBezTo>
                    <a:pt x="407" y="268"/>
                    <a:pt x="406" y="263"/>
                    <a:pt x="406" y="263"/>
                  </a:cubicBezTo>
                  <a:cubicBezTo>
                    <a:pt x="404" y="265"/>
                    <a:pt x="404" y="265"/>
                    <a:pt x="404" y="265"/>
                  </a:cubicBezTo>
                  <a:cubicBezTo>
                    <a:pt x="404" y="265"/>
                    <a:pt x="402" y="267"/>
                    <a:pt x="400" y="267"/>
                  </a:cubicBezTo>
                  <a:cubicBezTo>
                    <a:pt x="398" y="268"/>
                    <a:pt x="396" y="269"/>
                    <a:pt x="396" y="270"/>
                  </a:cubicBezTo>
                  <a:cubicBezTo>
                    <a:pt x="396" y="270"/>
                    <a:pt x="396" y="273"/>
                    <a:pt x="395" y="274"/>
                  </a:cubicBezTo>
                  <a:cubicBezTo>
                    <a:pt x="394" y="275"/>
                    <a:pt x="391" y="278"/>
                    <a:pt x="391" y="278"/>
                  </a:cubicBezTo>
                  <a:cubicBezTo>
                    <a:pt x="389" y="283"/>
                    <a:pt x="389" y="283"/>
                    <a:pt x="389" y="283"/>
                  </a:cubicBezTo>
                  <a:cubicBezTo>
                    <a:pt x="389" y="283"/>
                    <a:pt x="388" y="286"/>
                    <a:pt x="388" y="286"/>
                  </a:cubicBezTo>
                  <a:close/>
                  <a:moveTo>
                    <a:pt x="373" y="331"/>
                  </a:moveTo>
                  <a:cubicBezTo>
                    <a:pt x="373" y="331"/>
                    <a:pt x="373" y="331"/>
                    <a:pt x="373" y="331"/>
                  </a:cubicBezTo>
                  <a:cubicBezTo>
                    <a:pt x="371" y="330"/>
                    <a:pt x="369" y="328"/>
                    <a:pt x="369" y="326"/>
                  </a:cubicBezTo>
                  <a:cubicBezTo>
                    <a:pt x="369" y="325"/>
                    <a:pt x="370" y="323"/>
                    <a:pt x="370" y="323"/>
                  </a:cubicBezTo>
                  <a:cubicBezTo>
                    <a:pt x="370" y="323"/>
                    <a:pt x="368" y="322"/>
                    <a:pt x="368" y="321"/>
                  </a:cubicBezTo>
                  <a:cubicBezTo>
                    <a:pt x="368" y="321"/>
                    <a:pt x="370" y="317"/>
                    <a:pt x="370" y="315"/>
                  </a:cubicBezTo>
                  <a:cubicBezTo>
                    <a:pt x="369" y="314"/>
                    <a:pt x="370" y="308"/>
                    <a:pt x="370" y="308"/>
                  </a:cubicBezTo>
                  <a:cubicBezTo>
                    <a:pt x="370" y="308"/>
                    <a:pt x="373" y="307"/>
                    <a:pt x="373" y="308"/>
                  </a:cubicBezTo>
                  <a:cubicBezTo>
                    <a:pt x="373" y="309"/>
                    <a:pt x="372" y="312"/>
                    <a:pt x="372" y="313"/>
                  </a:cubicBezTo>
                  <a:cubicBezTo>
                    <a:pt x="372" y="314"/>
                    <a:pt x="371" y="318"/>
                    <a:pt x="371" y="319"/>
                  </a:cubicBezTo>
                  <a:cubicBezTo>
                    <a:pt x="371" y="319"/>
                    <a:pt x="372" y="318"/>
                    <a:pt x="374" y="320"/>
                  </a:cubicBezTo>
                  <a:cubicBezTo>
                    <a:pt x="376" y="322"/>
                    <a:pt x="376" y="325"/>
                    <a:pt x="376" y="325"/>
                  </a:cubicBezTo>
                  <a:cubicBezTo>
                    <a:pt x="374" y="327"/>
                    <a:pt x="374" y="327"/>
                    <a:pt x="374" y="327"/>
                  </a:cubicBezTo>
                  <a:cubicBezTo>
                    <a:pt x="373" y="331"/>
                    <a:pt x="373" y="331"/>
                    <a:pt x="373" y="331"/>
                  </a:cubicBezTo>
                  <a:close/>
                  <a:moveTo>
                    <a:pt x="361" y="333"/>
                  </a:moveTo>
                  <a:cubicBezTo>
                    <a:pt x="361" y="333"/>
                    <a:pt x="361" y="333"/>
                    <a:pt x="361" y="333"/>
                  </a:cubicBezTo>
                  <a:cubicBezTo>
                    <a:pt x="361" y="333"/>
                    <a:pt x="360" y="337"/>
                    <a:pt x="360" y="338"/>
                  </a:cubicBezTo>
                  <a:cubicBezTo>
                    <a:pt x="360" y="338"/>
                    <a:pt x="361" y="338"/>
                    <a:pt x="362" y="338"/>
                  </a:cubicBezTo>
                  <a:cubicBezTo>
                    <a:pt x="363" y="337"/>
                    <a:pt x="364" y="337"/>
                    <a:pt x="365" y="336"/>
                  </a:cubicBezTo>
                  <a:cubicBezTo>
                    <a:pt x="366" y="335"/>
                    <a:pt x="369" y="333"/>
                    <a:pt x="370" y="333"/>
                  </a:cubicBezTo>
                  <a:cubicBezTo>
                    <a:pt x="371" y="332"/>
                    <a:pt x="366" y="330"/>
                    <a:pt x="366" y="330"/>
                  </a:cubicBezTo>
                  <a:cubicBezTo>
                    <a:pt x="361" y="333"/>
                    <a:pt x="361" y="333"/>
                    <a:pt x="361" y="333"/>
                  </a:cubicBezTo>
                  <a:close/>
                  <a:moveTo>
                    <a:pt x="225" y="132"/>
                  </a:moveTo>
                  <a:cubicBezTo>
                    <a:pt x="225" y="132"/>
                    <a:pt x="225" y="132"/>
                    <a:pt x="225" y="132"/>
                  </a:cubicBezTo>
                  <a:cubicBezTo>
                    <a:pt x="227" y="133"/>
                    <a:pt x="227" y="133"/>
                    <a:pt x="227" y="133"/>
                  </a:cubicBezTo>
                  <a:cubicBezTo>
                    <a:pt x="227" y="133"/>
                    <a:pt x="228" y="132"/>
                    <a:pt x="229" y="131"/>
                  </a:cubicBezTo>
                  <a:cubicBezTo>
                    <a:pt x="230" y="130"/>
                    <a:pt x="228" y="129"/>
                    <a:pt x="228" y="129"/>
                  </a:cubicBezTo>
                  <a:cubicBezTo>
                    <a:pt x="227" y="130"/>
                    <a:pt x="227" y="130"/>
                    <a:pt x="227" y="130"/>
                  </a:cubicBezTo>
                  <a:cubicBezTo>
                    <a:pt x="227" y="130"/>
                    <a:pt x="225" y="132"/>
                    <a:pt x="225" y="132"/>
                  </a:cubicBezTo>
                  <a:close/>
                  <a:moveTo>
                    <a:pt x="164" y="164"/>
                  </a:moveTo>
                  <a:cubicBezTo>
                    <a:pt x="164" y="164"/>
                    <a:pt x="164" y="164"/>
                    <a:pt x="164" y="164"/>
                  </a:cubicBezTo>
                  <a:cubicBezTo>
                    <a:pt x="165" y="165"/>
                    <a:pt x="165" y="165"/>
                    <a:pt x="165" y="165"/>
                  </a:cubicBezTo>
                  <a:cubicBezTo>
                    <a:pt x="165" y="165"/>
                    <a:pt x="166" y="163"/>
                    <a:pt x="168" y="162"/>
                  </a:cubicBezTo>
                  <a:cubicBezTo>
                    <a:pt x="169" y="161"/>
                    <a:pt x="167" y="161"/>
                    <a:pt x="167" y="161"/>
                  </a:cubicBezTo>
                  <a:cubicBezTo>
                    <a:pt x="165" y="162"/>
                    <a:pt x="165" y="162"/>
                    <a:pt x="165" y="162"/>
                  </a:cubicBezTo>
                  <a:cubicBezTo>
                    <a:pt x="165" y="162"/>
                    <a:pt x="164" y="163"/>
                    <a:pt x="164" y="164"/>
                  </a:cubicBezTo>
                  <a:close/>
                  <a:moveTo>
                    <a:pt x="174" y="162"/>
                  </a:moveTo>
                  <a:cubicBezTo>
                    <a:pt x="174" y="162"/>
                    <a:pt x="174" y="162"/>
                    <a:pt x="174" y="162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4" y="164"/>
                    <a:pt x="177" y="165"/>
                    <a:pt x="179" y="166"/>
                  </a:cubicBezTo>
                  <a:cubicBezTo>
                    <a:pt x="182" y="167"/>
                    <a:pt x="180" y="164"/>
                    <a:pt x="180" y="164"/>
                  </a:cubicBezTo>
                  <a:cubicBezTo>
                    <a:pt x="178" y="162"/>
                    <a:pt x="178" y="162"/>
                    <a:pt x="178" y="162"/>
                  </a:cubicBezTo>
                  <a:cubicBezTo>
                    <a:pt x="178" y="162"/>
                    <a:pt x="175" y="161"/>
                    <a:pt x="174" y="162"/>
                  </a:cubicBezTo>
                  <a:close/>
                  <a:moveTo>
                    <a:pt x="211" y="164"/>
                  </a:moveTo>
                  <a:cubicBezTo>
                    <a:pt x="211" y="164"/>
                    <a:pt x="211" y="164"/>
                    <a:pt x="211" y="164"/>
                  </a:cubicBezTo>
                  <a:cubicBezTo>
                    <a:pt x="210" y="166"/>
                    <a:pt x="210" y="166"/>
                    <a:pt x="210" y="166"/>
                  </a:cubicBezTo>
                  <a:cubicBezTo>
                    <a:pt x="210" y="166"/>
                    <a:pt x="212" y="168"/>
                    <a:pt x="213" y="170"/>
                  </a:cubicBezTo>
                  <a:cubicBezTo>
                    <a:pt x="214" y="170"/>
                    <a:pt x="218" y="174"/>
                    <a:pt x="220" y="174"/>
                  </a:cubicBezTo>
                  <a:cubicBezTo>
                    <a:pt x="228" y="177"/>
                    <a:pt x="215" y="167"/>
                    <a:pt x="214" y="166"/>
                  </a:cubicBezTo>
                  <a:cubicBezTo>
                    <a:pt x="214" y="166"/>
                    <a:pt x="211" y="163"/>
                    <a:pt x="211" y="164"/>
                  </a:cubicBezTo>
                  <a:close/>
                  <a:moveTo>
                    <a:pt x="258" y="178"/>
                  </a:moveTo>
                  <a:cubicBezTo>
                    <a:pt x="258" y="178"/>
                    <a:pt x="258" y="178"/>
                    <a:pt x="258" y="178"/>
                  </a:cubicBezTo>
                  <a:cubicBezTo>
                    <a:pt x="260" y="180"/>
                    <a:pt x="260" y="180"/>
                    <a:pt x="260" y="180"/>
                  </a:cubicBezTo>
                  <a:cubicBezTo>
                    <a:pt x="260" y="180"/>
                    <a:pt x="263" y="179"/>
                    <a:pt x="265" y="178"/>
                  </a:cubicBezTo>
                  <a:cubicBezTo>
                    <a:pt x="267" y="178"/>
                    <a:pt x="265" y="176"/>
                    <a:pt x="265" y="176"/>
                  </a:cubicBezTo>
                  <a:cubicBezTo>
                    <a:pt x="262" y="176"/>
                    <a:pt x="262" y="176"/>
                    <a:pt x="262" y="176"/>
                  </a:cubicBezTo>
                  <a:cubicBezTo>
                    <a:pt x="262" y="176"/>
                    <a:pt x="258" y="177"/>
                    <a:pt x="258" y="178"/>
                  </a:cubicBezTo>
                  <a:close/>
                  <a:moveTo>
                    <a:pt x="238" y="73"/>
                  </a:moveTo>
                  <a:cubicBezTo>
                    <a:pt x="238" y="73"/>
                    <a:pt x="238" y="73"/>
                    <a:pt x="238" y="73"/>
                  </a:cubicBezTo>
                  <a:cubicBezTo>
                    <a:pt x="238" y="73"/>
                    <a:pt x="234" y="75"/>
                    <a:pt x="234" y="75"/>
                  </a:cubicBezTo>
                  <a:cubicBezTo>
                    <a:pt x="233" y="75"/>
                    <a:pt x="234" y="77"/>
                    <a:pt x="235" y="77"/>
                  </a:cubicBezTo>
                  <a:cubicBezTo>
                    <a:pt x="236" y="78"/>
                    <a:pt x="239" y="79"/>
                    <a:pt x="239" y="79"/>
                  </a:cubicBezTo>
                  <a:cubicBezTo>
                    <a:pt x="240" y="79"/>
                    <a:pt x="243" y="77"/>
                    <a:pt x="245" y="75"/>
                  </a:cubicBezTo>
                  <a:cubicBezTo>
                    <a:pt x="247" y="74"/>
                    <a:pt x="243" y="73"/>
                    <a:pt x="243" y="73"/>
                  </a:cubicBezTo>
                  <a:cubicBezTo>
                    <a:pt x="238" y="73"/>
                    <a:pt x="238" y="73"/>
                    <a:pt x="238" y="73"/>
                  </a:cubicBezTo>
                  <a:close/>
                  <a:moveTo>
                    <a:pt x="202" y="66"/>
                  </a:moveTo>
                  <a:cubicBezTo>
                    <a:pt x="202" y="66"/>
                    <a:pt x="202" y="66"/>
                    <a:pt x="202" y="66"/>
                  </a:cubicBezTo>
                  <a:cubicBezTo>
                    <a:pt x="202" y="66"/>
                    <a:pt x="198" y="66"/>
                    <a:pt x="197" y="66"/>
                  </a:cubicBezTo>
                  <a:cubicBezTo>
                    <a:pt x="197" y="66"/>
                    <a:pt x="196" y="67"/>
                    <a:pt x="195" y="68"/>
                  </a:cubicBezTo>
                  <a:cubicBezTo>
                    <a:pt x="194" y="69"/>
                    <a:pt x="194" y="71"/>
                    <a:pt x="193" y="73"/>
                  </a:cubicBezTo>
                  <a:cubicBezTo>
                    <a:pt x="193" y="75"/>
                    <a:pt x="194" y="75"/>
                    <a:pt x="194" y="75"/>
                  </a:cubicBezTo>
                  <a:cubicBezTo>
                    <a:pt x="195" y="76"/>
                    <a:pt x="195" y="76"/>
                    <a:pt x="197" y="78"/>
                  </a:cubicBezTo>
                  <a:cubicBezTo>
                    <a:pt x="199" y="79"/>
                    <a:pt x="201" y="77"/>
                    <a:pt x="203" y="76"/>
                  </a:cubicBezTo>
                  <a:cubicBezTo>
                    <a:pt x="206" y="75"/>
                    <a:pt x="204" y="74"/>
                    <a:pt x="205" y="72"/>
                  </a:cubicBezTo>
                  <a:cubicBezTo>
                    <a:pt x="205" y="71"/>
                    <a:pt x="204" y="68"/>
                    <a:pt x="204" y="68"/>
                  </a:cubicBezTo>
                  <a:cubicBezTo>
                    <a:pt x="204" y="67"/>
                    <a:pt x="202" y="66"/>
                    <a:pt x="202" y="66"/>
                  </a:cubicBezTo>
                  <a:close/>
                  <a:moveTo>
                    <a:pt x="236" y="103"/>
                  </a:moveTo>
                  <a:cubicBezTo>
                    <a:pt x="236" y="103"/>
                    <a:pt x="236" y="103"/>
                    <a:pt x="236" y="103"/>
                  </a:cubicBezTo>
                  <a:cubicBezTo>
                    <a:pt x="236" y="103"/>
                    <a:pt x="235" y="105"/>
                    <a:pt x="235" y="105"/>
                  </a:cubicBezTo>
                  <a:cubicBezTo>
                    <a:pt x="235" y="105"/>
                    <a:pt x="235" y="107"/>
                    <a:pt x="235" y="107"/>
                  </a:cubicBezTo>
                  <a:cubicBezTo>
                    <a:pt x="235" y="107"/>
                    <a:pt x="234" y="108"/>
                    <a:pt x="233" y="109"/>
                  </a:cubicBezTo>
                  <a:cubicBezTo>
                    <a:pt x="231" y="111"/>
                    <a:pt x="233" y="111"/>
                    <a:pt x="234" y="112"/>
                  </a:cubicBezTo>
                  <a:cubicBezTo>
                    <a:pt x="235" y="114"/>
                    <a:pt x="234" y="113"/>
                    <a:pt x="235" y="113"/>
                  </a:cubicBezTo>
                  <a:cubicBezTo>
                    <a:pt x="235" y="114"/>
                    <a:pt x="236" y="113"/>
                    <a:pt x="238" y="112"/>
                  </a:cubicBezTo>
                  <a:cubicBezTo>
                    <a:pt x="240" y="111"/>
                    <a:pt x="239" y="111"/>
                    <a:pt x="239" y="111"/>
                  </a:cubicBezTo>
                  <a:cubicBezTo>
                    <a:pt x="239" y="111"/>
                    <a:pt x="237" y="108"/>
                    <a:pt x="237" y="108"/>
                  </a:cubicBezTo>
                  <a:cubicBezTo>
                    <a:pt x="237" y="108"/>
                    <a:pt x="237" y="107"/>
                    <a:pt x="237" y="107"/>
                  </a:cubicBezTo>
                  <a:cubicBezTo>
                    <a:pt x="237" y="106"/>
                    <a:pt x="238" y="106"/>
                    <a:pt x="239" y="105"/>
                  </a:cubicBezTo>
                  <a:cubicBezTo>
                    <a:pt x="240" y="103"/>
                    <a:pt x="240" y="102"/>
                    <a:pt x="240" y="102"/>
                  </a:cubicBezTo>
                  <a:cubicBezTo>
                    <a:pt x="240" y="101"/>
                    <a:pt x="238" y="101"/>
                    <a:pt x="238" y="101"/>
                  </a:cubicBezTo>
                  <a:cubicBezTo>
                    <a:pt x="238" y="101"/>
                    <a:pt x="236" y="102"/>
                    <a:pt x="236" y="103"/>
                  </a:cubicBezTo>
                  <a:close/>
                  <a:moveTo>
                    <a:pt x="233" y="105"/>
                  </a:moveTo>
                  <a:cubicBezTo>
                    <a:pt x="233" y="105"/>
                    <a:pt x="233" y="105"/>
                    <a:pt x="233" y="105"/>
                  </a:cubicBezTo>
                  <a:cubicBezTo>
                    <a:pt x="232" y="103"/>
                    <a:pt x="232" y="103"/>
                    <a:pt x="232" y="103"/>
                  </a:cubicBezTo>
                  <a:cubicBezTo>
                    <a:pt x="232" y="103"/>
                    <a:pt x="231" y="102"/>
                    <a:pt x="228" y="102"/>
                  </a:cubicBezTo>
                  <a:cubicBezTo>
                    <a:pt x="226" y="102"/>
                    <a:pt x="226" y="103"/>
                    <a:pt x="224" y="103"/>
                  </a:cubicBezTo>
                  <a:cubicBezTo>
                    <a:pt x="222" y="103"/>
                    <a:pt x="222" y="105"/>
                    <a:pt x="222" y="106"/>
                  </a:cubicBezTo>
                  <a:cubicBezTo>
                    <a:pt x="221" y="108"/>
                    <a:pt x="222" y="107"/>
                    <a:pt x="223" y="108"/>
                  </a:cubicBezTo>
                  <a:cubicBezTo>
                    <a:pt x="224" y="109"/>
                    <a:pt x="223" y="109"/>
                    <a:pt x="224" y="112"/>
                  </a:cubicBezTo>
                  <a:cubicBezTo>
                    <a:pt x="224" y="114"/>
                    <a:pt x="225" y="113"/>
                    <a:pt x="225" y="113"/>
                  </a:cubicBezTo>
                  <a:cubicBezTo>
                    <a:pt x="226" y="114"/>
                    <a:pt x="227" y="113"/>
                    <a:pt x="229" y="112"/>
                  </a:cubicBezTo>
                  <a:cubicBezTo>
                    <a:pt x="231" y="110"/>
                    <a:pt x="229" y="110"/>
                    <a:pt x="229" y="110"/>
                  </a:cubicBezTo>
                  <a:cubicBezTo>
                    <a:pt x="229" y="110"/>
                    <a:pt x="231" y="109"/>
                    <a:pt x="233" y="107"/>
                  </a:cubicBezTo>
                  <a:cubicBezTo>
                    <a:pt x="234" y="105"/>
                    <a:pt x="233" y="105"/>
                    <a:pt x="233" y="105"/>
                  </a:cubicBezTo>
                  <a:close/>
                  <a:moveTo>
                    <a:pt x="284" y="139"/>
                  </a:moveTo>
                  <a:cubicBezTo>
                    <a:pt x="284" y="139"/>
                    <a:pt x="284" y="139"/>
                    <a:pt x="284" y="139"/>
                  </a:cubicBezTo>
                  <a:cubicBezTo>
                    <a:pt x="283" y="139"/>
                    <a:pt x="282" y="141"/>
                    <a:pt x="282" y="141"/>
                  </a:cubicBezTo>
                  <a:cubicBezTo>
                    <a:pt x="282" y="141"/>
                    <a:pt x="281" y="142"/>
                    <a:pt x="281" y="143"/>
                  </a:cubicBezTo>
                  <a:cubicBezTo>
                    <a:pt x="280" y="143"/>
                    <a:pt x="279" y="145"/>
                    <a:pt x="279" y="145"/>
                  </a:cubicBezTo>
                  <a:cubicBezTo>
                    <a:pt x="279" y="145"/>
                    <a:pt x="280" y="146"/>
                    <a:pt x="281" y="146"/>
                  </a:cubicBezTo>
                  <a:cubicBezTo>
                    <a:pt x="282" y="147"/>
                    <a:pt x="282" y="147"/>
                    <a:pt x="283" y="147"/>
                  </a:cubicBezTo>
                  <a:cubicBezTo>
                    <a:pt x="284" y="147"/>
                    <a:pt x="284" y="147"/>
                    <a:pt x="287" y="147"/>
                  </a:cubicBezTo>
                  <a:cubicBezTo>
                    <a:pt x="291" y="147"/>
                    <a:pt x="294" y="147"/>
                    <a:pt x="295" y="147"/>
                  </a:cubicBezTo>
                  <a:cubicBezTo>
                    <a:pt x="295" y="147"/>
                    <a:pt x="297" y="146"/>
                    <a:pt x="297" y="146"/>
                  </a:cubicBezTo>
                  <a:cubicBezTo>
                    <a:pt x="297" y="145"/>
                    <a:pt x="297" y="145"/>
                    <a:pt x="296" y="144"/>
                  </a:cubicBezTo>
                  <a:cubicBezTo>
                    <a:pt x="295" y="142"/>
                    <a:pt x="293" y="141"/>
                    <a:pt x="293" y="141"/>
                  </a:cubicBezTo>
                  <a:cubicBezTo>
                    <a:pt x="292" y="141"/>
                    <a:pt x="293" y="139"/>
                    <a:pt x="294" y="140"/>
                  </a:cubicBezTo>
                  <a:cubicBezTo>
                    <a:pt x="294" y="140"/>
                    <a:pt x="297" y="143"/>
                    <a:pt x="297" y="143"/>
                  </a:cubicBezTo>
                  <a:cubicBezTo>
                    <a:pt x="298" y="143"/>
                    <a:pt x="300" y="143"/>
                    <a:pt x="300" y="141"/>
                  </a:cubicBezTo>
                  <a:cubicBezTo>
                    <a:pt x="299" y="140"/>
                    <a:pt x="301" y="138"/>
                    <a:pt x="298" y="137"/>
                  </a:cubicBezTo>
                  <a:cubicBezTo>
                    <a:pt x="296" y="136"/>
                    <a:pt x="295" y="135"/>
                    <a:pt x="294" y="135"/>
                  </a:cubicBezTo>
                  <a:cubicBezTo>
                    <a:pt x="292" y="135"/>
                    <a:pt x="295" y="136"/>
                    <a:pt x="291" y="133"/>
                  </a:cubicBezTo>
                  <a:cubicBezTo>
                    <a:pt x="287" y="130"/>
                    <a:pt x="287" y="131"/>
                    <a:pt x="287" y="131"/>
                  </a:cubicBezTo>
                  <a:cubicBezTo>
                    <a:pt x="287" y="131"/>
                    <a:pt x="289" y="128"/>
                    <a:pt x="288" y="127"/>
                  </a:cubicBezTo>
                  <a:cubicBezTo>
                    <a:pt x="288" y="127"/>
                    <a:pt x="284" y="126"/>
                    <a:pt x="284" y="126"/>
                  </a:cubicBezTo>
                  <a:cubicBezTo>
                    <a:pt x="284" y="126"/>
                    <a:pt x="279" y="127"/>
                    <a:pt x="279" y="127"/>
                  </a:cubicBezTo>
                  <a:cubicBezTo>
                    <a:pt x="278" y="128"/>
                    <a:pt x="277" y="129"/>
                    <a:pt x="277" y="129"/>
                  </a:cubicBezTo>
                  <a:cubicBezTo>
                    <a:pt x="277" y="131"/>
                    <a:pt x="277" y="131"/>
                    <a:pt x="277" y="131"/>
                  </a:cubicBezTo>
                  <a:cubicBezTo>
                    <a:pt x="275" y="132"/>
                    <a:pt x="275" y="132"/>
                    <a:pt x="275" y="132"/>
                  </a:cubicBezTo>
                  <a:cubicBezTo>
                    <a:pt x="275" y="132"/>
                    <a:pt x="274" y="134"/>
                    <a:pt x="274" y="134"/>
                  </a:cubicBezTo>
                  <a:cubicBezTo>
                    <a:pt x="273" y="134"/>
                    <a:pt x="271" y="135"/>
                    <a:pt x="271" y="135"/>
                  </a:cubicBezTo>
                  <a:cubicBezTo>
                    <a:pt x="270" y="135"/>
                    <a:pt x="268" y="135"/>
                    <a:pt x="268" y="136"/>
                  </a:cubicBezTo>
                  <a:cubicBezTo>
                    <a:pt x="267" y="137"/>
                    <a:pt x="264" y="138"/>
                    <a:pt x="264" y="138"/>
                  </a:cubicBezTo>
                  <a:cubicBezTo>
                    <a:pt x="264" y="138"/>
                    <a:pt x="263" y="139"/>
                    <a:pt x="265" y="141"/>
                  </a:cubicBezTo>
                  <a:cubicBezTo>
                    <a:pt x="267" y="142"/>
                    <a:pt x="269" y="142"/>
                    <a:pt x="269" y="143"/>
                  </a:cubicBezTo>
                  <a:cubicBezTo>
                    <a:pt x="270" y="143"/>
                    <a:pt x="270" y="143"/>
                    <a:pt x="271" y="143"/>
                  </a:cubicBezTo>
                  <a:cubicBezTo>
                    <a:pt x="272" y="144"/>
                    <a:pt x="272" y="144"/>
                    <a:pt x="274" y="144"/>
                  </a:cubicBezTo>
                  <a:cubicBezTo>
                    <a:pt x="275" y="143"/>
                    <a:pt x="277" y="143"/>
                    <a:pt x="277" y="142"/>
                  </a:cubicBezTo>
                  <a:cubicBezTo>
                    <a:pt x="278" y="141"/>
                    <a:pt x="278" y="140"/>
                    <a:pt x="279" y="139"/>
                  </a:cubicBezTo>
                  <a:cubicBezTo>
                    <a:pt x="279" y="138"/>
                    <a:pt x="279" y="137"/>
                    <a:pt x="281" y="137"/>
                  </a:cubicBezTo>
                  <a:cubicBezTo>
                    <a:pt x="282" y="137"/>
                    <a:pt x="284" y="136"/>
                    <a:pt x="284" y="136"/>
                  </a:cubicBezTo>
                  <a:cubicBezTo>
                    <a:pt x="284" y="136"/>
                    <a:pt x="284" y="139"/>
                    <a:pt x="284" y="139"/>
                  </a:cubicBezTo>
                  <a:close/>
                  <a:moveTo>
                    <a:pt x="289" y="182"/>
                  </a:moveTo>
                  <a:cubicBezTo>
                    <a:pt x="289" y="182"/>
                    <a:pt x="289" y="182"/>
                    <a:pt x="289" y="182"/>
                  </a:cubicBezTo>
                  <a:cubicBezTo>
                    <a:pt x="288" y="181"/>
                    <a:pt x="288" y="181"/>
                    <a:pt x="288" y="181"/>
                  </a:cubicBezTo>
                  <a:cubicBezTo>
                    <a:pt x="288" y="180"/>
                    <a:pt x="288" y="180"/>
                    <a:pt x="288" y="180"/>
                  </a:cubicBezTo>
                  <a:cubicBezTo>
                    <a:pt x="285" y="177"/>
                    <a:pt x="285" y="177"/>
                    <a:pt x="285" y="177"/>
                  </a:cubicBezTo>
                  <a:cubicBezTo>
                    <a:pt x="285" y="177"/>
                    <a:pt x="289" y="176"/>
                    <a:pt x="291" y="175"/>
                  </a:cubicBezTo>
                  <a:cubicBezTo>
                    <a:pt x="294" y="174"/>
                    <a:pt x="291" y="173"/>
                    <a:pt x="291" y="172"/>
                  </a:cubicBezTo>
                  <a:cubicBezTo>
                    <a:pt x="291" y="172"/>
                    <a:pt x="290" y="172"/>
                    <a:pt x="288" y="172"/>
                  </a:cubicBezTo>
                  <a:cubicBezTo>
                    <a:pt x="287" y="172"/>
                    <a:pt x="286" y="172"/>
                    <a:pt x="284" y="173"/>
                  </a:cubicBezTo>
                  <a:cubicBezTo>
                    <a:pt x="283" y="173"/>
                    <a:pt x="282" y="171"/>
                    <a:pt x="282" y="171"/>
                  </a:cubicBezTo>
                  <a:cubicBezTo>
                    <a:pt x="281" y="171"/>
                    <a:pt x="277" y="171"/>
                    <a:pt x="276" y="171"/>
                  </a:cubicBezTo>
                  <a:cubicBezTo>
                    <a:pt x="276" y="171"/>
                    <a:pt x="275" y="173"/>
                    <a:pt x="274" y="174"/>
                  </a:cubicBezTo>
                  <a:cubicBezTo>
                    <a:pt x="273" y="175"/>
                    <a:pt x="272" y="176"/>
                    <a:pt x="271" y="176"/>
                  </a:cubicBezTo>
                  <a:cubicBezTo>
                    <a:pt x="270" y="177"/>
                    <a:pt x="274" y="179"/>
                    <a:pt x="275" y="179"/>
                  </a:cubicBezTo>
                  <a:cubicBezTo>
                    <a:pt x="275" y="180"/>
                    <a:pt x="278" y="180"/>
                    <a:pt x="278" y="181"/>
                  </a:cubicBezTo>
                  <a:cubicBezTo>
                    <a:pt x="279" y="181"/>
                    <a:pt x="282" y="183"/>
                    <a:pt x="283" y="183"/>
                  </a:cubicBezTo>
                  <a:cubicBezTo>
                    <a:pt x="284" y="184"/>
                    <a:pt x="282" y="185"/>
                    <a:pt x="281" y="187"/>
                  </a:cubicBezTo>
                  <a:cubicBezTo>
                    <a:pt x="280" y="189"/>
                    <a:pt x="279" y="189"/>
                    <a:pt x="278" y="190"/>
                  </a:cubicBezTo>
                  <a:cubicBezTo>
                    <a:pt x="277" y="191"/>
                    <a:pt x="279" y="192"/>
                    <a:pt x="280" y="193"/>
                  </a:cubicBezTo>
                  <a:cubicBezTo>
                    <a:pt x="281" y="194"/>
                    <a:pt x="283" y="195"/>
                    <a:pt x="283" y="195"/>
                  </a:cubicBezTo>
                  <a:cubicBezTo>
                    <a:pt x="284" y="195"/>
                    <a:pt x="287" y="193"/>
                    <a:pt x="287" y="193"/>
                  </a:cubicBezTo>
                  <a:cubicBezTo>
                    <a:pt x="287" y="193"/>
                    <a:pt x="288" y="190"/>
                    <a:pt x="288" y="190"/>
                  </a:cubicBezTo>
                  <a:cubicBezTo>
                    <a:pt x="288" y="189"/>
                    <a:pt x="289" y="187"/>
                    <a:pt x="289" y="187"/>
                  </a:cubicBezTo>
                  <a:cubicBezTo>
                    <a:pt x="290" y="186"/>
                    <a:pt x="290" y="186"/>
                    <a:pt x="290" y="186"/>
                  </a:cubicBezTo>
                  <a:cubicBezTo>
                    <a:pt x="289" y="182"/>
                    <a:pt x="289" y="182"/>
                    <a:pt x="289" y="182"/>
                  </a:cubicBezTo>
                  <a:close/>
                  <a:moveTo>
                    <a:pt x="316" y="209"/>
                  </a:moveTo>
                  <a:cubicBezTo>
                    <a:pt x="316" y="209"/>
                    <a:pt x="316" y="209"/>
                    <a:pt x="316" y="209"/>
                  </a:cubicBezTo>
                  <a:cubicBezTo>
                    <a:pt x="317" y="208"/>
                    <a:pt x="319" y="206"/>
                    <a:pt x="319" y="205"/>
                  </a:cubicBezTo>
                  <a:cubicBezTo>
                    <a:pt x="319" y="205"/>
                    <a:pt x="321" y="205"/>
                    <a:pt x="322" y="205"/>
                  </a:cubicBezTo>
                  <a:cubicBezTo>
                    <a:pt x="322" y="205"/>
                    <a:pt x="326" y="206"/>
                    <a:pt x="326" y="206"/>
                  </a:cubicBezTo>
                  <a:cubicBezTo>
                    <a:pt x="326" y="206"/>
                    <a:pt x="329" y="206"/>
                    <a:pt x="329" y="206"/>
                  </a:cubicBezTo>
                  <a:cubicBezTo>
                    <a:pt x="329" y="206"/>
                    <a:pt x="332" y="204"/>
                    <a:pt x="332" y="204"/>
                  </a:cubicBezTo>
                  <a:cubicBezTo>
                    <a:pt x="333" y="204"/>
                    <a:pt x="336" y="207"/>
                    <a:pt x="336" y="207"/>
                  </a:cubicBezTo>
                  <a:cubicBezTo>
                    <a:pt x="336" y="207"/>
                    <a:pt x="334" y="210"/>
                    <a:pt x="333" y="210"/>
                  </a:cubicBezTo>
                  <a:cubicBezTo>
                    <a:pt x="332" y="211"/>
                    <a:pt x="331" y="211"/>
                    <a:pt x="330" y="212"/>
                  </a:cubicBezTo>
                  <a:cubicBezTo>
                    <a:pt x="329" y="214"/>
                    <a:pt x="329" y="214"/>
                    <a:pt x="329" y="215"/>
                  </a:cubicBezTo>
                  <a:cubicBezTo>
                    <a:pt x="328" y="215"/>
                    <a:pt x="327" y="217"/>
                    <a:pt x="325" y="215"/>
                  </a:cubicBezTo>
                  <a:cubicBezTo>
                    <a:pt x="323" y="214"/>
                    <a:pt x="321" y="212"/>
                    <a:pt x="321" y="212"/>
                  </a:cubicBezTo>
                  <a:cubicBezTo>
                    <a:pt x="321" y="212"/>
                    <a:pt x="319" y="213"/>
                    <a:pt x="318" y="213"/>
                  </a:cubicBezTo>
                  <a:cubicBezTo>
                    <a:pt x="317" y="214"/>
                    <a:pt x="315" y="213"/>
                    <a:pt x="315" y="213"/>
                  </a:cubicBezTo>
                  <a:cubicBezTo>
                    <a:pt x="316" y="212"/>
                    <a:pt x="315" y="210"/>
                    <a:pt x="316" y="209"/>
                  </a:cubicBezTo>
                  <a:close/>
                  <a:moveTo>
                    <a:pt x="295" y="229"/>
                  </a:moveTo>
                  <a:cubicBezTo>
                    <a:pt x="295" y="229"/>
                    <a:pt x="295" y="229"/>
                    <a:pt x="295" y="229"/>
                  </a:cubicBezTo>
                  <a:cubicBezTo>
                    <a:pt x="295" y="229"/>
                    <a:pt x="291" y="227"/>
                    <a:pt x="292" y="226"/>
                  </a:cubicBezTo>
                  <a:cubicBezTo>
                    <a:pt x="293" y="224"/>
                    <a:pt x="297" y="220"/>
                    <a:pt x="298" y="219"/>
                  </a:cubicBezTo>
                  <a:cubicBezTo>
                    <a:pt x="298" y="219"/>
                    <a:pt x="301" y="220"/>
                    <a:pt x="301" y="220"/>
                  </a:cubicBezTo>
                  <a:cubicBezTo>
                    <a:pt x="302" y="220"/>
                    <a:pt x="303" y="217"/>
                    <a:pt x="304" y="217"/>
                  </a:cubicBezTo>
                  <a:cubicBezTo>
                    <a:pt x="304" y="217"/>
                    <a:pt x="308" y="217"/>
                    <a:pt x="308" y="217"/>
                  </a:cubicBezTo>
                  <a:cubicBezTo>
                    <a:pt x="308" y="217"/>
                    <a:pt x="306" y="221"/>
                    <a:pt x="304" y="222"/>
                  </a:cubicBezTo>
                  <a:cubicBezTo>
                    <a:pt x="302" y="223"/>
                    <a:pt x="301" y="223"/>
                    <a:pt x="301" y="224"/>
                  </a:cubicBezTo>
                  <a:cubicBezTo>
                    <a:pt x="300" y="225"/>
                    <a:pt x="299" y="226"/>
                    <a:pt x="299" y="227"/>
                  </a:cubicBezTo>
                  <a:cubicBezTo>
                    <a:pt x="298" y="227"/>
                    <a:pt x="295" y="229"/>
                    <a:pt x="295" y="229"/>
                  </a:cubicBezTo>
                  <a:close/>
                  <a:moveTo>
                    <a:pt x="282" y="268"/>
                  </a:moveTo>
                  <a:cubicBezTo>
                    <a:pt x="282" y="268"/>
                    <a:pt x="282" y="268"/>
                    <a:pt x="282" y="268"/>
                  </a:cubicBezTo>
                  <a:cubicBezTo>
                    <a:pt x="283" y="269"/>
                    <a:pt x="281" y="273"/>
                    <a:pt x="278" y="271"/>
                  </a:cubicBezTo>
                  <a:cubicBezTo>
                    <a:pt x="278" y="271"/>
                    <a:pt x="277" y="269"/>
                    <a:pt x="279" y="268"/>
                  </a:cubicBezTo>
                  <a:cubicBezTo>
                    <a:pt x="280" y="268"/>
                    <a:pt x="282" y="268"/>
                    <a:pt x="282" y="268"/>
                  </a:cubicBezTo>
                  <a:close/>
                  <a:moveTo>
                    <a:pt x="279" y="292"/>
                  </a:moveTo>
                  <a:cubicBezTo>
                    <a:pt x="279" y="292"/>
                    <a:pt x="279" y="292"/>
                    <a:pt x="279" y="292"/>
                  </a:cubicBezTo>
                  <a:cubicBezTo>
                    <a:pt x="279" y="292"/>
                    <a:pt x="281" y="290"/>
                    <a:pt x="281" y="290"/>
                  </a:cubicBezTo>
                  <a:cubicBezTo>
                    <a:pt x="282" y="290"/>
                    <a:pt x="283" y="291"/>
                    <a:pt x="283" y="291"/>
                  </a:cubicBezTo>
                  <a:cubicBezTo>
                    <a:pt x="283" y="291"/>
                    <a:pt x="286" y="293"/>
                    <a:pt x="286" y="293"/>
                  </a:cubicBezTo>
                  <a:cubicBezTo>
                    <a:pt x="286" y="294"/>
                    <a:pt x="287" y="296"/>
                    <a:pt x="286" y="296"/>
                  </a:cubicBezTo>
                  <a:cubicBezTo>
                    <a:pt x="285" y="297"/>
                    <a:pt x="284" y="298"/>
                    <a:pt x="283" y="297"/>
                  </a:cubicBezTo>
                  <a:cubicBezTo>
                    <a:pt x="282" y="297"/>
                    <a:pt x="281" y="297"/>
                    <a:pt x="281" y="296"/>
                  </a:cubicBezTo>
                  <a:cubicBezTo>
                    <a:pt x="281" y="295"/>
                    <a:pt x="281" y="295"/>
                    <a:pt x="281" y="294"/>
                  </a:cubicBezTo>
                  <a:cubicBezTo>
                    <a:pt x="281" y="294"/>
                    <a:pt x="279" y="294"/>
                    <a:pt x="279" y="294"/>
                  </a:cubicBezTo>
                  <a:cubicBezTo>
                    <a:pt x="279" y="292"/>
                    <a:pt x="279" y="292"/>
                    <a:pt x="279" y="292"/>
                  </a:cubicBezTo>
                  <a:close/>
                  <a:moveTo>
                    <a:pt x="238" y="279"/>
                  </a:moveTo>
                  <a:cubicBezTo>
                    <a:pt x="238" y="279"/>
                    <a:pt x="238" y="279"/>
                    <a:pt x="238" y="279"/>
                  </a:cubicBezTo>
                  <a:cubicBezTo>
                    <a:pt x="239" y="279"/>
                    <a:pt x="241" y="278"/>
                    <a:pt x="241" y="279"/>
                  </a:cubicBezTo>
                  <a:cubicBezTo>
                    <a:pt x="242" y="280"/>
                    <a:pt x="243" y="280"/>
                    <a:pt x="243" y="281"/>
                  </a:cubicBezTo>
                  <a:cubicBezTo>
                    <a:pt x="243" y="281"/>
                    <a:pt x="244" y="282"/>
                    <a:pt x="242" y="283"/>
                  </a:cubicBezTo>
                  <a:cubicBezTo>
                    <a:pt x="240" y="283"/>
                    <a:pt x="239" y="283"/>
                    <a:pt x="239" y="283"/>
                  </a:cubicBezTo>
                  <a:cubicBezTo>
                    <a:pt x="240" y="286"/>
                    <a:pt x="240" y="286"/>
                    <a:pt x="240" y="286"/>
                  </a:cubicBezTo>
                  <a:cubicBezTo>
                    <a:pt x="240" y="286"/>
                    <a:pt x="242" y="286"/>
                    <a:pt x="239" y="288"/>
                  </a:cubicBezTo>
                  <a:cubicBezTo>
                    <a:pt x="237" y="290"/>
                    <a:pt x="235" y="290"/>
                    <a:pt x="235" y="290"/>
                  </a:cubicBezTo>
                  <a:cubicBezTo>
                    <a:pt x="235" y="289"/>
                    <a:pt x="235" y="289"/>
                    <a:pt x="235" y="289"/>
                  </a:cubicBezTo>
                  <a:cubicBezTo>
                    <a:pt x="232" y="290"/>
                    <a:pt x="232" y="290"/>
                    <a:pt x="232" y="290"/>
                  </a:cubicBezTo>
                  <a:cubicBezTo>
                    <a:pt x="232" y="290"/>
                    <a:pt x="231" y="291"/>
                    <a:pt x="231" y="290"/>
                  </a:cubicBezTo>
                  <a:cubicBezTo>
                    <a:pt x="230" y="288"/>
                    <a:pt x="229" y="286"/>
                    <a:pt x="231" y="286"/>
                  </a:cubicBezTo>
                  <a:cubicBezTo>
                    <a:pt x="233" y="285"/>
                    <a:pt x="233" y="284"/>
                    <a:pt x="234" y="285"/>
                  </a:cubicBezTo>
                  <a:cubicBezTo>
                    <a:pt x="235" y="286"/>
                    <a:pt x="235" y="287"/>
                    <a:pt x="235" y="287"/>
                  </a:cubicBezTo>
                  <a:cubicBezTo>
                    <a:pt x="236" y="284"/>
                    <a:pt x="236" y="284"/>
                    <a:pt x="236" y="284"/>
                  </a:cubicBezTo>
                  <a:cubicBezTo>
                    <a:pt x="236" y="284"/>
                    <a:pt x="235" y="284"/>
                    <a:pt x="235" y="283"/>
                  </a:cubicBezTo>
                  <a:cubicBezTo>
                    <a:pt x="236" y="282"/>
                    <a:pt x="236" y="282"/>
                    <a:pt x="237" y="281"/>
                  </a:cubicBezTo>
                  <a:cubicBezTo>
                    <a:pt x="238" y="281"/>
                    <a:pt x="239" y="282"/>
                    <a:pt x="239" y="282"/>
                  </a:cubicBezTo>
                  <a:cubicBezTo>
                    <a:pt x="238" y="279"/>
                    <a:pt x="238" y="279"/>
                    <a:pt x="238" y="279"/>
                  </a:cubicBezTo>
                  <a:close/>
                  <a:moveTo>
                    <a:pt x="258" y="286"/>
                  </a:moveTo>
                  <a:cubicBezTo>
                    <a:pt x="258" y="286"/>
                    <a:pt x="258" y="286"/>
                    <a:pt x="258" y="286"/>
                  </a:cubicBezTo>
                  <a:cubicBezTo>
                    <a:pt x="258" y="286"/>
                    <a:pt x="259" y="286"/>
                    <a:pt x="259" y="287"/>
                  </a:cubicBezTo>
                  <a:cubicBezTo>
                    <a:pt x="260" y="288"/>
                    <a:pt x="260" y="288"/>
                    <a:pt x="259" y="288"/>
                  </a:cubicBezTo>
                  <a:cubicBezTo>
                    <a:pt x="259" y="288"/>
                    <a:pt x="256" y="288"/>
                    <a:pt x="256" y="288"/>
                  </a:cubicBezTo>
                  <a:cubicBezTo>
                    <a:pt x="256" y="288"/>
                    <a:pt x="255" y="289"/>
                    <a:pt x="255" y="287"/>
                  </a:cubicBezTo>
                  <a:cubicBezTo>
                    <a:pt x="255" y="286"/>
                    <a:pt x="255" y="285"/>
                    <a:pt x="255" y="285"/>
                  </a:cubicBezTo>
                  <a:cubicBezTo>
                    <a:pt x="258" y="286"/>
                    <a:pt x="258" y="286"/>
                    <a:pt x="258" y="286"/>
                  </a:cubicBezTo>
                  <a:close/>
                  <a:moveTo>
                    <a:pt x="265" y="282"/>
                  </a:moveTo>
                  <a:cubicBezTo>
                    <a:pt x="265" y="282"/>
                    <a:pt x="265" y="282"/>
                    <a:pt x="265" y="282"/>
                  </a:cubicBezTo>
                  <a:cubicBezTo>
                    <a:pt x="269" y="279"/>
                    <a:pt x="269" y="279"/>
                    <a:pt x="269" y="279"/>
                  </a:cubicBezTo>
                  <a:cubicBezTo>
                    <a:pt x="269" y="279"/>
                    <a:pt x="270" y="282"/>
                    <a:pt x="268" y="283"/>
                  </a:cubicBezTo>
                  <a:cubicBezTo>
                    <a:pt x="267" y="284"/>
                    <a:pt x="266" y="284"/>
                    <a:pt x="266" y="284"/>
                  </a:cubicBezTo>
                  <a:cubicBezTo>
                    <a:pt x="264" y="283"/>
                    <a:pt x="264" y="283"/>
                    <a:pt x="264" y="283"/>
                  </a:cubicBezTo>
                  <a:cubicBezTo>
                    <a:pt x="265" y="282"/>
                    <a:pt x="265" y="282"/>
                    <a:pt x="265" y="282"/>
                  </a:cubicBezTo>
                  <a:close/>
                  <a:moveTo>
                    <a:pt x="273" y="275"/>
                  </a:moveTo>
                  <a:cubicBezTo>
                    <a:pt x="273" y="275"/>
                    <a:pt x="273" y="275"/>
                    <a:pt x="273" y="275"/>
                  </a:cubicBezTo>
                  <a:cubicBezTo>
                    <a:pt x="273" y="275"/>
                    <a:pt x="272" y="278"/>
                    <a:pt x="273" y="280"/>
                  </a:cubicBezTo>
                  <a:cubicBezTo>
                    <a:pt x="273" y="281"/>
                    <a:pt x="273" y="281"/>
                    <a:pt x="274" y="281"/>
                  </a:cubicBezTo>
                  <a:cubicBezTo>
                    <a:pt x="275" y="282"/>
                    <a:pt x="276" y="282"/>
                    <a:pt x="277" y="281"/>
                  </a:cubicBezTo>
                  <a:cubicBezTo>
                    <a:pt x="278" y="281"/>
                    <a:pt x="278" y="278"/>
                    <a:pt x="278" y="278"/>
                  </a:cubicBezTo>
                  <a:cubicBezTo>
                    <a:pt x="278" y="278"/>
                    <a:pt x="278" y="277"/>
                    <a:pt x="277" y="275"/>
                  </a:cubicBezTo>
                  <a:cubicBezTo>
                    <a:pt x="276" y="272"/>
                    <a:pt x="274" y="275"/>
                    <a:pt x="273" y="275"/>
                  </a:cubicBezTo>
                  <a:close/>
                  <a:moveTo>
                    <a:pt x="274" y="259"/>
                  </a:moveTo>
                  <a:cubicBezTo>
                    <a:pt x="274" y="259"/>
                    <a:pt x="274" y="259"/>
                    <a:pt x="274" y="259"/>
                  </a:cubicBezTo>
                  <a:cubicBezTo>
                    <a:pt x="274" y="258"/>
                    <a:pt x="274" y="255"/>
                    <a:pt x="275" y="254"/>
                  </a:cubicBezTo>
                  <a:cubicBezTo>
                    <a:pt x="276" y="254"/>
                    <a:pt x="276" y="253"/>
                    <a:pt x="277" y="252"/>
                  </a:cubicBezTo>
                  <a:cubicBezTo>
                    <a:pt x="277" y="251"/>
                    <a:pt x="281" y="251"/>
                    <a:pt x="281" y="251"/>
                  </a:cubicBezTo>
                  <a:cubicBezTo>
                    <a:pt x="282" y="253"/>
                    <a:pt x="282" y="253"/>
                    <a:pt x="282" y="253"/>
                  </a:cubicBezTo>
                  <a:cubicBezTo>
                    <a:pt x="282" y="253"/>
                    <a:pt x="282" y="255"/>
                    <a:pt x="282" y="256"/>
                  </a:cubicBezTo>
                  <a:cubicBezTo>
                    <a:pt x="282" y="257"/>
                    <a:pt x="282" y="257"/>
                    <a:pt x="283" y="259"/>
                  </a:cubicBezTo>
                  <a:cubicBezTo>
                    <a:pt x="283" y="260"/>
                    <a:pt x="282" y="262"/>
                    <a:pt x="282" y="263"/>
                  </a:cubicBezTo>
                  <a:cubicBezTo>
                    <a:pt x="281" y="264"/>
                    <a:pt x="281" y="265"/>
                    <a:pt x="280" y="265"/>
                  </a:cubicBezTo>
                  <a:cubicBezTo>
                    <a:pt x="279" y="266"/>
                    <a:pt x="279" y="267"/>
                    <a:pt x="278" y="266"/>
                  </a:cubicBezTo>
                  <a:cubicBezTo>
                    <a:pt x="277" y="265"/>
                    <a:pt x="274" y="264"/>
                    <a:pt x="274" y="263"/>
                  </a:cubicBezTo>
                  <a:cubicBezTo>
                    <a:pt x="274" y="263"/>
                    <a:pt x="274" y="261"/>
                    <a:pt x="274" y="261"/>
                  </a:cubicBezTo>
                  <a:cubicBezTo>
                    <a:pt x="274" y="259"/>
                    <a:pt x="274" y="259"/>
                    <a:pt x="274" y="259"/>
                  </a:cubicBezTo>
                  <a:close/>
                  <a:moveTo>
                    <a:pt x="262" y="264"/>
                  </a:moveTo>
                  <a:cubicBezTo>
                    <a:pt x="262" y="264"/>
                    <a:pt x="262" y="264"/>
                    <a:pt x="262" y="264"/>
                  </a:cubicBezTo>
                  <a:cubicBezTo>
                    <a:pt x="262" y="263"/>
                    <a:pt x="263" y="259"/>
                    <a:pt x="263" y="259"/>
                  </a:cubicBezTo>
                  <a:cubicBezTo>
                    <a:pt x="263" y="259"/>
                    <a:pt x="263" y="257"/>
                    <a:pt x="265" y="256"/>
                  </a:cubicBezTo>
                  <a:cubicBezTo>
                    <a:pt x="266" y="256"/>
                    <a:pt x="266" y="255"/>
                    <a:pt x="267" y="256"/>
                  </a:cubicBezTo>
                  <a:cubicBezTo>
                    <a:pt x="268" y="257"/>
                    <a:pt x="269" y="258"/>
                    <a:pt x="269" y="258"/>
                  </a:cubicBezTo>
                  <a:cubicBezTo>
                    <a:pt x="269" y="258"/>
                    <a:pt x="268" y="258"/>
                    <a:pt x="268" y="259"/>
                  </a:cubicBezTo>
                  <a:cubicBezTo>
                    <a:pt x="268" y="259"/>
                    <a:pt x="269" y="261"/>
                    <a:pt x="269" y="261"/>
                  </a:cubicBezTo>
                  <a:cubicBezTo>
                    <a:pt x="268" y="262"/>
                    <a:pt x="267" y="263"/>
                    <a:pt x="266" y="264"/>
                  </a:cubicBezTo>
                  <a:cubicBezTo>
                    <a:pt x="266" y="265"/>
                    <a:pt x="264" y="266"/>
                    <a:pt x="264" y="266"/>
                  </a:cubicBezTo>
                  <a:cubicBezTo>
                    <a:pt x="261" y="268"/>
                    <a:pt x="261" y="268"/>
                    <a:pt x="261" y="268"/>
                  </a:cubicBezTo>
                  <a:cubicBezTo>
                    <a:pt x="261" y="269"/>
                    <a:pt x="261" y="269"/>
                    <a:pt x="261" y="269"/>
                  </a:cubicBezTo>
                  <a:cubicBezTo>
                    <a:pt x="260" y="269"/>
                    <a:pt x="260" y="269"/>
                    <a:pt x="260" y="269"/>
                  </a:cubicBezTo>
                  <a:cubicBezTo>
                    <a:pt x="258" y="266"/>
                    <a:pt x="258" y="266"/>
                    <a:pt x="258" y="266"/>
                  </a:cubicBezTo>
                  <a:cubicBezTo>
                    <a:pt x="261" y="264"/>
                    <a:pt x="261" y="264"/>
                    <a:pt x="261" y="264"/>
                  </a:cubicBezTo>
                  <a:cubicBezTo>
                    <a:pt x="262" y="264"/>
                    <a:pt x="262" y="264"/>
                    <a:pt x="262" y="264"/>
                  </a:cubicBezTo>
                  <a:close/>
                  <a:moveTo>
                    <a:pt x="242" y="268"/>
                  </a:moveTo>
                  <a:cubicBezTo>
                    <a:pt x="242" y="268"/>
                    <a:pt x="242" y="268"/>
                    <a:pt x="242" y="268"/>
                  </a:cubicBezTo>
                  <a:cubicBezTo>
                    <a:pt x="245" y="267"/>
                    <a:pt x="245" y="267"/>
                    <a:pt x="245" y="267"/>
                  </a:cubicBezTo>
                  <a:cubicBezTo>
                    <a:pt x="248" y="269"/>
                    <a:pt x="248" y="269"/>
                    <a:pt x="248" y="269"/>
                  </a:cubicBezTo>
                  <a:cubicBezTo>
                    <a:pt x="248" y="272"/>
                    <a:pt x="248" y="272"/>
                    <a:pt x="248" y="272"/>
                  </a:cubicBezTo>
                  <a:cubicBezTo>
                    <a:pt x="248" y="272"/>
                    <a:pt x="246" y="276"/>
                    <a:pt x="245" y="275"/>
                  </a:cubicBezTo>
                  <a:cubicBezTo>
                    <a:pt x="244" y="273"/>
                    <a:pt x="244" y="271"/>
                    <a:pt x="244" y="271"/>
                  </a:cubicBezTo>
                  <a:cubicBezTo>
                    <a:pt x="242" y="268"/>
                    <a:pt x="242" y="268"/>
                    <a:pt x="242" y="268"/>
                  </a:cubicBezTo>
                  <a:close/>
                  <a:moveTo>
                    <a:pt x="229" y="260"/>
                  </a:moveTo>
                  <a:cubicBezTo>
                    <a:pt x="229" y="260"/>
                    <a:pt x="229" y="260"/>
                    <a:pt x="229" y="260"/>
                  </a:cubicBezTo>
                  <a:cubicBezTo>
                    <a:pt x="229" y="260"/>
                    <a:pt x="234" y="259"/>
                    <a:pt x="234" y="260"/>
                  </a:cubicBezTo>
                  <a:cubicBezTo>
                    <a:pt x="234" y="260"/>
                    <a:pt x="234" y="262"/>
                    <a:pt x="235" y="262"/>
                  </a:cubicBezTo>
                  <a:cubicBezTo>
                    <a:pt x="235" y="263"/>
                    <a:pt x="232" y="266"/>
                    <a:pt x="231" y="266"/>
                  </a:cubicBezTo>
                  <a:cubicBezTo>
                    <a:pt x="231" y="266"/>
                    <a:pt x="230" y="265"/>
                    <a:pt x="230" y="265"/>
                  </a:cubicBezTo>
                  <a:cubicBezTo>
                    <a:pt x="229" y="260"/>
                    <a:pt x="229" y="260"/>
                    <a:pt x="229" y="260"/>
                  </a:cubicBezTo>
                  <a:close/>
                  <a:moveTo>
                    <a:pt x="225" y="247"/>
                  </a:moveTo>
                  <a:cubicBezTo>
                    <a:pt x="225" y="247"/>
                    <a:pt x="225" y="247"/>
                    <a:pt x="225" y="247"/>
                  </a:cubicBezTo>
                  <a:cubicBezTo>
                    <a:pt x="225" y="247"/>
                    <a:pt x="226" y="246"/>
                    <a:pt x="227" y="246"/>
                  </a:cubicBezTo>
                  <a:cubicBezTo>
                    <a:pt x="228" y="247"/>
                    <a:pt x="228" y="250"/>
                    <a:pt x="228" y="250"/>
                  </a:cubicBezTo>
                  <a:cubicBezTo>
                    <a:pt x="227" y="253"/>
                    <a:pt x="227" y="253"/>
                    <a:pt x="227" y="253"/>
                  </a:cubicBezTo>
                  <a:cubicBezTo>
                    <a:pt x="227" y="253"/>
                    <a:pt x="225" y="256"/>
                    <a:pt x="225" y="256"/>
                  </a:cubicBezTo>
                  <a:cubicBezTo>
                    <a:pt x="225" y="255"/>
                    <a:pt x="224" y="250"/>
                    <a:pt x="224" y="250"/>
                  </a:cubicBezTo>
                  <a:cubicBezTo>
                    <a:pt x="225" y="247"/>
                    <a:pt x="225" y="247"/>
                    <a:pt x="225" y="247"/>
                  </a:cubicBezTo>
                  <a:close/>
                  <a:moveTo>
                    <a:pt x="219" y="239"/>
                  </a:moveTo>
                  <a:cubicBezTo>
                    <a:pt x="219" y="239"/>
                    <a:pt x="219" y="239"/>
                    <a:pt x="219" y="239"/>
                  </a:cubicBezTo>
                  <a:cubicBezTo>
                    <a:pt x="219" y="239"/>
                    <a:pt x="218" y="242"/>
                    <a:pt x="218" y="243"/>
                  </a:cubicBezTo>
                  <a:cubicBezTo>
                    <a:pt x="218" y="243"/>
                    <a:pt x="219" y="245"/>
                    <a:pt x="219" y="245"/>
                  </a:cubicBezTo>
                  <a:cubicBezTo>
                    <a:pt x="219" y="246"/>
                    <a:pt x="219" y="245"/>
                    <a:pt x="220" y="244"/>
                  </a:cubicBezTo>
                  <a:cubicBezTo>
                    <a:pt x="221" y="243"/>
                    <a:pt x="221" y="242"/>
                    <a:pt x="221" y="242"/>
                  </a:cubicBezTo>
                  <a:cubicBezTo>
                    <a:pt x="221" y="242"/>
                    <a:pt x="223" y="241"/>
                    <a:pt x="223" y="240"/>
                  </a:cubicBezTo>
                  <a:cubicBezTo>
                    <a:pt x="224" y="240"/>
                    <a:pt x="224" y="237"/>
                    <a:pt x="224" y="237"/>
                  </a:cubicBezTo>
                  <a:cubicBezTo>
                    <a:pt x="224" y="237"/>
                    <a:pt x="221" y="235"/>
                    <a:pt x="221" y="236"/>
                  </a:cubicBezTo>
                  <a:cubicBezTo>
                    <a:pt x="220" y="236"/>
                    <a:pt x="219" y="239"/>
                    <a:pt x="219" y="239"/>
                  </a:cubicBezTo>
                  <a:close/>
                  <a:moveTo>
                    <a:pt x="233" y="237"/>
                  </a:moveTo>
                  <a:cubicBezTo>
                    <a:pt x="233" y="237"/>
                    <a:pt x="233" y="237"/>
                    <a:pt x="233" y="237"/>
                  </a:cubicBezTo>
                  <a:cubicBezTo>
                    <a:pt x="234" y="237"/>
                    <a:pt x="234" y="237"/>
                    <a:pt x="234" y="237"/>
                  </a:cubicBezTo>
                  <a:cubicBezTo>
                    <a:pt x="234" y="238"/>
                    <a:pt x="234" y="238"/>
                    <a:pt x="234" y="238"/>
                  </a:cubicBezTo>
                  <a:cubicBezTo>
                    <a:pt x="234" y="238"/>
                    <a:pt x="237" y="237"/>
                    <a:pt x="238" y="237"/>
                  </a:cubicBezTo>
                  <a:cubicBezTo>
                    <a:pt x="239" y="236"/>
                    <a:pt x="238" y="235"/>
                    <a:pt x="238" y="234"/>
                  </a:cubicBezTo>
                  <a:cubicBezTo>
                    <a:pt x="237" y="233"/>
                    <a:pt x="233" y="237"/>
                    <a:pt x="233" y="237"/>
                  </a:cubicBezTo>
                  <a:close/>
                  <a:moveTo>
                    <a:pt x="247" y="241"/>
                  </a:moveTo>
                  <a:cubicBezTo>
                    <a:pt x="247" y="241"/>
                    <a:pt x="247" y="241"/>
                    <a:pt x="247" y="241"/>
                  </a:cubicBezTo>
                  <a:cubicBezTo>
                    <a:pt x="245" y="240"/>
                    <a:pt x="245" y="240"/>
                    <a:pt x="245" y="240"/>
                  </a:cubicBezTo>
                  <a:cubicBezTo>
                    <a:pt x="245" y="242"/>
                    <a:pt x="245" y="242"/>
                    <a:pt x="245" y="242"/>
                  </a:cubicBezTo>
                  <a:cubicBezTo>
                    <a:pt x="245" y="242"/>
                    <a:pt x="246" y="244"/>
                    <a:pt x="247" y="245"/>
                  </a:cubicBezTo>
                  <a:cubicBezTo>
                    <a:pt x="247" y="245"/>
                    <a:pt x="245" y="247"/>
                    <a:pt x="245" y="247"/>
                  </a:cubicBezTo>
                  <a:cubicBezTo>
                    <a:pt x="247" y="250"/>
                    <a:pt x="247" y="250"/>
                    <a:pt x="247" y="250"/>
                  </a:cubicBezTo>
                  <a:cubicBezTo>
                    <a:pt x="250" y="245"/>
                    <a:pt x="250" y="245"/>
                    <a:pt x="250" y="245"/>
                  </a:cubicBezTo>
                  <a:cubicBezTo>
                    <a:pt x="250" y="245"/>
                    <a:pt x="249" y="243"/>
                    <a:pt x="249" y="243"/>
                  </a:cubicBezTo>
                  <a:cubicBezTo>
                    <a:pt x="249" y="242"/>
                    <a:pt x="247" y="241"/>
                    <a:pt x="247" y="241"/>
                  </a:cubicBezTo>
                  <a:close/>
                  <a:moveTo>
                    <a:pt x="261" y="241"/>
                  </a:moveTo>
                  <a:cubicBezTo>
                    <a:pt x="261" y="241"/>
                    <a:pt x="261" y="241"/>
                    <a:pt x="261" y="241"/>
                  </a:cubicBezTo>
                  <a:cubicBezTo>
                    <a:pt x="262" y="243"/>
                    <a:pt x="262" y="243"/>
                    <a:pt x="262" y="243"/>
                  </a:cubicBezTo>
                  <a:cubicBezTo>
                    <a:pt x="262" y="243"/>
                    <a:pt x="261" y="245"/>
                    <a:pt x="260" y="245"/>
                  </a:cubicBezTo>
                  <a:cubicBezTo>
                    <a:pt x="260" y="245"/>
                    <a:pt x="259" y="244"/>
                    <a:pt x="259" y="244"/>
                  </a:cubicBezTo>
                  <a:cubicBezTo>
                    <a:pt x="261" y="241"/>
                    <a:pt x="261" y="241"/>
                    <a:pt x="261" y="241"/>
                  </a:cubicBezTo>
                  <a:close/>
                  <a:moveTo>
                    <a:pt x="264" y="238"/>
                  </a:moveTo>
                  <a:cubicBezTo>
                    <a:pt x="264" y="238"/>
                    <a:pt x="264" y="238"/>
                    <a:pt x="264" y="238"/>
                  </a:cubicBezTo>
                  <a:cubicBezTo>
                    <a:pt x="265" y="240"/>
                    <a:pt x="265" y="240"/>
                    <a:pt x="265" y="240"/>
                  </a:cubicBezTo>
                  <a:cubicBezTo>
                    <a:pt x="265" y="240"/>
                    <a:pt x="268" y="239"/>
                    <a:pt x="270" y="238"/>
                  </a:cubicBezTo>
                  <a:cubicBezTo>
                    <a:pt x="273" y="237"/>
                    <a:pt x="270" y="236"/>
                    <a:pt x="270" y="236"/>
                  </a:cubicBezTo>
                  <a:cubicBezTo>
                    <a:pt x="267" y="236"/>
                    <a:pt x="267" y="236"/>
                    <a:pt x="267" y="236"/>
                  </a:cubicBezTo>
                  <a:cubicBezTo>
                    <a:pt x="267" y="236"/>
                    <a:pt x="264" y="237"/>
                    <a:pt x="264" y="238"/>
                  </a:cubicBezTo>
                  <a:close/>
                  <a:moveTo>
                    <a:pt x="247" y="230"/>
                  </a:moveTo>
                  <a:cubicBezTo>
                    <a:pt x="247" y="230"/>
                    <a:pt x="247" y="230"/>
                    <a:pt x="247" y="230"/>
                  </a:cubicBezTo>
                  <a:cubicBezTo>
                    <a:pt x="250" y="233"/>
                    <a:pt x="250" y="233"/>
                    <a:pt x="250" y="233"/>
                  </a:cubicBezTo>
                  <a:cubicBezTo>
                    <a:pt x="250" y="233"/>
                    <a:pt x="254" y="235"/>
                    <a:pt x="255" y="235"/>
                  </a:cubicBezTo>
                  <a:cubicBezTo>
                    <a:pt x="255" y="236"/>
                    <a:pt x="257" y="235"/>
                    <a:pt x="259" y="235"/>
                  </a:cubicBezTo>
                  <a:cubicBezTo>
                    <a:pt x="260" y="234"/>
                    <a:pt x="260" y="234"/>
                    <a:pt x="260" y="233"/>
                  </a:cubicBezTo>
                  <a:cubicBezTo>
                    <a:pt x="260" y="233"/>
                    <a:pt x="259" y="232"/>
                    <a:pt x="259" y="232"/>
                  </a:cubicBezTo>
                  <a:cubicBezTo>
                    <a:pt x="259" y="232"/>
                    <a:pt x="258" y="230"/>
                    <a:pt x="255" y="230"/>
                  </a:cubicBezTo>
                  <a:cubicBezTo>
                    <a:pt x="253" y="231"/>
                    <a:pt x="253" y="230"/>
                    <a:pt x="253" y="230"/>
                  </a:cubicBezTo>
                  <a:cubicBezTo>
                    <a:pt x="253" y="230"/>
                    <a:pt x="252" y="230"/>
                    <a:pt x="249" y="229"/>
                  </a:cubicBezTo>
                  <a:cubicBezTo>
                    <a:pt x="247" y="229"/>
                    <a:pt x="248" y="230"/>
                    <a:pt x="247" y="230"/>
                  </a:cubicBezTo>
                  <a:close/>
                  <a:moveTo>
                    <a:pt x="245" y="229"/>
                  </a:moveTo>
                  <a:cubicBezTo>
                    <a:pt x="245" y="229"/>
                    <a:pt x="245" y="229"/>
                    <a:pt x="245" y="229"/>
                  </a:cubicBezTo>
                  <a:cubicBezTo>
                    <a:pt x="246" y="228"/>
                    <a:pt x="246" y="228"/>
                    <a:pt x="246" y="228"/>
                  </a:cubicBezTo>
                  <a:cubicBezTo>
                    <a:pt x="246" y="228"/>
                    <a:pt x="246" y="226"/>
                    <a:pt x="246" y="223"/>
                  </a:cubicBezTo>
                  <a:cubicBezTo>
                    <a:pt x="246" y="221"/>
                    <a:pt x="245" y="222"/>
                    <a:pt x="245" y="222"/>
                  </a:cubicBezTo>
                  <a:cubicBezTo>
                    <a:pt x="245" y="221"/>
                    <a:pt x="245" y="220"/>
                    <a:pt x="244" y="218"/>
                  </a:cubicBezTo>
                  <a:cubicBezTo>
                    <a:pt x="243" y="217"/>
                    <a:pt x="243" y="218"/>
                    <a:pt x="242" y="218"/>
                  </a:cubicBezTo>
                  <a:cubicBezTo>
                    <a:pt x="242" y="218"/>
                    <a:pt x="241" y="219"/>
                    <a:pt x="239" y="219"/>
                  </a:cubicBezTo>
                  <a:cubicBezTo>
                    <a:pt x="237" y="219"/>
                    <a:pt x="238" y="217"/>
                    <a:pt x="237" y="216"/>
                  </a:cubicBezTo>
                  <a:cubicBezTo>
                    <a:pt x="236" y="215"/>
                    <a:pt x="234" y="215"/>
                    <a:pt x="234" y="215"/>
                  </a:cubicBezTo>
                  <a:cubicBezTo>
                    <a:pt x="233" y="215"/>
                    <a:pt x="231" y="218"/>
                    <a:pt x="231" y="219"/>
                  </a:cubicBezTo>
                  <a:cubicBezTo>
                    <a:pt x="231" y="220"/>
                    <a:pt x="232" y="220"/>
                    <a:pt x="235" y="223"/>
                  </a:cubicBezTo>
                  <a:cubicBezTo>
                    <a:pt x="238" y="225"/>
                    <a:pt x="239" y="225"/>
                    <a:pt x="240" y="225"/>
                  </a:cubicBezTo>
                  <a:cubicBezTo>
                    <a:pt x="241" y="226"/>
                    <a:pt x="244" y="228"/>
                    <a:pt x="245" y="229"/>
                  </a:cubicBezTo>
                  <a:close/>
                  <a:moveTo>
                    <a:pt x="216" y="360"/>
                  </a:moveTo>
                  <a:cubicBezTo>
                    <a:pt x="216" y="360"/>
                    <a:pt x="216" y="360"/>
                    <a:pt x="216" y="360"/>
                  </a:cubicBezTo>
                  <a:cubicBezTo>
                    <a:pt x="217" y="357"/>
                    <a:pt x="217" y="357"/>
                    <a:pt x="217" y="357"/>
                  </a:cubicBezTo>
                  <a:cubicBezTo>
                    <a:pt x="215" y="354"/>
                    <a:pt x="215" y="354"/>
                    <a:pt x="215" y="354"/>
                  </a:cubicBezTo>
                  <a:cubicBezTo>
                    <a:pt x="215" y="350"/>
                    <a:pt x="215" y="350"/>
                    <a:pt x="215" y="350"/>
                  </a:cubicBezTo>
                  <a:cubicBezTo>
                    <a:pt x="216" y="349"/>
                    <a:pt x="216" y="349"/>
                    <a:pt x="216" y="349"/>
                  </a:cubicBezTo>
                  <a:cubicBezTo>
                    <a:pt x="216" y="349"/>
                    <a:pt x="218" y="351"/>
                    <a:pt x="218" y="352"/>
                  </a:cubicBezTo>
                  <a:cubicBezTo>
                    <a:pt x="218" y="353"/>
                    <a:pt x="218" y="355"/>
                    <a:pt x="218" y="355"/>
                  </a:cubicBezTo>
                  <a:cubicBezTo>
                    <a:pt x="218" y="355"/>
                    <a:pt x="221" y="357"/>
                    <a:pt x="221" y="357"/>
                  </a:cubicBezTo>
                  <a:cubicBezTo>
                    <a:pt x="222" y="357"/>
                    <a:pt x="228" y="356"/>
                    <a:pt x="228" y="356"/>
                  </a:cubicBezTo>
                  <a:cubicBezTo>
                    <a:pt x="228" y="356"/>
                    <a:pt x="230" y="353"/>
                    <a:pt x="230" y="353"/>
                  </a:cubicBezTo>
                  <a:cubicBezTo>
                    <a:pt x="231" y="352"/>
                    <a:pt x="234" y="350"/>
                    <a:pt x="234" y="350"/>
                  </a:cubicBezTo>
                  <a:cubicBezTo>
                    <a:pt x="234" y="350"/>
                    <a:pt x="234" y="349"/>
                    <a:pt x="236" y="351"/>
                  </a:cubicBezTo>
                  <a:cubicBezTo>
                    <a:pt x="238" y="352"/>
                    <a:pt x="236" y="355"/>
                    <a:pt x="236" y="355"/>
                  </a:cubicBezTo>
                  <a:cubicBezTo>
                    <a:pt x="235" y="355"/>
                    <a:pt x="235" y="356"/>
                    <a:pt x="235" y="356"/>
                  </a:cubicBezTo>
                  <a:cubicBezTo>
                    <a:pt x="237" y="358"/>
                    <a:pt x="237" y="358"/>
                    <a:pt x="237" y="358"/>
                  </a:cubicBezTo>
                  <a:cubicBezTo>
                    <a:pt x="237" y="358"/>
                    <a:pt x="237" y="356"/>
                    <a:pt x="238" y="356"/>
                  </a:cubicBezTo>
                  <a:cubicBezTo>
                    <a:pt x="239" y="356"/>
                    <a:pt x="239" y="355"/>
                    <a:pt x="240" y="355"/>
                  </a:cubicBezTo>
                  <a:cubicBezTo>
                    <a:pt x="240" y="356"/>
                    <a:pt x="242" y="358"/>
                    <a:pt x="242" y="358"/>
                  </a:cubicBezTo>
                  <a:cubicBezTo>
                    <a:pt x="242" y="358"/>
                    <a:pt x="242" y="361"/>
                    <a:pt x="243" y="361"/>
                  </a:cubicBezTo>
                  <a:cubicBezTo>
                    <a:pt x="244" y="360"/>
                    <a:pt x="246" y="361"/>
                    <a:pt x="247" y="360"/>
                  </a:cubicBezTo>
                  <a:cubicBezTo>
                    <a:pt x="248" y="360"/>
                    <a:pt x="258" y="357"/>
                    <a:pt x="258" y="357"/>
                  </a:cubicBezTo>
                  <a:cubicBezTo>
                    <a:pt x="261" y="355"/>
                    <a:pt x="261" y="355"/>
                    <a:pt x="261" y="355"/>
                  </a:cubicBezTo>
                  <a:cubicBezTo>
                    <a:pt x="261" y="355"/>
                    <a:pt x="263" y="354"/>
                    <a:pt x="265" y="354"/>
                  </a:cubicBezTo>
                  <a:cubicBezTo>
                    <a:pt x="266" y="354"/>
                    <a:pt x="272" y="352"/>
                    <a:pt x="272" y="352"/>
                  </a:cubicBezTo>
                  <a:cubicBezTo>
                    <a:pt x="272" y="352"/>
                    <a:pt x="275" y="350"/>
                    <a:pt x="277" y="351"/>
                  </a:cubicBezTo>
                  <a:cubicBezTo>
                    <a:pt x="278" y="353"/>
                    <a:pt x="282" y="356"/>
                    <a:pt x="282" y="356"/>
                  </a:cubicBezTo>
                  <a:cubicBezTo>
                    <a:pt x="288" y="355"/>
                    <a:pt x="288" y="355"/>
                    <a:pt x="288" y="355"/>
                  </a:cubicBezTo>
                  <a:cubicBezTo>
                    <a:pt x="288" y="355"/>
                    <a:pt x="290" y="354"/>
                    <a:pt x="290" y="354"/>
                  </a:cubicBezTo>
                  <a:cubicBezTo>
                    <a:pt x="291" y="355"/>
                    <a:pt x="297" y="354"/>
                    <a:pt x="297" y="354"/>
                  </a:cubicBezTo>
                  <a:cubicBezTo>
                    <a:pt x="297" y="354"/>
                    <a:pt x="300" y="351"/>
                    <a:pt x="301" y="351"/>
                  </a:cubicBezTo>
                  <a:cubicBezTo>
                    <a:pt x="301" y="351"/>
                    <a:pt x="308" y="349"/>
                    <a:pt x="308" y="349"/>
                  </a:cubicBezTo>
                  <a:cubicBezTo>
                    <a:pt x="308" y="349"/>
                    <a:pt x="309" y="349"/>
                    <a:pt x="309" y="351"/>
                  </a:cubicBezTo>
                  <a:cubicBezTo>
                    <a:pt x="309" y="353"/>
                    <a:pt x="309" y="356"/>
                    <a:pt x="309" y="357"/>
                  </a:cubicBezTo>
                  <a:cubicBezTo>
                    <a:pt x="310" y="358"/>
                    <a:pt x="309" y="360"/>
                    <a:pt x="311" y="360"/>
                  </a:cubicBezTo>
                  <a:cubicBezTo>
                    <a:pt x="313" y="359"/>
                    <a:pt x="315" y="358"/>
                    <a:pt x="315" y="358"/>
                  </a:cubicBezTo>
                  <a:cubicBezTo>
                    <a:pt x="315" y="358"/>
                    <a:pt x="313" y="358"/>
                    <a:pt x="317" y="356"/>
                  </a:cubicBezTo>
                  <a:cubicBezTo>
                    <a:pt x="320" y="354"/>
                    <a:pt x="321" y="353"/>
                    <a:pt x="322" y="353"/>
                  </a:cubicBezTo>
                  <a:cubicBezTo>
                    <a:pt x="323" y="353"/>
                    <a:pt x="323" y="352"/>
                    <a:pt x="324" y="352"/>
                  </a:cubicBezTo>
                  <a:cubicBezTo>
                    <a:pt x="326" y="352"/>
                    <a:pt x="326" y="352"/>
                    <a:pt x="327" y="352"/>
                  </a:cubicBezTo>
                  <a:cubicBezTo>
                    <a:pt x="328" y="351"/>
                    <a:pt x="330" y="348"/>
                    <a:pt x="330" y="348"/>
                  </a:cubicBezTo>
                  <a:cubicBezTo>
                    <a:pt x="330" y="348"/>
                    <a:pt x="331" y="346"/>
                    <a:pt x="332" y="346"/>
                  </a:cubicBezTo>
                  <a:cubicBezTo>
                    <a:pt x="332" y="346"/>
                    <a:pt x="334" y="345"/>
                    <a:pt x="334" y="345"/>
                  </a:cubicBezTo>
                  <a:cubicBezTo>
                    <a:pt x="333" y="348"/>
                    <a:pt x="333" y="348"/>
                    <a:pt x="333" y="348"/>
                  </a:cubicBezTo>
                  <a:cubicBezTo>
                    <a:pt x="333" y="348"/>
                    <a:pt x="335" y="352"/>
                    <a:pt x="335" y="353"/>
                  </a:cubicBezTo>
                  <a:cubicBezTo>
                    <a:pt x="335" y="353"/>
                    <a:pt x="335" y="354"/>
                    <a:pt x="334" y="355"/>
                  </a:cubicBezTo>
                  <a:cubicBezTo>
                    <a:pt x="334" y="357"/>
                    <a:pt x="334" y="358"/>
                    <a:pt x="334" y="358"/>
                  </a:cubicBezTo>
                  <a:cubicBezTo>
                    <a:pt x="333" y="359"/>
                    <a:pt x="333" y="360"/>
                    <a:pt x="333" y="361"/>
                  </a:cubicBezTo>
                  <a:cubicBezTo>
                    <a:pt x="332" y="361"/>
                    <a:pt x="329" y="363"/>
                    <a:pt x="329" y="363"/>
                  </a:cubicBezTo>
                  <a:cubicBezTo>
                    <a:pt x="324" y="362"/>
                    <a:pt x="324" y="362"/>
                    <a:pt x="324" y="362"/>
                  </a:cubicBezTo>
                  <a:cubicBezTo>
                    <a:pt x="324" y="362"/>
                    <a:pt x="322" y="363"/>
                    <a:pt x="321" y="364"/>
                  </a:cubicBezTo>
                  <a:cubicBezTo>
                    <a:pt x="319" y="364"/>
                    <a:pt x="316" y="367"/>
                    <a:pt x="315" y="367"/>
                  </a:cubicBezTo>
                  <a:cubicBezTo>
                    <a:pt x="314" y="367"/>
                    <a:pt x="311" y="367"/>
                    <a:pt x="308" y="367"/>
                  </a:cubicBezTo>
                  <a:cubicBezTo>
                    <a:pt x="305" y="368"/>
                    <a:pt x="297" y="370"/>
                    <a:pt x="297" y="370"/>
                  </a:cubicBezTo>
                  <a:cubicBezTo>
                    <a:pt x="297" y="370"/>
                    <a:pt x="296" y="371"/>
                    <a:pt x="295" y="372"/>
                  </a:cubicBezTo>
                  <a:cubicBezTo>
                    <a:pt x="293" y="372"/>
                    <a:pt x="289" y="374"/>
                    <a:pt x="288" y="374"/>
                  </a:cubicBezTo>
                  <a:cubicBezTo>
                    <a:pt x="287" y="375"/>
                    <a:pt x="284" y="377"/>
                    <a:pt x="283" y="377"/>
                  </a:cubicBezTo>
                  <a:cubicBezTo>
                    <a:pt x="282" y="377"/>
                    <a:pt x="281" y="378"/>
                    <a:pt x="277" y="378"/>
                  </a:cubicBezTo>
                  <a:cubicBezTo>
                    <a:pt x="272" y="379"/>
                    <a:pt x="271" y="380"/>
                    <a:pt x="271" y="380"/>
                  </a:cubicBezTo>
                  <a:cubicBezTo>
                    <a:pt x="268" y="380"/>
                    <a:pt x="268" y="380"/>
                    <a:pt x="268" y="380"/>
                  </a:cubicBezTo>
                  <a:cubicBezTo>
                    <a:pt x="268" y="373"/>
                    <a:pt x="268" y="373"/>
                    <a:pt x="268" y="373"/>
                  </a:cubicBezTo>
                  <a:cubicBezTo>
                    <a:pt x="268" y="373"/>
                    <a:pt x="268" y="370"/>
                    <a:pt x="265" y="371"/>
                  </a:cubicBezTo>
                  <a:cubicBezTo>
                    <a:pt x="262" y="372"/>
                    <a:pt x="266" y="371"/>
                    <a:pt x="260" y="372"/>
                  </a:cubicBezTo>
                  <a:cubicBezTo>
                    <a:pt x="255" y="373"/>
                    <a:pt x="252" y="370"/>
                    <a:pt x="252" y="370"/>
                  </a:cubicBezTo>
                  <a:cubicBezTo>
                    <a:pt x="252" y="370"/>
                    <a:pt x="247" y="370"/>
                    <a:pt x="245" y="371"/>
                  </a:cubicBezTo>
                  <a:cubicBezTo>
                    <a:pt x="243" y="371"/>
                    <a:pt x="240" y="371"/>
                    <a:pt x="239" y="371"/>
                  </a:cubicBezTo>
                  <a:cubicBezTo>
                    <a:pt x="238" y="372"/>
                    <a:pt x="238" y="371"/>
                    <a:pt x="235" y="372"/>
                  </a:cubicBezTo>
                  <a:cubicBezTo>
                    <a:pt x="232" y="372"/>
                    <a:pt x="229" y="373"/>
                    <a:pt x="229" y="373"/>
                  </a:cubicBezTo>
                  <a:cubicBezTo>
                    <a:pt x="226" y="371"/>
                    <a:pt x="226" y="371"/>
                    <a:pt x="226" y="371"/>
                  </a:cubicBezTo>
                  <a:cubicBezTo>
                    <a:pt x="226" y="371"/>
                    <a:pt x="223" y="371"/>
                    <a:pt x="222" y="372"/>
                  </a:cubicBezTo>
                  <a:cubicBezTo>
                    <a:pt x="220" y="373"/>
                    <a:pt x="221" y="374"/>
                    <a:pt x="219" y="374"/>
                  </a:cubicBezTo>
                  <a:cubicBezTo>
                    <a:pt x="217" y="374"/>
                    <a:pt x="218" y="375"/>
                    <a:pt x="216" y="374"/>
                  </a:cubicBezTo>
                  <a:cubicBezTo>
                    <a:pt x="213" y="373"/>
                    <a:pt x="211" y="372"/>
                    <a:pt x="211" y="372"/>
                  </a:cubicBezTo>
                  <a:cubicBezTo>
                    <a:pt x="210" y="366"/>
                    <a:pt x="210" y="366"/>
                    <a:pt x="210" y="366"/>
                  </a:cubicBezTo>
                  <a:cubicBezTo>
                    <a:pt x="210" y="366"/>
                    <a:pt x="210" y="366"/>
                    <a:pt x="210" y="363"/>
                  </a:cubicBezTo>
                  <a:cubicBezTo>
                    <a:pt x="209" y="361"/>
                    <a:pt x="208" y="357"/>
                    <a:pt x="208" y="357"/>
                  </a:cubicBezTo>
                  <a:cubicBezTo>
                    <a:pt x="210" y="354"/>
                    <a:pt x="210" y="354"/>
                    <a:pt x="210" y="354"/>
                  </a:cubicBezTo>
                  <a:cubicBezTo>
                    <a:pt x="210" y="354"/>
                    <a:pt x="211" y="356"/>
                    <a:pt x="211" y="357"/>
                  </a:cubicBezTo>
                  <a:cubicBezTo>
                    <a:pt x="211" y="357"/>
                    <a:pt x="211" y="360"/>
                    <a:pt x="212" y="360"/>
                  </a:cubicBezTo>
                  <a:cubicBezTo>
                    <a:pt x="214" y="360"/>
                    <a:pt x="216" y="360"/>
                    <a:pt x="216" y="360"/>
                  </a:cubicBezTo>
                  <a:close/>
                  <a:moveTo>
                    <a:pt x="172" y="319"/>
                  </a:moveTo>
                  <a:cubicBezTo>
                    <a:pt x="172" y="319"/>
                    <a:pt x="172" y="319"/>
                    <a:pt x="172" y="319"/>
                  </a:cubicBezTo>
                  <a:cubicBezTo>
                    <a:pt x="175" y="318"/>
                    <a:pt x="175" y="318"/>
                    <a:pt x="175" y="318"/>
                  </a:cubicBezTo>
                  <a:cubicBezTo>
                    <a:pt x="176" y="321"/>
                    <a:pt x="176" y="321"/>
                    <a:pt x="176" y="321"/>
                  </a:cubicBezTo>
                  <a:cubicBezTo>
                    <a:pt x="179" y="322"/>
                    <a:pt x="179" y="322"/>
                    <a:pt x="179" y="322"/>
                  </a:cubicBezTo>
                  <a:cubicBezTo>
                    <a:pt x="179" y="322"/>
                    <a:pt x="183" y="324"/>
                    <a:pt x="183" y="325"/>
                  </a:cubicBezTo>
                  <a:cubicBezTo>
                    <a:pt x="183" y="325"/>
                    <a:pt x="181" y="328"/>
                    <a:pt x="181" y="328"/>
                  </a:cubicBezTo>
                  <a:cubicBezTo>
                    <a:pt x="181" y="328"/>
                    <a:pt x="181" y="330"/>
                    <a:pt x="181" y="331"/>
                  </a:cubicBezTo>
                  <a:cubicBezTo>
                    <a:pt x="181" y="331"/>
                    <a:pt x="179" y="331"/>
                    <a:pt x="178" y="331"/>
                  </a:cubicBezTo>
                  <a:cubicBezTo>
                    <a:pt x="177" y="330"/>
                    <a:pt x="174" y="329"/>
                    <a:pt x="174" y="329"/>
                  </a:cubicBezTo>
                  <a:cubicBezTo>
                    <a:pt x="174" y="325"/>
                    <a:pt x="174" y="325"/>
                    <a:pt x="174" y="325"/>
                  </a:cubicBezTo>
                  <a:cubicBezTo>
                    <a:pt x="171" y="322"/>
                    <a:pt x="171" y="322"/>
                    <a:pt x="171" y="322"/>
                  </a:cubicBezTo>
                  <a:cubicBezTo>
                    <a:pt x="172" y="319"/>
                    <a:pt x="172" y="319"/>
                    <a:pt x="172" y="319"/>
                  </a:cubicBezTo>
                  <a:close/>
                  <a:moveTo>
                    <a:pt x="92" y="232"/>
                  </a:moveTo>
                  <a:cubicBezTo>
                    <a:pt x="92" y="232"/>
                    <a:pt x="92" y="232"/>
                    <a:pt x="92" y="232"/>
                  </a:cubicBezTo>
                  <a:cubicBezTo>
                    <a:pt x="92" y="232"/>
                    <a:pt x="90" y="232"/>
                    <a:pt x="90" y="232"/>
                  </a:cubicBezTo>
                  <a:cubicBezTo>
                    <a:pt x="89" y="232"/>
                    <a:pt x="88" y="232"/>
                    <a:pt x="87" y="232"/>
                  </a:cubicBezTo>
                  <a:cubicBezTo>
                    <a:pt x="86" y="232"/>
                    <a:pt x="87" y="234"/>
                    <a:pt x="87" y="235"/>
                  </a:cubicBezTo>
                  <a:cubicBezTo>
                    <a:pt x="87" y="235"/>
                    <a:pt x="87" y="237"/>
                    <a:pt x="87" y="238"/>
                  </a:cubicBezTo>
                  <a:cubicBezTo>
                    <a:pt x="86" y="239"/>
                    <a:pt x="85" y="240"/>
                    <a:pt x="85" y="241"/>
                  </a:cubicBezTo>
                  <a:cubicBezTo>
                    <a:pt x="85" y="241"/>
                    <a:pt x="85" y="243"/>
                    <a:pt x="85" y="244"/>
                  </a:cubicBezTo>
                  <a:cubicBezTo>
                    <a:pt x="84" y="244"/>
                    <a:pt x="82" y="246"/>
                    <a:pt x="81" y="246"/>
                  </a:cubicBezTo>
                  <a:cubicBezTo>
                    <a:pt x="80" y="247"/>
                    <a:pt x="78" y="248"/>
                    <a:pt x="78" y="248"/>
                  </a:cubicBezTo>
                  <a:cubicBezTo>
                    <a:pt x="80" y="253"/>
                    <a:pt x="80" y="253"/>
                    <a:pt x="80" y="253"/>
                  </a:cubicBezTo>
                  <a:cubicBezTo>
                    <a:pt x="80" y="253"/>
                    <a:pt x="82" y="252"/>
                    <a:pt x="83" y="253"/>
                  </a:cubicBezTo>
                  <a:cubicBezTo>
                    <a:pt x="84" y="254"/>
                    <a:pt x="87" y="256"/>
                    <a:pt x="88" y="256"/>
                  </a:cubicBezTo>
                  <a:cubicBezTo>
                    <a:pt x="88" y="256"/>
                    <a:pt x="90" y="262"/>
                    <a:pt x="90" y="262"/>
                  </a:cubicBezTo>
                  <a:cubicBezTo>
                    <a:pt x="91" y="263"/>
                    <a:pt x="92" y="262"/>
                    <a:pt x="92" y="262"/>
                  </a:cubicBezTo>
                  <a:cubicBezTo>
                    <a:pt x="92" y="262"/>
                    <a:pt x="94" y="263"/>
                    <a:pt x="95" y="264"/>
                  </a:cubicBezTo>
                  <a:cubicBezTo>
                    <a:pt x="96" y="264"/>
                    <a:pt x="98" y="265"/>
                    <a:pt x="99" y="266"/>
                  </a:cubicBezTo>
                  <a:cubicBezTo>
                    <a:pt x="100" y="266"/>
                    <a:pt x="102" y="269"/>
                    <a:pt x="103" y="269"/>
                  </a:cubicBezTo>
                  <a:cubicBezTo>
                    <a:pt x="104" y="270"/>
                    <a:pt x="106" y="272"/>
                    <a:pt x="106" y="272"/>
                  </a:cubicBezTo>
                  <a:cubicBezTo>
                    <a:pt x="106" y="272"/>
                    <a:pt x="108" y="275"/>
                    <a:pt x="109" y="277"/>
                  </a:cubicBezTo>
                  <a:cubicBezTo>
                    <a:pt x="109" y="278"/>
                    <a:pt x="109" y="278"/>
                    <a:pt x="108" y="279"/>
                  </a:cubicBezTo>
                  <a:cubicBezTo>
                    <a:pt x="107" y="280"/>
                    <a:pt x="107" y="281"/>
                    <a:pt x="106" y="283"/>
                  </a:cubicBezTo>
                  <a:cubicBezTo>
                    <a:pt x="105" y="285"/>
                    <a:pt x="107" y="287"/>
                    <a:pt x="107" y="287"/>
                  </a:cubicBezTo>
                  <a:cubicBezTo>
                    <a:pt x="107" y="292"/>
                    <a:pt x="107" y="292"/>
                    <a:pt x="107" y="292"/>
                  </a:cubicBezTo>
                  <a:cubicBezTo>
                    <a:pt x="108" y="294"/>
                    <a:pt x="108" y="294"/>
                    <a:pt x="108" y="294"/>
                  </a:cubicBezTo>
                  <a:cubicBezTo>
                    <a:pt x="108" y="294"/>
                    <a:pt x="109" y="295"/>
                    <a:pt x="110" y="295"/>
                  </a:cubicBezTo>
                  <a:cubicBezTo>
                    <a:pt x="111" y="296"/>
                    <a:pt x="111" y="296"/>
                    <a:pt x="111" y="296"/>
                  </a:cubicBezTo>
                  <a:cubicBezTo>
                    <a:pt x="111" y="296"/>
                    <a:pt x="113" y="298"/>
                    <a:pt x="114" y="299"/>
                  </a:cubicBezTo>
                  <a:cubicBezTo>
                    <a:pt x="114" y="300"/>
                    <a:pt x="113" y="301"/>
                    <a:pt x="113" y="302"/>
                  </a:cubicBezTo>
                  <a:cubicBezTo>
                    <a:pt x="113" y="303"/>
                    <a:pt x="114" y="307"/>
                    <a:pt x="114" y="307"/>
                  </a:cubicBezTo>
                  <a:cubicBezTo>
                    <a:pt x="114" y="307"/>
                    <a:pt x="116" y="306"/>
                    <a:pt x="118" y="305"/>
                  </a:cubicBezTo>
                  <a:cubicBezTo>
                    <a:pt x="119" y="305"/>
                    <a:pt x="120" y="306"/>
                    <a:pt x="121" y="306"/>
                  </a:cubicBezTo>
                  <a:cubicBezTo>
                    <a:pt x="122" y="307"/>
                    <a:pt x="122" y="308"/>
                    <a:pt x="122" y="308"/>
                  </a:cubicBezTo>
                  <a:cubicBezTo>
                    <a:pt x="122" y="308"/>
                    <a:pt x="125" y="306"/>
                    <a:pt x="125" y="305"/>
                  </a:cubicBezTo>
                  <a:cubicBezTo>
                    <a:pt x="125" y="305"/>
                    <a:pt x="125" y="303"/>
                    <a:pt x="125" y="303"/>
                  </a:cubicBezTo>
                  <a:cubicBezTo>
                    <a:pt x="125" y="303"/>
                    <a:pt x="125" y="299"/>
                    <a:pt x="125" y="298"/>
                  </a:cubicBezTo>
                  <a:cubicBezTo>
                    <a:pt x="125" y="297"/>
                    <a:pt x="124" y="294"/>
                    <a:pt x="124" y="293"/>
                  </a:cubicBezTo>
                  <a:cubicBezTo>
                    <a:pt x="124" y="293"/>
                    <a:pt x="125" y="291"/>
                    <a:pt x="125" y="291"/>
                  </a:cubicBezTo>
                  <a:cubicBezTo>
                    <a:pt x="125" y="291"/>
                    <a:pt x="128" y="290"/>
                    <a:pt x="129" y="290"/>
                  </a:cubicBezTo>
                  <a:cubicBezTo>
                    <a:pt x="130" y="290"/>
                    <a:pt x="131" y="291"/>
                    <a:pt x="132" y="292"/>
                  </a:cubicBezTo>
                  <a:cubicBezTo>
                    <a:pt x="132" y="293"/>
                    <a:pt x="132" y="297"/>
                    <a:pt x="132" y="297"/>
                  </a:cubicBezTo>
                  <a:cubicBezTo>
                    <a:pt x="138" y="298"/>
                    <a:pt x="138" y="298"/>
                    <a:pt x="138" y="298"/>
                  </a:cubicBezTo>
                  <a:cubicBezTo>
                    <a:pt x="138" y="298"/>
                    <a:pt x="140" y="299"/>
                    <a:pt x="140" y="299"/>
                  </a:cubicBezTo>
                  <a:cubicBezTo>
                    <a:pt x="140" y="300"/>
                    <a:pt x="141" y="302"/>
                    <a:pt x="142" y="303"/>
                  </a:cubicBezTo>
                  <a:cubicBezTo>
                    <a:pt x="143" y="304"/>
                    <a:pt x="144" y="305"/>
                    <a:pt x="144" y="305"/>
                  </a:cubicBezTo>
                  <a:cubicBezTo>
                    <a:pt x="144" y="305"/>
                    <a:pt x="146" y="310"/>
                    <a:pt x="147" y="311"/>
                  </a:cubicBezTo>
                  <a:cubicBezTo>
                    <a:pt x="147" y="312"/>
                    <a:pt x="147" y="314"/>
                    <a:pt x="147" y="316"/>
                  </a:cubicBezTo>
                  <a:cubicBezTo>
                    <a:pt x="147" y="318"/>
                    <a:pt x="147" y="318"/>
                    <a:pt x="147" y="318"/>
                  </a:cubicBezTo>
                  <a:cubicBezTo>
                    <a:pt x="147" y="318"/>
                    <a:pt x="150" y="319"/>
                    <a:pt x="151" y="320"/>
                  </a:cubicBezTo>
                  <a:cubicBezTo>
                    <a:pt x="153" y="321"/>
                    <a:pt x="152" y="320"/>
                    <a:pt x="153" y="319"/>
                  </a:cubicBezTo>
                  <a:cubicBezTo>
                    <a:pt x="154" y="318"/>
                    <a:pt x="153" y="317"/>
                    <a:pt x="153" y="316"/>
                  </a:cubicBezTo>
                  <a:cubicBezTo>
                    <a:pt x="153" y="315"/>
                    <a:pt x="153" y="313"/>
                    <a:pt x="152" y="311"/>
                  </a:cubicBezTo>
                  <a:cubicBezTo>
                    <a:pt x="152" y="310"/>
                    <a:pt x="152" y="309"/>
                    <a:pt x="152" y="309"/>
                  </a:cubicBezTo>
                  <a:cubicBezTo>
                    <a:pt x="152" y="309"/>
                    <a:pt x="153" y="307"/>
                    <a:pt x="153" y="306"/>
                  </a:cubicBezTo>
                  <a:cubicBezTo>
                    <a:pt x="153" y="306"/>
                    <a:pt x="153" y="304"/>
                    <a:pt x="153" y="303"/>
                  </a:cubicBezTo>
                  <a:cubicBezTo>
                    <a:pt x="153" y="302"/>
                    <a:pt x="155" y="301"/>
                    <a:pt x="155" y="301"/>
                  </a:cubicBezTo>
                  <a:cubicBezTo>
                    <a:pt x="155" y="301"/>
                    <a:pt x="155" y="300"/>
                    <a:pt x="156" y="298"/>
                  </a:cubicBezTo>
                  <a:cubicBezTo>
                    <a:pt x="157" y="297"/>
                    <a:pt x="156" y="298"/>
                    <a:pt x="157" y="298"/>
                  </a:cubicBezTo>
                  <a:cubicBezTo>
                    <a:pt x="158" y="297"/>
                    <a:pt x="159" y="297"/>
                    <a:pt x="161" y="297"/>
                  </a:cubicBezTo>
                  <a:cubicBezTo>
                    <a:pt x="162" y="297"/>
                    <a:pt x="163" y="298"/>
                    <a:pt x="163" y="298"/>
                  </a:cubicBezTo>
                  <a:cubicBezTo>
                    <a:pt x="165" y="301"/>
                    <a:pt x="165" y="301"/>
                    <a:pt x="165" y="301"/>
                  </a:cubicBezTo>
                  <a:cubicBezTo>
                    <a:pt x="165" y="301"/>
                    <a:pt x="165" y="301"/>
                    <a:pt x="165" y="302"/>
                  </a:cubicBezTo>
                  <a:cubicBezTo>
                    <a:pt x="165" y="303"/>
                    <a:pt x="167" y="305"/>
                    <a:pt x="167" y="305"/>
                  </a:cubicBezTo>
                  <a:cubicBezTo>
                    <a:pt x="171" y="308"/>
                    <a:pt x="171" y="308"/>
                    <a:pt x="171" y="308"/>
                  </a:cubicBezTo>
                  <a:cubicBezTo>
                    <a:pt x="171" y="308"/>
                    <a:pt x="171" y="309"/>
                    <a:pt x="171" y="309"/>
                  </a:cubicBezTo>
                  <a:cubicBezTo>
                    <a:pt x="171" y="310"/>
                    <a:pt x="172" y="312"/>
                    <a:pt x="173" y="313"/>
                  </a:cubicBezTo>
                  <a:cubicBezTo>
                    <a:pt x="174" y="315"/>
                    <a:pt x="173" y="312"/>
                    <a:pt x="174" y="312"/>
                  </a:cubicBezTo>
                  <a:cubicBezTo>
                    <a:pt x="174" y="311"/>
                    <a:pt x="175" y="310"/>
                    <a:pt x="175" y="310"/>
                  </a:cubicBezTo>
                  <a:cubicBezTo>
                    <a:pt x="177" y="313"/>
                    <a:pt x="177" y="313"/>
                    <a:pt x="177" y="313"/>
                  </a:cubicBezTo>
                  <a:cubicBezTo>
                    <a:pt x="177" y="313"/>
                    <a:pt x="181" y="314"/>
                    <a:pt x="182" y="314"/>
                  </a:cubicBezTo>
                  <a:cubicBezTo>
                    <a:pt x="183" y="313"/>
                    <a:pt x="184" y="312"/>
                    <a:pt x="184" y="312"/>
                  </a:cubicBezTo>
                  <a:cubicBezTo>
                    <a:pt x="182" y="310"/>
                    <a:pt x="182" y="310"/>
                    <a:pt x="182" y="310"/>
                  </a:cubicBezTo>
                  <a:cubicBezTo>
                    <a:pt x="180" y="307"/>
                    <a:pt x="180" y="307"/>
                    <a:pt x="180" y="307"/>
                  </a:cubicBezTo>
                  <a:cubicBezTo>
                    <a:pt x="180" y="307"/>
                    <a:pt x="177" y="304"/>
                    <a:pt x="176" y="304"/>
                  </a:cubicBezTo>
                  <a:cubicBezTo>
                    <a:pt x="175" y="303"/>
                    <a:pt x="174" y="302"/>
                    <a:pt x="174" y="301"/>
                  </a:cubicBezTo>
                  <a:cubicBezTo>
                    <a:pt x="173" y="300"/>
                    <a:pt x="173" y="298"/>
                    <a:pt x="173" y="298"/>
                  </a:cubicBezTo>
                  <a:cubicBezTo>
                    <a:pt x="174" y="297"/>
                    <a:pt x="174" y="295"/>
                    <a:pt x="175" y="293"/>
                  </a:cubicBezTo>
                  <a:cubicBezTo>
                    <a:pt x="176" y="291"/>
                    <a:pt x="174" y="293"/>
                    <a:pt x="174" y="293"/>
                  </a:cubicBezTo>
                  <a:cubicBezTo>
                    <a:pt x="174" y="293"/>
                    <a:pt x="172" y="290"/>
                    <a:pt x="173" y="289"/>
                  </a:cubicBezTo>
                  <a:cubicBezTo>
                    <a:pt x="173" y="289"/>
                    <a:pt x="169" y="283"/>
                    <a:pt x="169" y="283"/>
                  </a:cubicBezTo>
                  <a:cubicBezTo>
                    <a:pt x="169" y="283"/>
                    <a:pt x="168" y="281"/>
                    <a:pt x="168" y="281"/>
                  </a:cubicBezTo>
                  <a:cubicBezTo>
                    <a:pt x="168" y="281"/>
                    <a:pt x="165" y="279"/>
                    <a:pt x="164" y="279"/>
                  </a:cubicBezTo>
                  <a:cubicBezTo>
                    <a:pt x="163" y="278"/>
                    <a:pt x="162" y="277"/>
                    <a:pt x="162" y="277"/>
                  </a:cubicBezTo>
                  <a:cubicBezTo>
                    <a:pt x="162" y="276"/>
                    <a:pt x="162" y="274"/>
                    <a:pt x="162" y="273"/>
                  </a:cubicBezTo>
                  <a:cubicBezTo>
                    <a:pt x="161" y="272"/>
                    <a:pt x="160" y="270"/>
                    <a:pt x="159" y="269"/>
                  </a:cubicBezTo>
                  <a:cubicBezTo>
                    <a:pt x="158" y="268"/>
                    <a:pt x="157" y="266"/>
                    <a:pt x="156" y="264"/>
                  </a:cubicBezTo>
                  <a:cubicBezTo>
                    <a:pt x="155" y="263"/>
                    <a:pt x="154" y="261"/>
                    <a:pt x="154" y="261"/>
                  </a:cubicBezTo>
                  <a:cubicBezTo>
                    <a:pt x="153" y="257"/>
                    <a:pt x="153" y="257"/>
                    <a:pt x="153" y="257"/>
                  </a:cubicBezTo>
                  <a:cubicBezTo>
                    <a:pt x="153" y="255"/>
                    <a:pt x="153" y="255"/>
                    <a:pt x="153" y="255"/>
                  </a:cubicBezTo>
                  <a:cubicBezTo>
                    <a:pt x="156" y="257"/>
                    <a:pt x="156" y="257"/>
                    <a:pt x="156" y="257"/>
                  </a:cubicBezTo>
                  <a:cubicBezTo>
                    <a:pt x="156" y="257"/>
                    <a:pt x="158" y="256"/>
                    <a:pt x="159" y="256"/>
                  </a:cubicBezTo>
                  <a:cubicBezTo>
                    <a:pt x="160" y="256"/>
                    <a:pt x="163" y="257"/>
                    <a:pt x="163" y="257"/>
                  </a:cubicBezTo>
                  <a:cubicBezTo>
                    <a:pt x="163" y="257"/>
                    <a:pt x="165" y="258"/>
                    <a:pt x="166" y="258"/>
                  </a:cubicBezTo>
                  <a:cubicBezTo>
                    <a:pt x="166" y="258"/>
                    <a:pt x="167" y="259"/>
                    <a:pt x="168" y="258"/>
                  </a:cubicBezTo>
                  <a:cubicBezTo>
                    <a:pt x="169" y="258"/>
                    <a:pt x="170" y="260"/>
                    <a:pt x="170" y="261"/>
                  </a:cubicBezTo>
                  <a:cubicBezTo>
                    <a:pt x="170" y="262"/>
                    <a:pt x="169" y="263"/>
                    <a:pt x="169" y="263"/>
                  </a:cubicBezTo>
                  <a:cubicBezTo>
                    <a:pt x="169" y="264"/>
                    <a:pt x="169" y="265"/>
                    <a:pt x="169" y="265"/>
                  </a:cubicBezTo>
                  <a:cubicBezTo>
                    <a:pt x="169" y="265"/>
                    <a:pt x="171" y="266"/>
                    <a:pt x="172" y="266"/>
                  </a:cubicBezTo>
                  <a:cubicBezTo>
                    <a:pt x="172" y="267"/>
                    <a:pt x="171" y="268"/>
                    <a:pt x="171" y="268"/>
                  </a:cubicBezTo>
                  <a:cubicBezTo>
                    <a:pt x="171" y="268"/>
                    <a:pt x="171" y="270"/>
                    <a:pt x="171" y="271"/>
                  </a:cubicBezTo>
                  <a:cubicBezTo>
                    <a:pt x="172" y="271"/>
                    <a:pt x="173" y="269"/>
                    <a:pt x="173" y="269"/>
                  </a:cubicBezTo>
                  <a:cubicBezTo>
                    <a:pt x="173" y="269"/>
                    <a:pt x="174" y="267"/>
                    <a:pt x="174" y="266"/>
                  </a:cubicBezTo>
                  <a:cubicBezTo>
                    <a:pt x="174" y="265"/>
                    <a:pt x="176" y="264"/>
                    <a:pt x="176" y="264"/>
                  </a:cubicBezTo>
                  <a:cubicBezTo>
                    <a:pt x="178" y="260"/>
                    <a:pt x="178" y="260"/>
                    <a:pt x="178" y="260"/>
                  </a:cubicBezTo>
                  <a:cubicBezTo>
                    <a:pt x="180" y="258"/>
                    <a:pt x="180" y="258"/>
                    <a:pt x="180" y="258"/>
                  </a:cubicBezTo>
                  <a:cubicBezTo>
                    <a:pt x="180" y="258"/>
                    <a:pt x="184" y="257"/>
                    <a:pt x="185" y="256"/>
                  </a:cubicBezTo>
                  <a:cubicBezTo>
                    <a:pt x="186" y="255"/>
                    <a:pt x="186" y="256"/>
                    <a:pt x="186" y="255"/>
                  </a:cubicBezTo>
                  <a:cubicBezTo>
                    <a:pt x="187" y="255"/>
                    <a:pt x="187" y="253"/>
                    <a:pt x="187" y="253"/>
                  </a:cubicBezTo>
                  <a:cubicBezTo>
                    <a:pt x="185" y="251"/>
                    <a:pt x="185" y="251"/>
                    <a:pt x="185" y="251"/>
                  </a:cubicBezTo>
                  <a:cubicBezTo>
                    <a:pt x="181" y="252"/>
                    <a:pt x="181" y="252"/>
                    <a:pt x="181" y="252"/>
                  </a:cubicBezTo>
                  <a:cubicBezTo>
                    <a:pt x="180" y="250"/>
                    <a:pt x="180" y="250"/>
                    <a:pt x="180" y="250"/>
                  </a:cubicBezTo>
                  <a:cubicBezTo>
                    <a:pt x="180" y="250"/>
                    <a:pt x="180" y="250"/>
                    <a:pt x="181" y="250"/>
                  </a:cubicBezTo>
                  <a:cubicBezTo>
                    <a:pt x="181" y="250"/>
                    <a:pt x="181" y="246"/>
                    <a:pt x="181" y="246"/>
                  </a:cubicBezTo>
                  <a:cubicBezTo>
                    <a:pt x="181" y="246"/>
                    <a:pt x="179" y="247"/>
                    <a:pt x="178" y="247"/>
                  </a:cubicBezTo>
                  <a:cubicBezTo>
                    <a:pt x="177" y="247"/>
                    <a:pt x="178" y="250"/>
                    <a:pt x="178" y="250"/>
                  </a:cubicBezTo>
                  <a:cubicBezTo>
                    <a:pt x="178" y="250"/>
                    <a:pt x="173" y="249"/>
                    <a:pt x="172" y="249"/>
                  </a:cubicBezTo>
                  <a:cubicBezTo>
                    <a:pt x="171" y="248"/>
                    <a:pt x="171" y="247"/>
                    <a:pt x="171" y="247"/>
                  </a:cubicBezTo>
                  <a:cubicBezTo>
                    <a:pt x="170" y="246"/>
                    <a:pt x="172" y="243"/>
                    <a:pt x="172" y="243"/>
                  </a:cubicBezTo>
                  <a:cubicBezTo>
                    <a:pt x="173" y="239"/>
                    <a:pt x="173" y="239"/>
                    <a:pt x="173" y="239"/>
                  </a:cubicBezTo>
                  <a:cubicBezTo>
                    <a:pt x="173" y="239"/>
                    <a:pt x="168" y="238"/>
                    <a:pt x="168" y="237"/>
                  </a:cubicBezTo>
                  <a:cubicBezTo>
                    <a:pt x="168" y="236"/>
                    <a:pt x="163" y="239"/>
                    <a:pt x="161" y="237"/>
                  </a:cubicBezTo>
                  <a:cubicBezTo>
                    <a:pt x="160" y="235"/>
                    <a:pt x="160" y="235"/>
                    <a:pt x="160" y="235"/>
                  </a:cubicBezTo>
                  <a:cubicBezTo>
                    <a:pt x="158" y="233"/>
                    <a:pt x="158" y="233"/>
                    <a:pt x="158" y="233"/>
                  </a:cubicBezTo>
                  <a:cubicBezTo>
                    <a:pt x="156" y="233"/>
                    <a:pt x="156" y="233"/>
                    <a:pt x="156" y="233"/>
                  </a:cubicBezTo>
                  <a:cubicBezTo>
                    <a:pt x="156" y="233"/>
                    <a:pt x="153" y="234"/>
                    <a:pt x="152" y="234"/>
                  </a:cubicBezTo>
                  <a:cubicBezTo>
                    <a:pt x="151" y="234"/>
                    <a:pt x="151" y="232"/>
                    <a:pt x="151" y="232"/>
                  </a:cubicBezTo>
                  <a:cubicBezTo>
                    <a:pt x="146" y="230"/>
                    <a:pt x="146" y="230"/>
                    <a:pt x="146" y="230"/>
                  </a:cubicBezTo>
                  <a:cubicBezTo>
                    <a:pt x="141" y="229"/>
                    <a:pt x="141" y="229"/>
                    <a:pt x="141" y="229"/>
                  </a:cubicBezTo>
                  <a:cubicBezTo>
                    <a:pt x="141" y="229"/>
                    <a:pt x="135" y="228"/>
                    <a:pt x="133" y="227"/>
                  </a:cubicBezTo>
                  <a:cubicBezTo>
                    <a:pt x="132" y="227"/>
                    <a:pt x="127" y="226"/>
                    <a:pt x="125" y="226"/>
                  </a:cubicBezTo>
                  <a:cubicBezTo>
                    <a:pt x="123" y="226"/>
                    <a:pt x="121" y="226"/>
                    <a:pt x="119" y="225"/>
                  </a:cubicBezTo>
                  <a:cubicBezTo>
                    <a:pt x="118" y="224"/>
                    <a:pt x="115" y="223"/>
                    <a:pt x="115" y="223"/>
                  </a:cubicBezTo>
                  <a:cubicBezTo>
                    <a:pt x="115" y="223"/>
                    <a:pt x="109" y="221"/>
                    <a:pt x="109" y="221"/>
                  </a:cubicBezTo>
                  <a:cubicBezTo>
                    <a:pt x="108" y="221"/>
                    <a:pt x="107" y="221"/>
                    <a:pt x="107" y="221"/>
                  </a:cubicBezTo>
                  <a:cubicBezTo>
                    <a:pt x="106" y="221"/>
                    <a:pt x="104" y="224"/>
                    <a:pt x="102" y="225"/>
                  </a:cubicBezTo>
                  <a:cubicBezTo>
                    <a:pt x="101" y="225"/>
                    <a:pt x="101" y="228"/>
                    <a:pt x="100" y="229"/>
                  </a:cubicBezTo>
                  <a:cubicBezTo>
                    <a:pt x="100" y="231"/>
                    <a:pt x="99" y="232"/>
                    <a:pt x="98" y="232"/>
                  </a:cubicBezTo>
                  <a:cubicBezTo>
                    <a:pt x="98" y="233"/>
                    <a:pt x="92" y="231"/>
                    <a:pt x="92" y="232"/>
                  </a:cubicBezTo>
                  <a:close/>
                  <a:moveTo>
                    <a:pt x="60" y="252"/>
                  </a:moveTo>
                  <a:cubicBezTo>
                    <a:pt x="60" y="252"/>
                    <a:pt x="60" y="252"/>
                    <a:pt x="60" y="252"/>
                  </a:cubicBezTo>
                  <a:cubicBezTo>
                    <a:pt x="60" y="252"/>
                    <a:pt x="62" y="251"/>
                    <a:pt x="62" y="252"/>
                  </a:cubicBezTo>
                  <a:cubicBezTo>
                    <a:pt x="62" y="252"/>
                    <a:pt x="63" y="253"/>
                    <a:pt x="63" y="254"/>
                  </a:cubicBezTo>
                  <a:cubicBezTo>
                    <a:pt x="64" y="254"/>
                    <a:pt x="66" y="256"/>
                    <a:pt x="67" y="256"/>
                  </a:cubicBezTo>
                  <a:cubicBezTo>
                    <a:pt x="68" y="256"/>
                    <a:pt x="71" y="256"/>
                    <a:pt x="71" y="256"/>
                  </a:cubicBezTo>
                  <a:cubicBezTo>
                    <a:pt x="74" y="259"/>
                    <a:pt x="74" y="259"/>
                    <a:pt x="74" y="259"/>
                  </a:cubicBezTo>
                  <a:cubicBezTo>
                    <a:pt x="74" y="259"/>
                    <a:pt x="77" y="260"/>
                    <a:pt x="77" y="261"/>
                  </a:cubicBezTo>
                  <a:cubicBezTo>
                    <a:pt x="77" y="261"/>
                    <a:pt x="72" y="264"/>
                    <a:pt x="72" y="264"/>
                  </a:cubicBezTo>
                  <a:cubicBezTo>
                    <a:pt x="71" y="265"/>
                    <a:pt x="71" y="265"/>
                    <a:pt x="71" y="265"/>
                  </a:cubicBezTo>
                  <a:cubicBezTo>
                    <a:pt x="71" y="265"/>
                    <a:pt x="71" y="267"/>
                    <a:pt x="69" y="266"/>
                  </a:cubicBezTo>
                  <a:cubicBezTo>
                    <a:pt x="68" y="266"/>
                    <a:pt x="67" y="266"/>
                    <a:pt x="66" y="265"/>
                  </a:cubicBezTo>
                  <a:cubicBezTo>
                    <a:pt x="66" y="264"/>
                    <a:pt x="66" y="264"/>
                    <a:pt x="65" y="263"/>
                  </a:cubicBezTo>
                  <a:cubicBezTo>
                    <a:pt x="63" y="262"/>
                    <a:pt x="59" y="259"/>
                    <a:pt x="59" y="259"/>
                  </a:cubicBezTo>
                  <a:cubicBezTo>
                    <a:pt x="59" y="256"/>
                    <a:pt x="59" y="256"/>
                    <a:pt x="59" y="256"/>
                  </a:cubicBezTo>
                  <a:cubicBezTo>
                    <a:pt x="59" y="254"/>
                    <a:pt x="59" y="254"/>
                    <a:pt x="59" y="254"/>
                  </a:cubicBezTo>
                  <a:cubicBezTo>
                    <a:pt x="60" y="252"/>
                    <a:pt x="60" y="252"/>
                    <a:pt x="60" y="252"/>
                  </a:cubicBezTo>
                  <a:close/>
                  <a:moveTo>
                    <a:pt x="48" y="234"/>
                  </a:moveTo>
                  <a:cubicBezTo>
                    <a:pt x="48" y="234"/>
                    <a:pt x="48" y="234"/>
                    <a:pt x="48" y="234"/>
                  </a:cubicBezTo>
                  <a:cubicBezTo>
                    <a:pt x="45" y="230"/>
                    <a:pt x="45" y="230"/>
                    <a:pt x="45" y="230"/>
                  </a:cubicBezTo>
                  <a:cubicBezTo>
                    <a:pt x="43" y="234"/>
                    <a:pt x="43" y="234"/>
                    <a:pt x="43" y="234"/>
                  </a:cubicBezTo>
                  <a:cubicBezTo>
                    <a:pt x="42" y="238"/>
                    <a:pt x="42" y="238"/>
                    <a:pt x="42" y="238"/>
                  </a:cubicBezTo>
                  <a:cubicBezTo>
                    <a:pt x="45" y="240"/>
                    <a:pt x="45" y="240"/>
                    <a:pt x="45" y="240"/>
                  </a:cubicBezTo>
                  <a:cubicBezTo>
                    <a:pt x="46" y="240"/>
                    <a:pt x="46" y="240"/>
                    <a:pt x="46" y="240"/>
                  </a:cubicBezTo>
                  <a:cubicBezTo>
                    <a:pt x="48" y="237"/>
                    <a:pt x="48" y="237"/>
                    <a:pt x="48" y="237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52" y="244"/>
                    <a:pt x="52" y="244"/>
                    <a:pt x="52" y="244"/>
                  </a:cubicBezTo>
                  <a:cubicBezTo>
                    <a:pt x="52" y="244"/>
                    <a:pt x="54" y="242"/>
                    <a:pt x="55" y="241"/>
                  </a:cubicBezTo>
                  <a:cubicBezTo>
                    <a:pt x="56" y="241"/>
                    <a:pt x="60" y="244"/>
                    <a:pt x="60" y="244"/>
                  </a:cubicBezTo>
                  <a:cubicBezTo>
                    <a:pt x="60" y="244"/>
                    <a:pt x="64" y="242"/>
                    <a:pt x="65" y="242"/>
                  </a:cubicBezTo>
                  <a:cubicBezTo>
                    <a:pt x="66" y="242"/>
                    <a:pt x="63" y="239"/>
                    <a:pt x="63" y="239"/>
                  </a:cubicBezTo>
                  <a:cubicBezTo>
                    <a:pt x="60" y="236"/>
                    <a:pt x="60" y="236"/>
                    <a:pt x="60" y="236"/>
                  </a:cubicBezTo>
                  <a:cubicBezTo>
                    <a:pt x="58" y="234"/>
                    <a:pt x="58" y="234"/>
                    <a:pt x="58" y="234"/>
                  </a:cubicBezTo>
                  <a:cubicBezTo>
                    <a:pt x="54" y="232"/>
                    <a:pt x="54" y="232"/>
                    <a:pt x="54" y="232"/>
                  </a:cubicBezTo>
                  <a:cubicBezTo>
                    <a:pt x="54" y="231"/>
                    <a:pt x="54" y="231"/>
                    <a:pt x="54" y="231"/>
                  </a:cubicBezTo>
                  <a:cubicBezTo>
                    <a:pt x="55" y="229"/>
                    <a:pt x="55" y="229"/>
                    <a:pt x="55" y="229"/>
                  </a:cubicBezTo>
                  <a:cubicBezTo>
                    <a:pt x="55" y="229"/>
                    <a:pt x="55" y="231"/>
                    <a:pt x="57" y="230"/>
                  </a:cubicBezTo>
                  <a:cubicBezTo>
                    <a:pt x="59" y="230"/>
                    <a:pt x="59" y="230"/>
                    <a:pt x="59" y="229"/>
                  </a:cubicBezTo>
                  <a:cubicBezTo>
                    <a:pt x="60" y="229"/>
                    <a:pt x="59" y="228"/>
                    <a:pt x="59" y="228"/>
                  </a:cubicBezTo>
                  <a:cubicBezTo>
                    <a:pt x="56" y="226"/>
                    <a:pt x="56" y="226"/>
                    <a:pt x="56" y="226"/>
                  </a:cubicBezTo>
                  <a:cubicBezTo>
                    <a:pt x="57" y="223"/>
                    <a:pt x="57" y="223"/>
                    <a:pt x="57" y="223"/>
                  </a:cubicBezTo>
                  <a:cubicBezTo>
                    <a:pt x="54" y="221"/>
                    <a:pt x="54" y="221"/>
                    <a:pt x="54" y="221"/>
                  </a:cubicBezTo>
                  <a:cubicBezTo>
                    <a:pt x="53" y="224"/>
                    <a:pt x="53" y="224"/>
                    <a:pt x="53" y="224"/>
                  </a:cubicBezTo>
                  <a:cubicBezTo>
                    <a:pt x="50" y="223"/>
                    <a:pt x="50" y="223"/>
                    <a:pt x="50" y="223"/>
                  </a:cubicBezTo>
                  <a:cubicBezTo>
                    <a:pt x="50" y="223"/>
                    <a:pt x="49" y="225"/>
                    <a:pt x="49" y="225"/>
                  </a:cubicBezTo>
                  <a:cubicBezTo>
                    <a:pt x="49" y="226"/>
                    <a:pt x="50" y="229"/>
                    <a:pt x="50" y="229"/>
                  </a:cubicBezTo>
                  <a:cubicBezTo>
                    <a:pt x="48" y="234"/>
                    <a:pt x="48" y="234"/>
                    <a:pt x="48" y="234"/>
                  </a:cubicBezTo>
                  <a:close/>
                  <a:moveTo>
                    <a:pt x="11" y="161"/>
                  </a:moveTo>
                  <a:cubicBezTo>
                    <a:pt x="11" y="161"/>
                    <a:pt x="11" y="161"/>
                    <a:pt x="11" y="161"/>
                  </a:cubicBezTo>
                  <a:cubicBezTo>
                    <a:pt x="9" y="161"/>
                    <a:pt x="9" y="161"/>
                    <a:pt x="9" y="161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3" y="170"/>
                    <a:pt x="13" y="170"/>
                  </a:cubicBezTo>
                  <a:cubicBezTo>
                    <a:pt x="15" y="171"/>
                    <a:pt x="15" y="171"/>
                    <a:pt x="15" y="171"/>
                  </a:cubicBezTo>
                  <a:cubicBezTo>
                    <a:pt x="19" y="173"/>
                    <a:pt x="19" y="173"/>
                    <a:pt x="19" y="173"/>
                  </a:cubicBezTo>
                  <a:cubicBezTo>
                    <a:pt x="22" y="176"/>
                    <a:pt x="22" y="176"/>
                    <a:pt x="22" y="176"/>
                  </a:cubicBezTo>
                  <a:cubicBezTo>
                    <a:pt x="22" y="176"/>
                    <a:pt x="24" y="179"/>
                    <a:pt x="21" y="178"/>
                  </a:cubicBezTo>
                  <a:cubicBezTo>
                    <a:pt x="18" y="177"/>
                    <a:pt x="15" y="175"/>
                    <a:pt x="14" y="174"/>
                  </a:cubicBezTo>
                  <a:cubicBezTo>
                    <a:pt x="12" y="174"/>
                    <a:pt x="10" y="173"/>
                    <a:pt x="10" y="173"/>
                  </a:cubicBezTo>
                  <a:cubicBezTo>
                    <a:pt x="10" y="173"/>
                    <a:pt x="9" y="168"/>
                    <a:pt x="9" y="167"/>
                  </a:cubicBezTo>
                  <a:cubicBezTo>
                    <a:pt x="8" y="167"/>
                    <a:pt x="6" y="166"/>
                    <a:pt x="6" y="166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0" y="163"/>
                    <a:pt x="0" y="159"/>
                    <a:pt x="1" y="158"/>
                  </a:cubicBezTo>
                  <a:cubicBezTo>
                    <a:pt x="1" y="158"/>
                    <a:pt x="1" y="156"/>
                    <a:pt x="3" y="156"/>
                  </a:cubicBezTo>
                  <a:cubicBezTo>
                    <a:pt x="4" y="155"/>
                    <a:pt x="7" y="155"/>
                    <a:pt x="7" y="155"/>
                  </a:cubicBezTo>
                  <a:cubicBezTo>
                    <a:pt x="7" y="155"/>
                    <a:pt x="7" y="152"/>
                    <a:pt x="8" y="153"/>
                  </a:cubicBezTo>
                  <a:cubicBezTo>
                    <a:pt x="9" y="154"/>
                    <a:pt x="11" y="157"/>
                    <a:pt x="11" y="157"/>
                  </a:cubicBezTo>
                  <a:lnTo>
                    <a:pt x="11" y="161"/>
                  </a:lnTo>
                  <a:close/>
                </a:path>
              </a:pathLst>
            </a:custGeom>
            <a:grpFill/>
            <a:ln w="19050" cap="rnd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82" name="Freeform 210"/>
            <p:cNvSpPr>
              <a:spLocks noEditPoints="1"/>
            </p:cNvSpPr>
            <p:nvPr/>
          </p:nvSpPr>
          <p:spPr bwMode="auto">
            <a:xfrm>
              <a:off x="6551975" y="3312876"/>
              <a:ext cx="1810762" cy="943961"/>
            </a:xfrm>
            <a:custGeom>
              <a:avLst/>
              <a:gdLst>
                <a:gd name="T0" fmla="*/ 742 w 794"/>
                <a:gd name="T1" fmla="*/ 116 h 427"/>
                <a:gd name="T2" fmla="*/ 780 w 794"/>
                <a:gd name="T3" fmla="*/ 173 h 427"/>
                <a:gd name="T4" fmla="*/ 770 w 794"/>
                <a:gd name="T5" fmla="*/ 188 h 427"/>
                <a:gd name="T6" fmla="*/ 699 w 794"/>
                <a:gd name="T7" fmla="*/ 222 h 427"/>
                <a:gd name="T8" fmla="*/ 627 w 794"/>
                <a:gd name="T9" fmla="*/ 256 h 427"/>
                <a:gd name="T10" fmla="*/ 498 w 794"/>
                <a:gd name="T11" fmla="*/ 320 h 427"/>
                <a:gd name="T12" fmla="*/ 472 w 794"/>
                <a:gd name="T13" fmla="*/ 373 h 427"/>
                <a:gd name="T14" fmla="*/ 438 w 794"/>
                <a:gd name="T15" fmla="*/ 333 h 427"/>
                <a:gd name="T16" fmla="*/ 374 w 794"/>
                <a:gd name="T17" fmla="*/ 377 h 427"/>
                <a:gd name="T18" fmla="*/ 261 w 794"/>
                <a:gd name="T19" fmla="*/ 378 h 427"/>
                <a:gd name="T20" fmla="*/ 178 w 794"/>
                <a:gd name="T21" fmla="*/ 417 h 427"/>
                <a:gd name="T22" fmla="*/ 129 w 794"/>
                <a:gd name="T23" fmla="*/ 413 h 427"/>
                <a:gd name="T24" fmla="*/ 100 w 794"/>
                <a:gd name="T25" fmla="*/ 401 h 427"/>
                <a:gd name="T26" fmla="*/ 84 w 794"/>
                <a:gd name="T27" fmla="*/ 373 h 427"/>
                <a:gd name="T28" fmla="*/ 94 w 794"/>
                <a:gd name="T29" fmla="*/ 369 h 427"/>
                <a:gd name="T30" fmla="*/ 66 w 794"/>
                <a:gd name="T31" fmla="*/ 348 h 427"/>
                <a:gd name="T32" fmla="*/ 45 w 794"/>
                <a:gd name="T33" fmla="*/ 343 h 427"/>
                <a:gd name="T34" fmla="*/ 49 w 794"/>
                <a:gd name="T35" fmla="*/ 326 h 427"/>
                <a:gd name="T36" fmla="*/ 70 w 794"/>
                <a:gd name="T37" fmla="*/ 333 h 427"/>
                <a:gd name="T38" fmla="*/ 65 w 794"/>
                <a:gd name="T39" fmla="*/ 316 h 427"/>
                <a:gd name="T40" fmla="*/ 55 w 794"/>
                <a:gd name="T41" fmla="*/ 299 h 427"/>
                <a:gd name="T42" fmla="*/ 43 w 794"/>
                <a:gd name="T43" fmla="*/ 278 h 427"/>
                <a:gd name="T44" fmla="*/ 22 w 794"/>
                <a:gd name="T45" fmla="*/ 277 h 427"/>
                <a:gd name="T46" fmla="*/ 22 w 794"/>
                <a:gd name="T47" fmla="*/ 246 h 427"/>
                <a:gd name="T48" fmla="*/ 47 w 794"/>
                <a:gd name="T49" fmla="*/ 225 h 427"/>
                <a:gd name="T50" fmla="*/ 79 w 794"/>
                <a:gd name="T51" fmla="*/ 220 h 427"/>
                <a:gd name="T52" fmla="*/ 83 w 794"/>
                <a:gd name="T53" fmla="*/ 218 h 427"/>
                <a:gd name="T54" fmla="*/ 123 w 794"/>
                <a:gd name="T55" fmla="*/ 207 h 427"/>
                <a:gd name="T56" fmla="*/ 120 w 794"/>
                <a:gd name="T57" fmla="*/ 197 h 427"/>
                <a:gd name="T58" fmla="*/ 154 w 794"/>
                <a:gd name="T59" fmla="*/ 177 h 427"/>
                <a:gd name="T60" fmla="*/ 88 w 794"/>
                <a:gd name="T61" fmla="*/ 179 h 427"/>
                <a:gd name="T62" fmla="*/ 48 w 794"/>
                <a:gd name="T63" fmla="*/ 214 h 427"/>
                <a:gd name="T64" fmla="*/ 18 w 794"/>
                <a:gd name="T65" fmla="*/ 248 h 427"/>
                <a:gd name="T66" fmla="*/ 15 w 794"/>
                <a:gd name="T67" fmla="*/ 240 h 427"/>
                <a:gd name="T68" fmla="*/ 33 w 794"/>
                <a:gd name="T69" fmla="*/ 217 h 427"/>
                <a:gd name="T70" fmla="*/ 0 w 794"/>
                <a:gd name="T71" fmla="*/ 217 h 427"/>
                <a:gd name="T72" fmla="*/ 11 w 794"/>
                <a:gd name="T73" fmla="*/ 197 h 427"/>
                <a:gd name="T74" fmla="*/ 18 w 794"/>
                <a:gd name="T75" fmla="*/ 175 h 427"/>
                <a:gd name="T76" fmla="*/ 1 w 794"/>
                <a:gd name="T77" fmla="*/ 162 h 427"/>
                <a:gd name="T78" fmla="*/ 5 w 794"/>
                <a:gd name="T79" fmla="*/ 158 h 427"/>
                <a:gd name="T80" fmla="*/ 32 w 794"/>
                <a:gd name="T81" fmla="*/ 135 h 427"/>
                <a:gd name="T82" fmla="*/ 65 w 794"/>
                <a:gd name="T83" fmla="*/ 131 h 427"/>
                <a:gd name="T84" fmla="*/ 106 w 794"/>
                <a:gd name="T85" fmla="*/ 157 h 427"/>
                <a:gd name="T86" fmla="*/ 159 w 794"/>
                <a:gd name="T87" fmla="*/ 154 h 427"/>
                <a:gd name="T88" fmla="*/ 203 w 794"/>
                <a:gd name="T89" fmla="*/ 143 h 427"/>
                <a:gd name="T90" fmla="*/ 235 w 794"/>
                <a:gd name="T91" fmla="*/ 107 h 427"/>
                <a:gd name="T92" fmla="*/ 325 w 794"/>
                <a:gd name="T93" fmla="*/ 69 h 427"/>
                <a:gd name="T94" fmla="*/ 358 w 794"/>
                <a:gd name="T95" fmla="*/ 81 h 427"/>
                <a:gd name="T96" fmla="*/ 390 w 794"/>
                <a:gd name="T97" fmla="*/ 93 h 427"/>
                <a:gd name="T98" fmla="*/ 427 w 794"/>
                <a:gd name="T99" fmla="*/ 89 h 427"/>
                <a:gd name="T100" fmla="*/ 454 w 794"/>
                <a:gd name="T101" fmla="*/ 87 h 427"/>
                <a:gd name="T102" fmla="*/ 490 w 794"/>
                <a:gd name="T103" fmla="*/ 75 h 427"/>
                <a:gd name="T104" fmla="*/ 516 w 794"/>
                <a:gd name="T105" fmla="*/ 67 h 427"/>
                <a:gd name="T106" fmla="*/ 554 w 794"/>
                <a:gd name="T107" fmla="*/ 51 h 427"/>
                <a:gd name="T108" fmla="*/ 575 w 794"/>
                <a:gd name="T109" fmla="*/ 27 h 427"/>
                <a:gd name="T110" fmla="*/ 606 w 794"/>
                <a:gd name="T111" fmla="*/ 14 h 427"/>
                <a:gd name="T112" fmla="*/ 642 w 794"/>
                <a:gd name="T113" fmla="*/ 9 h 427"/>
                <a:gd name="T114" fmla="*/ 671 w 794"/>
                <a:gd name="T115" fmla="*/ 16 h 427"/>
                <a:gd name="T116" fmla="*/ 674 w 794"/>
                <a:gd name="T117" fmla="*/ 40 h 427"/>
                <a:gd name="T118" fmla="*/ 685 w 794"/>
                <a:gd name="T119" fmla="*/ 59 h 427"/>
                <a:gd name="T120" fmla="*/ 708 w 794"/>
                <a:gd name="T121" fmla="*/ 58 h 427"/>
                <a:gd name="T122" fmla="*/ 727 w 794"/>
                <a:gd name="T123" fmla="*/ 8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94" h="427">
                  <a:moveTo>
                    <a:pt x="727" y="80"/>
                  </a:moveTo>
                  <a:cubicBezTo>
                    <a:pt x="717" y="84"/>
                    <a:pt x="717" y="84"/>
                    <a:pt x="717" y="84"/>
                  </a:cubicBezTo>
                  <a:cubicBezTo>
                    <a:pt x="717" y="86"/>
                    <a:pt x="717" y="86"/>
                    <a:pt x="717" y="86"/>
                  </a:cubicBezTo>
                  <a:cubicBezTo>
                    <a:pt x="723" y="93"/>
                    <a:pt x="723" y="93"/>
                    <a:pt x="723" y="93"/>
                  </a:cubicBezTo>
                  <a:cubicBezTo>
                    <a:pt x="729" y="95"/>
                    <a:pt x="729" y="95"/>
                    <a:pt x="729" y="95"/>
                  </a:cubicBezTo>
                  <a:cubicBezTo>
                    <a:pt x="733" y="105"/>
                    <a:pt x="733" y="105"/>
                    <a:pt x="733" y="105"/>
                  </a:cubicBezTo>
                  <a:cubicBezTo>
                    <a:pt x="742" y="116"/>
                    <a:pt x="742" y="116"/>
                    <a:pt x="742" y="116"/>
                  </a:cubicBezTo>
                  <a:cubicBezTo>
                    <a:pt x="748" y="129"/>
                    <a:pt x="748" y="129"/>
                    <a:pt x="748" y="129"/>
                  </a:cubicBezTo>
                  <a:cubicBezTo>
                    <a:pt x="756" y="130"/>
                    <a:pt x="756" y="130"/>
                    <a:pt x="756" y="130"/>
                  </a:cubicBezTo>
                  <a:cubicBezTo>
                    <a:pt x="758" y="135"/>
                    <a:pt x="756" y="128"/>
                    <a:pt x="756" y="136"/>
                  </a:cubicBezTo>
                  <a:cubicBezTo>
                    <a:pt x="754" y="148"/>
                    <a:pt x="753" y="140"/>
                    <a:pt x="756" y="154"/>
                  </a:cubicBezTo>
                  <a:cubicBezTo>
                    <a:pt x="756" y="158"/>
                    <a:pt x="771" y="156"/>
                    <a:pt x="772" y="156"/>
                  </a:cubicBezTo>
                  <a:cubicBezTo>
                    <a:pt x="771" y="157"/>
                    <a:pt x="777" y="160"/>
                    <a:pt x="775" y="165"/>
                  </a:cubicBezTo>
                  <a:cubicBezTo>
                    <a:pt x="773" y="169"/>
                    <a:pt x="783" y="167"/>
                    <a:pt x="780" y="173"/>
                  </a:cubicBezTo>
                  <a:cubicBezTo>
                    <a:pt x="779" y="175"/>
                    <a:pt x="787" y="173"/>
                    <a:pt x="791" y="175"/>
                  </a:cubicBezTo>
                  <a:cubicBezTo>
                    <a:pt x="794" y="176"/>
                    <a:pt x="794" y="181"/>
                    <a:pt x="793" y="182"/>
                  </a:cubicBezTo>
                  <a:cubicBezTo>
                    <a:pt x="791" y="185"/>
                    <a:pt x="790" y="183"/>
                    <a:pt x="786" y="187"/>
                  </a:cubicBezTo>
                  <a:cubicBezTo>
                    <a:pt x="780" y="191"/>
                    <a:pt x="783" y="194"/>
                    <a:pt x="783" y="195"/>
                  </a:cubicBezTo>
                  <a:cubicBezTo>
                    <a:pt x="782" y="198"/>
                    <a:pt x="780" y="199"/>
                    <a:pt x="779" y="200"/>
                  </a:cubicBezTo>
                  <a:cubicBezTo>
                    <a:pt x="772" y="196"/>
                    <a:pt x="772" y="196"/>
                    <a:pt x="772" y="196"/>
                  </a:cubicBezTo>
                  <a:cubicBezTo>
                    <a:pt x="770" y="188"/>
                    <a:pt x="770" y="188"/>
                    <a:pt x="770" y="188"/>
                  </a:cubicBezTo>
                  <a:cubicBezTo>
                    <a:pt x="761" y="188"/>
                    <a:pt x="761" y="188"/>
                    <a:pt x="761" y="188"/>
                  </a:cubicBezTo>
                  <a:cubicBezTo>
                    <a:pt x="757" y="196"/>
                    <a:pt x="757" y="196"/>
                    <a:pt x="757" y="196"/>
                  </a:cubicBezTo>
                  <a:cubicBezTo>
                    <a:pt x="737" y="198"/>
                    <a:pt x="737" y="198"/>
                    <a:pt x="737" y="198"/>
                  </a:cubicBezTo>
                  <a:cubicBezTo>
                    <a:pt x="730" y="203"/>
                    <a:pt x="726" y="194"/>
                    <a:pt x="722" y="202"/>
                  </a:cubicBezTo>
                  <a:cubicBezTo>
                    <a:pt x="713" y="203"/>
                    <a:pt x="721" y="205"/>
                    <a:pt x="712" y="204"/>
                  </a:cubicBezTo>
                  <a:cubicBezTo>
                    <a:pt x="710" y="204"/>
                    <a:pt x="711" y="216"/>
                    <a:pt x="706" y="219"/>
                  </a:cubicBezTo>
                  <a:cubicBezTo>
                    <a:pt x="703" y="220"/>
                    <a:pt x="703" y="222"/>
                    <a:pt x="699" y="222"/>
                  </a:cubicBezTo>
                  <a:cubicBezTo>
                    <a:pt x="693" y="221"/>
                    <a:pt x="697" y="217"/>
                    <a:pt x="696" y="217"/>
                  </a:cubicBezTo>
                  <a:cubicBezTo>
                    <a:pt x="690" y="216"/>
                    <a:pt x="690" y="216"/>
                    <a:pt x="690" y="216"/>
                  </a:cubicBezTo>
                  <a:cubicBezTo>
                    <a:pt x="685" y="228"/>
                    <a:pt x="685" y="228"/>
                    <a:pt x="685" y="228"/>
                  </a:cubicBezTo>
                  <a:cubicBezTo>
                    <a:pt x="670" y="234"/>
                    <a:pt x="670" y="234"/>
                    <a:pt x="670" y="234"/>
                  </a:cubicBezTo>
                  <a:cubicBezTo>
                    <a:pt x="659" y="240"/>
                    <a:pt x="659" y="240"/>
                    <a:pt x="659" y="240"/>
                  </a:cubicBezTo>
                  <a:cubicBezTo>
                    <a:pt x="638" y="246"/>
                    <a:pt x="638" y="246"/>
                    <a:pt x="638" y="246"/>
                  </a:cubicBezTo>
                  <a:cubicBezTo>
                    <a:pt x="627" y="256"/>
                    <a:pt x="627" y="256"/>
                    <a:pt x="627" y="256"/>
                  </a:cubicBezTo>
                  <a:cubicBezTo>
                    <a:pt x="610" y="261"/>
                    <a:pt x="625" y="261"/>
                    <a:pt x="609" y="276"/>
                  </a:cubicBezTo>
                  <a:cubicBezTo>
                    <a:pt x="598" y="287"/>
                    <a:pt x="580" y="290"/>
                    <a:pt x="564" y="295"/>
                  </a:cubicBezTo>
                  <a:cubicBezTo>
                    <a:pt x="551" y="288"/>
                    <a:pt x="551" y="288"/>
                    <a:pt x="551" y="288"/>
                  </a:cubicBezTo>
                  <a:cubicBezTo>
                    <a:pt x="551" y="288"/>
                    <a:pt x="545" y="290"/>
                    <a:pt x="542" y="290"/>
                  </a:cubicBezTo>
                  <a:cubicBezTo>
                    <a:pt x="539" y="291"/>
                    <a:pt x="529" y="302"/>
                    <a:pt x="529" y="302"/>
                  </a:cubicBezTo>
                  <a:cubicBezTo>
                    <a:pt x="516" y="314"/>
                    <a:pt x="516" y="314"/>
                    <a:pt x="516" y="314"/>
                  </a:cubicBezTo>
                  <a:cubicBezTo>
                    <a:pt x="511" y="317"/>
                    <a:pt x="505" y="320"/>
                    <a:pt x="498" y="320"/>
                  </a:cubicBezTo>
                  <a:cubicBezTo>
                    <a:pt x="489" y="314"/>
                    <a:pt x="489" y="314"/>
                    <a:pt x="489" y="314"/>
                  </a:cubicBezTo>
                  <a:cubicBezTo>
                    <a:pt x="480" y="314"/>
                    <a:pt x="476" y="319"/>
                    <a:pt x="481" y="326"/>
                  </a:cubicBezTo>
                  <a:cubicBezTo>
                    <a:pt x="483" y="329"/>
                    <a:pt x="481" y="331"/>
                    <a:pt x="482" y="334"/>
                  </a:cubicBezTo>
                  <a:cubicBezTo>
                    <a:pt x="482" y="339"/>
                    <a:pt x="491" y="341"/>
                    <a:pt x="490" y="345"/>
                  </a:cubicBezTo>
                  <a:cubicBezTo>
                    <a:pt x="489" y="347"/>
                    <a:pt x="484" y="347"/>
                    <a:pt x="480" y="350"/>
                  </a:cubicBezTo>
                  <a:cubicBezTo>
                    <a:pt x="477" y="352"/>
                    <a:pt x="483" y="363"/>
                    <a:pt x="481" y="363"/>
                  </a:cubicBezTo>
                  <a:cubicBezTo>
                    <a:pt x="481" y="363"/>
                    <a:pt x="476" y="375"/>
                    <a:pt x="472" y="373"/>
                  </a:cubicBezTo>
                  <a:cubicBezTo>
                    <a:pt x="470" y="371"/>
                    <a:pt x="467" y="368"/>
                    <a:pt x="465" y="364"/>
                  </a:cubicBezTo>
                  <a:cubicBezTo>
                    <a:pt x="463" y="361"/>
                    <a:pt x="456" y="358"/>
                    <a:pt x="455" y="354"/>
                  </a:cubicBezTo>
                  <a:cubicBezTo>
                    <a:pt x="452" y="350"/>
                    <a:pt x="465" y="334"/>
                    <a:pt x="464" y="333"/>
                  </a:cubicBezTo>
                  <a:cubicBezTo>
                    <a:pt x="465" y="330"/>
                    <a:pt x="465" y="330"/>
                    <a:pt x="463" y="324"/>
                  </a:cubicBezTo>
                  <a:cubicBezTo>
                    <a:pt x="463" y="321"/>
                    <a:pt x="454" y="320"/>
                    <a:pt x="452" y="317"/>
                  </a:cubicBezTo>
                  <a:cubicBezTo>
                    <a:pt x="446" y="328"/>
                    <a:pt x="446" y="328"/>
                    <a:pt x="446" y="328"/>
                  </a:cubicBezTo>
                  <a:cubicBezTo>
                    <a:pt x="438" y="333"/>
                    <a:pt x="438" y="333"/>
                    <a:pt x="438" y="333"/>
                  </a:cubicBezTo>
                  <a:cubicBezTo>
                    <a:pt x="430" y="334"/>
                    <a:pt x="443" y="343"/>
                    <a:pt x="437" y="342"/>
                  </a:cubicBezTo>
                  <a:cubicBezTo>
                    <a:pt x="436" y="341"/>
                    <a:pt x="429" y="347"/>
                    <a:pt x="423" y="344"/>
                  </a:cubicBezTo>
                  <a:cubicBezTo>
                    <a:pt x="416" y="340"/>
                    <a:pt x="407" y="339"/>
                    <a:pt x="404" y="339"/>
                  </a:cubicBezTo>
                  <a:cubicBezTo>
                    <a:pt x="395" y="343"/>
                    <a:pt x="395" y="343"/>
                    <a:pt x="395" y="343"/>
                  </a:cubicBezTo>
                  <a:cubicBezTo>
                    <a:pt x="392" y="348"/>
                    <a:pt x="391" y="354"/>
                    <a:pt x="389" y="357"/>
                  </a:cubicBezTo>
                  <a:cubicBezTo>
                    <a:pt x="381" y="368"/>
                    <a:pt x="381" y="368"/>
                    <a:pt x="381" y="368"/>
                  </a:cubicBezTo>
                  <a:cubicBezTo>
                    <a:pt x="370" y="372"/>
                    <a:pt x="379" y="375"/>
                    <a:pt x="374" y="377"/>
                  </a:cubicBezTo>
                  <a:cubicBezTo>
                    <a:pt x="372" y="378"/>
                    <a:pt x="369" y="385"/>
                    <a:pt x="362" y="387"/>
                  </a:cubicBezTo>
                  <a:cubicBezTo>
                    <a:pt x="358" y="388"/>
                    <a:pt x="352" y="393"/>
                    <a:pt x="347" y="393"/>
                  </a:cubicBezTo>
                  <a:cubicBezTo>
                    <a:pt x="345" y="393"/>
                    <a:pt x="334" y="401"/>
                    <a:pt x="333" y="403"/>
                  </a:cubicBezTo>
                  <a:cubicBezTo>
                    <a:pt x="325" y="401"/>
                    <a:pt x="303" y="395"/>
                    <a:pt x="301" y="387"/>
                  </a:cubicBezTo>
                  <a:cubicBezTo>
                    <a:pt x="299" y="380"/>
                    <a:pt x="292" y="390"/>
                    <a:pt x="286" y="383"/>
                  </a:cubicBezTo>
                  <a:cubicBezTo>
                    <a:pt x="271" y="378"/>
                    <a:pt x="271" y="378"/>
                    <a:pt x="271" y="378"/>
                  </a:cubicBezTo>
                  <a:cubicBezTo>
                    <a:pt x="261" y="378"/>
                    <a:pt x="261" y="378"/>
                    <a:pt x="261" y="378"/>
                  </a:cubicBezTo>
                  <a:cubicBezTo>
                    <a:pt x="257" y="378"/>
                    <a:pt x="239" y="380"/>
                    <a:pt x="235" y="382"/>
                  </a:cubicBezTo>
                  <a:cubicBezTo>
                    <a:pt x="238" y="393"/>
                    <a:pt x="237" y="385"/>
                    <a:pt x="237" y="398"/>
                  </a:cubicBezTo>
                  <a:cubicBezTo>
                    <a:pt x="231" y="399"/>
                    <a:pt x="238" y="412"/>
                    <a:pt x="233" y="416"/>
                  </a:cubicBezTo>
                  <a:cubicBezTo>
                    <a:pt x="216" y="420"/>
                    <a:pt x="216" y="420"/>
                    <a:pt x="216" y="420"/>
                  </a:cubicBezTo>
                  <a:cubicBezTo>
                    <a:pt x="206" y="426"/>
                    <a:pt x="206" y="426"/>
                    <a:pt x="206" y="426"/>
                  </a:cubicBezTo>
                  <a:cubicBezTo>
                    <a:pt x="188" y="426"/>
                    <a:pt x="188" y="426"/>
                    <a:pt x="188" y="426"/>
                  </a:cubicBezTo>
                  <a:cubicBezTo>
                    <a:pt x="188" y="427"/>
                    <a:pt x="179" y="421"/>
                    <a:pt x="178" y="417"/>
                  </a:cubicBezTo>
                  <a:cubicBezTo>
                    <a:pt x="173" y="404"/>
                    <a:pt x="176" y="406"/>
                    <a:pt x="172" y="404"/>
                  </a:cubicBezTo>
                  <a:cubicBezTo>
                    <a:pt x="165" y="402"/>
                    <a:pt x="165" y="405"/>
                    <a:pt x="163" y="404"/>
                  </a:cubicBezTo>
                  <a:cubicBezTo>
                    <a:pt x="163" y="403"/>
                    <a:pt x="159" y="404"/>
                    <a:pt x="153" y="409"/>
                  </a:cubicBezTo>
                  <a:cubicBezTo>
                    <a:pt x="151" y="412"/>
                    <a:pt x="147" y="420"/>
                    <a:pt x="145" y="421"/>
                  </a:cubicBezTo>
                  <a:cubicBezTo>
                    <a:pt x="143" y="423"/>
                    <a:pt x="143" y="416"/>
                    <a:pt x="141" y="417"/>
                  </a:cubicBezTo>
                  <a:cubicBezTo>
                    <a:pt x="137" y="419"/>
                    <a:pt x="138" y="413"/>
                    <a:pt x="130" y="418"/>
                  </a:cubicBezTo>
                  <a:cubicBezTo>
                    <a:pt x="127" y="420"/>
                    <a:pt x="117" y="417"/>
                    <a:pt x="129" y="413"/>
                  </a:cubicBezTo>
                  <a:cubicBezTo>
                    <a:pt x="131" y="413"/>
                    <a:pt x="147" y="401"/>
                    <a:pt x="147" y="400"/>
                  </a:cubicBezTo>
                  <a:cubicBezTo>
                    <a:pt x="148" y="398"/>
                    <a:pt x="137" y="393"/>
                    <a:pt x="136" y="393"/>
                  </a:cubicBezTo>
                  <a:cubicBezTo>
                    <a:pt x="135" y="393"/>
                    <a:pt x="130" y="401"/>
                    <a:pt x="125" y="403"/>
                  </a:cubicBezTo>
                  <a:cubicBezTo>
                    <a:pt x="117" y="405"/>
                    <a:pt x="117" y="406"/>
                    <a:pt x="113" y="407"/>
                  </a:cubicBezTo>
                  <a:cubicBezTo>
                    <a:pt x="110" y="408"/>
                    <a:pt x="109" y="404"/>
                    <a:pt x="107" y="405"/>
                  </a:cubicBezTo>
                  <a:cubicBezTo>
                    <a:pt x="104" y="406"/>
                    <a:pt x="104" y="408"/>
                    <a:pt x="102" y="408"/>
                  </a:cubicBezTo>
                  <a:cubicBezTo>
                    <a:pt x="97" y="408"/>
                    <a:pt x="100" y="401"/>
                    <a:pt x="100" y="401"/>
                  </a:cubicBezTo>
                  <a:cubicBezTo>
                    <a:pt x="104" y="399"/>
                    <a:pt x="103" y="401"/>
                    <a:pt x="109" y="399"/>
                  </a:cubicBezTo>
                  <a:cubicBezTo>
                    <a:pt x="111" y="398"/>
                    <a:pt x="117" y="396"/>
                    <a:pt x="117" y="393"/>
                  </a:cubicBezTo>
                  <a:cubicBezTo>
                    <a:pt x="114" y="382"/>
                    <a:pt x="109" y="392"/>
                    <a:pt x="107" y="388"/>
                  </a:cubicBezTo>
                  <a:cubicBezTo>
                    <a:pt x="105" y="384"/>
                    <a:pt x="102" y="386"/>
                    <a:pt x="101" y="384"/>
                  </a:cubicBezTo>
                  <a:cubicBezTo>
                    <a:pt x="99" y="379"/>
                    <a:pt x="99" y="398"/>
                    <a:pt x="95" y="384"/>
                  </a:cubicBezTo>
                  <a:cubicBezTo>
                    <a:pt x="93" y="377"/>
                    <a:pt x="98" y="377"/>
                    <a:pt x="87" y="374"/>
                  </a:cubicBezTo>
                  <a:cubicBezTo>
                    <a:pt x="87" y="374"/>
                    <a:pt x="85" y="373"/>
                    <a:pt x="84" y="373"/>
                  </a:cubicBezTo>
                  <a:cubicBezTo>
                    <a:pt x="84" y="372"/>
                    <a:pt x="85" y="371"/>
                    <a:pt x="85" y="371"/>
                  </a:cubicBezTo>
                  <a:cubicBezTo>
                    <a:pt x="85" y="371"/>
                    <a:pt x="82" y="368"/>
                    <a:pt x="81" y="368"/>
                  </a:cubicBezTo>
                  <a:cubicBezTo>
                    <a:pt x="81" y="368"/>
                    <a:pt x="78" y="370"/>
                    <a:pt x="78" y="370"/>
                  </a:cubicBezTo>
                  <a:cubicBezTo>
                    <a:pt x="78" y="370"/>
                    <a:pt x="77" y="370"/>
                    <a:pt x="76" y="370"/>
                  </a:cubicBezTo>
                  <a:cubicBezTo>
                    <a:pt x="76" y="369"/>
                    <a:pt x="79" y="369"/>
                    <a:pt x="83" y="367"/>
                  </a:cubicBezTo>
                  <a:cubicBezTo>
                    <a:pt x="85" y="367"/>
                    <a:pt x="86" y="370"/>
                    <a:pt x="88" y="370"/>
                  </a:cubicBezTo>
                  <a:cubicBezTo>
                    <a:pt x="90" y="371"/>
                    <a:pt x="94" y="370"/>
                    <a:pt x="94" y="369"/>
                  </a:cubicBezTo>
                  <a:cubicBezTo>
                    <a:pt x="95" y="368"/>
                    <a:pt x="90" y="365"/>
                    <a:pt x="91" y="360"/>
                  </a:cubicBezTo>
                  <a:cubicBezTo>
                    <a:pt x="91" y="358"/>
                    <a:pt x="93" y="358"/>
                    <a:pt x="91" y="357"/>
                  </a:cubicBezTo>
                  <a:cubicBezTo>
                    <a:pt x="89" y="356"/>
                    <a:pt x="89" y="355"/>
                    <a:pt x="89" y="355"/>
                  </a:cubicBezTo>
                  <a:cubicBezTo>
                    <a:pt x="76" y="354"/>
                    <a:pt x="76" y="354"/>
                    <a:pt x="76" y="354"/>
                  </a:cubicBezTo>
                  <a:cubicBezTo>
                    <a:pt x="76" y="354"/>
                    <a:pt x="76" y="354"/>
                    <a:pt x="74" y="353"/>
                  </a:cubicBezTo>
                  <a:cubicBezTo>
                    <a:pt x="72" y="352"/>
                    <a:pt x="70" y="351"/>
                    <a:pt x="70" y="351"/>
                  </a:cubicBezTo>
                  <a:cubicBezTo>
                    <a:pt x="66" y="348"/>
                    <a:pt x="66" y="348"/>
                    <a:pt x="66" y="348"/>
                  </a:cubicBezTo>
                  <a:cubicBezTo>
                    <a:pt x="66" y="348"/>
                    <a:pt x="62" y="349"/>
                    <a:pt x="61" y="349"/>
                  </a:cubicBezTo>
                  <a:cubicBezTo>
                    <a:pt x="61" y="349"/>
                    <a:pt x="62" y="353"/>
                    <a:pt x="62" y="353"/>
                  </a:cubicBezTo>
                  <a:cubicBezTo>
                    <a:pt x="61" y="354"/>
                    <a:pt x="61" y="358"/>
                    <a:pt x="57" y="355"/>
                  </a:cubicBezTo>
                  <a:cubicBezTo>
                    <a:pt x="56" y="354"/>
                    <a:pt x="53" y="351"/>
                    <a:pt x="52" y="351"/>
                  </a:cubicBezTo>
                  <a:cubicBezTo>
                    <a:pt x="51" y="352"/>
                    <a:pt x="47" y="351"/>
                    <a:pt x="47" y="350"/>
                  </a:cubicBezTo>
                  <a:cubicBezTo>
                    <a:pt x="46" y="349"/>
                    <a:pt x="43" y="348"/>
                    <a:pt x="43" y="348"/>
                  </a:cubicBezTo>
                  <a:cubicBezTo>
                    <a:pt x="43" y="348"/>
                    <a:pt x="46" y="344"/>
                    <a:pt x="45" y="343"/>
                  </a:cubicBezTo>
                  <a:cubicBezTo>
                    <a:pt x="44" y="343"/>
                    <a:pt x="50" y="345"/>
                    <a:pt x="50" y="345"/>
                  </a:cubicBezTo>
                  <a:cubicBezTo>
                    <a:pt x="50" y="345"/>
                    <a:pt x="50" y="340"/>
                    <a:pt x="51" y="340"/>
                  </a:cubicBezTo>
                  <a:cubicBezTo>
                    <a:pt x="52" y="339"/>
                    <a:pt x="49" y="339"/>
                    <a:pt x="48" y="338"/>
                  </a:cubicBezTo>
                  <a:cubicBezTo>
                    <a:pt x="47" y="337"/>
                    <a:pt x="46" y="334"/>
                    <a:pt x="46" y="334"/>
                  </a:cubicBezTo>
                  <a:cubicBezTo>
                    <a:pt x="46" y="334"/>
                    <a:pt x="44" y="333"/>
                    <a:pt x="44" y="332"/>
                  </a:cubicBezTo>
                  <a:cubicBezTo>
                    <a:pt x="43" y="328"/>
                    <a:pt x="46" y="325"/>
                    <a:pt x="47" y="325"/>
                  </a:cubicBezTo>
                  <a:cubicBezTo>
                    <a:pt x="48" y="326"/>
                    <a:pt x="48" y="326"/>
                    <a:pt x="49" y="326"/>
                  </a:cubicBezTo>
                  <a:cubicBezTo>
                    <a:pt x="51" y="327"/>
                    <a:pt x="51" y="327"/>
                    <a:pt x="51" y="327"/>
                  </a:cubicBezTo>
                  <a:cubicBezTo>
                    <a:pt x="51" y="327"/>
                    <a:pt x="53" y="330"/>
                    <a:pt x="53" y="330"/>
                  </a:cubicBezTo>
                  <a:cubicBezTo>
                    <a:pt x="54" y="330"/>
                    <a:pt x="57" y="333"/>
                    <a:pt x="57" y="333"/>
                  </a:cubicBezTo>
                  <a:cubicBezTo>
                    <a:pt x="57" y="333"/>
                    <a:pt x="59" y="337"/>
                    <a:pt x="60" y="338"/>
                  </a:cubicBezTo>
                  <a:cubicBezTo>
                    <a:pt x="61" y="338"/>
                    <a:pt x="61" y="336"/>
                    <a:pt x="63" y="336"/>
                  </a:cubicBezTo>
                  <a:cubicBezTo>
                    <a:pt x="65" y="337"/>
                    <a:pt x="67" y="339"/>
                    <a:pt x="68" y="338"/>
                  </a:cubicBezTo>
                  <a:cubicBezTo>
                    <a:pt x="69" y="338"/>
                    <a:pt x="70" y="333"/>
                    <a:pt x="70" y="333"/>
                  </a:cubicBezTo>
                  <a:cubicBezTo>
                    <a:pt x="70" y="333"/>
                    <a:pt x="64" y="329"/>
                    <a:pt x="63" y="329"/>
                  </a:cubicBezTo>
                  <a:cubicBezTo>
                    <a:pt x="63" y="328"/>
                    <a:pt x="61" y="327"/>
                    <a:pt x="61" y="326"/>
                  </a:cubicBezTo>
                  <a:cubicBezTo>
                    <a:pt x="60" y="326"/>
                    <a:pt x="58" y="325"/>
                    <a:pt x="58" y="325"/>
                  </a:cubicBezTo>
                  <a:cubicBezTo>
                    <a:pt x="58" y="325"/>
                    <a:pt x="57" y="322"/>
                    <a:pt x="57" y="322"/>
                  </a:cubicBezTo>
                  <a:cubicBezTo>
                    <a:pt x="56" y="321"/>
                    <a:pt x="57" y="319"/>
                    <a:pt x="57" y="319"/>
                  </a:cubicBezTo>
                  <a:cubicBezTo>
                    <a:pt x="58" y="318"/>
                    <a:pt x="60" y="317"/>
                    <a:pt x="61" y="317"/>
                  </a:cubicBezTo>
                  <a:cubicBezTo>
                    <a:pt x="62" y="317"/>
                    <a:pt x="65" y="316"/>
                    <a:pt x="65" y="316"/>
                  </a:cubicBezTo>
                  <a:cubicBezTo>
                    <a:pt x="66" y="311"/>
                    <a:pt x="66" y="311"/>
                    <a:pt x="66" y="311"/>
                  </a:cubicBezTo>
                  <a:cubicBezTo>
                    <a:pt x="66" y="311"/>
                    <a:pt x="68" y="307"/>
                    <a:pt x="68" y="307"/>
                  </a:cubicBezTo>
                  <a:cubicBezTo>
                    <a:pt x="67" y="307"/>
                    <a:pt x="60" y="310"/>
                    <a:pt x="60" y="309"/>
                  </a:cubicBezTo>
                  <a:cubicBezTo>
                    <a:pt x="59" y="309"/>
                    <a:pt x="57" y="309"/>
                    <a:pt x="57" y="308"/>
                  </a:cubicBezTo>
                  <a:cubicBezTo>
                    <a:pt x="56" y="307"/>
                    <a:pt x="56" y="305"/>
                    <a:pt x="56" y="304"/>
                  </a:cubicBezTo>
                  <a:cubicBezTo>
                    <a:pt x="56" y="303"/>
                    <a:pt x="57" y="301"/>
                    <a:pt x="57" y="301"/>
                  </a:cubicBezTo>
                  <a:cubicBezTo>
                    <a:pt x="57" y="301"/>
                    <a:pt x="56" y="299"/>
                    <a:pt x="55" y="299"/>
                  </a:cubicBezTo>
                  <a:cubicBezTo>
                    <a:pt x="55" y="298"/>
                    <a:pt x="54" y="296"/>
                    <a:pt x="54" y="296"/>
                  </a:cubicBezTo>
                  <a:cubicBezTo>
                    <a:pt x="54" y="296"/>
                    <a:pt x="47" y="292"/>
                    <a:pt x="47" y="292"/>
                  </a:cubicBezTo>
                  <a:cubicBezTo>
                    <a:pt x="47" y="291"/>
                    <a:pt x="47" y="288"/>
                    <a:pt x="48" y="288"/>
                  </a:cubicBezTo>
                  <a:cubicBezTo>
                    <a:pt x="48" y="287"/>
                    <a:pt x="47" y="285"/>
                    <a:pt x="49" y="283"/>
                  </a:cubicBezTo>
                  <a:cubicBezTo>
                    <a:pt x="52" y="281"/>
                    <a:pt x="54" y="275"/>
                    <a:pt x="54" y="275"/>
                  </a:cubicBezTo>
                  <a:cubicBezTo>
                    <a:pt x="54" y="275"/>
                    <a:pt x="47" y="274"/>
                    <a:pt x="47" y="274"/>
                  </a:cubicBezTo>
                  <a:cubicBezTo>
                    <a:pt x="46" y="274"/>
                    <a:pt x="43" y="278"/>
                    <a:pt x="43" y="278"/>
                  </a:cubicBezTo>
                  <a:cubicBezTo>
                    <a:pt x="43" y="278"/>
                    <a:pt x="39" y="279"/>
                    <a:pt x="39" y="280"/>
                  </a:cubicBezTo>
                  <a:cubicBezTo>
                    <a:pt x="38" y="280"/>
                    <a:pt x="33" y="281"/>
                    <a:pt x="33" y="282"/>
                  </a:cubicBezTo>
                  <a:cubicBezTo>
                    <a:pt x="32" y="282"/>
                    <a:pt x="30" y="284"/>
                    <a:pt x="29" y="284"/>
                  </a:cubicBezTo>
                  <a:cubicBezTo>
                    <a:pt x="28" y="285"/>
                    <a:pt x="24" y="287"/>
                    <a:pt x="24" y="287"/>
                  </a:cubicBezTo>
                  <a:cubicBezTo>
                    <a:pt x="24" y="287"/>
                    <a:pt x="20" y="287"/>
                    <a:pt x="20" y="287"/>
                  </a:cubicBezTo>
                  <a:cubicBezTo>
                    <a:pt x="20" y="286"/>
                    <a:pt x="20" y="279"/>
                    <a:pt x="20" y="279"/>
                  </a:cubicBezTo>
                  <a:cubicBezTo>
                    <a:pt x="20" y="279"/>
                    <a:pt x="22" y="278"/>
                    <a:pt x="22" y="277"/>
                  </a:cubicBezTo>
                  <a:cubicBezTo>
                    <a:pt x="22" y="277"/>
                    <a:pt x="21" y="273"/>
                    <a:pt x="20" y="272"/>
                  </a:cubicBezTo>
                  <a:cubicBezTo>
                    <a:pt x="20" y="272"/>
                    <a:pt x="20" y="267"/>
                    <a:pt x="20" y="266"/>
                  </a:cubicBezTo>
                  <a:cubicBezTo>
                    <a:pt x="20" y="264"/>
                    <a:pt x="19" y="261"/>
                    <a:pt x="19" y="261"/>
                  </a:cubicBezTo>
                  <a:cubicBezTo>
                    <a:pt x="18" y="256"/>
                    <a:pt x="18" y="256"/>
                    <a:pt x="18" y="256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20" y="250"/>
                    <a:pt x="20" y="250"/>
                    <a:pt x="20" y="250"/>
                  </a:cubicBezTo>
                  <a:cubicBezTo>
                    <a:pt x="20" y="250"/>
                    <a:pt x="22" y="246"/>
                    <a:pt x="22" y="246"/>
                  </a:cubicBezTo>
                  <a:cubicBezTo>
                    <a:pt x="22" y="245"/>
                    <a:pt x="24" y="241"/>
                    <a:pt x="24" y="241"/>
                  </a:cubicBezTo>
                  <a:cubicBezTo>
                    <a:pt x="25" y="240"/>
                    <a:pt x="31" y="234"/>
                    <a:pt x="31" y="234"/>
                  </a:cubicBezTo>
                  <a:cubicBezTo>
                    <a:pt x="34" y="230"/>
                    <a:pt x="34" y="230"/>
                    <a:pt x="34" y="230"/>
                  </a:cubicBezTo>
                  <a:cubicBezTo>
                    <a:pt x="34" y="230"/>
                    <a:pt x="38" y="230"/>
                    <a:pt x="39" y="230"/>
                  </a:cubicBezTo>
                  <a:cubicBezTo>
                    <a:pt x="39" y="230"/>
                    <a:pt x="43" y="227"/>
                    <a:pt x="43" y="227"/>
                  </a:cubicBezTo>
                  <a:cubicBezTo>
                    <a:pt x="44" y="225"/>
                    <a:pt x="44" y="225"/>
                    <a:pt x="44" y="225"/>
                  </a:cubicBezTo>
                  <a:cubicBezTo>
                    <a:pt x="47" y="225"/>
                    <a:pt x="47" y="225"/>
                    <a:pt x="47" y="225"/>
                  </a:cubicBezTo>
                  <a:cubicBezTo>
                    <a:pt x="47" y="225"/>
                    <a:pt x="49" y="223"/>
                    <a:pt x="50" y="223"/>
                  </a:cubicBezTo>
                  <a:cubicBezTo>
                    <a:pt x="50" y="223"/>
                    <a:pt x="52" y="223"/>
                    <a:pt x="54" y="223"/>
                  </a:cubicBezTo>
                  <a:cubicBezTo>
                    <a:pt x="56" y="223"/>
                    <a:pt x="57" y="222"/>
                    <a:pt x="58" y="222"/>
                  </a:cubicBezTo>
                  <a:cubicBezTo>
                    <a:pt x="58" y="223"/>
                    <a:pt x="62" y="227"/>
                    <a:pt x="62" y="227"/>
                  </a:cubicBezTo>
                  <a:cubicBezTo>
                    <a:pt x="74" y="225"/>
                    <a:pt x="74" y="225"/>
                    <a:pt x="74" y="225"/>
                  </a:cubicBezTo>
                  <a:cubicBezTo>
                    <a:pt x="79" y="223"/>
                    <a:pt x="79" y="223"/>
                    <a:pt x="79" y="223"/>
                  </a:cubicBezTo>
                  <a:cubicBezTo>
                    <a:pt x="79" y="223"/>
                    <a:pt x="79" y="220"/>
                    <a:pt x="79" y="220"/>
                  </a:cubicBezTo>
                  <a:cubicBezTo>
                    <a:pt x="78" y="219"/>
                    <a:pt x="73" y="218"/>
                    <a:pt x="73" y="218"/>
                  </a:cubicBezTo>
                  <a:cubicBezTo>
                    <a:pt x="73" y="218"/>
                    <a:pt x="72" y="218"/>
                    <a:pt x="73" y="218"/>
                  </a:cubicBezTo>
                  <a:cubicBezTo>
                    <a:pt x="73" y="217"/>
                    <a:pt x="75" y="213"/>
                    <a:pt x="75" y="213"/>
                  </a:cubicBezTo>
                  <a:cubicBezTo>
                    <a:pt x="76" y="213"/>
                    <a:pt x="77" y="213"/>
                    <a:pt x="79" y="213"/>
                  </a:cubicBezTo>
                  <a:cubicBezTo>
                    <a:pt x="81" y="213"/>
                    <a:pt x="85" y="213"/>
                    <a:pt x="85" y="213"/>
                  </a:cubicBezTo>
                  <a:cubicBezTo>
                    <a:pt x="85" y="213"/>
                    <a:pt x="87" y="215"/>
                    <a:pt x="85" y="216"/>
                  </a:cubicBezTo>
                  <a:cubicBezTo>
                    <a:pt x="84" y="217"/>
                    <a:pt x="83" y="217"/>
                    <a:pt x="83" y="218"/>
                  </a:cubicBezTo>
                  <a:cubicBezTo>
                    <a:pt x="83" y="218"/>
                    <a:pt x="83" y="220"/>
                    <a:pt x="84" y="220"/>
                  </a:cubicBezTo>
                  <a:cubicBezTo>
                    <a:pt x="84" y="220"/>
                    <a:pt x="89" y="219"/>
                    <a:pt x="89" y="219"/>
                  </a:cubicBezTo>
                  <a:cubicBezTo>
                    <a:pt x="89" y="219"/>
                    <a:pt x="90" y="217"/>
                    <a:pt x="92" y="217"/>
                  </a:cubicBezTo>
                  <a:cubicBezTo>
                    <a:pt x="93" y="216"/>
                    <a:pt x="96" y="215"/>
                    <a:pt x="96" y="215"/>
                  </a:cubicBezTo>
                  <a:cubicBezTo>
                    <a:pt x="106" y="214"/>
                    <a:pt x="106" y="214"/>
                    <a:pt x="106" y="214"/>
                  </a:cubicBezTo>
                  <a:cubicBezTo>
                    <a:pt x="113" y="212"/>
                    <a:pt x="113" y="212"/>
                    <a:pt x="113" y="212"/>
                  </a:cubicBezTo>
                  <a:cubicBezTo>
                    <a:pt x="113" y="212"/>
                    <a:pt x="121" y="207"/>
                    <a:pt x="123" y="207"/>
                  </a:cubicBezTo>
                  <a:cubicBezTo>
                    <a:pt x="126" y="208"/>
                    <a:pt x="128" y="208"/>
                    <a:pt x="129" y="207"/>
                  </a:cubicBezTo>
                  <a:cubicBezTo>
                    <a:pt x="130" y="206"/>
                    <a:pt x="132" y="203"/>
                    <a:pt x="132" y="203"/>
                  </a:cubicBezTo>
                  <a:cubicBezTo>
                    <a:pt x="130" y="202"/>
                    <a:pt x="130" y="202"/>
                    <a:pt x="130" y="202"/>
                  </a:cubicBezTo>
                  <a:cubicBezTo>
                    <a:pt x="125" y="202"/>
                    <a:pt x="125" y="202"/>
                    <a:pt x="125" y="202"/>
                  </a:cubicBezTo>
                  <a:cubicBezTo>
                    <a:pt x="125" y="202"/>
                    <a:pt x="120" y="203"/>
                    <a:pt x="120" y="203"/>
                  </a:cubicBezTo>
                  <a:cubicBezTo>
                    <a:pt x="119" y="202"/>
                    <a:pt x="116" y="202"/>
                    <a:pt x="117" y="201"/>
                  </a:cubicBezTo>
                  <a:cubicBezTo>
                    <a:pt x="118" y="199"/>
                    <a:pt x="118" y="199"/>
                    <a:pt x="120" y="197"/>
                  </a:cubicBezTo>
                  <a:cubicBezTo>
                    <a:pt x="121" y="196"/>
                    <a:pt x="122" y="195"/>
                    <a:pt x="123" y="194"/>
                  </a:cubicBezTo>
                  <a:cubicBezTo>
                    <a:pt x="125" y="194"/>
                    <a:pt x="125" y="193"/>
                    <a:pt x="127" y="192"/>
                  </a:cubicBezTo>
                  <a:cubicBezTo>
                    <a:pt x="129" y="191"/>
                    <a:pt x="129" y="191"/>
                    <a:pt x="133" y="189"/>
                  </a:cubicBezTo>
                  <a:cubicBezTo>
                    <a:pt x="137" y="188"/>
                    <a:pt x="145" y="182"/>
                    <a:pt x="146" y="182"/>
                  </a:cubicBezTo>
                  <a:cubicBezTo>
                    <a:pt x="147" y="182"/>
                    <a:pt x="148" y="183"/>
                    <a:pt x="152" y="181"/>
                  </a:cubicBezTo>
                  <a:cubicBezTo>
                    <a:pt x="157" y="180"/>
                    <a:pt x="160" y="177"/>
                    <a:pt x="159" y="177"/>
                  </a:cubicBezTo>
                  <a:cubicBezTo>
                    <a:pt x="158" y="177"/>
                    <a:pt x="156" y="176"/>
                    <a:pt x="154" y="177"/>
                  </a:cubicBezTo>
                  <a:cubicBezTo>
                    <a:pt x="151" y="178"/>
                    <a:pt x="153" y="176"/>
                    <a:pt x="149" y="178"/>
                  </a:cubicBezTo>
                  <a:cubicBezTo>
                    <a:pt x="144" y="181"/>
                    <a:pt x="137" y="183"/>
                    <a:pt x="135" y="183"/>
                  </a:cubicBezTo>
                  <a:cubicBezTo>
                    <a:pt x="133" y="182"/>
                    <a:pt x="131" y="181"/>
                    <a:pt x="129" y="179"/>
                  </a:cubicBezTo>
                  <a:cubicBezTo>
                    <a:pt x="126" y="177"/>
                    <a:pt x="120" y="177"/>
                    <a:pt x="120" y="176"/>
                  </a:cubicBezTo>
                  <a:cubicBezTo>
                    <a:pt x="119" y="176"/>
                    <a:pt x="111" y="179"/>
                    <a:pt x="111" y="179"/>
                  </a:cubicBezTo>
                  <a:cubicBezTo>
                    <a:pt x="111" y="179"/>
                    <a:pt x="100" y="180"/>
                    <a:pt x="97" y="180"/>
                  </a:cubicBezTo>
                  <a:cubicBezTo>
                    <a:pt x="95" y="180"/>
                    <a:pt x="89" y="179"/>
                    <a:pt x="88" y="179"/>
                  </a:cubicBezTo>
                  <a:cubicBezTo>
                    <a:pt x="88" y="179"/>
                    <a:pt x="82" y="181"/>
                    <a:pt x="82" y="181"/>
                  </a:cubicBezTo>
                  <a:cubicBezTo>
                    <a:pt x="81" y="181"/>
                    <a:pt x="77" y="187"/>
                    <a:pt x="75" y="188"/>
                  </a:cubicBezTo>
                  <a:cubicBezTo>
                    <a:pt x="73" y="189"/>
                    <a:pt x="68" y="188"/>
                    <a:pt x="68" y="188"/>
                  </a:cubicBezTo>
                  <a:cubicBezTo>
                    <a:pt x="68" y="188"/>
                    <a:pt x="66" y="190"/>
                    <a:pt x="64" y="191"/>
                  </a:cubicBezTo>
                  <a:cubicBezTo>
                    <a:pt x="62" y="192"/>
                    <a:pt x="59" y="194"/>
                    <a:pt x="57" y="195"/>
                  </a:cubicBezTo>
                  <a:cubicBezTo>
                    <a:pt x="55" y="196"/>
                    <a:pt x="54" y="204"/>
                    <a:pt x="54" y="205"/>
                  </a:cubicBezTo>
                  <a:cubicBezTo>
                    <a:pt x="53" y="207"/>
                    <a:pt x="48" y="214"/>
                    <a:pt x="48" y="214"/>
                  </a:cubicBezTo>
                  <a:cubicBezTo>
                    <a:pt x="43" y="219"/>
                    <a:pt x="43" y="219"/>
                    <a:pt x="43" y="219"/>
                  </a:cubicBezTo>
                  <a:cubicBezTo>
                    <a:pt x="43" y="219"/>
                    <a:pt x="39" y="223"/>
                    <a:pt x="38" y="223"/>
                  </a:cubicBezTo>
                  <a:cubicBezTo>
                    <a:pt x="37" y="224"/>
                    <a:pt x="31" y="230"/>
                    <a:pt x="31" y="230"/>
                  </a:cubicBezTo>
                  <a:cubicBezTo>
                    <a:pt x="31" y="230"/>
                    <a:pt x="29" y="229"/>
                    <a:pt x="29" y="229"/>
                  </a:cubicBezTo>
                  <a:cubicBezTo>
                    <a:pt x="29" y="229"/>
                    <a:pt x="25" y="235"/>
                    <a:pt x="25" y="235"/>
                  </a:cubicBezTo>
                  <a:cubicBezTo>
                    <a:pt x="25" y="235"/>
                    <a:pt x="23" y="240"/>
                    <a:pt x="22" y="241"/>
                  </a:cubicBezTo>
                  <a:cubicBezTo>
                    <a:pt x="22" y="242"/>
                    <a:pt x="18" y="248"/>
                    <a:pt x="18" y="248"/>
                  </a:cubicBezTo>
                  <a:cubicBezTo>
                    <a:pt x="17" y="250"/>
                    <a:pt x="17" y="250"/>
                    <a:pt x="17" y="250"/>
                  </a:cubicBezTo>
                  <a:cubicBezTo>
                    <a:pt x="16" y="254"/>
                    <a:pt x="16" y="254"/>
                    <a:pt x="16" y="254"/>
                  </a:cubicBezTo>
                  <a:cubicBezTo>
                    <a:pt x="16" y="254"/>
                    <a:pt x="14" y="256"/>
                    <a:pt x="14" y="255"/>
                  </a:cubicBezTo>
                  <a:cubicBezTo>
                    <a:pt x="14" y="254"/>
                    <a:pt x="14" y="250"/>
                    <a:pt x="15" y="249"/>
                  </a:cubicBezTo>
                  <a:cubicBezTo>
                    <a:pt x="16" y="248"/>
                    <a:pt x="16" y="246"/>
                    <a:pt x="16" y="246"/>
                  </a:cubicBezTo>
                  <a:cubicBezTo>
                    <a:pt x="15" y="241"/>
                    <a:pt x="15" y="241"/>
                    <a:pt x="15" y="241"/>
                  </a:cubicBezTo>
                  <a:cubicBezTo>
                    <a:pt x="15" y="241"/>
                    <a:pt x="14" y="243"/>
                    <a:pt x="15" y="240"/>
                  </a:cubicBezTo>
                  <a:cubicBezTo>
                    <a:pt x="16" y="237"/>
                    <a:pt x="15" y="237"/>
                    <a:pt x="16" y="236"/>
                  </a:cubicBezTo>
                  <a:cubicBezTo>
                    <a:pt x="18" y="235"/>
                    <a:pt x="17" y="235"/>
                    <a:pt x="20" y="233"/>
                  </a:cubicBezTo>
                  <a:cubicBezTo>
                    <a:pt x="22" y="231"/>
                    <a:pt x="21" y="230"/>
                    <a:pt x="22" y="230"/>
                  </a:cubicBezTo>
                  <a:cubicBezTo>
                    <a:pt x="24" y="229"/>
                    <a:pt x="24" y="229"/>
                    <a:pt x="26" y="228"/>
                  </a:cubicBezTo>
                  <a:cubicBezTo>
                    <a:pt x="29" y="226"/>
                    <a:pt x="30" y="225"/>
                    <a:pt x="31" y="224"/>
                  </a:cubicBezTo>
                  <a:cubicBezTo>
                    <a:pt x="31" y="223"/>
                    <a:pt x="36" y="221"/>
                    <a:pt x="35" y="220"/>
                  </a:cubicBezTo>
                  <a:cubicBezTo>
                    <a:pt x="35" y="219"/>
                    <a:pt x="36" y="217"/>
                    <a:pt x="33" y="217"/>
                  </a:cubicBezTo>
                  <a:cubicBezTo>
                    <a:pt x="31" y="217"/>
                    <a:pt x="27" y="219"/>
                    <a:pt x="25" y="220"/>
                  </a:cubicBezTo>
                  <a:cubicBezTo>
                    <a:pt x="22" y="221"/>
                    <a:pt x="19" y="223"/>
                    <a:pt x="19" y="223"/>
                  </a:cubicBezTo>
                  <a:cubicBezTo>
                    <a:pt x="19" y="223"/>
                    <a:pt x="12" y="225"/>
                    <a:pt x="11" y="225"/>
                  </a:cubicBezTo>
                  <a:cubicBezTo>
                    <a:pt x="10" y="224"/>
                    <a:pt x="8" y="225"/>
                    <a:pt x="7" y="225"/>
                  </a:cubicBezTo>
                  <a:cubicBezTo>
                    <a:pt x="5" y="226"/>
                    <a:pt x="1" y="224"/>
                    <a:pt x="1" y="224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1" y="217"/>
                    <a:pt x="1" y="218"/>
                    <a:pt x="1" y="218"/>
                  </a:cubicBezTo>
                  <a:cubicBezTo>
                    <a:pt x="1" y="218"/>
                    <a:pt x="1" y="218"/>
                    <a:pt x="1" y="218"/>
                  </a:cubicBezTo>
                  <a:cubicBezTo>
                    <a:pt x="2" y="219"/>
                    <a:pt x="7" y="219"/>
                    <a:pt x="7" y="219"/>
                  </a:cubicBezTo>
                  <a:cubicBezTo>
                    <a:pt x="11" y="215"/>
                    <a:pt x="11" y="215"/>
                    <a:pt x="11" y="215"/>
                  </a:cubicBezTo>
                  <a:cubicBezTo>
                    <a:pt x="16" y="208"/>
                    <a:pt x="16" y="208"/>
                    <a:pt x="16" y="208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6"/>
                    <a:pt x="12" y="192"/>
                    <a:pt x="12" y="191"/>
                  </a:cubicBezTo>
                  <a:cubicBezTo>
                    <a:pt x="12" y="190"/>
                    <a:pt x="14" y="186"/>
                    <a:pt x="14" y="186"/>
                  </a:cubicBezTo>
                  <a:cubicBezTo>
                    <a:pt x="16" y="183"/>
                    <a:pt x="16" y="183"/>
                    <a:pt x="16" y="183"/>
                  </a:cubicBezTo>
                  <a:cubicBezTo>
                    <a:pt x="16" y="183"/>
                    <a:pt x="20" y="182"/>
                    <a:pt x="21" y="182"/>
                  </a:cubicBezTo>
                  <a:cubicBezTo>
                    <a:pt x="23" y="182"/>
                    <a:pt x="18" y="176"/>
                    <a:pt x="18" y="175"/>
                  </a:cubicBezTo>
                  <a:cubicBezTo>
                    <a:pt x="18" y="174"/>
                    <a:pt x="16" y="169"/>
                    <a:pt x="16" y="169"/>
                  </a:cubicBezTo>
                  <a:cubicBezTo>
                    <a:pt x="16" y="169"/>
                    <a:pt x="11" y="166"/>
                    <a:pt x="10" y="166"/>
                  </a:cubicBezTo>
                  <a:cubicBezTo>
                    <a:pt x="9" y="166"/>
                    <a:pt x="4" y="165"/>
                    <a:pt x="2" y="164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2" y="164"/>
                    <a:pt x="1" y="163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2" y="159"/>
                    <a:pt x="5" y="158"/>
                    <a:pt x="5" y="158"/>
                  </a:cubicBezTo>
                  <a:cubicBezTo>
                    <a:pt x="9" y="155"/>
                    <a:pt x="9" y="155"/>
                    <a:pt x="9" y="155"/>
                  </a:cubicBezTo>
                  <a:cubicBezTo>
                    <a:pt x="8" y="151"/>
                    <a:pt x="8" y="151"/>
                    <a:pt x="8" y="151"/>
                  </a:cubicBezTo>
                  <a:cubicBezTo>
                    <a:pt x="8" y="151"/>
                    <a:pt x="12" y="148"/>
                    <a:pt x="13" y="147"/>
                  </a:cubicBezTo>
                  <a:cubicBezTo>
                    <a:pt x="15" y="146"/>
                    <a:pt x="22" y="144"/>
                    <a:pt x="22" y="144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30" y="138"/>
                    <a:pt x="30" y="138"/>
                    <a:pt x="30" y="138"/>
                  </a:cubicBezTo>
                  <a:cubicBezTo>
                    <a:pt x="32" y="135"/>
                    <a:pt x="32" y="135"/>
                    <a:pt x="32" y="135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45" y="141"/>
                    <a:pt x="45" y="141"/>
                    <a:pt x="45" y="141"/>
                  </a:cubicBezTo>
                  <a:cubicBezTo>
                    <a:pt x="45" y="141"/>
                    <a:pt x="51" y="138"/>
                    <a:pt x="52" y="137"/>
                  </a:cubicBezTo>
                  <a:cubicBezTo>
                    <a:pt x="54" y="136"/>
                    <a:pt x="56" y="136"/>
                    <a:pt x="56" y="136"/>
                  </a:cubicBezTo>
                  <a:cubicBezTo>
                    <a:pt x="59" y="134"/>
                    <a:pt x="59" y="134"/>
                    <a:pt x="59" y="134"/>
                  </a:cubicBezTo>
                  <a:cubicBezTo>
                    <a:pt x="59" y="134"/>
                    <a:pt x="64" y="132"/>
                    <a:pt x="65" y="131"/>
                  </a:cubicBezTo>
                  <a:cubicBezTo>
                    <a:pt x="65" y="131"/>
                    <a:pt x="65" y="131"/>
                    <a:pt x="65" y="131"/>
                  </a:cubicBezTo>
                  <a:cubicBezTo>
                    <a:pt x="65" y="131"/>
                    <a:pt x="65" y="131"/>
                    <a:pt x="65" y="131"/>
                  </a:cubicBezTo>
                  <a:cubicBezTo>
                    <a:pt x="67" y="150"/>
                    <a:pt x="62" y="140"/>
                    <a:pt x="72" y="147"/>
                  </a:cubicBezTo>
                  <a:cubicBezTo>
                    <a:pt x="73" y="148"/>
                    <a:pt x="72" y="149"/>
                    <a:pt x="73" y="150"/>
                  </a:cubicBezTo>
                  <a:cubicBezTo>
                    <a:pt x="73" y="152"/>
                    <a:pt x="80" y="155"/>
                    <a:pt x="80" y="155"/>
                  </a:cubicBezTo>
                  <a:cubicBezTo>
                    <a:pt x="80" y="155"/>
                    <a:pt x="86" y="155"/>
                    <a:pt x="86" y="156"/>
                  </a:cubicBezTo>
                  <a:cubicBezTo>
                    <a:pt x="87" y="157"/>
                    <a:pt x="93" y="160"/>
                    <a:pt x="93" y="160"/>
                  </a:cubicBezTo>
                  <a:cubicBezTo>
                    <a:pt x="106" y="157"/>
                    <a:pt x="106" y="157"/>
                    <a:pt x="106" y="157"/>
                  </a:cubicBezTo>
                  <a:cubicBezTo>
                    <a:pt x="112" y="163"/>
                    <a:pt x="112" y="163"/>
                    <a:pt x="112" y="163"/>
                  </a:cubicBezTo>
                  <a:cubicBezTo>
                    <a:pt x="119" y="161"/>
                    <a:pt x="119" y="161"/>
                    <a:pt x="119" y="161"/>
                  </a:cubicBezTo>
                  <a:cubicBezTo>
                    <a:pt x="119" y="161"/>
                    <a:pt x="122" y="162"/>
                    <a:pt x="124" y="163"/>
                  </a:cubicBezTo>
                  <a:cubicBezTo>
                    <a:pt x="126" y="164"/>
                    <a:pt x="132" y="163"/>
                    <a:pt x="134" y="162"/>
                  </a:cubicBezTo>
                  <a:cubicBezTo>
                    <a:pt x="136" y="162"/>
                    <a:pt x="141" y="159"/>
                    <a:pt x="143" y="160"/>
                  </a:cubicBezTo>
                  <a:cubicBezTo>
                    <a:pt x="145" y="160"/>
                    <a:pt x="154" y="158"/>
                    <a:pt x="154" y="158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69" y="149"/>
                    <a:pt x="169" y="149"/>
                    <a:pt x="169" y="149"/>
                  </a:cubicBezTo>
                  <a:cubicBezTo>
                    <a:pt x="180" y="161"/>
                    <a:pt x="180" y="161"/>
                    <a:pt x="180" y="161"/>
                  </a:cubicBezTo>
                  <a:cubicBezTo>
                    <a:pt x="180" y="161"/>
                    <a:pt x="191" y="159"/>
                    <a:pt x="192" y="159"/>
                  </a:cubicBezTo>
                  <a:cubicBezTo>
                    <a:pt x="194" y="159"/>
                    <a:pt x="202" y="156"/>
                    <a:pt x="202" y="156"/>
                  </a:cubicBezTo>
                  <a:cubicBezTo>
                    <a:pt x="202" y="156"/>
                    <a:pt x="204" y="153"/>
                    <a:pt x="203" y="150"/>
                  </a:cubicBezTo>
                  <a:cubicBezTo>
                    <a:pt x="203" y="148"/>
                    <a:pt x="202" y="146"/>
                    <a:pt x="202" y="146"/>
                  </a:cubicBezTo>
                  <a:cubicBezTo>
                    <a:pt x="202" y="146"/>
                    <a:pt x="200" y="144"/>
                    <a:pt x="203" y="143"/>
                  </a:cubicBezTo>
                  <a:cubicBezTo>
                    <a:pt x="206" y="142"/>
                    <a:pt x="207" y="140"/>
                    <a:pt x="209" y="139"/>
                  </a:cubicBezTo>
                  <a:cubicBezTo>
                    <a:pt x="212" y="137"/>
                    <a:pt x="214" y="134"/>
                    <a:pt x="215" y="133"/>
                  </a:cubicBezTo>
                  <a:cubicBezTo>
                    <a:pt x="216" y="133"/>
                    <a:pt x="218" y="129"/>
                    <a:pt x="219" y="129"/>
                  </a:cubicBezTo>
                  <a:cubicBezTo>
                    <a:pt x="219" y="128"/>
                    <a:pt x="221" y="125"/>
                    <a:pt x="221" y="124"/>
                  </a:cubicBezTo>
                  <a:cubicBezTo>
                    <a:pt x="222" y="124"/>
                    <a:pt x="227" y="119"/>
                    <a:pt x="227" y="119"/>
                  </a:cubicBezTo>
                  <a:cubicBezTo>
                    <a:pt x="229" y="116"/>
                    <a:pt x="229" y="116"/>
                    <a:pt x="229" y="116"/>
                  </a:cubicBezTo>
                  <a:cubicBezTo>
                    <a:pt x="229" y="116"/>
                    <a:pt x="233" y="108"/>
                    <a:pt x="235" y="107"/>
                  </a:cubicBezTo>
                  <a:cubicBezTo>
                    <a:pt x="237" y="107"/>
                    <a:pt x="248" y="98"/>
                    <a:pt x="250" y="99"/>
                  </a:cubicBezTo>
                  <a:cubicBezTo>
                    <a:pt x="252" y="99"/>
                    <a:pt x="259" y="93"/>
                    <a:pt x="261" y="91"/>
                  </a:cubicBezTo>
                  <a:cubicBezTo>
                    <a:pt x="263" y="90"/>
                    <a:pt x="263" y="88"/>
                    <a:pt x="268" y="87"/>
                  </a:cubicBezTo>
                  <a:cubicBezTo>
                    <a:pt x="272" y="87"/>
                    <a:pt x="300" y="83"/>
                    <a:pt x="300" y="83"/>
                  </a:cubicBezTo>
                  <a:cubicBezTo>
                    <a:pt x="316" y="78"/>
                    <a:pt x="316" y="78"/>
                    <a:pt x="316" y="78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5" y="69"/>
                    <a:pt x="325" y="69"/>
                    <a:pt x="325" y="69"/>
                  </a:cubicBezTo>
                  <a:cubicBezTo>
                    <a:pt x="334" y="69"/>
                    <a:pt x="334" y="69"/>
                    <a:pt x="334" y="69"/>
                  </a:cubicBezTo>
                  <a:cubicBezTo>
                    <a:pt x="334" y="69"/>
                    <a:pt x="333" y="73"/>
                    <a:pt x="333" y="73"/>
                  </a:cubicBezTo>
                  <a:cubicBezTo>
                    <a:pt x="333" y="74"/>
                    <a:pt x="332" y="75"/>
                    <a:pt x="335" y="76"/>
                  </a:cubicBezTo>
                  <a:cubicBezTo>
                    <a:pt x="338" y="78"/>
                    <a:pt x="341" y="80"/>
                    <a:pt x="342" y="80"/>
                  </a:cubicBezTo>
                  <a:cubicBezTo>
                    <a:pt x="343" y="80"/>
                    <a:pt x="345" y="81"/>
                    <a:pt x="346" y="81"/>
                  </a:cubicBezTo>
                  <a:cubicBezTo>
                    <a:pt x="347" y="82"/>
                    <a:pt x="352" y="83"/>
                    <a:pt x="352" y="83"/>
                  </a:cubicBezTo>
                  <a:cubicBezTo>
                    <a:pt x="352" y="83"/>
                    <a:pt x="358" y="81"/>
                    <a:pt x="358" y="81"/>
                  </a:cubicBezTo>
                  <a:cubicBezTo>
                    <a:pt x="358" y="80"/>
                    <a:pt x="361" y="79"/>
                    <a:pt x="363" y="78"/>
                  </a:cubicBezTo>
                  <a:cubicBezTo>
                    <a:pt x="365" y="77"/>
                    <a:pt x="373" y="75"/>
                    <a:pt x="373" y="75"/>
                  </a:cubicBezTo>
                  <a:cubicBezTo>
                    <a:pt x="373" y="75"/>
                    <a:pt x="375" y="78"/>
                    <a:pt x="376" y="78"/>
                  </a:cubicBezTo>
                  <a:cubicBezTo>
                    <a:pt x="376" y="79"/>
                    <a:pt x="380" y="81"/>
                    <a:pt x="379" y="83"/>
                  </a:cubicBezTo>
                  <a:cubicBezTo>
                    <a:pt x="379" y="84"/>
                    <a:pt x="379" y="87"/>
                    <a:pt x="379" y="87"/>
                  </a:cubicBezTo>
                  <a:cubicBezTo>
                    <a:pt x="385" y="90"/>
                    <a:pt x="385" y="90"/>
                    <a:pt x="385" y="90"/>
                  </a:cubicBezTo>
                  <a:cubicBezTo>
                    <a:pt x="385" y="90"/>
                    <a:pt x="389" y="92"/>
                    <a:pt x="390" y="93"/>
                  </a:cubicBezTo>
                  <a:cubicBezTo>
                    <a:pt x="391" y="93"/>
                    <a:pt x="397" y="94"/>
                    <a:pt x="397" y="94"/>
                  </a:cubicBezTo>
                  <a:cubicBezTo>
                    <a:pt x="398" y="87"/>
                    <a:pt x="398" y="87"/>
                    <a:pt x="398" y="87"/>
                  </a:cubicBezTo>
                  <a:cubicBezTo>
                    <a:pt x="398" y="87"/>
                    <a:pt x="400" y="85"/>
                    <a:pt x="403" y="85"/>
                  </a:cubicBezTo>
                  <a:cubicBezTo>
                    <a:pt x="406" y="85"/>
                    <a:pt x="411" y="85"/>
                    <a:pt x="411" y="85"/>
                  </a:cubicBezTo>
                  <a:cubicBezTo>
                    <a:pt x="411" y="85"/>
                    <a:pt x="415" y="86"/>
                    <a:pt x="415" y="87"/>
                  </a:cubicBezTo>
                  <a:cubicBezTo>
                    <a:pt x="415" y="88"/>
                    <a:pt x="420" y="91"/>
                    <a:pt x="420" y="91"/>
                  </a:cubicBezTo>
                  <a:cubicBezTo>
                    <a:pt x="427" y="89"/>
                    <a:pt x="427" y="89"/>
                    <a:pt x="427" y="89"/>
                  </a:cubicBezTo>
                  <a:cubicBezTo>
                    <a:pt x="430" y="90"/>
                    <a:pt x="430" y="90"/>
                    <a:pt x="430" y="90"/>
                  </a:cubicBezTo>
                  <a:cubicBezTo>
                    <a:pt x="439" y="91"/>
                    <a:pt x="439" y="91"/>
                    <a:pt x="439" y="91"/>
                  </a:cubicBezTo>
                  <a:cubicBezTo>
                    <a:pt x="439" y="91"/>
                    <a:pt x="441" y="91"/>
                    <a:pt x="441" y="90"/>
                  </a:cubicBezTo>
                  <a:cubicBezTo>
                    <a:pt x="442" y="89"/>
                    <a:pt x="442" y="86"/>
                    <a:pt x="442" y="86"/>
                  </a:cubicBezTo>
                  <a:cubicBezTo>
                    <a:pt x="442" y="86"/>
                    <a:pt x="441" y="86"/>
                    <a:pt x="444" y="85"/>
                  </a:cubicBezTo>
                  <a:cubicBezTo>
                    <a:pt x="447" y="85"/>
                    <a:pt x="446" y="84"/>
                    <a:pt x="447" y="85"/>
                  </a:cubicBezTo>
                  <a:cubicBezTo>
                    <a:pt x="448" y="86"/>
                    <a:pt x="452" y="86"/>
                    <a:pt x="454" y="87"/>
                  </a:cubicBezTo>
                  <a:cubicBezTo>
                    <a:pt x="455" y="87"/>
                    <a:pt x="459" y="88"/>
                    <a:pt x="460" y="88"/>
                  </a:cubicBezTo>
                  <a:cubicBezTo>
                    <a:pt x="461" y="88"/>
                    <a:pt x="471" y="87"/>
                    <a:pt x="471" y="87"/>
                  </a:cubicBezTo>
                  <a:cubicBezTo>
                    <a:pt x="471" y="87"/>
                    <a:pt x="469" y="88"/>
                    <a:pt x="473" y="86"/>
                  </a:cubicBezTo>
                  <a:cubicBezTo>
                    <a:pt x="477" y="84"/>
                    <a:pt x="482" y="81"/>
                    <a:pt x="482" y="81"/>
                  </a:cubicBezTo>
                  <a:cubicBezTo>
                    <a:pt x="482" y="81"/>
                    <a:pt x="482" y="81"/>
                    <a:pt x="485" y="80"/>
                  </a:cubicBezTo>
                  <a:cubicBezTo>
                    <a:pt x="488" y="79"/>
                    <a:pt x="488" y="75"/>
                    <a:pt x="488" y="75"/>
                  </a:cubicBezTo>
                  <a:cubicBezTo>
                    <a:pt x="488" y="75"/>
                    <a:pt x="488" y="75"/>
                    <a:pt x="490" y="75"/>
                  </a:cubicBezTo>
                  <a:cubicBezTo>
                    <a:pt x="491" y="74"/>
                    <a:pt x="497" y="73"/>
                    <a:pt x="497" y="73"/>
                  </a:cubicBezTo>
                  <a:cubicBezTo>
                    <a:pt x="497" y="73"/>
                    <a:pt x="498" y="71"/>
                    <a:pt x="499" y="70"/>
                  </a:cubicBezTo>
                  <a:cubicBezTo>
                    <a:pt x="500" y="70"/>
                    <a:pt x="502" y="68"/>
                    <a:pt x="502" y="68"/>
                  </a:cubicBezTo>
                  <a:cubicBezTo>
                    <a:pt x="503" y="68"/>
                    <a:pt x="503" y="68"/>
                    <a:pt x="503" y="68"/>
                  </a:cubicBezTo>
                  <a:cubicBezTo>
                    <a:pt x="507" y="67"/>
                    <a:pt x="507" y="67"/>
                    <a:pt x="507" y="67"/>
                  </a:cubicBezTo>
                  <a:cubicBezTo>
                    <a:pt x="508" y="65"/>
                    <a:pt x="508" y="65"/>
                    <a:pt x="508" y="65"/>
                  </a:cubicBezTo>
                  <a:cubicBezTo>
                    <a:pt x="516" y="67"/>
                    <a:pt x="516" y="67"/>
                    <a:pt x="516" y="67"/>
                  </a:cubicBezTo>
                  <a:cubicBezTo>
                    <a:pt x="516" y="67"/>
                    <a:pt x="523" y="68"/>
                    <a:pt x="524" y="67"/>
                  </a:cubicBezTo>
                  <a:cubicBezTo>
                    <a:pt x="526" y="67"/>
                    <a:pt x="529" y="62"/>
                    <a:pt x="531" y="63"/>
                  </a:cubicBezTo>
                  <a:cubicBezTo>
                    <a:pt x="532" y="63"/>
                    <a:pt x="534" y="65"/>
                    <a:pt x="535" y="64"/>
                  </a:cubicBezTo>
                  <a:cubicBezTo>
                    <a:pt x="536" y="64"/>
                    <a:pt x="537" y="66"/>
                    <a:pt x="540" y="64"/>
                  </a:cubicBezTo>
                  <a:cubicBezTo>
                    <a:pt x="544" y="61"/>
                    <a:pt x="547" y="57"/>
                    <a:pt x="547" y="57"/>
                  </a:cubicBezTo>
                  <a:cubicBezTo>
                    <a:pt x="547" y="57"/>
                    <a:pt x="546" y="55"/>
                    <a:pt x="549" y="54"/>
                  </a:cubicBezTo>
                  <a:cubicBezTo>
                    <a:pt x="552" y="52"/>
                    <a:pt x="552" y="51"/>
                    <a:pt x="554" y="51"/>
                  </a:cubicBezTo>
                  <a:cubicBezTo>
                    <a:pt x="556" y="50"/>
                    <a:pt x="556" y="51"/>
                    <a:pt x="557" y="49"/>
                  </a:cubicBezTo>
                  <a:cubicBezTo>
                    <a:pt x="557" y="47"/>
                    <a:pt x="557" y="45"/>
                    <a:pt x="558" y="44"/>
                  </a:cubicBezTo>
                  <a:cubicBezTo>
                    <a:pt x="559" y="44"/>
                    <a:pt x="560" y="42"/>
                    <a:pt x="562" y="42"/>
                  </a:cubicBezTo>
                  <a:cubicBezTo>
                    <a:pt x="563" y="41"/>
                    <a:pt x="565" y="40"/>
                    <a:pt x="565" y="38"/>
                  </a:cubicBezTo>
                  <a:cubicBezTo>
                    <a:pt x="566" y="36"/>
                    <a:pt x="564" y="37"/>
                    <a:pt x="566" y="36"/>
                  </a:cubicBezTo>
                  <a:cubicBezTo>
                    <a:pt x="568" y="34"/>
                    <a:pt x="569" y="33"/>
                    <a:pt x="571" y="31"/>
                  </a:cubicBezTo>
                  <a:cubicBezTo>
                    <a:pt x="573" y="30"/>
                    <a:pt x="574" y="29"/>
                    <a:pt x="575" y="27"/>
                  </a:cubicBezTo>
                  <a:cubicBezTo>
                    <a:pt x="575" y="25"/>
                    <a:pt x="575" y="24"/>
                    <a:pt x="576" y="21"/>
                  </a:cubicBezTo>
                  <a:cubicBezTo>
                    <a:pt x="578" y="18"/>
                    <a:pt x="576" y="16"/>
                    <a:pt x="579" y="16"/>
                  </a:cubicBezTo>
                  <a:cubicBezTo>
                    <a:pt x="580" y="16"/>
                    <a:pt x="580" y="16"/>
                    <a:pt x="581" y="16"/>
                  </a:cubicBezTo>
                  <a:cubicBezTo>
                    <a:pt x="581" y="18"/>
                    <a:pt x="583" y="19"/>
                    <a:pt x="585" y="20"/>
                  </a:cubicBezTo>
                  <a:cubicBezTo>
                    <a:pt x="588" y="21"/>
                    <a:pt x="596" y="17"/>
                    <a:pt x="596" y="17"/>
                  </a:cubicBezTo>
                  <a:cubicBezTo>
                    <a:pt x="601" y="15"/>
                    <a:pt x="601" y="15"/>
                    <a:pt x="601" y="15"/>
                  </a:cubicBezTo>
                  <a:cubicBezTo>
                    <a:pt x="606" y="14"/>
                    <a:pt x="606" y="14"/>
                    <a:pt x="606" y="14"/>
                  </a:cubicBezTo>
                  <a:cubicBezTo>
                    <a:pt x="606" y="14"/>
                    <a:pt x="618" y="13"/>
                    <a:pt x="620" y="12"/>
                  </a:cubicBezTo>
                  <a:cubicBezTo>
                    <a:pt x="623" y="10"/>
                    <a:pt x="623" y="8"/>
                    <a:pt x="623" y="8"/>
                  </a:cubicBezTo>
                  <a:cubicBezTo>
                    <a:pt x="622" y="5"/>
                    <a:pt x="622" y="5"/>
                    <a:pt x="622" y="5"/>
                  </a:cubicBezTo>
                  <a:cubicBezTo>
                    <a:pt x="622" y="5"/>
                    <a:pt x="628" y="2"/>
                    <a:pt x="631" y="1"/>
                  </a:cubicBezTo>
                  <a:cubicBezTo>
                    <a:pt x="633" y="0"/>
                    <a:pt x="635" y="2"/>
                    <a:pt x="635" y="2"/>
                  </a:cubicBezTo>
                  <a:cubicBezTo>
                    <a:pt x="638" y="5"/>
                    <a:pt x="638" y="5"/>
                    <a:pt x="638" y="5"/>
                  </a:cubicBezTo>
                  <a:cubicBezTo>
                    <a:pt x="642" y="9"/>
                    <a:pt x="642" y="9"/>
                    <a:pt x="642" y="9"/>
                  </a:cubicBezTo>
                  <a:cubicBezTo>
                    <a:pt x="647" y="10"/>
                    <a:pt x="647" y="10"/>
                    <a:pt x="647" y="10"/>
                  </a:cubicBezTo>
                  <a:cubicBezTo>
                    <a:pt x="647" y="10"/>
                    <a:pt x="650" y="13"/>
                    <a:pt x="651" y="14"/>
                  </a:cubicBezTo>
                  <a:cubicBezTo>
                    <a:pt x="651" y="16"/>
                    <a:pt x="651" y="16"/>
                    <a:pt x="651" y="16"/>
                  </a:cubicBezTo>
                  <a:cubicBezTo>
                    <a:pt x="657" y="16"/>
                    <a:pt x="657" y="16"/>
                    <a:pt x="657" y="16"/>
                  </a:cubicBezTo>
                  <a:cubicBezTo>
                    <a:pt x="662" y="14"/>
                    <a:pt x="662" y="14"/>
                    <a:pt x="662" y="14"/>
                  </a:cubicBezTo>
                  <a:cubicBezTo>
                    <a:pt x="667" y="17"/>
                    <a:pt x="667" y="17"/>
                    <a:pt x="667" y="17"/>
                  </a:cubicBezTo>
                  <a:cubicBezTo>
                    <a:pt x="671" y="16"/>
                    <a:pt x="671" y="16"/>
                    <a:pt x="671" y="16"/>
                  </a:cubicBezTo>
                  <a:cubicBezTo>
                    <a:pt x="672" y="16"/>
                    <a:pt x="672" y="17"/>
                    <a:pt x="673" y="17"/>
                  </a:cubicBezTo>
                  <a:cubicBezTo>
                    <a:pt x="673" y="18"/>
                    <a:pt x="673" y="19"/>
                    <a:pt x="673" y="20"/>
                  </a:cubicBezTo>
                  <a:cubicBezTo>
                    <a:pt x="674" y="22"/>
                    <a:pt x="675" y="22"/>
                    <a:pt x="675" y="22"/>
                  </a:cubicBezTo>
                  <a:cubicBezTo>
                    <a:pt x="677" y="25"/>
                    <a:pt x="677" y="25"/>
                    <a:pt x="677" y="25"/>
                  </a:cubicBezTo>
                  <a:cubicBezTo>
                    <a:pt x="678" y="28"/>
                    <a:pt x="678" y="28"/>
                    <a:pt x="678" y="28"/>
                  </a:cubicBezTo>
                  <a:cubicBezTo>
                    <a:pt x="677" y="33"/>
                    <a:pt x="677" y="33"/>
                    <a:pt x="677" y="33"/>
                  </a:cubicBezTo>
                  <a:cubicBezTo>
                    <a:pt x="677" y="33"/>
                    <a:pt x="675" y="38"/>
                    <a:pt x="674" y="40"/>
                  </a:cubicBezTo>
                  <a:cubicBezTo>
                    <a:pt x="673" y="42"/>
                    <a:pt x="676" y="44"/>
                    <a:pt x="676" y="44"/>
                  </a:cubicBezTo>
                  <a:cubicBezTo>
                    <a:pt x="677" y="46"/>
                    <a:pt x="677" y="46"/>
                    <a:pt x="677" y="46"/>
                  </a:cubicBezTo>
                  <a:cubicBezTo>
                    <a:pt x="677" y="46"/>
                    <a:pt x="678" y="49"/>
                    <a:pt x="679" y="50"/>
                  </a:cubicBezTo>
                  <a:cubicBezTo>
                    <a:pt x="679" y="51"/>
                    <a:pt x="679" y="51"/>
                    <a:pt x="679" y="51"/>
                  </a:cubicBezTo>
                  <a:cubicBezTo>
                    <a:pt x="679" y="51"/>
                    <a:pt x="682" y="53"/>
                    <a:pt x="683" y="54"/>
                  </a:cubicBezTo>
                  <a:cubicBezTo>
                    <a:pt x="684" y="54"/>
                    <a:pt x="684" y="55"/>
                    <a:pt x="685" y="56"/>
                  </a:cubicBezTo>
                  <a:cubicBezTo>
                    <a:pt x="686" y="57"/>
                    <a:pt x="685" y="59"/>
                    <a:pt x="685" y="59"/>
                  </a:cubicBezTo>
                  <a:cubicBezTo>
                    <a:pt x="682" y="62"/>
                    <a:pt x="682" y="62"/>
                    <a:pt x="682" y="62"/>
                  </a:cubicBezTo>
                  <a:cubicBezTo>
                    <a:pt x="682" y="62"/>
                    <a:pt x="687" y="62"/>
                    <a:pt x="689" y="62"/>
                  </a:cubicBezTo>
                  <a:cubicBezTo>
                    <a:pt x="691" y="62"/>
                    <a:pt x="691" y="62"/>
                    <a:pt x="692" y="62"/>
                  </a:cubicBezTo>
                  <a:cubicBezTo>
                    <a:pt x="693" y="62"/>
                    <a:pt x="697" y="63"/>
                    <a:pt x="697" y="63"/>
                  </a:cubicBezTo>
                  <a:cubicBezTo>
                    <a:pt x="697" y="63"/>
                    <a:pt x="699" y="62"/>
                    <a:pt x="700" y="62"/>
                  </a:cubicBezTo>
                  <a:cubicBezTo>
                    <a:pt x="702" y="61"/>
                    <a:pt x="704" y="61"/>
                    <a:pt x="704" y="61"/>
                  </a:cubicBezTo>
                  <a:cubicBezTo>
                    <a:pt x="708" y="58"/>
                    <a:pt x="708" y="58"/>
                    <a:pt x="708" y="58"/>
                  </a:cubicBezTo>
                  <a:cubicBezTo>
                    <a:pt x="708" y="58"/>
                    <a:pt x="713" y="59"/>
                    <a:pt x="715" y="59"/>
                  </a:cubicBezTo>
                  <a:cubicBezTo>
                    <a:pt x="716" y="59"/>
                    <a:pt x="719" y="59"/>
                    <a:pt x="720" y="58"/>
                  </a:cubicBezTo>
                  <a:cubicBezTo>
                    <a:pt x="721" y="58"/>
                    <a:pt x="725" y="60"/>
                    <a:pt x="725" y="60"/>
                  </a:cubicBezTo>
                  <a:cubicBezTo>
                    <a:pt x="725" y="60"/>
                    <a:pt x="727" y="62"/>
                    <a:pt x="728" y="63"/>
                  </a:cubicBezTo>
                  <a:cubicBezTo>
                    <a:pt x="727" y="66"/>
                    <a:pt x="726" y="68"/>
                    <a:pt x="726" y="69"/>
                  </a:cubicBezTo>
                  <a:cubicBezTo>
                    <a:pt x="727" y="70"/>
                    <a:pt x="730" y="72"/>
                    <a:pt x="731" y="74"/>
                  </a:cubicBezTo>
                  <a:cubicBezTo>
                    <a:pt x="731" y="75"/>
                    <a:pt x="727" y="80"/>
                    <a:pt x="727" y="80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lose/>
                </a:path>
              </a:pathLst>
            </a:custGeom>
            <a:grpFill/>
            <a:ln w="19050" cap="rnd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83" name="Freeform 223"/>
            <p:cNvSpPr>
              <a:spLocks noEditPoints="1"/>
            </p:cNvSpPr>
            <p:nvPr/>
          </p:nvSpPr>
          <p:spPr bwMode="auto">
            <a:xfrm>
              <a:off x="5477832" y="363798"/>
              <a:ext cx="722326" cy="1278502"/>
            </a:xfrm>
            <a:custGeom>
              <a:avLst/>
              <a:gdLst>
                <a:gd name="T0" fmla="*/ 7 w 317"/>
                <a:gd name="T1" fmla="*/ 80 h 578"/>
                <a:gd name="T2" fmla="*/ 20 w 317"/>
                <a:gd name="T3" fmla="*/ 69 h 578"/>
                <a:gd name="T4" fmla="*/ 69 w 317"/>
                <a:gd name="T5" fmla="*/ 84 h 578"/>
                <a:gd name="T6" fmla="*/ 91 w 317"/>
                <a:gd name="T7" fmla="*/ 90 h 578"/>
                <a:gd name="T8" fmla="*/ 100 w 317"/>
                <a:gd name="T9" fmla="*/ 68 h 578"/>
                <a:gd name="T10" fmla="*/ 102 w 317"/>
                <a:gd name="T11" fmla="*/ 13 h 578"/>
                <a:gd name="T12" fmla="*/ 154 w 317"/>
                <a:gd name="T13" fmla="*/ 12 h 578"/>
                <a:gd name="T14" fmla="*/ 158 w 317"/>
                <a:gd name="T15" fmla="*/ 43 h 578"/>
                <a:gd name="T16" fmla="*/ 157 w 317"/>
                <a:gd name="T17" fmla="*/ 78 h 578"/>
                <a:gd name="T18" fmla="*/ 203 w 317"/>
                <a:gd name="T19" fmla="*/ 116 h 578"/>
                <a:gd name="T20" fmla="*/ 216 w 317"/>
                <a:gd name="T21" fmla="*/ 184 h 578"/>
                <a:gd name="T22" fmla="*/ 233 w 317"/>
                <a:gd name="T23" fmla="*/ 227 h 578"/>
                <a:gd name="T24" fmla="*/ 248 w 317"/>
                <a:gd name="T25" fmla="*/ 263 h 578"/>
                <a:gd name="T26" fmla="*/ 270 w 317"/>
                <a:gd name="T27" fmla="*/ 292 h 578"/>
                <a:gd name="T28" fmla="*/ 295 w 317"/>
                <a:gd name="T29" fmla="*/ 333 h 578"/>
                <a:gd name="T30" fmla="*/ 303 w 317"/>
                <a:gd name="T31" fmla="*/ 407 h 578"/>
                <a:gd name="T32" fmla="*/ 266 w 317"/>
                <a:gd name="T33" fmla="*/ 493 h 578"/>
                <a:gd name="T34" fmla="*/ 242 w 317"/>
                <a:gd name="T35" fmla="*/ 508 h 578"/>
                <a:gd name="T36" fmla="*/ 224 w 317"/>
                <a:gd name="T37" fmla="*/ 519 h 578"/>
                <a:gd name="T38" fmla="*/ 210 w 317"/>
                <a:gd name="T39" fmla="*/ 527 h 578"/>
                <a:gd name="T40" fmla="*/ 191 w 317"/>
                <a:gd name="T41" fmla="*/ 544 h 578"/>
                <a:gd name="T42" fmla="*/ 173 w 317"/>
                <a:gd name="T43" fmla="*/ 551 h 578"/>
                <a:gd name="T44" fmla="*/ 155 w 317"/>
                <a:gd name="T45" fmla="*/ 561 h 578"/>
                <a:gd name="T46" fmla="*/ 147 w 317"/>
                <a:gd name="T47" fmla="*/ 567 h 578"/>
                <a:gd name="T48" fmla="*/ 143 w 317"/>
                <a:gd name="T49" fmla="*/ 560 h 578"/>
                <a:gd name="T50" fmla="*/ 132 w 317"/>
                <a:gd name="T51" fmla="*/ 561 h 578"/>
                <a:gd name="T52" fmla="*/ 126 w 317"/>
                <a:gd name="T53" fmla="*/ 559 h 578"/>
                <a:gd name="T54" fmla="*/ 120 w 317"/>
                <a:gd name="T55" fmla="*/ 552 h 578"/>
                <a:gd name="T56" fmla="*/ 118 w 317"/>
                <a:gd name="T57" fmla="*/ 542 h 578"/>
                <a:gd name="T58" fmla="*/ 110 w 317"/>
                <a:gd name="T59" fmla="*/ 541 h 578"/>
                <a:gd name="T60" fmla="*/ 98 w 317"/>
                <a:gd name="T61" fmla="*/ 540 h 578"/>
                <a:gd name="T62" fmla="*/ 94 w 317"/>
                <a:gd name="T63" fmla="*/ 529 h 578"/>
                <a:gd name="T64" fmla="*/ 87 w 317"/>
                <a:gd name="T65" fmla="*/ 521 h 578"/>
                <a:gd name="T66" fmla="*/ 89 w 317"/>
                <a:gd name="T67" fmla="*/ 502 h 578"/>
                <a:gd name="T68" fmla="*/ 89 w 317"/>
                <a:gd name="T69" fmla="*/ 485 h 578"/>
                <a:gd name="T70" fmla="*/ 81 w 317"/>
                <a:gd name="T71" fmla="*/ 459 h 578"/>
                <a:gd name="T72" fmla="*/ 72 w 317"/>
                <a:gd name="T73" fmla="*/ 430 h 578"/>
                <a:gd name="T74" fmla="*/ 75 w 317"/>
                <a:gd name="T75" fmla="*/ 399 h 578"/>
                <a:gd name="T76" fmla="*/ 73 w 317"/>
                <a:gd name="T77" fmla="*/ 393 h 578"/>
                <a:gd name="T78" fmla="*/ 89 w 317"/>
                <a:gd name="T79" fmla="*/ 386 h 578"/>
                <a:gd name="T80" fmla="*/ 95 w 317"/>
                <a:gd name="T81" fmla="*/ 365 h 578"/>
                <a:gd name="T82" fmla="*/ 106 w 317"/>
                <a:gd name="T83" fmla="*/ 351 h 578"/>
                <a:gd name="T84" fmla="*/ 126 w 317"/>
                <a:gd name="T85" fmla="*/ 306 h 578"/>
                <a:gd name="T86" fmla="*/ 143 w 317"/>
                <a:gd name="T87" fmla="*/ 280 h 578"/>
                <a:gd name="T88" fmla="*/ 123 w 317"/>
                <a:gd name="T89" fmla="*/ 248 h 578"/>
                <a:gd name="T90" fmla="*/ 91 w 317"/>
                <a:gd name="T91" fmla="*/ 217 h 578"/>
                <a:gd name="T92" fmla="*/ 80 w 317"/>
                <a:gd name="T93" fmla="*/ 167 h 578"/>
                <a:gd name="T94" fmla="*/ 73 w 317"/>
                <a:gd name="T95" fmla="*/ 132 h 578"/>
                <a:gd name="T96" fmla="*/ 35 w 317"/>
                <a:gd name="T97" fmla="*/ 109 h 578"/>
                <a:gd name="T98" fmla="*/ 142 w 317"/>
                <a:gd name="T99" fmla="*/ 570 h 578"/>
                <a:gd name="T100" fmla="*/ 129 w 317"/>
                <a:gd name="T101" fmla="*/ 570 h 578"/>
                <a:gd name="T102" fmla="*/ 104 w 317"/>
                <a:gd name="T103" fmla="*/ 557 h 578"/>
                <a:gd name="T104" fmla="*/ 114 w 317"/>
                <a:gd name="T105" fmla="*/ 553 h 578"/>
                <a:gd name="T106" fmla="*/ 97 w 317"/>
                <a:gd name="T107" fmla="*/ 556 h 578"/>
                <a:gd name="T108" fmla="*/ 92 w 317"/>
                <a:gd name="T109" fmla="*/ 544 h 578"/>
                <a:gd name="T110" fmla="*/ 83 w 317"/>
                <a:gd name="T111" fmla="*/ 558 h 578"/>
                <a:gd name="T112" fmla="*/ 80 w 317"/>
                <a:gd name="T113" fmla="*/ 563 h 578"/>
                <a:gd name="T114" fmla="*/ 79 w 317"/>
                <a:gd name="T115" fmla="*/ 570 h 578"/>
                <a:gd name="T116" fmla="*/ 48 w 317"/>
                <a:gd name="T117" fmla="*/ 577 h 578"/>
                <a:gd name="T118" fmla="*/ 53 w 317"/>
                <a:gd name="T119" fmla="*/ 558 h 578"/>
                <a:gd name="T120" fmla="*/ 65 w 317"/>
                <a:gd name="T121" fmla="*/ 573 h 578"/>
                <a:gd name="T122" fmla="*/ 68 w 317"/>
                <a:gd name="T123" fmla="*/ 561 h 578"/>
                <a:gd name="T124" fmla="*/ 57 w 317"/>
                <a:gd name="T125" fmla="*/ 553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7" h="578">
                  <a:moveTo>
                    <a:pt x="20" y="100"/>
                  </a:moveTo>
                  <a:cubicBezTo>
                    <a:pt x="17" y="95"/>
                    <a:pt x="17" y="95"/>
                    <a:pt x="17" y="95"/>
                  </a:cubicBezTo>
                  <a:cubicBezTo>
                    <a:pt x="13" y="93"/>
                    <a:pt x="13" y="93"/>
                    <a:pt x="13" y="93"/>
                  </a:cubicBezTo>
                  <a:cubicBezTo>
                    <a:pt x="8" y="91"/>
                    <a:pt x="8" y="91"/>
                    <a:pt x="8" y="91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0" y="81"/>
                    <a:pt x="1" y="81"/>
                  </a:cubicBezTo>
                  <a:cubicBezTo>
                    <a:pt x="2" y="80"/>
                    <a:pt x="6" y="80"/>
                    <a:pt x="7" y="80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9" y="79"/>
                    <a:pt x="9" y="78"/>
                    <a:pt x="9" y="78"/>
                  </a:cubicBezTo>
                  <a:cubicBezTo>
                    <a:pt x="9" y="78"/>
                    <a:pt x="6" y="72"/>
                    <a:pt x="8" y="69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10" y="66"/>
                    <a:pt x="14" y="66"/>
                    <a:pt x="16" y="68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33" y="84"/>
                    <a:pt x="33" y="84"/>
                    <a:pt x="33" y="84"/>
                  </a:cubicBezTo>
                  <a:cubicBezTo>
                    <a:pt x="33" y="84"/>
                    <a:pt x="42" y="91"/>
                    <a:pt x="44" y="92"/>
                  </a:cubicBezTo>
                  <a:cubicBezTo>
                    <a:pt x="46" y="93"/>
                    <a:pt x="57" y="95"/>
                    <a:pt x="58" y="96"/>
                  </a:cubicBezTo>
                  <a:cubicBezTo>
                    <a:pt x="61" y="92"/>
                    <a:pt x="61" y="92"/>
                    <a:pt x="61" y="92"/>
                  </a:cubicBezTo>
                  <a:cubicBezTo>
                    <a:pt x="65" y="89"/>
                    <a:pt x="65" y="89"/>
                    <a:pt x="65" y="89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9" y="84"/>
                    <a:pt x="69" y="84"/>
                    <a:pt x="69" y="8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83" y="89"/>
                    <a:pt x="83" y="89"/>
                    <a:pt x="83" y="89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7" y="92"/>
                    <a:pt x="88" y="92"/>
                    <a:pt x="89" y="91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0" y="91"/>
                    <a:pt x="90" y="91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89"/>
                    <a:pt x="91" y="89"/>
                    <a:pt x="91" y="89"/>
                  </a:cubicBezTo>
                  <a:cubicBezTo>
                    <a:pt x="91" y="88"/>
                    <a:pt x="91" y="82"/>
                    <a:pt x="91" y="82"/>
                  </a:cubicBezTo>
                  <a:cubicBezTo>
                    <a:pt x="91" y="82"/>
                    <a:pt x="88" y="80"/>
                    <a:pt x="91" y="78"/>
                  </a:cubicBezTo>
                  <a:cubicBezTo>
                    <a:pt x="94" y="75"/>
                    <a:pt x="98" y="72"/>
                    <a:pt x="98" y="72"/>
                  </a:cubicBezTo>
                  <a:cubicBezTo>
                    <a:pt x="98" y="72"/>
                    <a:pt x="100" y="71"/>
                    <a:pt x="100" y="68"/>
                  </a:cubicBezTo>
                  <a:cubicBezTo>
                    <a:pt x="100" y="65"/>
                    <a:pt x="98" y="57"/>
                    <a:pt x="98" y="57"/>
                  </a:cubicBezTo>
                  <a:cubicBezTo>
                    <a:pt x="98" y="57"/>
                    <a:pt x="96" y="52"/>
                    <a:pt x="96" y="50"/>
                  </a:cubicBezTo>
                  <a:cubicBezTo>
                    <a:pt x="98" y="38"/>
                    <a:pt x="93" y="29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4"/>
                    <a:pt x="101" y="24"/>
                  </a:cubicBezTo>
                  <a:cubicBezTo>
                    <a:pt x="101" y="19"/>
                    <a:pt x="95" y="14"/>
                    <a:pt x="102" y="13"/>
                  </a:cubicBezTo>
                  <a:cubicBezTo>
                    <a:pt x="105" y="11"/>
                    <a:pt x="105" y="11"/>
                    <a:pt x="105" y="11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6" y="5"/>
                    <a:pt x="116" y="5"/>
                    <a:pt x="116" y="5"/>
                  </a:cubicBezTo>
                  <a:cubicBezTo>
                    <a:pt x="120" y="1"/>
                    <a:pt x="120" y="1"/>
                    <a:pt x="120" y="1"/>
                  </a:cubicBezTo>
                  <a:cubicBezTo>
                    <a:pt x="123" y="1"/>
                    <a:pt x="127" y="0"/>
                    <a:pt x="129" y="1"/>
                  </a:cubicBezTo>
                  <a:cubicBezTo>
                    <a:pt x="131" y="4"/>
                    <a:pt x="131" y="6"/>
                    <a:pt x="135" y="7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154" y="12"/>
                    <a:pt x="154" y="12"/>
                    <a:pt x="154" y="12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6" y="16"/>
                    <a:pt x="156" y="18"/>
                    <a:pt x="157" y="19"/>
                  </a:cubicBezTo>
                  <a:cubicBezTo>
                    <a:pt x="157" y="21"/>
                    <a:pt x="158" y="24"/>
                    <a:pt x="158" y="24"/>
                  </a:cubicBezTo>
                  <a:cubicBezTo>
                    <a:pt x="158" y="24"/>
                    <a:pt x="157" y="27"/>
                    <a:pt x="157" y="29"/>
                  </a:cubicBezTo>
                  <a:cubicBezTo>
                    <a:pt x="156" y="30"/>
                    <a:pt x="156" y="33"/>
                    <a:pt x="156" y="34"/>
                  </a:cubicBezTo>
                  <a:cubicBezTo>
                    <a:pt x="156" y="35"/>
                    <a:pt x="156" y="36"/>
                    <a:pt x="156" y="37"/>
                  </a:cubicBezTo>
                  <a:cubicBezTo>
                    <a:pt x="156" y="39"/>
                    <a:pt x="157" y="42"/>
                    <a:pt x="158" y="43"/>
                  </a:cubicBezTo>
                  <a:cubicBezTo>
                    <a:pt x="158" y="44"/>
                    <a:pt x="163" y="47"/>
                    <a:pt x="163" y="47"/>
                  </a:cubicBezTo>
                  <a:cubicBezTo>
                    <a:pt x="163" y="47"/>
                    <a:pt x="163" y="48"/>
                    <a:pt x="158" y="52"/>
                  </a:cubicBezTo>
                  <a:cubicBezTo>
                    <a:pt x="154" y="57"/>
                    <a:pt x="154" y="57"/>
                    <a:pt x="154" y="57"/>
                  </a:cubicBezTo>
                  <a:cubicBezTo>
                    <a:pt x="161" y="59"/>
                    <a:pt x="161" y="59"/>
                    <a:pt x="161" y="59"/>
                  </a:cubicBezTo>
                  <a:cubicBezTo>
                    <a:pt x="161" y="64"/>
                    <a:pt x="161" y="64"/>
                    <a:pt x="161" y="64"/>
                  </a:cubicBezTo>
                  <a:cubicBezTo>
                    <a:pt x="161" y="68"/>
                    <a:pt x="161" y="68"/>
                    <a:pt x="161" y="68"/>
                  </a:cubicBezTo>
                  <a:cubicBezTo>
                    <a:pt x="160" y="74"/>
                    <a:pt x="160" y="74"/>
                    <a:pt x="160" y="74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61" y="84"/>
                    <a:pt x="161" y="84"/>
                    <a:pt x="161" y="84"/>
                  </a:cubicBezTo>
                  <a:cubicBezTo>
                    <a:pt x="166" y="92"/>
                    <a:pt x="166" y="92"/>
                    <a:pt x="166" y="92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73" y="96"/>
                    <a:pt x="174" y="95"/>
                    <a:pt x="181" y="96"/>
                  </a:cubicBezTo>
                  <a:cubicBezTo>
                    <a:pt x="188" y="98"/>
                    <a:pt x="190" y="104"/>
                    <a:pt x="190" y="104"/>
                  </a:cubicBezTo>
                  <a:cubicBezTo>
                    <a:pt x="194" y="109"/>
                    <a:pt x="194" y="109"/>
                    <a:pt x="194" y="109"/>
                  </a:cubicBezTo>
                  <a:cubicBezTo>
                    <a:pt x="200" y="113"/>
                    <a:pt x="200" y="113"/>
                    <a:pt x="200" y="113"/>
                  </a:cubicBezTo>
                  <a:cubicBezTo>
                    <a:pt x="203" y="116"/>
                    <a:pt x="203" y="116"/>
                    <a:pt x="203" y="116"/>
                  </a:cubicBezTo>
                  <a:cubicBezTo>
                    <a:pt x="202" y="125"/>
                    <a:pt x="202" y="125"/>
                    <a:pt x="202" y="125"/>
                  </a:cubicBezTo>
                  <a:cubicBezTo>
                    <a:pt x="202" y="125"/>
                    <a:pt x="199" y="130"/>
                    <a:pt x="200" y="134"/>
                  </a:cubicBezTo>
                  <a:cubicBezTo>
                    <a:pt x="200" y="139"/>
                    <a:pt x="197" y="146"/>
                    <a:pt x="197" y="148"/>
                  </a:cubicBezTo>
                  <a:cubicBezTo>
                    <a:pt x="197" y="149"/>
                    <a:pt x="195" y="157"/>
                    <a:pt x="195" y="157"/>
                  </a:cubicBezTo>
                  <a:cubicBezTo>
                    <a:pt x="198" y="164"/>
                    <a:pt x="198" y="164"/>
                    <a:pt x="198" y="164"/>
                  </a:cubicBezTo>
                  <a:cubicBezTo>
                    <a:pt x="202" y="168"/>
                    <a:pt x="202" y="168"/>
                    <a:pt x="202" y="168"/>
                  </a:cubicBezTo>
                  <a:cubicBezTo>
                    <a:pt x="208" y="175"/>
                    <a:pt x="208" y="175"/>
                    <a:pt x="208" y="175"/>
                  </a:cubicBezTo>
                  <a:cubicBezTo>
                    <a:pt x="216" y="184"/>
                    <a:pt x="216" y="184"/>
                    <a:pt x="216" y="184"/>
                  </a:cubicBezTo>
                  <a:cubicBezTo>
                    <a:pt x="219" y="191"/>
                    <a:pt x="219" y="191"/>
                    <a:pt x="219" y="191"/>
                  </a:cubicBezTo>
                  <a:cubicBezTo>
                    <a:pt x="219" y="191"/>
                    <a:pt x="227" y="196"/>
                    <a:pt x="227" y="197"/>
                  </a:cubicBezTo>
                  <a:cubicBezTo>
                    <a:pt x="227" y="198"/>
                    <a:pt x="230" y="203"/>
                    <a:pt x="230" y="203"/>
                  </a:cubicBezTo>
                  <a:cubicBezTo>
                    <a:pt x="234" y="210"/>
                    <a:pt x="234" y="210"/>
                    <a:pt x="234" y="210"/>
                  </a:cubicBezTo>
                  <a:cubicBezTo>
                    <a:pt x="233" y="215"/>
                    <a:pt x="233" y="215"/>
                    <a:pt x="233" y="215"/>
                  </a:cubicBezTo>
                  <a:cubicBezTo>
                    <a:pt x="230" y="220"/>
                    <a:pt x="230" y="220"/>
                    <a:pt x="230" y="220"/>
                  </a:cubicBezTo>
                  <a:cubicBezTo>
                    <a:pt x="230" y="223"/>
                    <a:pt x="230" y="223"/>
                    <a:pt x="230" y="223"/>
                  </a:cubicBezTo>
                  <a:cubicBezTo>
                    <a:pt x="233" y="227"/>
                    <a:pt x="233" y="227"/>
                    <a:pt x="233" y="227"/>
                  </a:cubicBezTo>
                  <a:cubicBezTo>
                    <a:pt x="232" y="231"/>
                    <a:pt x="232" y="231"/>
                    <a:pt x="232" y="231"/>
                  </a:cubicBezTo>
                  <a:cubicBezTo>
                    <a:pt x="235" y="237"/>
                    <a:pt x="235" y="237"/>
                    <a:pt x="235" y="237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38" y="243"/>
                    <a:pt x="238" y="243"/>
                    <a:pt x="238" y="243"/>
                  </a:cubicBezTo>
                  <a:cubicBezTo>
                    <a:pt x="238" y="243"/>
                    <a:pt x="239" y="244"/>
                    <a:pt x="238" y="246"/>
                  </a:cubicBezTo>
                  <a:cubicBezTo>
                    <a:pt x="237" y="247"/>
                    <a:pt x="236" y="254"/>
                    <a:pt x="236" y="254"/>
                  </a:cubicBezTo>
                  <a:cubicBezTo>
                    <a:pt x="241" y="262"/>
                    <a:pt x="241" y="262"/>
                    <a:pt x="241" y="262"/>
                  </a:cubicBezTo>
                  <a:cubicBezTo>
                    <a:pt x="248" y="263"/>
                    <a:pt x="248" y="263"/>
                    <a:pt x="248" y="263"/>
                  </a:cubicBezTo>
                  <a:cubicBezTo>
                    <a:pt x="248" y="263"/>
                    <a:pt x="252" y="263"/>
                    <a:pt x="252" y="264"/>
                  </a:cubicBezTo>
                  <a:cubicBezTo>
                    <a:pt x="253" y="265"/>
                    <a:pt x="254" y="268"/>
                    <a:pt x="254" y="268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51" y="274"/>
                    <a:pt x="252" y="277"/>
                    <a:pt x="255" y="279"/>
                  </a:cubicBezTo>
                  <a:cubicBezTo>
                    <a:pt x="257" y="280"/>
                    <a:pt x="259" y="280"/>
                    <a:pt x="259" y="282"/>
                  </a:cubicBezTo>
                  <a:cubicBezTo>
                    <a:pt x="260" y="284"/>
                    <a:pt x="260" y="287"/>
                    <a:pt x="261" y="286"/>
                  </a:cubicBezTo>
                  <a:cubicBezTo>
                    <a:pt x="263" y="286"/>
                    <a:pt x="267" y="287"/>
                    <a:pt x="267" y="287"/>
                  </a:cubicBezTo>
                  <a:cubicBezTo>
                    <a:pt x="270" y="292"/>
                    <a:pt x="270" y="292"/>
                    <a:pt x="270" y="292"/>
                  </a:cubicBezTo>
                  <a:cubicBezTo>
                    <a:pt x="272" y="296"/>
                    <a:pt x="272" y="296"/>
                    <a:pt x="272" y="296"/>
                  </a:cubicBezTo>
                  <a:cubicBezTo>
                    <a:pt x="272" y="296"/>
                    <a:pt x="272" y="299"/>
                    <a:pt x="272" y="300"/>
                  </a:cubicBezTo>
                  <a:cubicBezTo>
                    <a:pt x="272" y="302"/>
                    <a:pt x="271" y="308"/>
                    <a:pt x="271" y="308"/>
                  </a:cubicBezTo>
                  <a:cubicBezTo>
                    <a:pt x="266" y="316"/>
                    <a:pt x="266" y="316"/>
                    <a:pt x="266" y="316"/>
                  </a:cubicBezTo>
                  <a:cubicBezTo>
                    <a:pt x="266" y="316"/>
                    <a:pt x="270" y="321"/>
                    <a:pt x="273" y="323"/>
                  </a:cubicBezTo>
                  <a:cubicBezTo>
                    <a:pt x="276" y="325"/>
                    <a:pt x="280" y="328"/>
                    <a:pt x="281" y="328"/>
                  </a:cubicBezTo>
                  <a:cubicBezTo>
                    <a:pt x="282" y="328"/>
                    <a:pt x="287" y="329"/>
                    <a:pt x="289" y="330"/>
                  </a:cubicBezTo>
                  <a:cubicBezTo>
                    <a:pt x="290" y="330"/>
                    <a:pt x="294" y="332"/>
                    <a:pt x="295" y="333"/>
                  </a:cubicBezTo>
                  <a:cubicBezTo>
                    <a:pt x="296" y="334"/>
                    <a:pt x="303" y="338"/>
                    <a:pt x="303" y="338"/>
                  </a:cubicBezTo>
                  <a:cubicBezTo>
                    <a:pt x="309" y="341"/>
                    <a:pt x="309" y="341"/>
                    <a:pt x="309" y="341"/>
                  </a:cubicBezTo>
                  <a:cubicBezTo>
                    <a:pt x="315" y="346"/>
                    <a:pt x="315" y="346"/>
                    <a:pt x="315" y="346"/>
                  </a:cubicBezTo>
                  <a:cubicBezTo>
                    <a:pt x="317" y="358"/>
                    <a:pt x="317" y="358"/>
                    <a:pt x="317" y="358"/>
                  </a:cubicBezTo>
                  <a:cubicBezTo>
                    <a:pt x="317" y="358"/>
                    <a:pt x="315" y="376"/>
                    <a:pt x="314" y="378"/>
                  </a:cubicBezTo>
                  <a:cubicBezTo>
                    <a:pt x="314" y="380"/>
                    <a:pt x="311" y="389"/>
                    <a:pt x="310" y="390"/>
                  </a:cubicBezTo>
                  <a:cubicBezTo>
                    <a:pt x="308" y="391"/>
                    <a:pt x="306" y="392"/>
                    <a:pt x="306" y="394"/>
                  </a:cubicBezTo>
                  <a:cubicBezTo>
                    <a:pt x="306" y="396"/>
                    <a:pt x="303" y="407"/>
                    <a:pt x="303" y="407"/>
                  </a:cubicBezTo>
                  <a:cubicBezTo>
                    <a:pt x="303" y="407"/>
                    <a:pt x="300" y="414"/>
                    <a:pt x="300" y="416"/>
                  </a:cubicBezTo>
                  <a:cubicBezTo>
                    <a:pt x="300" y="418"/>
                    <a:pt x="297" y="424"/>
                    <a:pt x="297" y="426"/>
                  </a:cubicBezTo>
                  <a:cubicBezTo>
                    <a:pt x="296" y="427"/>
                    <a:pt x="294" y="435"/>
                    <a:pt x="294" y="435"/>
                  </a:cubicBezTo>
                  <a:cubicBezTo>
                    <a:pt x="281" y="461"/>
                    <a:pt x="281" y="461"/>
                    <a:pt x="281" y="461"/>
                  </a:cubicBezTo>
                  <a:cubicBezTo>
                    <a:pt x="278" y="471"/>
                    <a:pt x="278" y="471"/>
                    <a:pt x="278" y="471"/>
                  </a:cubicBezTo>
                  <a:cubicBezTo>
                    <a:pt x="278" y="471"/>
                    <a:pt x="275" y="472"/>
                    <a:pt x="274" y="474"/>
                  </a:cubicBezTo>
                  <a:cubicBezTo>
                    <a:pt x="273" y="477"/>
                    <a:pt x="272" y="479"/>
                    <a:pt x="271" y="482"/>
                  </a:cubicBezTo>
                  <a:cubicBezTo>
                    <a:pt x="271" y="484"/>
                    <a:pt x="266" y="493"/>
                    <a:pt x="266" y="493"/>
                  </a:cubicBezTo>
                  <a:cubicBezTo>
                    <a:pt x="264" y="498"/>
                    <a:pt x="264" y="498"/>
                    <a:pt x="264" y="498"/>
                  </a:cubicBezTo>
                  <a:cubicBezTo>
                    <a:pt x="260" y="503"/>
                    <a:pt x="260" y="503"/>
                    <a:pt x="260" y="503"/>
                  </a:cubicBezTo>
                  <a:cubicBezTo>
                    <a:pt x="260" y="503"/>
                    <a:pt x="257" y="505"/>
                    <a:pt x="257" y="505"/>
                  </a:cubicBezTo>
                  <a:cubicBezTo>
                    <a:pt x="257" y="505"/>
                    <a:pt x="255" y="505"/>
                    <a:pt x="255" y="505"/>
                  </a:cubicBezTo>
                  <a:cubicBezTo>
                    <a:pt x="250" y="505"/>
                    <a:pt x="250" y="505"/>
                    <a:pt x="250" y="505"/>
                  </a:cubicBezTo>
                  <a:cubicBezTo>
                    <a:pt x="247" y="503"/>
                    <a:pt x="247" y="503"/>
                    <a:pt x="247" y="503"/>
                  </a:cubicBezTo>
                  <a:cubicBezTo>
                    <a:pt x="247" y="503"/>
                    <a:pt x="244" y="505"/>
                    <a:pt x="244" y="505"/>
                  </a:cubicBezTo>
                  <a:cubicBezTo>
                    <a:pt x="244" y="506"/>
                    <a:pt x="242" y="507"/>
                    <a:pt x="242" y="508"/>
                  </a:cubicBezTo>
                  <a:cubicBezTo>
                    <a:pt x="242" y="508"/>
                    <a:pt x="241" y="510"/>
                    <a:pt x="240" y="510"/>
                  </a:cubicBezTo>
                  <a:cubicBezTo>
                    <a:pt x="239" y="511"/>
                    <a:pt x="238" y="512"/>
                    <a:pt x="237" y="512"/>
                  </a:cubicBezTo>
                  <a:cubicBezTo>
                    <a:pt x="237" y="513"/>
                    <a:pt x="235" y="513"/>
                    <a:pt x="235" y="513"/>
                  </a:cubicBezTo>
                  <a:cubicBezTo>
                    <a:pt x="235" y="513"/>
                    <a:pt x="235" y="514"/>
                    <a:pt x="234" y="515"/>
                  </a:cubicBezTo>
                  <a:cubicBezTo>
                    <a:pt x="234" y="515"/>
                    <a:pt x="231" y="515"/>
                    <a:pt x="230" y="514"/>
                  </a:cubicBezTo>
                  <a:cubicBezTo>
                    <a:pt x="229" y="513"/>
                    <a:pt x="227" y="512"/>
                    <a:pt x="228" y="512"/>
                  </a:cubicBezTo>
                  <a:cubicBezTo>
                    <a:pt x="228" y="513"/>
                    <a:pt x="227" y="515"/>
                    <a:pt x="227" y="515"/>
                  </a:cubicBezTo>
                  <a:cubicBezTo>
                    <a:pt x="227" y="516"/>
                    <a:pt x="225" y="519"/>
                    <a:pt x="224" y="519"/>
                  </a:cubicBezTo>
                  <a:cubicBezTo>
                    <a:pt x="223" y="519"/>
                    <a:pt x="221" y="518"/>
                    <a:pt x="220" y="517"/>
                  </a:cubicBezTo>
                  <a:cubicBezTo>
                    <a:pt x="219" y="517"/>
                    <a:pt x="218" y="517"/>
                    <a:pt x="218" y="517"/>
                  </a:cubicBezTo>
                  <a:cubicBezTo>
                    <a:pt x="218" y="518"/>
                    <a:pt x="218" y="521"/>
                    <a:pt x="218" y="522"/>
                  </a:cubicBezTo>
                  <a:cubicBezTo>
                    <a:pt x="218" y="522"/>
                    <a:pt x="218" y="523"/>
                    <a:pt x="218" y="524"/>
                  </a:cubicBezTo>
                  <a:cubicBezTo>
                    <a:pt x="217" y="524"/>
                    <a:pt x="215" y="525"/>
                    <a:pt x="215" y="525"/>
                  </a:cubicBezTo>
                  <a:cubicBezTo>
                    <a:pt x="215" y="525"/>
                    <a:pt x="216" y="527"/>
                    <a:pt x="215" y="527"/>
                  </a:cubicBezTo>
                  <a:cubicBezTo>
                    <a:pt x="214" y="528"/>
                    <a:pt x="213" y="529"/>
                    <a:pt x="212" y="529"/>
                  </a:cubicBezTo>
                  <a:cubicBezTo>
                    <a:pt x="212" y="528"/>
                    <a:pt x="210" y="527"/>
                    <a:pt x="210" y="527"/>
                  </a:cubicBezTo>
                  <a:cubicBezTo>
                    <a:pt x="209" y="528"/>
                    <a:pt x="208" y="530"/>
                    <a:pt x="208" y="530"/>
                  </a:cubicBezTo>
                  <a:cubicBezTo>
                    <a:pt x="208" y="531"/>
                    <a:pt x="207" y="532"/>
                    <a:pt x="207" y="532"/>
                  </a:cubicBezTo>
                  <a:cubicBezTo>
                    <a:pt x="207" y="532"/>
                    <a:pt x="200" y="540"/>
                    <a:pt x="200" y="540"/>
                  </a:cubicBezTo>
                  <a:cubicBezTo>
                    <a:pt x="199" y="540"/>
                    <a:pt x="197" y="537"/>
                    <a:pt x="197" y="537"/>
                  </a:cubicBezTo>
                  <a:cubicBezTo>
                    <a:pt x="197" y="538"/>
                    <a:pt x="197" y="540"/>
                    <a:pt x="197" y="540"/>
                  </a:cubicBezTo>
                  <a:cubicBezTo>
                    <a:pt x="196" y="541"/>
                    <a:pt x="194" y="542"/>
                    <a:pt x="194" y="542"/>
                  </a:cubicBezTo>
                  <a:cubicBezTo>
                    <a:pt x="194" y="543"/>
                    <a:pt x="193" y="542"/>
                    <a:pt x="192" y="542"/>
                  </a:cubicBezTo>
                  <a:cubicBezTo>
                    <a:pt x="192" y="543"/>
                    <a:pt x="191" y="543"/>
                    <a:pt x="191" y="544"/>
                  </a:cubicBezTo>
                  <a:cubicBezTo>
                    <a:pt x="191" y="545"/>
                    <a:pt x="190" y="546"/>
                    <a:pt x="190" y="546"/>
                  </a:cubicBezTo>
                  <a:cubicBezTo>
                    <a:pt x="190" y="546"/>
                    <a:pt x="188" y="547"/>
                    <a:pt x="188" y="548"/>
                  </a:cubicBezTo>
                  <a:cubicBezTo>
                    <a:pt x="187" y="549"/>
                    <a:pt x="185" y="550"/>
                    <a:pt x="185" y="550"/>
                  </a:cubicBezTo>
                  <a:cubicBezTo>
                    <a:pt x="185" y="550"/>
                    <a:pt x="184" y="551"/>
                    <a:pt x="183" y="550"/>
                  </a:cubicBezTo>
                  <a:cubicBezTo>
                    <a:pt x="182" y="550"/>
                    <a:pt x="180" y="547"/>
                    <a:pt x="180" y="547"/>
                  </a:cubicBezTo>
                  <a:cubicBezTo>
                    <a:pt x="180" y="547"/>
                    <a:pt x="178" y="547"/>
                    <a:pt x="178" y="548"/>
                  </a:cubicBezTo>
                  <a:cubicBezTo>
                    <a:pt x="177" y="549"/>
                    <a:pt x="177" y="550"/>
                    <a:pt x="176" y="550"/>
                  </a:cubicBezTo>
                  <a:cubicBezTo>
                    <a:pt x="175" y="551"/>
                    <a:pt x="174" y="551"/>
                    <a:pt x="173" y="551"/>
                  </a:cubicBezTo>
                  <a:cubicBezTo>
                    <a:pt x="172" y="552"/>
                    <a:pt x="170" y="552"/>
                    <a:pt x="170" y="553"/>
                  </a:cubicBezTo>
                  <a:cubicBezTo>
                    <a:pt x="169" y="553"/>
                    <a:pt x="168" y="555"/>
                    <a:pt x="168" y="556"/>
                  </a:cubicBezTo>
                  <a:cubicBezTo>
                    <a:pt x="168" y="557"/>
                    <a:pt x="170" y="557"/>
                    <a:pt x="168" y="557"/>
                  </a:cubicBezTo>
                  <a:cubicBezTo>
                    <a:pt x="166" y="558"/>
                    <a:pt x="163" y="558"/>
                    <a:pt x="163" y="558"/>
                  </a:cubicBezTo>
                  <a:cubicBezTo>
                    <a:pt x="163" y="558"/>
                    <a:pt x="161" y="559"/>
                    <a:pt x="161" y="560"/>
                  </a:cubicBezTo>
                  <a:cubicBezTo>
                    <a:pt x="160" y="561"/>
                    <a:pt x="161" y="561"/>
                    <a:pt x="159" y="562"/>
                  </a:cubicBezTo>
                  <a:cubicBezTo>
                    <a:pt x="158" y="562"/>
                    <a:pt x="157" y="563"/>
                    <a:pt x="157" y="563"/>
                  </a:cubicBezTo>
                  <a:cubicBezTo>
                    <a:pt x="155" y="561"/>
                    <a:pt x="155" y="561"/>
                    <a:pt x="155" y="561"/>
                  </a:cubicBezTo>
                  <a:cubicBezTo>
                    <a:pt x="156" y="559"/>
                    <a:pt x="156" y="559"/>
                    <a:pt x="156" y="559"/>
                  </a:cubicBezTo>
                  <a:cubicBezTo>
                    <a:pt x="156" y="559"/>
                    <a:pt x="155" y="557"/>
                    <a:pt x="155" y="558"/>
                  </a:cubicBezTo>
                  <a:cubicBezTo>
                    <a:pt x="154" y="560"/>
                    <a:pt x="155" y="561"/>
                    <a:pt x="155" y="561"/>
                  </a:cubicBezTo>
                  <a:cubicBezTo>
                    <a:pt x="155" y="561"/>
                    <a:pt x="154" y="561"/>
                    <a:pt x="154" y="562"/>
                  </a:cubicBezTo>
                  <a:cubicBezTo>
                    <a:pt x="153" y="563"/>
                    <a:pt x="154" y="563"/>
                    <a:pt x="153" y="564"/>
                  </a:cubicBezTo>
                  <a:cubicBezTo>
                    <a:pt x="153" y="565"/>
                    <a:pt x="152" y="566"/>
                    <a:pt x="151" y="566"/>
                  </a:cubicBezTo>
                  <a:cubicBezTo>
                    <a:pt x="151" y="567"/>
                    <a:pt x="150" y="567"/>
                    <a:pt x="149" y="567"/>
                  </a:cubicBezTo>
                  <a:cubicBezTo>
                    <a:pt x="149" y="567"/>
                    <a:pt x="147" y="567"/>
                    <a:pt x="147" y="567"/>
                  </a:cubicBezTo>
                  <a:cubicBezTo>
                    <a:pt x="146" y="567"/>
                    <a:pt x="145" y="566"/>
                    <a:pt x="146" y="566"/>
                  </a:cubicBezTo>
                  <a:cubicBezTo>
                    <a:pt x="146" y="566"/>
                    <a:pt x="148" y="565"/>
                    <a:pt x="148" y="565"/>
                  </a:cubicBezTo>
                  <a:cubicBezTo>
                    <a:pt x="148" y="565"/>
                    <a:pt x="149" y="564"/>
                    <a:pt x="148" y="564"/>
                  </a:cubicBezTo>
                  <a:cubicBezTo>
                    <a:pt x="147" y="563"/>
                    <a:pt x="146" y="562"/>
                    <a:pt x="146" y="562"/>
                  </a:cubicBezTo>
                  <a:cubicBezTo>
                    <a:pt x="146" y="562"/>
                    <a:pt x="147" y="563"/>
                    <a:pt x="144" y="563"/>
                  </a:cubicBezTo>
                  <a:cubicBezTo>
                    <a:pt x="142" y="564"/>
                    <a:pt x="141" y="564"/>
                    <a:pt x="141" y="563"/>
                  </a:cubicBezTo>
                  <a:cubicBezTo>
                    <a:pt x="141" y="563"/>
                    <a:pt x="139" y="563"/>
                    <a:pt x="140" y="562"/>
                  </a:cubicBezTo>
                  <a:cubicBezTo>
                    <a:pt x="142" y="561"/>
                    <a:pt x="142" y="560"/>
                    <a:pt x="143" y="560"/>
                  </a:cubicBezTo>
                  <a:cubicBezTo>
                    <a:pt x="144" y="560"/>
                    <a:pt x="144" y="558"/>
                    <a:pt x="144" y="557"/>
                  </a:cubicBezTo>
                  <a:cubicBezTo>
                    <a:pt x="144" y="557"/>
                    <a:pt x="146" y="559"/>
                    <a:pt x="143" y="557"/>
                  </a:cubicBezTo>
                  <a:cubicBezTo>
                    <a:pt x="141" y="554"/>
                    <a:pt x="141" y="554"/>
                    <a:pt x="141" y="554"/>
                  </a:cubicBezTo>
                  <a:cubicBezTo>
                    <a:pt x="141" y="554"/>
                    <a:pt x="140" y="555"/>
                    <a:pt x="140" y="556"/>
                  </a:cubicBezTo>
                  <a:cubicBezTo>
                    <a:pt x="141" y="557"/>
                    <a:pt x="143" y="558"/>
                    <a:pt x="140" y="559"/>
                  </a:cubicBezTo>
                  <a:cubicBezTo>
                    <a:pt x="137" y="559"/>
                    <a:pt x="137" y="559"/>
                    <a:pt x="137" y="559"/>
                  </a:cubicBezTo>
                  <a:cubicBezTo>
                    <a:pt x="136" y="560"/>
                    <a:pt x="133" y="560"/>
                    <a:pt x="133" y="560"/>
                  </a:cubicBezTo>
                  <a:cubicBezTo>
                    <a:pt x="133" y="560"/>
                    <a:pt x="131" y="560"/>
                    <a:pt x="132" y="561"/>
                  </a:cubicBezTo>
                  <a:cubicBezTo>
                    <a:pt x="132" y="562"/>
                    <a:pt x="134" y="563"/>
                    <a:pt x="134" y="563"/>
                  </a:cubicBezTo>
                  <a:cubicBezTo>
                    <a:pt x="134" y="563"/>
                    <a:pt x="134" y="564"/>
                    <a:pt x="132" y="564"/>
                  </a:cubicBezTo>
                  <a:cubicBezTo>
                    <a:pt x="131" y="565"/>
                    <a:pt x="129" y="565"/>
                    <a:pt x="129" y="565"/>
                  </a:cubicBezTo>
                  <a:cubicBezTo>
                    <a:pt x="128" y="566"/>
                    <a:pt x="128" y="566"/>
                    <a:pt x="128" y="566"/>
                  </a:cubicBezTo>
                  <a:cubicBezTo>
                    <a:pt x="128" y="566"/>
                    <a:pt x="127" y="566"/>
                    <a:pt x="127" y="565"/>
                  </a:cubicBezTo>
                  <a:cubicBezTo>
                    <a:pt x="127" y="565"/>
                    <a:pt x="128" y="564"/>
                    <a:pt x="128" y="563"/>
                  </a:cubicBezTo>
                  <a:cubicBezTo>
                    <a:pt x="128" y="562"/>
                    <a:pt x="129" y="563"/>
                    <a:pt x="128" y="562"/>
                  </a:cubicBezTo>
                  <a:cubicBezTo>
                    <a:pt x="127" y="560"/>
                    <a:pt x="126" y="560"/>
                    <a:pt x="126" y="559"/>
                  </a:cubicBezTo>
                  <a:cubicBezTo>
                    <a:pt x="127" y="558"/>
                    <a:pt x="129" y="557"/>
                    <a:pt x="129" y="557"/>
                  </a:cubicBezTo>
                  <a:cubicBezTo>
                    <a:pt x="129" y="556"/>
                    <a:pt x="129" y="555"/>
                    <a:pt x="129" y="555"/>
                  </a:cubicBezTo>
                  <a:cubicBezTo>
                    <a:pt x="129" y="555"/>
                    <a:pt x="128" y="555"/>
                    <a:pt x="129" y="554"/>
                  </a:cubicBezTo>
                  <a:cubicBezTo>
                    <a:pt x="130" y="552"/>
                    <a:pt x="131" y="551"/>
                    <a:pt x="131" y="551"/>
                  </a:cubicBezTo>
                  <a:cubicBezTo>
                    <a:pt x="131" y="550"/>
                    <a:pt x="130" y="549"/>
                    <a:pt x="129" y="549"/>
                  </a:cubicBezTo>
                  <a:cubicBezTo>
                    <a:pt x="129" y="549"/>
                    <a:pt x="128" y="551"/>
                    <a:pt x="128" y="552"/>
                  </a:cubicBezTo>
                  <a:cubicBezTo>
                    <a:pt x="128" y="552"/>
                    <a:pt x="129" y="554"/>
                    <a:pt x="126" y="553"/>
                  </a:cubicBezTo>
                  <a:cubicBezTo>
                    <a:pt x="123" y="553"/>
                    <a:pt x="121" y="553"/>
                    <a:pt x="120" y="552"/>
                  </a:cubicBezTo>
                  <a:cubicBezTo>
                    <a:pt x="120" y="551"/>
                    <a:pt x="118" y="550"/>
                    <a:pt x="121" y="550"/>
                  </a:cubicBezTo>
                  <a:cubicBezTo>
                    <a:pt x="124" y="549"/>
                    <a:pt x="124" y="549"/>
                    <a:pt x="124" y="549"/>
                  </a:cubicBezTo>
                  <a:cubicBezTo>
                    <a:pt x="125" y="548"/>
                    <a:pt x="125" y="547"/>
                    <a:pt x="125" y="546"/>
                  </a:cubicBezTo>
                  <a:cubicBezTo>
                    <a:pt x="124" y="546"/>
                    <a:pt x="123" y="544"/>
                    <a:pt x="123" y="545"/>
                  </a:cubicBezTo>
                  <a:cubicBezTo>
                    <a:pt x="122" y="547"/>
                    <a:pt x="122" y="548"/>
                    <a:pt x="122" y="548"/>
                  </a:cubicBezTo>
                  <a:cubicBezTo>
                    <a:pt x="122" y="548"/>
                    <a:pt x="118" y="548"/>
                    <a:pt x="118" y="548"/>
                  </a:cubicBezTo>
                  <a:cubicBezTo>
                    <a:pt x="118" y="548"/>
                    <a:pt x="117" y="547"/>
                    <a:pt x="117" y="546"/>
                  </a:cubicBezTo>
                  <a:cubicBezTo>
                    <a:pt x="117" y="546"/>
                    <a:pt x="118" y="542"/>
                    <a:pt x="118" y="542"/>
                  </a:cubicBezTo>
                  <a:cubicBezTo>
                    <a:pt x="118" y="542"/>
                    <a:pt x="120" y="541"/>
                    <a:pt x="119" y="541"/>
                  </a:cubicBezTo>
                  <a:cubicBezTo>
                    <a:pt x="119" y="541"/>
                    <a:pt x="117" y="540"/>
                    <a:pt x="117" y="541"/>
                  </a:cubicBezTo>
                  <a:cubicBezTo>
                    <a:pt x="116" y="541"/>
                    <a:pt x="117" y="542"/>
                    <a:pt x="117" y="543"/>
                  </a:cubicBezTo>
                  <a:cubicBezTo>
                    <a:pt x="117" y="544"/>
                    <a:pt x="117" y="545"/>
                    <a:pt x="116" y="545"/>
                  </a:cubicBezTo>
                  <a:cubicBezTo>
                    <a:pt x="115" y="546"/>
                    <a:pt x="111" y="546"/>
                    <a:pt x="111" y="546"/>
                  </a:cubicBezTo>
                  <a:cubicBezTo>
                    <a:pt x="111" y="545"/>
                    <a:pt x="110" y="545"/>
                    <a:pt x="111" y="544"/>
                  </a:cubicBezTo>
                  <a:cubicBezTo>
                    <a:pt x="111" y="543"/>
                    <a:pt x="111" y="542"/>
                    <a:pt x="111" y="542"/>
                  </a:cubicBezTo>
                  <a:cubicBezTo>
                    <a:pt x="111" y="542"/>
                    <a:pt x="110" y="540"/>
                    <a:pt x="110" y="541"/>
                  </a:cubicBezTo>
                  <a:cubicBezTo>
                    <a:pt x="109" y="541"/>
                    <a:pt x="108" y="541"/>
                    <a:pt x="108" y="541"/>
                  </a:cubicBezTo>
                  <a:cubicBezTo>
                    <a:pt x="108" y="539"/>
                    <a:pt x="108" y="539"/>
                    <a:pt x="108" y="539"/>
                  </a:cubicBezTo>
                  <a:cubicBezTo>
                    <a:pt x="106" y="539"/>
                    <a:pt x="106" y="539"/>
                    <a:pt x="106" y="539"/>
                  </a:cubicBezTo>
                  <a:cubicBezTo>
                    <a:pt x="105" y="539"/>
                    <a:pt x="105" y="539"/>
                    <a:pt x="105" y="539"/>
                  </a:cubicBezTo>
                  <a:cubicBezTo>
                    <a:pt x="105" y="539"/>
                    <a:pt x="104" y="538"/>
                    <a:pt x="104" y="538"/>
                  </a:cubicBezTo>
                  <a:cubicBezTo>
                    <a:pt x="103" y="538"/>
                    <a:pt x="103" y="538"/>
                    <a:pt x="103" y="539"/>
                  </a:cubicBezTo>
                  <a:cubicBezTo>
                    <a:pt x="102" y="539"/>
                    <a:pt x="99" y="540"/>
                    <a:pt x="99" y="540"/>
                  </a:cubicBezTo>
                  <a:cubicBezTo>
                    <a:pt x="99" y="540"/>
                    <a:pt x="99" y="538"/>
                    <a:pt x="98" y="540"/>
                  </a:cubicBezTo>
                  <a:cubicBezTo>
                    <a:pt x="98" y="541"/>
                    <a:pt x="93" y="541"/>
                    <a:pt x="93" y="541"/>
                  </a:cubicBezTo>
                  <a:cubicBezTo>
                    <a:pt x="93" y="541"/>
                    <a:pt x="92" y="539"/>
                    <a:pt x="92" y="538"/>
                  </a:cubicBezTo>
                  <a:cubicBezTo>
                    <a:pt x="92" y="538"/>
                    <a:pt x="93" y="535"/>
                    <a:pt x="93" y="535"/>
                  </a:cubicBezTo>
                  <a:cubicBezTo>
                    <a:pt x="94" y="534"/>
                    <a:pt x="94" y="534"/>
                    <a:pt x="94" y="534"/>
                  </a:cubicBezTo>
                  <a:cubicBezTo>
                    <a:pt x="93" y="533"/>
                    <a:pt x="93" y="533"/>
                    <a:pt x="93" y="533"/>
                  </a:cubicBezTo>
                  <a:cubicBezTo>
                    <a:pt x="93" y="533"/>
                    <a:pt x="90" y="533"/>
                    <a:pt x="91" y="533"/>
                  </a:cubicBezTo>
                  <a:cubicBezTo>
                    <a:pt x="91" y="532"/>
                    <a:pt x="93" y="530"/>
                    <a:pt x="93" y="530"/>
                  </a:cubicBezTo>
                  <a:cubicBezTo>
                    <a:pt x="93" y="530"/>
                    <a:pt x="94" y="529"/>
                    <a:pt x="94" y="529"/>
                  </a:cubicBezTo>
                  <a:cubicBezTo>
                    <a:pt x="95" y="528"/>
                    <a:pt x="97" y="528"/>
                    <a:pt x="96" y="527"/>
                  </a:cubicBezTo>
                  <a:cubicBezTo>
                    <a:pt x="95" y="527"/>
                    <a:pt x="94" y="526"/>
                    <a:pt x="94" y="526"/>
                  </a:cubicBezTo>
                  <a:cubicBezTo>
                    <a:pt x="94" y="526"/>
                    <a:pt x="93" y="526"/>
                    <a:pt x="93" y="525"/>
                  </a:cubicBezTo>
                  <a:cubicBezTo>
                    <a:pt x="93" y="525"/>
                    <a:pt x="94" y="523"/>
                    <a:pt x="94" y="522"/>
                  </a:cubicBezTo>
                  <a:cubicBezTo>
                    <a:pt x="94" y="521"/>
                    <a:pt x="93" y="520"/>
                    <a:pt x="93" y="520"/>
                  </a:cubicBezTo>
                  <a:cubicBezTo>
                    <a:pt x="92" y="520"/>
                    <a:pt x="93" y="521"/>
                    <a:pt x="91" y="521"/>
                  </a:cubicBezTo>
                  <a:cubicBezTo>
                    <a:pt x="90" y="522"/>
                    <a:pt x="87" y="524"/>
                    <a:pt x="87" y="524"/>
                  </a:cubicBezTo>
                  <a:cubicBezTo>
                    <a:pt x="87" y="523"/>
                    <a:pt x="87" y="522"/>
                    <a:pt x="87" y="521"/>
                  </a:cubicBezTo>
                  <a:cubicBezTo>
                    <a:pt x="88" y="520"/>
                    <a:pt x="91" y="520"/>
                    <a:pt x="92" y="519"/>
                  </a:cubicBezTo>
                  <a:cubicBezTo>
                    <a:pt x="92" y="518"/>
                    <a:pt x="90" y="515"/>
                    <a:pt x="90" y="515"/>
                  </a:cubicBezTo>
                  <a:cubicBezTo>
                    <a:pt x="90" y="515"/>
                    <a:pt x="92" y="516"/>
                    <a:pt x="91" y="514"/>
                  </a:cubicBezTo>
                  <a:cubicBezTo>
                    <a:pt x="89" y="513"/>
                    <a:pt x="89" y="513"/>
                    <a:pt x="89" y="513"/>
                  </a:cubicBezTo>
                  <a:cubicBezTo>
                    <a:pt x="89" y="512"/>
                    <a:pt x="89" y="511"/>
                    <a:pt x="90" y="510"/>
                  </a:cubicBezTo>
                  <a:cubicBezTo>
                    <a:pt x="91" y="508"/>
                    <a:pt x="92" y="508"/>
                    <a:pt x="92" y="507"/>
                  </a:cubicBezTo>
                  <a:cubicBezTo>
                    <a:pt x="92" y="507"/>
                    <a:pt x="89" y="506"/>
                    <a:pt x="89" y="505"/>
                  </a:cubicBezTo>
                  <a:cubicBezTo>
                    <a:pt x="89" y="504"/>
                    <a:pt x="87" y="504"/>
                    <a:pt x="89" y="502"/>
                  </a:cubicBezTo>
                  <a:cubicBezTo>
                    <a:pt x="90" y="501"/>
                    <a:pt x="91" y="501"/>
                    <a:pt x="91" y="501"/>
                  </a:cubicBezTo>
                  <a:cubicBezTo>
                    <a:pt x="91" y="501"/>
                    <a:pt x="91" y="498"/>
                    <a:pt x="91" y="497"/>
                  </a:cubicBezTo>
                  <a:cubicBezTo>
                    <a:pt x="91" y="496"/>
                    <a:pt x="92" y="496"/>
                    <a:pt x="92" y="495"/>
                  </a:cubicBezTo>
                  <a:cubicBezTo>
                    <a:pt x="91" y="494"/>
                    <a:pt x="90" y="494"/>
                    <a:pt x="89" y="492"/>
                  </a:cubicBezTo>
                  <a:cubicBezTo>
                    <a:pt x="89" y="491"/>
                    <a:pt x="89" y="491"/>
                    <a:pt x="89" y="490"/>
                  </a:cubicBezTo>
                  <a:cubicBezTo>
                    <a:pt x="90" y="490"/>
                    <a:pt x="91" y="489"/>
                    <a:pt x="90" y="489"/>
                  </a:cubicBezTo>
                  <a:cubicBezTo>
                    <a:pt x="90" y="488"/>
                    <a:pt x="90" y="487"/>
                    <a:pt x="90" y="487"/>
                  </a:cubicBezTo>
                  <a:cubicBezTo>
                    <a:pt x="90" y="487"/>
                    <a:pt x="90" y="487"/>
                    <a:pt x="89" y="485"/>
                  </a:cubicBezTo>
                  <a:cubicBezTo>
                    <a:pt x="88" y="484"/>
                    <a:pt x="88" y="482"/>
                    <a:pt x="88" y="481"/>
                  </a:cubicBezTo>
                  <a:cubicBezTo>
                    <a:pt x="88" y="480"/>
                    <a:pt x="89" y="476"/>
                    <a:pt x="89" y="476"/>
                  </a:cubicBezTo>
                  <a:cubicBezTo>
                    <a:pt x="89" y="476"/>
                    <a:pt x="89" y="473"/>
                    <a:pt x="87" y="472"/>
                  </a:cubicBezTo>
                  <a:cubicBezTo>
                    <a:pt x="86" y="470"/>
                    <a:pt x="84" y="469"/>
                    <a:pt x="84" y="469"/>
                  </a:cubicBezTo>
                  <a:cubicBezTo>
                    <a:pt x="84" y="469"/>
                    <a:pt x="84" y="467"/>
                    <a:pt x="84" y="466"/>
                  </a:cubicBezTo>
                  <a:cubicBezTo>
                    <a:pt x="84" y="466"/>
                    <a:pt x="82" y="465"/>
                    <a:pt x="82" y="464"/>
                  </a:cubicBezTo>
                  <a:cubicBezTo>
                    <a:pt x="82" y="463"/>
                    <a:pt x="81" y="461"/>
                    <a:pt x="81" y="461"/>
                  </a:cubicBezTo>
                  <a:cubicBezTo>
                    <a:pt x="81" y="461"/>
                    <a:pt x="80" y="461"/>
                    <a:pt x="81" y="459"/>
                  </a:cubicBezTo>
                  <a:cubicBezTo>
                    <a:pt x="81" y="456"/>
                    <a:pt x="81" y="455"/>
                    <a:pt x="81" y="454"/>
                  </a:cubicBezTo>
                  <a:cubicBezTo>
                    <a:pt x="80" y="453"/>
                    <a:pt x="79" y="451"/>
                    <a:pt x="79" y="450"/>
                  </a:cubicBezTo>
                  <a:cubicBezTo>
                    <a:pt x="79" y="449"/>
                    <a:pt x="79" y="447"/>
                    <a:pt x="79" y="447"/>
                  </a:cubicBezTo>
                  <a:cubicBezTo>
                    <a:pt x="79" y="447"/>
                    <a:pt x="79" y="446"/>
                    <a:pt x="78" y="445"/>
                  </a:cubicBezTo>
                  <a:cubicBezTo>
                    <a:pt x="77" y="444"/>
                    <a:pt x="74" y="439"/>
                    <a:pt x="74" y="439"/>
                  </a:cubicBezTo>
                  <a:cubicBezTo>
                    <a:pt x="74" y="439"/>
                    <a:pt x="73" y="439"/>
                    <a:pt x="73" y="437"/>
                  </a:cubicBezTo>
                  <a:cubicBezTo>
                    <a:pt x="72" y="435"/>
                    <a:pt x="72" y="433"/>
                    <a:pt x="72" y="433"/>
                  </a:cubicBezTo>
                  <a:cubicBezTo>
                    <a:pt x="72" y="433"/>
                    <a:pt x="72" y="430"/>
                    <a:pt x="72" y="430"/>
                  </a:cubicBezTo>
                  <a:cubicBezTo>
                    <a:pt x="69" y="427"/>
                    <a:pt x="69" y="427"/>
                    <a:pt x="69" y="427"/>
                  </a:cubicBezTo>
                  <a:cubicBezTo>
                    <a:pt x="70" y="423"/>
                    <a:pt x="70" y="423"/>
                    <a:pt x="70" y="423"/>
                  </a:cubicBezTo>
                  <a:cubicBezTo>
                    <a:pt x="70" y="419"/>
                    <a:pt x="70" y="419"/>
                    <a:pt x="70" y="419"/>
                  </a:cubicBezTo>
                  <a:cubicBezTo>
                    <a:pt x="70" y="419"/>
                    <a:pt x="70" y="414"/>
                    <a:pt x="71" y="414"/>
                  </a:cubicBezTo>
                  <a:cubicBezTo>
                    <a:pt x="72" y="414"/>
                    <a:pt x="74" y="411"/>
                    <a:pt x="74" y="411"/>
                  </a:cubicBezTo>
                  <a:cubicBezTo>
                    <a:pt x="74" y="411"/>
                    <a:pt x="76" y="408"/>
                    <a:pt x="75" y="407"/>
                  </a:cubicBezTo>
                  <a:cubicBezTo>
                    <a:pt x="75" y="406"/>
                    <a:pt x="74" y="402"/>
                    <a:pt x="74" y="402"/>
                  </a:cubicBezTo>
                  <a:cubicBezTo>
                    <a:pt x="74" y="402"/>
                    <a:pt x="76" y="399"/>
                    <a:pt x="75" y="399"/>
                  </a:cubicBezTo>
                  <a:cubicBezTo>
                    <a:pt x="75" y="398"/>
                    <a:pt x="73" y="394"/>
                    <a:pt x="73" y="394"/>
                  </a:cubicBezTo>
                  <a:cubicBezTo>
                    <a:pt x="70" y="397"/>
                    <a:pt x="70" y="397"/>
                    <a:pt x="70" y="397"/>
                  </a:cubicBezTo>
                  <a:cubicBezTo>
                    <a:pt x="68" y="396"/>
                    <a:pt x="68" y="396"/>
                    <a:pt x="68" y="396"/>
                  </a:cubicBezTo>
                  <a:cubicBezTo>
                    <a:pt x="69" y="392"/>
                    <a:pt x="69" y="392"/>
                    <a:pt x="69" y="392"/>
                  </a:cubicBezTo>
                  <a:cubicBezTo>
                    <a:pt x="69" y="392"/>
                    <a:pt x="67" y="390"/>
                    <a:pt x="67" y="389"/>
                  </a:cubicBezTo>
                  <a:cubicBezTo>
                    <a:pt x="67" y="388"/>
                    <a:pt x="69" y="386"/>
                    <a:pt x="69" y="386"/>
                  </a:cubicBezTo>
                  <a:cubicBezTo>
                    <a:pt x="69" y="386"/>
                    <a:pt x="71" y="390"/>
                    <a:pt x="71" y="391"/>
                  </a:cubicBezTo>
                  <a:cubicBezTo>
                    <a:pt x="71" y="392"/>
                    <a:pt x="73" y="393"/>
                    <a:pt x="73" y="393"/>
                  </a:cubicBezTo>
                  <a:cubicBezTo>
                    <a:pt x="74" y="392"/>
                    <a:pt x="74" y="390"/>
                    <a:pt x="75" y="390"/>
                  </a:cubicBezTo>
                  <a:cubicBezTo>
                    <a:pt x="76" y="390"/>
                    <a:pt x="77" y="391"/>
                    <a:pt x="77" y="392"/>
                  </a:cubicBezTo>
                  <a:cubicBezTo>
                    <a:pt x="77" y="392"/>
                    <a:pt x="81" y="391"/>
                    <a:pt x="81" y="391"/>
                  </a:cubicBezTo>
                  <a:cubicBezTo>
                    <a:pt x="81" y="391"/>
                    <a:pt x="80" y="390"/>
                    <a:pt x="83" y="390"/>
                  </a:cubicBezTo>
                  <a:cubicBezTo>
                    <a:pt x="86" y="391"/>
                    <a:pt x="86" y="390"/>
                    <a:pt x="86" y="388"/>
                  </a:cubicBezTo>
                  <a:cubicBezTo>
                    <a:pt x="86" y="387"/>
                    <a:pt x="83" y="383"/>
                    <a:pt x="85" y="383"/>
                  </a:cubicBezTo>
                  <a:cubicBezTo>
                    <a:pt x="88" y="383"/>
                    <a:pt x="89" y="384"/>
                    <a:pt x="89" y="384"/>
                  </a:cubicBezTo>
                  <a:cubicBezTo>
                    <a:pt x="89" y="384"/>
                    <a:pt x="89" y="385"/>
                    <a:pt x="89" y="386"/>
                  </a:cubicBezTo>
                  <a:cubicBezTo>
                    <a:pt x="89" y="388"/>
                    <a:pt x="92" y="390"/>
                    <a:pt x="92" y="388"/>
                  </a:cubicBezTo>
                  <a:cubicBezTo>
                    <a:pt x="93" y="386"/>
                    <a:pt x="93" y="387"/>
                    <a:pt x="93" y="385"/>
                  </a:cubicBezTo>
                  <a:cubicBezTo>
                    <a:pt x="93" y="383"/>
                    <a:pt x="91" y="383"/>
                    <a:pt x="90" y="381"/>
                  </a:cubicBezTo>
                  <a:cubicBezTo>
                    <a:pt x="90" y="380"/>
                    <a:pt x="89" y="382"/>
                    <a:pt x="89" y="379"/>
                  </a:cubicBezTo>
                  <a:cubicBezTo>
                    <a:pt x="90" y="376"/>
                    <a:pt x="90" y="375"/>
                    <a:pt x="91" y="375"/>
                  </a:cubicBezTo>
                  <a:cubicBezTo>
                    <a:pt x="93" y="374"/>
                    <a:pt x="91" y="375"/>
                    <a:pt x="93" y="374"/>
                  </a:cubicBezTo>
                  <a:cubicBezTo>
                    <a:pt x="95" y="374"/>
                    <a:pt x="96" y="372"/>
                    <a:pt x="95" y="369"/>
                  </a:cubicBezTo>
                  <a:cubicBezTo>
                    <a:pt x="95" y="367"/>
                    <a:pt x="94" y="366"/>
                    <a:pt x="95" y="365"/>
                  </a:cubicBezTo>
                  <a:cubicBezTo>
                    <a:pt x="97" y="364"/>
                    <a:pt x="96" y="363"/>
                    <a:pt x="98" y="364"/>
                  </a:cubicBezTo>
                  <a:cubicBezTo>
                    <a:pt x="100" y="365"/>
                    <a:pt x="99" y="365"/>
                    <a:pt x="101" y="365"/>
                  </a:cubicBezTo>
                  <a:cubicBezTo>
                    <a:pt x="102" y="364"/>
                    <a:pt x="102" y="359"/>
                    <a:pt x="102" y="359"/>
                  </a:cubicBezTo>
                  <a:cubicBezTo>
                    <a:pt x="101" y="360"/>
                    <a:pt x="99" y="358"/>
                    <a:pt x="99" y="358"/>
                  </a:cubicBezTo>
                  <a:cubicBezTo>
                    <a:pt x="98" y="358"/>
                    <a:pt x="98" y="356"/>
                    <a:pt x="99" y="355"/>
                  </a:cubicBezTo>
                  <a:cubicBezTo>
                    <a:pt x="99" y="355"/>
                    <a:pt x="99" y="353"/>
                    <a:pt x="100" y="353"/>
                  </a:cubicBezTo>
                  <a:cubicBezTo>
                    <a:pt x="102" y="353"/>
                    <a:pt x="102" y="354"/>
                    <a:pt x="104" y="353"/>
                  </a:cubicBezTo>
                  <a:cubicBezTo>
                    <a:pt x="105" y="352"/>
                    <a:pt x="105" y="352"/>
                    <a:pt x="106" y="351"/>
                  </a:cubicBezTo>
                  <a:cubicBezTo>
                    <a:pt x="107" y="350"/>
                    <a:pt x="108" y="350"/>
                    <a:pt x="109" y="348"/>
                  </a:cubicBezTo>
                  <a:cubicBezTo>
                    <a:pt x="109" y="347"/>
                    <a:pt x="110" y="341"/>
                    <a:pt x="110" y="341"/>
                  </a:cubicBezTo>
                  <a:cubicBezTo>
                    <a:pt x="109" y="340"/>
                    <a:pt x="111" y="341"/>
                    <a:pt x="113" y="340"/>
                  </a:cubicBezTo>
                  <a:cubicBezTo>
                    <a:pt x="114" y="339"/>
                    <a:pt x="115" y="333"/>
                    <a:pt x="116" y="332"/>
                  </a:cubicBezTo>
                  <a:cubicBezTo>
                    <a:pt x="117" y="330"/>
                    <a:pt x="120" y="326"/>
                    <a:pt x="120" y="325"/>
                  </a:cubicBezTo>
                  <a:cubicBezTo>
                    <a:pt x="120" y="324"/>
                    <a:pt x="123" y="317"/>
                    <a:pt x="123" y="317"/>
                  </a:cubicBezTo>
                  <a:cubicBezTo>
                    <a:pt x="127" y="310"/>
                    <a:pt x="127" y="310"/>
                    <a:pt x="127" y="310"/>
                  </a:cubicBezTo>
                  <a:cubicBezTo>
                    <a:pt x="127" y="310"/>
                    <a:pt x="127" y="308"/>
                    <a:pt x="126" y="306"/>
                  </a:cubicBezTo>
                  <a:cubicBezTo>
                    <a:pt x="126" y="305"/>
                    <a:pt x="125" y="301"/>
                    <a:pt x="126" y="300"/>
                  </a:cubicBezTo>
                  <a:cubicBezTo>
                    <a:pt x="127" y="300"/>
                    <a:pt x="128" y="297"/>
                    <a:pt x="128" y="297"/>
                  </a:cubicBezTo>
                  <a:cubicBezTo>
                    <a:pt x="128" y="293"/>
                    <a:pt x="128" y="293"/>
                    <a:pt x="128" y="293"/>
                  </a:cubicBezTo>
                  <a:cubicBezTo>
                    <a:pt x="128" y="293"/>
                    <a:pt x="133" y="290"/>
                    <a:pt x="133" y="290"/>
                  </a:cubicBezTo>
                  <a:cubicBezTo>
                    <a:pt x="139" y="289"/>
                    <a:pt x="135" y="286"/>
                    <a:pt x="142" y="289"/>
                  </a:cubicBezTo>
                  <a:cubicBezTo>
                    <a:pt x="142" y="289"/>
                    <a:pt x="146" y="288"/>
                    <a:pt x="145" y="287"/>
                  </a:cubicBezTo>
                  <a:cubicBezTo>
                    <a:pt x="145" y="287"/>
                    <a:pt x="141" y="283"/>
                    <a:pt x="141" y="283"/>
                  </a:cubicBezTo>
                  <a:cubicBezTo>
                    <a:pt x="143" y="280"/>
                    <a:pt x="143" y="280"/>
                    <a:pt x="143" y="280"/>
                  </a:cubicBezTo>
                  <a:cubicBezTo>
                    <a:pt x="143" y="280"/>
                    <a:pt x="146" y="278"/>
                    <a:pt x="143" y="277"/>
                  </a:cubicBezTo>
                  <a:cubicBezTo>
                    <a:pt x="141" y="276"/>
                    <a:pt x="139" y="275"/>
                    <a:pt x="139" y="274"/>
                  </a:cubicBezTo>
                  <a:cubicBezTo>
                    <a:pt x="139" y="274"/>
                    <a:pt x="138" y="270"/>
                    <a:pt x="138" y="269"/>
                  </a:cubicBezTo>
                  <a:cubicBezTo>
                    <a:pt x="138" y="268"/>
                    <a:pt x="137" y="265"/>
                    <a:pt x="137" y="265"/>
                  </a:cubicBezTo>
                  <a:cubicBezTo>
                    <a:pt x="137" y="265"/>
                    <a:pt x="137" y="261"/>
                    <a:pt x="137" y="260"/>
                  </a:cubicBezTo>
                  <a:cubicBezTo>
                    <a:pt x="137" y="259"/>
                    <a:pt x="136" y="256"/>
                    <a:pt x="135" y="255"/>
                  </a:cubicBezTo>
                  <a:cubicBezTo>
                    <a:pt x="134" y="254"/>
                    <a:pt x="130" y="251"/>
                    <a:pt x="130" y="251"/>
                  </a:cubicBezTo>
                  <a:cubicBezTo>
                    <a:pt x="123" y="248"/>
                    <a:pt x="123" y="248"/>
                    <a:pt x="123" y="248"/>
                  </a:cubicBezTo>
                  <a:cubicBezTo>
                    <a:pt x="121" y="250"/>
                    <a:pt x="121" y="250"/>
                    <a:pt x="121" y="250"/>
                  </a:cubicBezTo>
                  <a:cubicBezTo>
                    <a:pt x="116" y="245"/>
                    <a:pt x="116" y="245"/>
                    <a:pt x="116" y="245"/>
                  </a:cubicBezTo>
                  <a:cubicBezTo>
                    <a:pt x="112" y="244"/>
                    <a:pt x="112" y="244"/>
                    <a:pt x="112" y="244"/>
                  </a:cubicBezTo>
                  <a:cubicBezTo>
                    <a:pt x="108" y="244"/>
                    <a:pt x="108" y="244"/>
                    <a:pt x="108" y="244"/>
                  </a:cubicBezTo>
                  <a:cubicBezTo>
                    <a:pt x="101" y="229"/>
                    <a:pt x="101" y="229"/>
                    <a:pt x="101" y="229"/>
                  </a:cubicBezTo>
                  <a:cubicBezTo>
                    <a:pt x="95" y="226"/>
                    <a:pt x="95" y="226"/>
                    <a:pt x="95" y="226"/>
                  </a:cubicBezTo>
                  <a:cubicBezTo>
                    <a:pt x="91" y="222"/>
                    <a:pt x="91" y="222"/>
                    <a:pt x="91" y="222"/>
                  </a:cubicBezTo>
                  <a:cubicBezTo>
                    <a:pt x="91" y="217"/>
                    <a:pt x="91" y="217"/>
                    <a:pt x="91" y="217"/>
                  </a:cubicBezTo>
                  <a:cubicBezTo>
                    <a:pt x="88" y="213"/>
                    <a:pt x="88" y="213"/>
                    <a:pt x="88" y="213"/>
                  </a:cubicBezTo>
                  <a:cubicBezTo>
                    <a:pt x="88" y="213"/>
                    <a:pt x="89" y="210"/>
                    <a:pt x="89" y="209"/>
                  </a:cubicBezTo>
                  <a:cubicBezTo>
                    <a:pt x="90" y="208"/>
                    <a:pt x="92" y="203"/>
                    <a:pt x="92" y="203"/>
                  </a:cubicBezTo>
                  <a:cubicBezTo>
                    <a:pt x="92" y="203"/>
                    <a:pt x="91" y="199"/>
                    <a:pt x="91" y="198"/>
                  </a:cubicBezTo>
                  <a:cubicBezTo>
                    <a:pt x="91" y="197"/>
                    <a:pt x="92" y="192"/>
                    <a:pt x="92" y="192"/>
                  </a:cubicBezTo>
                  <a:cubicBezTo>
                    <a:pt x="91" y="187"/>
                    <a:pt x="91" y="187"/>
                    <a:pt x="91" y="187"/>
                  </a:cubicBezTo>
                  <a:cubicBezTo>
                    <a:pt x="79" y="173"/>
                    <a:pt x="79" y="173"/>
                    <a:pt x="79" y="173"/>
                  </a:cubicBezTo>
                  <a:cubicBezTo>
                    <a:pt x="80" y="167"/>
                    <a:pt x="80" y="167"/>
                    <a:pt x="80" y="167"/>
                  </a:cubicBezTo>
                  <a:cubicBezTo>
                    <a:pt x="79" y="164"/>
                    <a:pt x="79" y="164"/>
                    <a:pt x="79" y="164"/>
                  </a:cubicBezTo>
                  <a:cubicBezTo>
                    <a:pt x="78" y="161"/>
                    <a:pt x="78" y="161"/>
                    <a:pt x="79" y="159"/>
                  </a:cubicBezTo>
                  <a:cubicBezTo>
                    <a:pt x="79" y="158"/>
                    <a:pt x="79" y="158"/>
                    <a:pt x="79" y="158"/>
                  </a:cubicBezTo>
                  <a:cubicBezTo>
                    <a:pt x="75" y="159"/>
                    <a:pt x="75" y="159"/>
                    <a:pt x="75" y="159"/>
                  </a:cubicBezTo>
                  <a:cubicBezTo>
                    <a:pt x="72" y="155"/>
                    <a:pt x="72" y="155"/>
                    <a:pt x="72" y="155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1" y="138"/>
                    <a:pt x="71" y="138"/>
                    <a:pt x="71" y="138"/>
                  </a:cubicBezTo>
                  <a:cubicBezTo>
                    <a:pt x="73" y="132"/>
                    <a:pt x="73" y="132"/>
                    <a:pt x="73" y="132"/>
                  </a:cubicBezTo>
                  <a:cubicBezTo>
                    <a:pt x="67" y="129"/>
                    <a:pt x="67" y="129"/>
                    <a:pt x="67" y="129"/>
                  </a:cubicBezTo>
                  <a:cubicBezTo>
                    <a:pt x="63" y="123"/>
                    <a:pt x="63" y="123"/>
                    <a:pt x="63" y="123"/>
                  </a:cubicBezTo>
                  <a:cubicBezTo>
                    <a:pt x="63" y="123"/>
                    <a:pt x="62" y="125"/>
                    <a:pt x="61" y="124"/>
                  </a:cubicBezTo>
                  <a:cubicBezTo>
                    <a:pt x="60" y="123"/>
                    <a:pt x="55" y="115"/>
                    <a:pt x="55" y="115"/>
                  </a:cubicBezTo>
                  <a:cubicBezTo>
                    <a:pt x="46" y="112"/>
                    <a:pt x="46" y="112"/>
                    <a:pt x="46" y="112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6" y="111"/>
                    <a:pt x="35" y="109"/>
                  </a:cubicBezTo>
                  <a:cubicBezTo>
                    <a:pt x="34" y="107"/>
                    <a:pt x="32" y="105"/>
                    <a:pt x="32" y="105"/>
                  </a:cubicBezTo>
                  <a:cubicBezTo>
                    <a:pt x="28" y="106"/>
                    <a:pt x="28" y="106"/>
                    <a:pt x="28" y="106"/>
                  </a:cubicBezTo>
                  <a:cubicBezTo>
                    <a:pt x="25" y="102"/>
                    <a:pt x="25" y="102"/>
                    <a:pt x="25" y="102"/>
                  </a:cubicBezTo>
                  <a:cubicBezTo>
                    <a:pt x="25" y="102"/>
                    <a:pt x="24" y="102"/>
                    <a:pt x="23" y="102"/>
                  </a:cubicBezTo>
                  <a:cubicBezTo>
                    <a:pt x="22" y="101"/>
                    <a:pt x="20" y="100"/>
                    <a:pt x="20" y="100"/>
                  </a:cubicBezTo>
                  <a:close/>
                  <a:moveTo>
                    <a:pt x="142" y="568"/>
                  </a:moveTo>
                  <a:cubicBezTo>
                    <a:pt x="142" y="568"/>
                    <a:pt x="142" y="568"/>
                    <a:pt x="142" y="568"/>
                  </a:cubicBezTo>
                  <a:cubicBezTo>
                    <a:pt x="142" y="568"/>
                    <a:pt x="142" y="569"/>
                    <a:pt x="142" y="570"/>
                  </a:cubicBezTo>
                  <a:cubicBezTo>
                    <a:pt x="142" y="570"/>
                    <a:pt x="143" y="571"/>
                    <a:pt x="144" y="571"/>
                  </a:cubicBezTo>
                  <a:cubicBezTo>
                    <a:pt x="144" y="571"/>
                    <a:pt x="146" y="570"/>
                    <a:pt x="147" y="569"/>
                  </a:cubicBezTo>
                  <a:cubicBezTo>
                    <a:pt x="149" y="568"/>
                    <a:pt x="147" y="569"/>
                    <a:pt x="147" y="569"/>
                  </a:cubicBezTo>
                  <a:cubicBezTo>
                    <a:pt x="145" y="567"/>
                    <a:pt x="145" y="567"/>
                    <a:pt x="145" y="567"/>
                  </a:cubicBezTo>
                  <a:cubicBezTo>
                    <a:pt x="145" y="567"/>
                    <a:pt x="143" y="568"/>
                    <a:pt x="142" y="568"/>
                  </a:cubicBezTo>
                  <a:close/>
                  <a:moveTo>
                    <a:pt x="129" y="568"/>
                  </a:moveTo>
                  <a:cubicBezTo>
                    <a:pt x="129" y="568"/>
                    <a:pt x="129" y="568"/>
                    <a:pt x="129" y="568"/>
                  </a:cubicBezTo>
                  <a:cubicBezTo>
                    <a:pt x="129" y="568"/>
                    <a:pt x="129" y="570"/>
                    <a:pt x="129" y="570"/>
                  </a:cubicBezTo>
                  <a:cubicBezTo>
                    <a:pt x="129" y="571"/>
                    <a:pt x="130" y="571"/>
                    <a:pt x="131" y="570"/>
                  </a:cubicBezTo>
                  <a:cubicBezTo>
                    <a:pt x="131" y="570"/>
                    <a:pt x="132" y="570"/>
                    <a:pt x="133" y="569"/>
                  </a:cubicBezTo>
                  <a:cubicBezTo>
                    <a:pt x="134" y="568"/>
                    <a:pt x="133" y="567"/>
                    <a:pt x="132" y="567"/>
                  </a:cubicBezTo>
                  <a:cubicBezTo>
                    <a:pt x="132" y="566"/>
                    <a:pt x="131" y="567"/>
                    <a:pt x="131" y="567"/>
                  </a:cubicBezTo>
                  <a:cubicBezTo>
                    <a:pt x="130" y="567"/>
                    <a:pt x="129" y="568"/>
                    <a:pt x="129" y="568"/>
                  </a:cubicBezTo>
                  <a:close/>
                  <a:moveTo>
                    <a:pt x="105" y="556"/>
                  </a:moveTo>
                  <a:cubicBezTo>
                    <a:pt x="105" y="556"/>
                    <a:pt x="105" y="556"/>
                    <a:pt x="105" y="556"/>
                  </a:cubicBezTo>
                  <a:cubicBezTo>
                    <a:pt x="104" y="557"/>
                    <a:pt x="104" y="557"/>
                    <a:pt x="104" y="557"/>
                  </a:cubicBezTo>
                  <a:cubicBezTo>
                    <a:pt x="104" y="557"/>
                    <a:pt x="103" y="558"/>
                    <a:pt x="104" y="559"/>
                  </a:cubicBezTo>
                  <a:cubicBezTo>
                    <a:pt x="104" y="561"/>
                    <a:pt x="105" y="561"/>
                    <a:pt x="105" y="561"/>
                  </a:cubicBezTo>
                  <a:cubicBezTo>
                    <a:pt x="105" y="561"/>
                    <a:pt x="106" y="560"/>
                    <a:pt x="108" y="560"/>
                  </a:cubicBezTo>
                  <a:cubicBezTo>
                    <a:pt x="109" y="560"/>
                    <a:pt x="111" y="558"/>
                    <a:pt x="111" y="557"/>
                  </a:cubicBezTo>
                  <a:cubicBezTo>
                    <a:pt x="112" y="557"/>
                    <a:pt x="112" y="555"/>
                    <a:pt x="113" y="555"/>
                  </a:cubicBezTo>
                  <a:cubicBezTo>
                    <a:pt x="114" y="555"/>
                    <a:pt x="117" y="556"/>
                    <a:pt x="118" y="556"/>
                  </a:cubicBezTo>
                  <a:cubicBezTo>
                    <a:pt x="119" y="556"/>
                    <a:pt x="117" y="553"/>
                    <a:pt x="117" y="553"/>
                  </a:cubicBezTo>
                  <a:cubicBezTo>
                    <a:pt x="117" y="552"/>
                    <a:pt x="114" y="553"/>
                    <a:pt x="114" y="553"/>
                  </a:cubicBezTo>
                  <a:cubicBezTo>
                    <a:pt x="114" y="553"/>
                    <a:pt x="112" y="553"/>
                    <a:pt x="111" y="552"/>
                  </a:cubicBezTo>
                  <a:cubicBezTo>
                    <a:pt x="110" y="552"/>
                    <a:pt x="110" y="552"/>
                    <a:pt x="110" y="552"/>
                  </a:cubicBezTo>
                  <a:cubicBezTo>
                    <a:pt x="109" y="553"/>
                    <a:pt x="109" y="554"/>
                    <a:pt x="108" y="555"/>
                  </a:cubicBezTo>
                  <a:cubicBezTo>
                    <a:pt x="107" y="556"/>
                    <a:pt x="107" y="555"/>
                    <a:pt x="107" y="554"/>
                  </a:cubicBezTo>
                  <a:cubicBezTo>
                    <a:pt x="107" y="554"/>
                    <a:pt x="105" y="553"/>
                    <a:pt x="104" y="554"/>
                  </a:cubicBezTo>
                  <a:cubicBezTo>
                    <a:pt x="104" y="554"/>
                    <a:pt x="105" y="555"/>
                    <a:pt x="105" y="556"/>
                  </a:cubicBezTo>
                  <a:close/>
                  <a:moveTo>
                    <a:pt x="97" y="556"/>
                  </a:moveTo>
                  <a:cubicBezTo>
                    <a:pt x="97" y="556"/>
                    <a:pt x="97" y="556"/>
                    <a:pt x="97" y="556"/>
                  </a:cubicBezTo>
                  <a:cubicBezTo>
                    <a:pt x="97" y="556"/>
                    <a:pt x="99" y="557"/>
                    <a:pt x="101" y="557"/>
                  </a:cubicBezTo>
                  <a:cubicBezTo>
                    <a:pt x="102" y="557"/>
                    <a:pt x="101" y="556"/>
                    <a:pt x="102" y="555"/>
                  </a:cubicBezTo>
                  <a:cubicBezTo>
                    <a:pt x="102" y="554"/>
                    <a:pt x="101" y="555"/>
                    <a:pt x="100" y="554"/>
                  </a:cubicBezTo>
                  <a:cubicBezTo>
                    <a:pt x="99" y="554"/>
                    <a:pt x="99" y="554"/>
                    <a:pt x="98" y="554"/>
                  </a:cubicBezTo>
                  <a:cubicBezTo>
                    <a:pt x="96" y="554"/>
                    <a:pt x="97" y="556"/>
                    <a:pt x="97" y="556"/>
                  </a:cubicBezTo>
                  <a:close/>
                  <a:moveTo>
                    <a:pt x="88" y="545"/>
                  </a:moveTo>
                  <a:cubicBezTo>
                    <a:pt x="88" y="545"/>
                    <a:pt x="88" y="545"/>
                    <a:pt x="88" y="545"/>
                  </a:cubicBezTo>
                  <a:cubicBezTo>
                    <a:pt x="87" y="550"/>
                    <a:pt x="92" y="547"/>
                    <a:pt x="92" y="544"/>
                  </a:cubicBezTo>
                  <a:cubicBezTo>
                    <a:pt x="91" y="542"/>
                    <a:pt x="92" y="542"/>
                    <a:pt x="90" y="540"/>
                  </a:cubicBezTo>
                  <a:cubicBezTo>
                    <a:pt x="89" y="537"/>
                    <a:pt x="89" y="540"/>
                    <a:pt x="88" y="541"/>
                  </a:cubicBezTo>
                  <a:cubicBezTo>
                    <a:pt x="87" y="543"/>
                    <a:pt x="89" y="543"/>
                    <a:pt x="89" y="544"/>
                  </a:cubicBezTo>
                  <a:cubicBezTo>
                    <a:pt x="89" y="545"/>
                    <a:pt x="88" y="544"/>
                    <a:pt x="88" y="545"/>
                  </a:cubicBezTo>
                  <a:close/>
                  <a:moveTo>
                    <a:pt x="80" y="557"/>
                  </a:moveTo>
                  <a:cubicBezTo>
                    <a:pt x="80" y="557"/>
                    <a:pt x="80" y="557"/>
                    <a:pt x="80" y="557"/>
                  </a:cubicBezTo>
                  <a:cubicBezTo>
                    <a:pt x="80" y="557"/>
                    <a:pt x="79" y="558"/>
                    <a:pt x="80" y="560"/>
                  </a:cubicBezTo>
                  <a:cubicBezTo>
                    <a:pt x="80" y="561"/>
                    <a:pt x="80" y="560"/>
                    <a:pt x="83" y="558"/>
                  </a:cubicBezTo>
                  <a:cubicBezTo>
                    <a:pt x="85" y="556"/>
                    <a:pt x="82" y="557"/>
                    <a:pt x="82" y="557"/>
                  </a:cubicBezTo>
                  <a:cubicBezTo>
                    <a:pt x="82" y="556"/>
                    <a:pt x="81" y="557"/>
                    <a:pt x="80" y="557"/>
                  </a:cubicBezTo>
                  <a:close/>
                  <a:moveTo>
                    <a:pt x="80" y="563"/>
                  </a:moveTo>
                  <a:cubicBezTo>
                    <a:pt x="80" y="563"/>
                    <a:pt x="80" y="563"/>
                    <a:pt x="80" y="563"/>
                  </a:cubicBezTo>
                  <a:cubicBezTo>
                    <a:pt x="80" y="563"/>
                    <a:pt x="80" y="565"/>
                    <a:pt x="81" y="565"/>
                  </a:cubicBezTo>
                  <a:cubicBezTo>
                    <a:pt x="82" y="565"/>
                    <a:pt x="82" y="564"/>
                    <a:pt x="83" y="563"/>
                  </a:cubicBezTo>
                  <a:cubicBezTo>
                    <a:pt x="83" y="562"/>
                    <a:pt x="82" y="562"/>
                    <a:pt x="82" y="561"/>
                  </a:cubicBezTo>
                  <a:cubicBezTo>
                    <a:pt x="81" y="561"/>
                    <a:pt x="80" y="562"/>
                    <a:pt x="80" y="563"/>
                  </a:cubicBezTo>
                  <a:close/>
                  <a:moveTo>
                    <a:pt x="77" y="568"/>
                  </a:moveTo>
                  <a:cubicBezTo>
                    <a:pt x="77" y="568"/>
                    <a:pt x="77" y="568"/>
                    <a:pt x="77" y="568"/>
                  </a:cubicBezTo>
                  <a:cubicBezTo>
                    <a:pt x="75" y="568"/>
                    <a:pt x="75" y="568"/>
                    <a:pt x="75" y="568"/>
                  </a:cubicBezTo>
                  <a:cubicBezTo>
                    <a:pt x="75" y="568"/>
                    <a:pt x="75" y="568"/>
                    <a:pt x="72" y="570"/>
                  </a:cubicBezTo>
                  <a:cubicBezTo>
                    <a:pt x="69" y="571"/>
                    <a:pt x="71" y="572"/>
                    <a:pt x="71" y="573"/>
                  </a:cubicBezTo>
                  <a:cubicBezTo>
                    <a:pt x="71" y="575"/>
                    <a:pt x="74" y="573"/>
                    <a:pt x="76" y="572"/>
                  </a:cubicBezTo>
                  <a:cubicBezTo>
                    <a:pt x="77" y="572"/>
                    <a:pt x="76" y="571"/>
                    <a:pt x="77" y="571"/>
                  </a:cubicBezTo>
                  <a:cubicBezTo>
                    <a:pt x="77" y="571"/>
                    <a:pt x="77" y="571"/>
                    <a:pt x="79" y="570"/>
                  </a:cubicBezTo>
                  <a:cubicBezTo>
                    <a:pt x="81" y="569"/>
                    <a:pt x="80" y="569"/>
                    <a:pt x="80" y="568"/>
                  </a:cubicBezTo>
                  <a:cubicBezTo>
                    <a:pt x="80" y="568"/>
                    <a:pt x="78" y="567"/>
                    <a:pt x="77" y="568"/>
                  </a:cubicBezTo>
                  <a:close/>
                  <a:moveTo>
                    <a:pt x="51" y="573"/>
                  </a:moveTo>
                  <a:cubicBezTo>
                    <a:pt x="51" y="573"/>
                    <a:pt x="51" y="573"/>
                    <a:pt x="51" y="573"/>
                  </a:cubicBezTo>
                  <a:cubicBezTo>
                    <a:pt x="52" y="573"/>
                    <a:pt x="53" y="572"/>
                    <a:pt x="54" y="573"/>
                  </a:cubicBezTo>
                  <a:cubicBezTo>
                    <a:pt x="55" y="574"/>
                    <a:pt x="54" y="576"/>
                    <a:pt x="54" y="576"/>
                  </a:cubicBezTo>
                  <a:cubicBezTo>
                    <a:pt x="53" y="577"/>
                    <a:pt x="52" y="578"/>
                    <a:pt x="51" y="578"/>
                  </a:cubicBezTo>
                  <a:cubicBezTo>
                    <a:pt x="50" y="578"/>
                    <a:pt x="49" y="578"/>
                    <a:pt x="48" y="577"/>
                  </a:cubicBezTo>
                  <a:cubicBezTo>
                    <a:pt x="48" y="576"/>
                    <a:pt x="48" y="573"/>
                    <a:pt x="48" y="573"/>
                  </a:cubicBezTo>
                  <a:cubicBezTo>
                    <a:pt x="49" y="573"/>
                    <a:pt x="51" y="573"/>
                    <a:pt x="51" y="573"/>
                  </a:cubicBezTo>
                  <a:close/>
                  <a:moveTo>
                    <a:pt x="59" y="558"/>
                  </a:moveTo>
                  <a:cubicBezTo>
                    <a:pt x="59" y="558"/>
                    <a:pt x="59" y="558"/>
                    <a:pt x="59" y="558"/>
                  </a:cubicBezTo>
                  <a:cubicBezTo>
                    <a:pt x="59" y="558"/>
                    <a:pt x="59" y="558"/>
                    <a:pt x="59" y="558"/>
                  </a:cubicBezTo>
                  <a:cubicBezTo>
                    <a:pt x="59" y="558"/>
                    <a:pt x="59" y="560"/>
                    <a:pt x="58" y="560"/>
                  </a:cubicBezTo>
                  <a:cubicBezTo>
                    <a:pt x="56" y="561"/>
                    <a:pt x="57" y="558"/>
                    <a:pt x="57" y="557"/>
                  </a:cubicBezTo>
                  <a:cubicBezTo>
                    <a:pt x="57" y="556"/>
                    <a:pt x="53" y="558"/>
                    <a:pt x="53" y="558"/>
                  </a:cubicBezTo>
                  <a:cubicBezTo>
                    <a:pt x="53" y="558"/>
                    <a:pt x="53" y="561"/>
                    <a:pt x="52" y="562"/>
                  </a:cubicBezTo>
                  <a:cubicBezTo>
                    <a:pt x="51" y="562"/>
                    <a:pt x="51" y="562"/>
                    <a:pt x="50" y="563"/>
                  </a:cubicBezTo>
                  <a:cubicBezTo>
                    <a:pt x="49" y="564"/>
                    <a:pt x="49" y="566"/>
                    <a:pt x="49" y="566"/>
                  </a:cubicBezTo>
                  <a:cubicBezTo>
                    <a:pt x="50" y="567"/>
                    <a:pt x="52" y="567"/>
                    <a:pt x="52" y="567"/>
                  </a:cubicBezTo>
                  <a:cubicBezTo>
                    <a:pt x="53" y="567"/>
                    <a:pt x="53" y="567"/>
                    <a:pt x="56" y="569"/>
                  </a:cubicBezTo>
                  <a:cubicBezTo>
                    <a:pt x="60" y="570"/>
                    <a:pt x="57" y="569"/>
                    <a:pt x="60" y="569"/>
                  </a:cubicBezTo>
                  <a:cubicBezTo>
                    <a:pt x="62" y="569"/>
                    <a:pt x="61" y="570"/>
                    <a:pt x="62" y="570"/>
                  </a:cubicBezTo>
                  <a:cubicBezTo>
                    <a:pt x="63" y="570"/>
                    <a:pt x="64" y="572"/>
                    <a:pt x="65" y="573"/>
                  </a:cubicBezTo>
                  <a:cubicBezTo>
                    <a:pt x="67" y="574"/>
                    <a:pt x="68" y="572"/>
                    <a:pt x="69" y="572"/>
                  </a:cubicBezTo>
                  <a:cubicBezTo>
                    <a:pt x="69" y="571"/>
                    <a:pt x="71" y="568"/>
                    <a:pt x="71" y="568"/>
                  </a:cubicBezTo>
                  <a:cubicBezTo>
                    <a:pt x="71" y="568"/>
                    <a:pt x="65" y="566"/>
                    <a:pt x="65" y="566"/>
                  </a:cubicBezTo>
                  <a:cubicBezTo>
                    <a:pt x="64" y="566"/>
                    <a:pt x="63" y="563"/>
                    <a:pt x="65" y="563"/>
                  </a:cubicBezTo>
                  <a:cubicBezTo>
                    <a:pt x="66" y="563"/>
                    <a:pt x="66" y="564"/>
                    <a:pt x="67" y="565"/>
                  </a:cubicBezTo>
                  <a:cubicBezTo>
                    <a:pt x="67" y="566"/>
                    <a:pt x="68" y="566"/>
                    <a:pt x="69" y="566"/>
                  </a:cubicBezTo>
                  <a:cubicBezTo>
                    <a:pt x="70" y="566"/>
                    <a:pt x="71" y="565"/>
                    <a:pt x="71" y="564"/>
                  </a:cubicBezTo>
                  <a:cubicBezTo>
                    <a:pt x="71" y="563"/>
                    <a:pt x="70" y="564"/>
                    <a:pt x="68" y="561"/>
                  </a:cubicBezTo>
                  <a:cubicBezTo>
                    <a:pt x="65" y="558"/>
                    <a:pt x="68" y="559"/>
                    <a:pt x="69" y="559"/>
                  </a:cubicBezTo>
                  <a:cubicBezTo>
                    <a:pt x="69" y="558"/>
                    <a:pt x="71" y="556"/>
                    <a:pt x="71" y="556"/>
                  </a:cubicBezTo>
                  <a:cubicBezTo>
                    <a:pt x="72" y="555"/>
                    <a:pt x="69" y="555"/>
                    <a:pt x="68" y="554"/>
                  </a:cubicBezTo>
                  <a:cubicBezTo>
                    <a:pt x="67" y="554"/>
                    <a:pt x="67" y="554"/>
                    <a:pt x="67" y="554"/>
                  </a:cubicBezTo>
                  <a:cubicBezTo>
                    <a:pt x="67" y="555"/>
                    <a:pt x="64" y="554"/>
                    <a:pt x="63" y="553"/>
                  </a:cubicBezTo>
                  <a:cubicBezTo>
                    <a:pt x="63" y="553"/>
                    <a:pt x="63" y="551"/>
                    <a:pt x="62" y="550"/>
                  </a:cubicBezTo>
                  <a:cubicBezTo>
                    <a:pt x="62" y="550"/>
                    <a:pt x="60" y="550"/>
                    <a:pt x="58" y="550"/>
                  </a:cubicBezTo>
                  <a:cubicBezTo>
                    <a:pt x="56" y="550"/>
                    <a:pt x="57" y="553"/>
                    <a:pt x="57" y="553"/>
                  </a:cubicBezTo>
                  <a:cubicBezTo>
                    <a:pt x="57" y="553"/>
                    <a:pt x="58" y="555"/>
                    <a:pt x="59" y="556"/>
                  </a:cubicBezTo>
                  <a:cubicBezTo>
                    <a:pt x="59" y="556"/>
                    <a:pt x="59" y="558"/>
                    <a:pt x="59" y="558"/>
                  </a:cubicBezTo>
                  <a:close/>
                </a:path>
              </a:pathLst>
            </a:custGeom>
            <a:grpFill/>
            <a:ln w="19050" cap="rnd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84" name="Freeform 235"/>
            <p:cNvSpPr>
              <a:spLocks noEditPoints="1"/>
            </p:cNvSpPr>
            <p:nvPr/>
          </p:nvSpPr>
          <p:spPr bwMode="auto">
            <a:xfrm>
              <a:off x="8031808" y="1593291"/>
              <a:ext cx="1169794" cy="1439380"/>
            </a:xfrm>
            <a:custGeom>
              <a:avLst/>
              <a:gdLst>
                <a:gd name="T0" fmla="*/ 181 w 513"/>
                <a:gd name="T1" fmla="*/ 422 h 651"/>
                <a:gd name="T2" fmla="*/ 256 w 513"/>
                <a:gd name="T3" fmla="*/ 393 h 651"/>
                <a:gd name="T4" fmla="*/ 306 w 513"/>
                <a:gd name="T5" fmla="*/ 401 h 651"/>
                <a:gd name="T6" fmla="*/ 324 w 513"/>
                <a:gd name="T7" fmla="*/ 460 h 651"/>
                <a:gd name="T8" fmla="*/ 371 w 513"/>
                <a:gd name="T9" fmla="*/ 452 h 651"/>
                <a:gd name="T10" fmla="*/ 360 w 513"/>
                <a:gd name="T11" fmla="*/ 484 h 651"/>
                <a:gd name="T12" fmla="*/ 347 w 513"/>
                <a:gd name="T13" fmla="*/ 509 h 651"/>
                <a:gd name="T14" fmla="*/ 350 w 513"/>
                <a:gd name="T15" fmla="*/ 469 h 651"/>
                <a:gd name="T16" fmla="*/ 277 w 513"/>
                <a:gd name="T17" fmla="*/ 474 h 651"/>
                <a:gd name="T18" fmla="*/ 278 w 513"/>
                <a:gd name="T19" fmla="*/ 512 h 651"/>
                <a:gd name="T20" fmla="*/ 245 w 513"/>
                <a:gd name="T21" fmla="*/ 518 h 651"/>
                <a:gd name="T22" fmla="*/ 231 w 513"/>
                <a:gd name="T23" fmla="*/ 531 h 651"/>
                <a:gd name="T24" fmla="*/ 260 w 513"/>
                <a:gd name="T25" fmla="*/ 538 h 651"/>
                <a:gd name="T26" fmla="*/ 291 w 513"/>
                <a:gd name="T27" fmla="*/ 568 h 651"/>
                <a:gd name="T28" fmla="*/ 316 w 513"/>
                <a:gd name="T29" fmla="*/ 588 h 651"/>
                <a:gd name="T30" fmla="*/ 362 w 513"/>
                <a:gd name="T31" fmla="*/ 598 h 651"/>
                <a:gd name="T32" fmla="*/ 365 w 513"/>
                <a:gd name="T33" fmla="*/ 636 h 651"/>
                <a:gd name="T34" fmla="*/ 388 w 513"/>
                <a:gd name="T35" fmla="*/ 615 h 651"/>
                <a:gd name="T36" fmla="*/ 442 w 513"/>
                <a:gd name="T37" fmla="*/ 609 h 651"/>
                <a:gd name="T38" fmla="*/ 492 w 513"/>
                <a:gd name="T39" fmla="*/ 651 h 651"/>
                <a:gd name="T40" fmla="*/ 513 w 513"/>
                <a:gd name="T41" fmla="*/ 644 h 651"/>
                <a:gd name="T42" fmla="*/ 449 w 513"/>
                <a:gd name="T43" fmla="*/ 465 h 651"/>
                <a:gd name="T44" fmla="*/ 513 w 513"/>
                <a:gd name="T45" fmla="*/ 163 h 651"/>
                <a:gd name="T46" fmla="*/ 494 w 513"/>
                <a:gd name="T47" fmla="*/ 176 h 651"/>
                <a:gd name="T48" fmla="*/ 426 w 513"/>
                <a:gd name="T49" fmla="*/ 157 h 651"/>
                <a:gd name="T50" fmla="*/ 375 w 513"/>
                <a:gd name="T51" fmla="*/ 166 h 651"/>
                <a:gd name="T52" fmla="*/ 334 w 513"/>
                <a:gd name="T53" fmla="*/ 197 h 651"/>
                <a:gd name="T54" fmla="*/ 289 w 513"/>
                <a:gd name="T55" fmla="*/ 184 h 651"/>
                <a:gd name="T56" fmla="*/ 295 w 513"/>
                <a:gd name="T57" fmla="*/ 204 h 651"/>
                <a:gd name="T58" fmla="*/ 276 w 513"/>
                <a:gd name="T59" fmla="*/ 197 h 651"/>
                <a:gd name="T60" fmla="*/ 246 w 513"/>
                <a:gd name="T61" fmla="*/ 178 h 651"/>
                <a:gd name="T62" fmla="*/ 190 w 513"/>
                <a:gd name="T63" fmla="*/ 175 h 651"/>
                <a:gd name="T64" fmla="*/ 160 w 513"/>
                <a:gd name="T65" fmla="*/ 172 h 651"/>
                <a:gd name="T66" fmla="*/ 139 w 513"/>
                <a:gd name="T67" fmla="*/ 169 h 651"/>
                <a:gd name="T68" fmla="*/ 109 w 513"/>
                <a:gd name="T69" fmla="*/ 195 h 651"/>
                <a:gd name="T70" fmla="*/ 76 w 513"/>
                <a:gd name="T71" fmla="*/ 231 h 651"/>
                <a:gd name="T72" fmla="*/ 54 w 513"/>
                <a:gd name="T73" fmla="*/ 248 h 651"/>
                <a:gd name="T74" fmla="*/ 61 w 513"/>
                <a:gd name="T75" fmla="*/ 279 h 651"/>
                <a:gd name="T76" fmla="*/ 13 w 513"/>
                <a:gd name="T77" fmla="*/ 278 h 651"/>
                <a:gd name="T78" fmla="*/ 19 w 513"/>
                <a:gd name="T79" fmla="*/ 323 h 651"/>
                <a:gd name="T80" fmla="*/ 35 w 513"/>
                <a:gd name="T81" fmla="*/ 367 h 651"/>
                <a:gd name="T82" fmla="*/ 56 w 513"/>
                <a:gd name="T83" fmla="*/ 388 h 651"/>
                <a:gd name="T84" fmla="*/ 93 w 513"/>
                <a:gd name="T85" fmla="*/ 389 h 651"/>
                <a:gd name="T86" fmla="*/ 139 w 513"/>
                <a:gd name="T87" fmla="*/ 432 h 651"/>
                <a:gd name="T88" fmla="*/ 123 w 513"/>
                <a:gd name="T89" fmla="*/ 427 h 651"/>
                <a:gd name="T90" fmla="*/ 151 w 513"/>
                <a:gd name="T91" fmla="*/ 441 h 651"/>
                <a:gd name="T92" fmla="*/ 513 w 513"/>
                <a:gd name="T93" fmla="*/ 0 h 651"/>
                <a:gd name="T94" fmla="*/ 470 w 513"/>
                <a:gd name="T95" fmla="*/ 10 h 651"/>
                <a:gd name="T96" fmla="*/ 489 w 513"/>
                <a:gd name="T97" fmla="*/ 28 h 651"/>
                <a:gd name="T98" fmla="*/ 496 w 513"/>
                <a:gd name="T99" fmla="*/ 37 h 651"/>
                <a:gd name="T100" fmla="*/ 513 w 513"/>
                <a:gd name="T101" fmla="*/ 0 h 651"/>
                <a:gd name="T102" fmla="*/ 513 w 513"/>
                <a:gd name="T103" fmla="*/ 49 h 651"/>
                <a:gd name="T104" fmla="*/ 479 w 513"/>
                <a:gd name="T105" fmla="*/ 65 h 651"/>
                <a:gd name="T106" fmla="*/ 491 w 513"/>
                <a:gd name="T107" fmla="*/ 93 h 651"/>
                <a:gd name="T108" fmla="*/ 489 w 513"/>
                <a:gd name="T109" fmla="*/ 110 h 651"/>
                <a:gd name="T110" fmla="*/ 513 w 513"/>
                <a:gd name="T111" fmla="*/ 116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13" h="651">
                  <a:moveTo>
                    <a:pt x="151" y="441"/>
                  </a:moveTo>
                  <a:cubicBezTo>
                    <a:pt x="181" y="422"/>
                    <a:pt x="181" y="422"/>
                    <a:pt x="181" y="422"/>
                  </a:cubicBezTo>
                  <a:cubicBezTo>
                    <a:pt x="217" y="395"/>
                    <a:pt x="217" y="395"/>
                    <a:pt x="217" y="395"/>
                  </a:cubicBezTo>
                  <a:cubicBezTo>
                    <a:pt x="256" y="393"/>
                    <a:pt x="256" y="393"/>
                    <a:pt x="256" y="393"/>
                  </a:cubicBezTo>
                  <a:cubicBezTo>
                    <a:pt x="266" y="395"/>
                    <a:pt x="269" y="402"/>
                    <a:pt x="287" y="388"/>
                  </a:cubicBezTo>
                  <a:cubicBezTo>
                    <a:pt x="306" y="401"/>
                    <a:pt x="306" y="401"/>
                    <a:pt x="306" y="401"/>
                  </a:cubicBezTo>
                  <a:cubicBezTo>
                    <a:pt x="318" y="425"/>
                    <a:pt x="318" y="425"/>
                    <a:pt x="318" y="425"/>
                  </a:cubicBezTo>
                  <a:cubicBezTo>
                    <a:pt x="324" y="460"/>
                    <a:pt x="324" y="460"/>
                    <a:pt x="324" y="460"/>
                  </a:cubicBezTo>
                  <a:cubicBezTo>
                    <a:pt x="352" y="460"/>
                    <a:pt x="352" y="460"/>
                    <a:pt x="352" y="460"/>
                  </a:cubicBezTo>
                  <a:cubicBezTo>
                    <a:pt x="371" y="452"/>
                    <a:pt x="371" y="452"/>
                    <a:pt x="371" y="452"/>
                  </a:cubicBezTo>
                  <a:cubicBezTo>
                    <a:pt x="384" y="463"/>
                    <a:pt x="381" y="459"/>
                    <a:pt x="384" y="468"/>
                  </a:cubicBezTo>
                  <a:cubicBezTo>
                    <a:pt x="372" y="478"/>
                    <a:pt x="374" y="476"/>
                    <a:pt x="360" y="484"/>
                  </a:cubicBezTo>
                  <a:cubicBezTo>
                    <a:pt x="354" y="508"/>
                    <a:pt x="354" y="508"/>
                    <a:pt x="354" y="508"/>
                  </a:cubicBezTo>
                  <a:cubicBezTo>
                    <a:pt x="347" y="509"/>
                    <a:pt x="347" y="509"/>
                    <a:pt x="347" y="509"/>
                  </a:cubicBezTo>
                  <a:cubicBezTo>
                    <a:pt x="347" y="485"/>
                    <a:pt x="345" y="494"/>
                    <a:pt x="356" y="472"/>
                  </a:cubicBezTo>
                  <a:cubicBezTo>
                    <a:pt x="350" y="469"/>
                    <a:pt x="350" y="469"/>
                    <a:pt x="350" y="469"/>
                  </a:cubicBezTo>
                  <a:cubicBezTo>
                    <a:pt x="320" y="469"/>
                    <a:pt x="320" y="469"/>
                    <a:pt x="320" y="469"/>
                  </a:cubicBezTo>
                  <a:cubicBezTo>
                    <a:pt x="293" y="469"/>
                    <a:pt x="306" y="467"/>
                    <a:pt x="277" y="474"/>
                  </a:cubicBezTo>
                  <a:cubicBezTo>
                    <a:pt x="276" y="477"/>
                    <a:pt x="265" y="473"/>
                    <a:pt x="263" y="476"/>
                  </a:cubicBezTo>
                  <a:cubicBezTo>
                    <a:pt x="250" y="497"/>
                    <a:pt x="245" y="502"/>
                    <a:pt x="278" y="512"/>
                  </a:cubicBezTo>
                  <a:cubicBezTo>
                    <a:pt x="274" y="523"/>
                    <a:pt x="274" y="523"/>
                    <a:pt x="274" y="523"/>
                  </a:cubicBezTo>
                  <a:cubicBezTo>
                    <a:pt x="260" y="515"/>
                    <a:pt x="267" y="517"/>
                    <a:pt x="245" y="518"/>
                  </a:cubicBezTo>
                  <a:cubicBezTo>
                    <a:pt x="231" y="519"/>
                    <a:pt x="231" y="519"/>
                    <a:pt x="231" y="519"/>
                  </a:cubicBezTo>
                  <a:cubicBezTo>
                    <a:pt x="231" y="531"/>
                    <a:pt x="231" y="531"/>
                    <a:pt x="231" y="531"/>
                  </a:cubicBezTo>
                  <a:cubicBezTo>
                    <a:pt x="246" y="530"/>
                    <a:pt x="246" y="530"/>
                    <a:pt x="246" y="530"/>
                  </a:cubicBezTo>
                  <a:cubicBezTo>
                    <a:pt x="260" y="538"/>
                    <a:pt x="260" y="538"/>
                    <a:pt x="260" y="538"/>
                  </a:cubicBezTo>
                  <a:cubicBezTo>
                    <a:pt x="269" y="548"/>
                    <a:pt x="269" y="548"/>
                    <a:pt x="269" y="548"/>
                  </a:cubicBezTo>
                  <a:cubicBezTo>
                    <a:pt x="291" y="568"/>
                    <a:pt x="291" y="568"/>
                    <a:pt x="291" y="568"/>
                  </a:cubicBezTo>
                  <a:cubicBezTo>
                    <a:pt x="294" y="586"/>
                    <a:pt x="294" y="586"/>
                    <a:pt x="294" y="586"/>
                  </a:cubicBezTo>
                  <a:cubicBezTo>
                    <a:pt x="306" y="584"/>
                    <a:pt x="305" y="583"/>
                    <a:pt x="316" y="588"/>
                  </a:cubicBezTo>
                  <a:cubicBezTo>
                    <a:pt x="334" y="596"/>
                    <a:pt x="337" y="593"/>
                    <a:pt x="358" y="589"/>
                  </a:cubicBezTo>
                  <a:cubicBezTo>
                    <a:pt x="362" y="598"/>
                    <a:pt x="362" y="598"/>
                    <a:pt x="362" y="598"/>
                  </a:cubicBezTo>
                  <a:cubicBezTo>
                    <a:pt x="362" y="618"/>
                    <a:pt x="362" y="618"/>
                    <a:pt x="362" y="618"/>
                  </a:cubicBezTo>
                  <a:cubicBezTo>
                    <a:pt x="365" y="636"/>
                    <a:pt x="365" y="636"/>
                    <a:pt x="365" y="636"/>
                  </a:cubicBezTo>
                  <a:cubicBezTo>
                    <a:pt x="381" y="626"/>
                    <a:pt x="381" y="626"/>
                    <a:pt x="381" y="626"/>
                  </a:cubicBezTo>
                  <a:cubicBezTo>
                    <a:pt x="388" y="615"/>
                    <a:pt x="388" y="615"/>
                    <a:pt x="388" y="615"/>
                  </a:cubicBezTo>
                  <a:cubicBezTo>
                    <a:pt x="413" y="607"/>
                    <a:pt x="413" y="607"/>
                    <a:pt x="413" y="607"/>
                  </a:cubicBezTo>
                  <a:cubicBezTo>
                    <a:pt x="442" y="609"/>
                    <a:pt x="442" y="609"/>
                    <a:pt x="442" y="609"/>
                  </a:cubicBezTo>
                  <a:cubicBezTo>
                    <a:pt x="442" y="610"/>
                    <a:pt x="477" y="632"/>
                    <a:pt x="482" y="637"/>
                  </a:cubicBezTo>
                  <a:cubicBezTo>
                    <a:pt x="486" y="642"/>
                    <a:pt x="492" y="651"/>
                    <a:pt x="492" y="651"/>
                  </a:cubicBezTo>
                  <a:cubicBezTo>
                    <a:pt x="511" y="646"/>
                    <a:pt x="511" y="646"/>
                    <a:pt x="511" y="646"/>
                  </a:cubicBezTo>
                  <a:cubicBezTo>
                    <a:pt x="513" y="644"/>
                    <a:pt x="513" y="644"/>
                    <a:pt x="513" y="644"/>
                  </a:cubicBezTo>
                  <a:cubicBezTo>
                    <a:pt x="513" y="618"/>
                    <a:pt x="513" y="618"/>
                    <a:pt x="513" y="618"/>
                  </a:cubicBezTo>
                  <a:cubicBezTo>
                    <a:pt x="449" y="465"/>
                    <a:pt x="449" y="465"/>
                    <a:pt x="449" y="465"/>
                  </a:cubicBezTo>
                  <a:cubicBezTo>
                    <a:pt x="513" y="436"/>
                    <a:pt x="513" y="436"/>
                    <a:pt x="513" y="436"/>
                  </a:cubicBezTo>
                  <a:cubicBezTo>
                    <a:pt x="513" y="163"/>
                    <a:pt x="513" y="163"/>
                    <a:pt x="513" y="163"/>
                  </a:cubicBezTo>
                  <a:cubicBezTo>
                    <a:pt x="510" y="163"/>
                    <a:pt x="506" y="164"/>
                    <a:pt x="501" y="164"/>
                  </a:cubicBezTo>
                  <a:cubicBezTo>
                    <a:pt x="494" y="176"/>
                    <a:pt x="494" y="176"/>
                    <a:pt x="494" y="176"/>
                  </a:cubicBezTo>
                  <a:cubicBezTo>
                    <a:pt x="443" y="167"/>
                    <a:pt x="443" y="167"/>
                    <a:pt x="443" y="167"/>
                  </a:cubicBezTo>
                  <a:cubicBezTo>
                    <a:pt x="426" y="157"/>
                    <a:pt x="426" y="157"/>
                    <a:pt x="426" y="157"/>
                  </a:cubicBezTo>
                  <a:cubicBezTo>
                    <a:pt x="413" y="166"/>
                    <a:pt x="416" y="162"/>
                    <a:pt x="405" y="174"/>
                  </a:cubicBezTo>
                  <a:cubicBezTo>
                    <a:pt x="375" y="166"/>
                    <a:pt x="375" y="166"/>
                    <a:pt x="375" y="166"/>
                  </a:cubicBezTo>
                  <a:cubicBezTo>
                    <a:pt x="356" y="175"/>
                    <a:pt x="356" y="175"/>
                    <a:pt x="356" y="175"/>
                  </a:cubicBezTo>
                  <a:cubicBezTo>
                    <a:pt x="334" y="197"/>
                    <a:pt x="334" y="197"/>
                    <a:pt x="334" y="197"/>
                  </a:cubicBezTo>
                  <a:cubicBezTo>
                    <a:pt x="297" y="195"/>
                    <a:pt x="297" y="195"/>
                    <a:pt x="297" y="195"/>
                  </a:cubicBezTo>
                  <a:cubicBezTo>
                    <a:pt x="289" y="184"/>
                    <a:pt x="289" y="184"/>
                    <a:pt x="289" y="184"/>
                  </a:cubicBezTo>
                  <a:cubicBezTo>
                    <a:pt x="287" y="194"/>
                    <a:pt x="287" y="194"/>
                    <a:pt x="287" y="194"/>
                  </a:cubicBezTo>
                  <a:cubicBezTo>
                    <a:pt x="295" y="204"/>
                    <a:pt x="295" y="204"/>
                    <a:pt x="295" y="204"/>
                  </a:cubicBezTo>
                  <a:cubicBezTo>
                    <a:pt x="281" y="211"/>
                    <a:pt x="281" y="211"/>
                    <a:pt x="281" y="211"/>
                  </a:cubicBezTo>
                  <a:cubicBezTo>
                    <a:pt x="276" y="197"/>
                    <a:pt x="276" y="197"/>
                    <a:pt x="276" y="197"/>
                  </a:cubicBezTo>
                  <a:cubicBezTo>
                    <a:pt x="264" y="182"/>
                    <a:pt x="264" y="182"/>
                    <a:pt x="264" y="182"/>
                  </a:cubicBezTo>
                  <a:cubicBezTo>
                    <a:pt x="246" y="178"/>
                    <a:pt x="246" y="178"/>
                    <a:pt x="246" y="178"/>
                  </a:cubicBezTo>
                  <a:cubicBezTo>
                    <a:pt x="236" y="171"/>
                    <a:pt x="236" y="171"/>
                    <a:pt x="236" y="171"/>
                  </a:cubicBezTo>
                  <a:cubicBezTo>
                    <a:pt x="234" y="170"/>
                    <a:pt x="197" y="174"/>
                    <a:pt x="190" y="175"/>
                  </a:cubicBezTo>
                  <a:cubicBezTo>
                    <a:pt x="181" y="169"/>
                    <a:pt x="180" y="169"/>
                    <a:pt x="170" y="164"/>
                  </a:cubicBezTo>
                  <a:cubicBezTo>
                    <a:pt x="160" y="172"/>
                    <a:pt x="160" y="172"/>
                    <a:pt x="160" y="172"/>
                  </a:cubicBezTo>
                  <a:cubicBezTo>
                    <a:pt x="160" y="172"/>
                    <a:pt x="155" y="181"/>
                    <a:pt x="147" y="181"/>
                  </a:cubicBezTo>
                  <a:cubicBezTo>
                    <a:pt x="138" y="181"/>
                    <a:pt x="139" y="169"/>
                    <a:pt x="139" y="169"/>
                  </a:cubicBezTo>
                  <a:cubicBezTo>
                    <a:pt x="126" y="171"/>
                    <a:pt x="126" y="171"/>
                    <a:pt x="126" y="171"/>
                  </a:cubicBezTo>
                  <a:cubicBezTo>
                    <a:pt x="109" y="195"/>
                    <a:pt x="109" y="195"/>
                    <a:pt x="109" y="195"/>
                  </a:cubicBezTo>
                  <a:cubicBezTo>
                    <a:pt x="88" y="213"/>
                    <a:pt x="88" y="213"/>
                    <a:pt x="88" y="213"/>
                  </a:cubicBezTo>
                  <a:cubicBezTo>
                    <a:pt x="76" y="231"/>
                    <a:pt x="76" y="231"/>
                    <a:pt x="76" y="231"/>
                  </a:cubicBezTo>
                  <a:cubicBezTo>
                    <a:pt x="53" y="240"/>
                    <a:pt x="53" y="240"/>
                    <a:pt x="53" y="240"/>
                  </a:cubicBezTo>
                  <a:cubicBezTo>
                    <a:pt x="54" y="248"/>
                    <a:pt x="54" y="248"/>
                    <a:pt x="54" y="248"/>
                  </a:cubicBezTo>
                  <a:cubicBezTo>
                    <a:pt x="77" y="268"/>
                    <a:pt x="77" y="268"/>
                    <a:pt x="77" y="268"/>
                  </a:cubicBezTo>
                  <a:cubicBezTo>
                    <a:pt x="61" y="279"/>
                    <a:pt x="61" y="279"/>
                    <a:pt x="61" y="279"/>
                  </a:cubicBezTo>
                  <a:cubicBezTo>
                    <a:pt x="37" y="254"/>
                    <a:pt x="46" y="273"/>
                    <a:pt x="16" y="250"/>
                  </a:cubicBezTo>
                  <a:cubicBezTo>
                    <a:pt x="11" y="268"/>
                    <a:pt x="10" y="263"/>
                    <a:pt x="13" y="278"/>
                  </a:cubicBezTo>
                  <a:cubicBezTo>
                    <a:pt x="0" y="287"/>
                    <a:pt x="0" y="287"/>
                    <a:pt x="0" y="287"/>
                  </a:cubicBezTo>
                  <a:cubicBezTo>
                    <a:pt x="7" y="314"/>
                    <a:pt x="2" y="305"/>
                    <a:pt x="19" y="323"/>
                  </a:cubicBezTo>
                  <a:cubicBezTo>
                    <a:pt x="9" y="344"/>
                    <a:pt x="11" y="335"/>
                    <a:pt x="12" y="360"/>
                  </a:cubicBezTo>
                  <a:cubicBezTo>
                    <a:pt x="35" y="367"/>
                    <a:pt x="35" y="367"/>
                    <a:pt x="35" y="367"/>
                  </a:cubicBezTo>
                  <a:cubicBezTo>
                    <a:pt x="41" y="381"/>
                    <a:pt x="41" y="381"/>
                    <a:pt x="41" y="381"/>
                  </a:cubicBezTo>
                  <a:cubicBezTo>
                    <a:pt x="56" y="388"/>
                    <a:pt x="56" y="388"/>
                    <a:pt x="56" y="388"/>
                  </a:cubicBezTo>
                  <a:cubicBezTo>
                    <a:pt x="71" y="378"/>
                    <a:pt x="71" y="378"/>
                    <a:pt x="71" y="378"/>
                  </a:cubicBezTo>
                  <a:cubicBezTo>
                    <a:pt x="93" y="389"/>
                    <a:pt x="93" y="389"/>
                    <a:pt x="93" y="389"/>
                  </a:cubicBezTo>
                  <a:cubicBezTo>
                    <a:pt x="122" y="411"/>
                    <a:pt x="122" y="411"/>
                    <a:pt x="122" y="411"/>
                  </a:cubicBezTo>
                  <a:cubicBezTo>
                    <a:pt x="139" y="432"/>
                    <a:pt x="139" y="432"/>
                    <a:pt x="139" y="432"/>
                  </a:cubicBezTo>
                  <a:cubicBezTo>
                    <a:pt x="129" y="424"/>
                    <a:pt x="129" y="424"/>
                    <a:pt x="129" y="424"/>
                  </a:cubicBezTo>
                  <a:cubicBezTo>
                    <a:pt x="123" y="427"/>
                    <a:pt x="123" y="427"/>
                    <a:pt x="123" y="427"/>
                  </a:cubicBezTo>
                  <a:cubicBezTo>
                    <a:pt x="127" y="434"/>
                    <a:pt x="127" y="434"/>
                    <a:pt x="127" y="434"/>
                  </a:cubicBezTo>
                  <a:cubicBezTo>
                    <a:pt x="151" y="441"/>
                    <a:pt x="151" y="441"/>
                    <a:pt x="151" y="441"/>
                  </a:cubicBezTo>
                  <a:close/>
                  <a:moveTo>
                    <a:pt x="513" y="0"/>
                  </a:moveTo>
                  <a:cubicBezTo>
                    <a:pt x="513" y="0"/>
                    <a:pt x="513" y="0"/>
                    <a:pt x="513" y="0"/>
                  </a:cubicBezTo>
                  <a:cubicBezTo>
                    <a:pt x="499" y="5"/>
                    <a:pt x="499" y="5"/>
                    <a:pt x="499" y="5"/>
                  </a:cubicBezTo>
                  <a:cubicBezTo>
                    <a:pt x="497" y="5"/>
                    <a:pt x="469" y="1"/>
                    <a:pt x="470" y="10"/>
                  </a:cubicBezTo>
                  <a:cubicBezTo>
                    <a:pt x="471" y="15"/>
                    <a:pt x="476" y="16"/>
                    <a:pt x="476" y="16"/>
                  </a:cubicBezTo>
                  <a:cubicBezTo>
                    <a:pt x="489" y="28"/>
                    <a:pt x="489" y="28"/>
                    <a:pt x="489" y="28"/>
                  </a:cubicBezTo>
                  <a:cubicBezTo>
                    <a:pt x="488" y="35"/>
                    <a:pt x="488" y="35"/>
                    <a:pt x="488" y="35"/>
                  </a:cubicBezTo>
                  <a:cubicBezTo>
                    <a:pt x="496" y="37"/>
                    <a:pt x="496" y="37"/>
                    <a:pt x="496" y="37"/>
                  </a:cubicBezTo>
                  <a:cubicBezTo>
                    <a:pt x="513" y="37"/>
                    <a:pt x="513" y="37"/>
                    <a:pt x="513" y="37"/>
                  </a:cubicBezTo>
                  <a:cubicBezTo>
                    <a:pt x="513" y="0"/>
                    <a:pt x="513" y="0"/>
                    <a:pt x="513" y="0"/>
                  </a:cubicBezTo>
                  <a:close/>
                  <a:moveTo>
                    <a:pt x="513" y="49"/>
                  </a:moveTo>
                  <a:cubicBezTo>
                    <a:pt x="513" y="49"/>
                    <a:pt x="513" y="49"/>
                    <a:pt x="513" y="49"/>
                  </a:cubicBezTo>
                  <a:cubicBezTo>
                    <a:pt x="503" y="50"/>
                    <a:pt x="492" y="52"/>
                    <a:pt x="490" y="53"/>
                  </a:cubicBezTo>
                  <a:cubicBezTo>
                    <a:pt x="479" y="65"/>
                    <a:pt x="479" y="65"/>
                    <a:pt x="479" y="65"/>
                  </a:cubicBezTo>
                  <a:cubicBezTo>
                    <a:pt x="492" y="82"/>
                    <a:pt x="492" y="82"/>
                    <a:pt x="492" y="82"/>
                  </a:cubicBezTo>
                  <a:cubicBezTo>
                    <a:pt x="491" y="93"/>
                    <a:pt x="491" y="93"/>
                    <a:pt x="491" y="93"/>
                  </a:cubicBezTo>
                  <a:cubicBezTo>
                    <a:pt x="480" y="101"/>
                    <a:pt x="480" y="101"/>
                    <a:pt x="480" y="101"/>
                  </a:cubicBezTo>
                  <a:cubicBezTo>
                    <a:pt x="489" y="110"/>
                    <a:pt x="489" y="110"/>
                    <a:pt x="489" y="110"/>
                  </a:cubicBezTo>
                  <a:cubicBezTo>
                    <a:pt x="505" y="110"/>
                    <a:pt x="505" y="110"/>
                    <a:pt x="505" y="110"/>
                  </a:cubicBezTo>
                  <a:cubicBezTo>
                    <a:pt x="513" y="116"/>
                    <a:pt x="513" y="116"/>
                    <a:pt x="513" y="116"/>
                  </a:cubicBezTo>
                  <a:lnTo>
                    <a:pt x="513" y="49"/>
                  </a:lnTo>
                  <a:close/>
                </a:path>
              </a:pathLst>
            </a:custGeom>
            <a:grpFill/>
            <a:ln w="19050" cap="rnd"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</p:grp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891" r="32979"/>
          <a:stretch/>
        </p:blipFill>
        <p:spPr/>
      </p:pic>
      <p:sp>
        <p:nvSpPr>
          <p:cNvPr id="17" name="Content Placeholder 16"/>
          <p:cNvSpPr>
            <a:spLocks noGrp="1"/>
          </p:cNvSpPr>
          <p:nvPr>
            <p:ph sz="quarter" idx="4294967295"/>
          </p:nvPr>
        </p:nvSpPr>
        <p:spPr>
          <a:xfrm>
            <a:off x="301886" y="270109"/>
            <a:ext cx="6561138" cy="430213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defTabSz="848899">
              <a:lnSpc>
                <a:spcPct val="100000"/>
              </a:lnSpc>
              <a:spcBef>
                <a:spcPct val="0"/>
              </a:spcBef>
              <a:buNone/>
            </a:pPr>
            <a:r>
              <a:rPr lang="en-US" i="1" spc="-30" dirty="0" smtClean="0">
                <a:latin typeface="Source Sans Pro Light" panose="020B0403030403020204" pitchFamily="34" charset="-18"/>
                <a:ea typeface="+mj-ea"/>
                <a:cs typeface="+mj-cs"/>
              </a:rPr>
              <a:t>Location</a:t>
            </a:r>
            <a:endParaRPr lang="en-US" i="1" spc="-30" dirty="0">
              <a:latin typeface="Source Sans Pro Light" panose="020B0403030403020204" pitchFamily="34" charset="-18"/>
              <a:ea typeface="+mj-ea"/>
              <a:cs typeface="+mj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02135" y="1288143"/>
            <a:ext cx="3846286" cy="4281714"/>
          </a:xfrm>
          <a:prstGeom prst="rect">
            <a:avLst/>
          </a:prstGeom>
          <a:solidFill>
            <a:srgbClr val="FFFFFF">
              <a:alpha val="80000"/>
            </a:srgbClr>
          </a:solidFill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Content Placeholder 15"/>
          <p:cNvSpPr txBox="1">
            <a:spLocks/>
          </p:cNvSpPr>
          <p:nvPr/>
        </p:nvSpPr>
        <p:spPr>
          <a:xfrm>
            <a:off x="7344229" y="3909399"/>
            <a:ext cx="235131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6000" b="0" i="0" kern="1200" cap="all" baseline="0" dirty="0" smtClean="0">
                <a:solidFill>
                  <a:srgbClr val="1A2530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err="1" smtClean="0">
                <a:solidFill>
                  <a:schemeClr val="tx1"/>
                </a:solidFill>
              </a:rPr>
              <a:t>Kotio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Content Placeholder 15"/>
          <p:cNvSpPr txBox="1">
            <a:spLocks/>
          </p:cNvSpPr>
          <p:nvPr/>
        </p:nvSpPr>
        <p:spPr>
          <a:xfrm>
            <a:off x="7344229" y="4939771"/>
            <a:ext cx="2351313" cy="419704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>
            <a:lvl1pPr marL="0" indent="0" algn="ctr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/>
              <a:t>Map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E92F51-9D7A-4895-B642-F19EBC2F5403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86" name="Group 85"/>
          <p:cNvGrpSpPr/>
          <p:nvPr/>
        </p:nvGrpSpPr>
        <p:grpSpPr>
          <a:xfrm>
            <a:off x="3662957" y="4001628"/>
            <a:ext cx="334818" cy="334818"/>
            <a:chOff x="4882960" y="3371850"/>
            <a:chExt cx="469900" cy="469900"/>
          </a:xfrm>
        </p:grpSpPr>
        <p:sp>
          <p:nvSpPr>
            <p:cNvPr id="87" name="Oval 86"/>
            <p:cNvSpPr/>
            <p:nvPr/>
          </p:nvSpPr>
          <p:spPr>
            <a:xfrm>
              <a:off x="4882960" y="3371850"/>
              <a:ext cx="469900" cy="46990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 w="0">
              <a:noFill/>
            </a:ln>
            <a:effectLst>
              <a:outerShdw blurRad="635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4949635" y="3438525"/>
              <a:ext cx="336550" cy="33655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 w="0">
              <a:noFill/>
            </a:ln>
            <a:effectLst>
              <a:outerShdw blurRad="635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5028694" y="3517584"/>
              <a:ext cx="178429" cy="178429"/>
            </a:xfrm>
            <a:prstGeom prst="ellips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635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203383" y="1370482"/>
            <a:ext cx="3207542" cy="315839"/>
            <a:chOff x="3374011" y="2881334"/>
            <a:chExt cx="3207542" cy="315839"/>
          </a:xfrm>
        </p:grpSpPr>
        <p:cxnSp>
          <p:nvCxnSpPr>
            <p:cNvPr id="102" name="Straight Connector 101"/>
            <p:cNvCxnSpPr/>
            <p:nvPr/>
          </p:nvCxnSpPr>
          <p:spPr>
            <a:xfrm>
              <a:off x="3465929" y="3197173"/>
              <a:ext cx="3115624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3465929" y="3197173"/>
              <a:ext cx="2709728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itle 1"/>
            <p:cNvSpPr txBox="1">
              <a:spLocks/>
            </p:cNvSpPr>
            <p:nvPr/>
          </p:nvSpPr>
          <p:spPr>
            <a:xfrm>
              <a:off x="3374011" y="2881334"/>
              <a:ext cx="1815329" cy="276642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i="0" kern="1200">
                  <a:solidFill>
                    <a:schemeClr val="tx1"/>
                  </a:solidFill>
                  <a:latin typeface="Source Sans Pro Black" charset="0"/>
                  <a:ea typeface="Source Sans Pro Black" charset="0"/>
                  <a:cs typeface="Source Sans Pro Black" charset="0"/>
                </a:defRPr>
              </a:lvl1pPr>
            </a:lstStyle>
            <a:p>
              <a:pPr algn="l"/>
              <a:r>
                <a:rPr lang="pl-PL" sz="1400" dirty="0" err="1" smtClean="0">
                  <a:solidFill>
                    <a:schemeClr val="accent4"/>
                  </a:solidFill>
                  <a:latin typeface="+mn-lt"/>
                  <a:ea typeface="Bebas Neue" charset="0"/>
                  <a:cs typeface="Bebas Neue" charset="0"/>
                </a:rPr>
                <a:t>Warsaw</a:t>
              </a:r>
              <a:endParaRPr lang="en-US" sz="1400" dirty="0" smtClean="0">
                <a:solidFill>
                  <a:schemeClr val="accent4"/>
                </a:solidFill>
                <a:latin typeface="+mn-lt"/>
                <a:ea typeface="Bebas Neue" charset="0"/>
                <a:cs typeface="Bebas Neue" charset="0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203383" y="1878894"/>
            <a:ext cx="3207542" cy="315839"/>
            <a:chOff x="3374011" y="2881334"/>
            <a:chExt cx="3207542" cy="315839"/>
          </a:xfrm>
        </p:grpSpPr>
        <p:cxnSp>
          <p:nvCxnSpPr>
            <p:cNvPr id="107" name="Straight Connector 106"/>
            <p:cNvCxnSpPr/>
            <p:nvPr/>
          </p:nvCxnSpPr>
          <p:spPr>
            <a:xfrm>
              <a:off x="3465929" y="3197173"/>
              <a:ext cx="3115624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3465929" y="3197173"/>
              <a:ext cx="1812706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itle 1"/>
            <p:cNvSpPr txBox="1">
              <a:spLocks/>
            </p:cNvSpPr>
            <p:nvPr/>
          </p:nvSpPr>
          <p:spPr>
            <a:xfrm>
              <a:off x="3374011" y="2881334"/>
              <a:ext cx="1815329" cy="276642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i="0" kern="1200">
                  <a:solidFill>
                    <a:schemeClr val="tx1"/>
                  </a:solidFill>
                  <a:latin typeface="Source Sans Pro Black" charset="0"/>
                  <a:ea typeface="Source Sans Pro Black" charset="0"/>
                  <a:cs typeface="Source Sans Pro Black" charset="0"/>
                </a:defRPr>
              </a:lvl1pPr>
            </a:lstStyle>
            <a:p>
              <a:pPr algn="l"/>
              <a:r>
                <a:rPr lang="pl-PL" sz="1400" dirty="0" smtClean="0">
                  <a:solidFill>
                    <a:schemeClr val="accent4"/>
                  </a:solidFill>
                  <a:latin typeface="+mn-lt"/>
                  <a:ea typeface="Bebas Neue" charset="0"/>
                  <a:cs typeface="Bebas Neue" charset="0"/>
                </a:rPr>
                <a:t>Paris</a:t>
              </a:r>
              <a:endParaRPr lang="en-US" sz="1400" dirty="0" smtClean="0">
                <a:solidFill>
                  <a:schemeClr val="accent4"/>
                </a:solidFill>
                <a:latin typeface="+mn-lt"/>
                <a:ea typeface="Bebas Neue" charset="0"/>
                <a:cs typeface="Bebas Neue" charset="0"/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203383" y="2387305"/>
            <a:ext cx="3207542" cy="315839"/>
            <a:chOff x="3374011" y="2881334"/>
            <a:chExt cx="3207542" cy="315839"/>
          </a:xfrm>
        </p:grpSpPr>
        <p:cxnSp>
          <p:nvCxnSpPr>
            <p:cNvPr id="112" name="Straight Connector 111"/>
            <p:cNvCxnSpPr/>
            <p:nvPr/>
          </p:nvCxnSpPr>
          <p:spPr>
            <a:xfrm>
              <a:off x="3465929" y="3197173"/>
              <a:ext cx="3115624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>
              <a:off x="3465929" y="3197173"/>
              <a:ext cx="2113556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itle 1"/>
            <p:cNvSpPr txBox="1">
              <a:spLocks/>
            </p:cNvSpPr>
            <p:nvPr/>
          </p:nvSpPr>
          <p:spPr>
            <a:xfrm>
              <a:off x="3374011" y="2881334"/>
              <a:ext cx="1815329" cy="276642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i="0" kern="1200">
                  <a:solidFill>
                    <a:schemeClr val="tx1"/>
                  </a:solidFill>
                  <a:latin typeface="Source Sans Pro Black" charset="0"/>
                  <a:ea typeface="Source Sans Pro Black" charset="0"/>
                  <a:cs typeface="Source Sans Pro Black" charset="0"/>
                </a:defRPr>
              </a:lvl1pPr>
            </a:lstStyle>
            <a:p>
              <a:pPr algn="l"/>
              <a:r>
                <a:rPr lang="pl-PL" sz="1400" dirty="0" smtClean="0">
                  <a:solidFill>
                    <a:schemeClr val="accent4"/>
                  </a:solidFill>
                  <a:latin typeface="+mn-lt"/>
                  <a:ea typeface="Bebas Neue" charset="0"/>
                  <a:cs typeface="Bebas Neue" charset="0"/>
                </a:rPr>
                <a:t>Barcelona</a:t>
              </a:r>
              <a:endParaRPr lang="en-US" sz="1400" dirty="0" smtClean="0">
                <a:solidFill>
                  <a:schemeClr val="accent4"/>
                </a:solidFill>
                <a:latin typeface="+mn-lt"/>
                <a:ea typeface="Bebas Neue" charset="0"/>
                <a:cs typeface="Bebas Neue" charset="0"/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1540831" y="5786191"/>
            <a:ext cx="334818" cy="334818"/>
            <a:chOff x="4882960" y="3371850"/>
            <a:chExt cx="469900" cy="469900"/>
          </a:xfrm>
        </p:grpSpPr>
        <p:sp>
          <p:nvSpPr>
            <p:cNvPr id="117" name="Oval 116"/>
            <p:cNvSpPr/>
            <p:nvPr/>
          </p:nvSpPr>
          <p:spPr>
            <a:xfrm>
              <a:off x="4882960" y="3371850"/>
              <a:ext cx="469900" cy="46990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 w="0">
              <a:noFill/>
            </a:ln>
            <a:effectLst>
              <a:outerShdw blurRad="635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4949635" y="3438525"/>
              <a:ext cx="336550" cy="33655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 w="0">
              <a:noFill/>
            </a:ln>
            <a:effectLst>
              <a:outerShdw blurRad="635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5028694" y="3517584"/>
              <a:ext cx="178429" cy="178429"/>
            </a:xfrm>
            <a:prstGeom prst="ellips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635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2177881" y="4720006"/>
            <a:ext cx="334818" cy="334818"/>
            <a:chOff x="4882960" y="3371850"/>
            <a:chExt cx="469900" cy="469900"/>
          </a:xfrm>
        </p:grpSpPr>
        <p:sp>
          <p:nvSpPr>
            <p:cNvPr id="121" name="Oval 120"/>
            <p:cNvSpPr/>
            <p:nvPr/>
          </p:nvSpPr>
          <p:spPr>
            <a:xfrm>
              <a:off x="4882960" y="3371850"/>
              <a:ext cx="469900" cy="46990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 w="0">
              <a:noFill/>
            </a:ln>
            <a:effectLst>
              <a:outerShdw blurRad="635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4949635" y="3438525"/>
              <a:ext cx="336550" cy="33655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 w="0">
              <a:noFill/>
            </a:ln>
            <a:effectLst>
              <a:outerShdw blurRad="635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5028694" y="3517584"/>
              <a:ext cx="178429" cy="178429"/>
            </a:xfrm>
            <a:prstGeom prst="ellips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635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Freeform 89"/>
          <p:cNvSpPr/>
          <p:nvPr/>
        </p:nvSpPr>
        <p:spPr>
          <a:xfrm flipH="1">
            <a:off x="2730979" y="1731136"/>
            <a:ext cx="334031" cy="230462"/>
          </a:xfrm>
          <a:custGeom>
            <a:avLst/>
            <a:gdLst>
              <a:gd name="connsiteX0" fmla="*/ 68749 w 334031"/>
              <a:gd name="connsiteY0" fmla="*/ 0 h 230462"/>
              <a:gd name="connsiteX1" fmla="*/ 68749 w 334031"/>
              <a:gd name="connsiteY1" fmla="*/ 60892 h 230462"/>
              <a:gd name="connsiteX2" fmla="*/ 0 w 334031"/>
              <a:gd name="connsiteY2" fmla="*/ 60892 h 230462"/>
              <a:gd name="connsiteX3" fmla="*/ 0 w 334031"/>
              <a:gd name="connsiteY3" fmla="*/ 230462 h 230462"/>
              <a:gd name="connsiteX4" fmla="*/ 334031 w 334031"/>
              <a:gd name="connsiteY4" fmla="*/ 230462 h 230462"/>
              <a:gd name="connsiteX5" fmla="*/ 334031 w 334031"/>
              <a:gd name="connsiteY5" fmla="*/ 60892 h 230462"/>
              <a:gd name="connsiteX6" fmla="*/ 123440 w 334031"/>
              <a:gd name="connsiteY6" fmla="*/ 60892 h 23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031" h="230462">
                <a:moveTo>
                  <a:pt x="68749" y="0"/>
                </a:moveTo>
                <a:lnTo>
                  <a:pt x="68749" y="60892"/>
                </a:lnTo>
                <a:lnTo>
                  <a:pt x="0" y="60892"/>
                </a:lnTo>
                <a:lnTo>
                  <a:pt x="0" y="230462"/>
                </a:lnTo>
                <a:lnTo>
                  <a:pt x="334031" y="230462"/>
                </a:lnTo>
                <a:lnTo>
                  <a:pt x="334031" y="60892"/>
                </a:lnTo>
                <a:lnTo>
                  <a:pt x="123440" y="6089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/>
          <a:lstStyle/>
          <a:p>
            <a:pPr algn="ctr"/>
            <a:r>
              <a:rPr lang="en-US" sz="1000" dirty="0" smtClean="0">
                <a:solidFill>
                  <a:schemeClr val="accent4"/>
                </a:solidFill>
              </a:rPr>
              <a:t>90%</a:t>
            </a:r>
            <a:endParaRPr lang="en-US" sz="1000" dirty="0">
              <a:solidFill>
                <a:schemeClr val="accent4"/>
              </a:solidFill>
            </a:endParaRPr>
          </a:p>
        </p:txBody>
      </p:sp>
      <p:sp>
        <p:nvSpPr>
          <p:cNvPr id="91" name="Freeform 90"/>
          <p:cNvSpPr/>
          <p:nvPr/>
        </p:nvSpPr>
        <p:spPr>
          <a:xfrm flipH="1">
            <a:off x="1837112" y="2244804"/>
            <a:ext cx="334031" cy="230462"/>
          </a:xfrm>
          <a:custGeom>
            <a:avLst/>
            <a:gdLst>
              <a:gd name="connsiteX0" fmla="*/ 68749 w 334031"/>
              <a:gd name="connsiteY0" fmla="*/ 0 h 230462"/>
              <a:gd name="connsiteX1" fmla="*/ 68749 w 334031"/>
              <a:gd name="connsiteY1" fmla="*/ 60892 h 230462"/>
              <a:gd name="connsiteX2" fmla="*/ 0 w 334031"/>
              <a:gd name="connsiteY2" fmla="*/ 60892 h 230462"/>
              <a:gd name="connsiteX3" fmla="*/ 0 w 334031"/>
              <a:gd name="connsiteY3" fmla="*/ 230462 h 230462"/>
              <a:gd name="connsiteX4" fmla="*/ 334031 w 334031"/>
              <a:gd name="connsiteY4" fmla="*/ 230462 h 230462"/>
              <a:gd name="connsiteX5" fmla="*/ 334031 w 334031"/>
              <a:gd name="connsiteY5" fmla="*/ 60892 h 230462"/>
              <a:gd name="connsiteX6" fmla="*/ 123440 w 334031"/>
              <a:gd name="connsiteY6" fmla="*/ 60892 h 23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031" h="230462">
                <a:moveTo>
                  <a:pt x="68749" y="0"/>
                </a:moveTo>
                <a:lnTo>
                  <a:pt x="68749" y="60892"/>
                </a:lnTo>
                <a:lnTo>
                  <a:pt x="0" y="60892"/>
                </a:lnTo>
                <a:lnTo>
                  <a:pt x="0" y="230462"/>
                </a:lnTo>
                <a:lnTo>
                  <a:pt x="334031" y="230462"/>
                </a:lnTo>
                <a:lnTo>
                  <a:pt x="334031" y="60892"/>
                </a:lnTo>
                <a:lnTo>
                  <a:pt x="123440" y="6089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/>
          <a:lstStyle/>
          <a:p>
            <a:pPr algn="ctr"/>
            <a:r>
              <a:rPr lang="en-US" sz="1000" smtClean="0">
                <a:solidFill>
                  <a:schemeClr val="accent4"/>
                </a:solidFill>
              </a:rPr>
              <a:t>60</a:t>
            </a:r>
            <a:r>
              <a:rPr lang="en-US" sz="1000" dirty="0" smtClean="0">
                <a:solidFill>
                  <a:schemeClr val="accent4"/>
                </a:solidFill>
              </a:rPr>
              <a:t>%</a:t>
            </a:r>
            <a:endParaRPr lang="en-US" sz="1000" dirty="0">
              <a:solidFill>
                <a:schemeClr val="accent4"/>
              </a:solidFill>
            </a:endParaRPr>
          </a:p>
        </p:txBody>
      </p:sp>
      <p:sp>
        <p:nvSpPr>
          <p:cNvPr id="92" name="Freeform 91"/>
          <p:cNvSpPr/>
          <p:nvPr/>
        </p:nvSpPr>
        <p:spPr>
          <a:xfrm flipH="1">
            <a:off x="2138501" y="2759554"/>
            <a:ext cx="334031" cy="230462"/>
          </a:xfrm>
          <a:custGeom>
            <a:avLst/>
            <a:gdLst>
              <a:gd name="connsiteX0" fmla="*/ 68749 w 334031"/>
              <a:gd name="connsiteY0" fmla="*/ 0 h 230462"/>
              <a:gd name="connsiteX1" fmla="*/ 68749 w 334031"/>
              <a:gd name="connsiteY1" fmla="*/ 60892 h 230462"/>
              <a:gd name="connsiteX2" fmla="*/ 0 w 334031"/>
              <a:gd name="connsiteY2" fmla="*/ 60892 h 230462"/>
              <a:gd name="connsiteX3" fmla="*/ 0 w 334031"/>
              <a:gd name="connsiteY3" fmla="*/ 230462 h 230462"/>
              <a:gd name="connsiteX4" fmla="*/ 334031 w 334031"/>
              <a:gd name="connsiteY4" fmla="*/ 230462 h 230462"/>
              <a:gd name="connsiteX5" fmla="*/ 334031 w 334031"/>
              <a:gd name="connsiteY5" fmla="*/ 60892 h 230462"/>
              <a:gd name="connsiteX6" fmla="*/ 123440 w 334031"/>
              <a:gd name="connsiteY6" fmla="*/ 60892 h 23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031" h="230462">
                <a:moveTo>
                  <a:pt x="68749" y="0"/>
                </a:moveTo>
                <a:lnTo>
                  <a:pt x="68749" y="60892"/>
                </a:lnTo>
                <a:lnTo>
                  <a:pt x="0" y="60892"/>
                </a:lnTo>
                <a:lnTo>
                  <a:pt x="0" y="230462"/>
                </a:lnTo>
                <a:lnTo>
                  <a:pt x="334031" y="230462"/>
                </a:lnTo>
                <a:lnTo>
                  <a:pt x="334031" y="60892"/>
                </a:lnTo>
                <a:lnTo>
                  <a:pt x="123440" y="6089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/>
          <a:lstStyle/>
          <a:p>
            <a:pPr algn="ctr"/>
            <a:r>
              <a:rPr lang="en-US" sz="1000" dirty="0" smtClean="0">
                <a:solidFill>
                  <a:schemeClr val="accent4"/>
                </a:solidFill>
              </a:rPr>
              <a:t>75%</a:t>
            </a:r>
            <a:endParaRPr lang="en-US" sz="10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1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69588280"/>
              </p:ext>
            </p:ext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2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798" r="26798"/>
          <a:stretch>
            <a:fillRect/>
          </a:stretch>
        </p:blipFill>
        <p:spPr/>
      </p:pic>
      <p:sp>
        <p:nvSpPr>
          <p:cNvPr id="60" name="Slide Number Placeholder 5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E92F51-9D7A-4895-B642-F19EBC2F540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6" name="Title 1"/>
          <p:cNvSpPr txBox="1">
            <a:spLocks/>
          </p:cNvSpPr>
          <p:nvPr/>
        </p:nvSpPr>
        <p:spPr>
          <a:xfrm>
            <a:off x="8044543" y="1659467"/>
            <a:ext cx="3847419" cy="939473"/>
          </a:xfrm>
          <a:prstGeom prst="rect">
            <a:avLst/>
          </a:prstGeom>
          <a:noFill/>
        </p:spPr>
        <p:txBody>
          <a:bodyPr lIns="0" tIns="0" rIns="0" bIns="0"/>
          <a:lstStyle>
            <a:lvl1pPr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000"/>
              </a:lnSpc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Lorem ipsum dolor sit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amet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,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consectetur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adipiscing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elit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Morbi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libero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sapien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, cursus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lorem at, convallis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hendrerit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tortor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Duis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vulputate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pellentesque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dui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ornare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Aliquam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dignissim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placerat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auctor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Source Sans Pro Light" panose="020B0403030403020204" pitchFamily="34" charset="-18"/>
            </a:endParaRPr>
          </a:p>
        </p:txBody>
      </p:sp>
      <p:sp>
        <p:nvSpPr>
          <p:cNvPr id="80" name="Content Placeholder 15"/>
          <p:cNvSpPr txBox="1">
            <a:spLocks/>
          </p:cNvSpPr>
          <p:nvPr/>
        </p:nvSpPr>
        <p:spPr>
          <a:xfrm>
            <a:off x="8044544" y="943429"/>
            <a:ext cx="3847419" cy="4197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3000" b="1" i="0" kern="1200" baseline="0" dirty="0" smtClean="0">
                <a:solidFill>
                  <a:srgbClr val="1A2530"/>
                </a:solidFill>
                <a:uFillTx/>
                <a:latin typeface="Source Sans Pro Semibold" panose="020B06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Title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811813" y="943429"/>
            <a:ext cx="3846286" cy="4281714"/>
          </a:xfrm>
          <a:prstGeom prst="rect">
            <a:avLst/>
          </a:prstGeom>
          <a:solidFill>
            <a:srgbClr val="FFFFFF">
              <a:alpha val="10196"/>
            </a:srgbClr>
          </a:solidFill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78" name="Content Placeholder 15"/>
          <p:cNvSpPr txBox="1">
            <a:spLocks/>
          </p:cNvSpPr>
          <p:nvPr/>
        </p:nvSpPr>
        <p:spPr>
          <a:xfrm>
            <a:off x="5052786" y="1154910"/>
            <a:ext cx="235131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6000" b="0" i="0" kern="1200" cap="all" baseline="0" dirty="0" smtClean="0">
                <a:solidFill>
                  <a:srgbClr val="1A2530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err="1" smtClean="0">
                <a:solidFill>
                  <a:schemeClr val="tx1"/>
                </a:solidFill>
              </a:rPr>
              <a:t>Kotio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9" name="Content Placeholder 15"/>
          <p:cNvSpPr txBox="1">
            <a:spLocks/>
          </p:cNvSpPr>
          <p:nvPr/>
        </p:nvSpPr>
        <p:spPr>
          <a:xfrm>
            <a:off x="5052786" y="2185282"/>
            <a:ext cx="2351313" cy="419704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>
            <a:lvl1pPr marL="0" indent="0" algn="ctr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err="1" smtClean="0"/>
              <a:t>Overwiev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580529" y="2502162"/>
            <a:ext cx="44969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" y="0"/>
            <a:ext cx="4773386" cy="6858000"/>
          </a:xfrm>
          <a:prstGeom prst="rect">
            <a:avLst/>
          </a:prstGeom>
          <a:solidFill>
            <a:srgbClr val="262626">
              <a:alpha val="10196"/>
            </a:srgbClr>
          </a:solidFill>
          <a:ln w="6350"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21920" tIns="60960" rIns="121920" bIns="60960" rtlCol="0" anchor="ctr">
            <a:noAutofit/>
          </a:bodyPr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3913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6381539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72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" t="12192" r="354" b="4034"/>
          <a:stretch/>
        </p:blipFill>
        <p:spPr/>
      </p:pic>
      <p:sp>
        <p:nvSpPr>
          <p:cNvPr id="24" name="Rectangle 23"/>
          <p:cNvSpPr/>
          <p:nvPr/>
        </p:nvSpPr>
        <p:spPr>
          <a:xfrm flipH="1">
            <a:off x="0" y="-8549"/>
            <a:ext cx="4813310" cy="686654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sz="300"/>
          </a:p>
        </p:txBody>
      </p:sp>
      <p:sp>
        <p:nvSpPr>
          <p:cNvPr id="25" name="Rectangle 24"/>
          <p:cNvSpPr/>
          <p:nvPr/>
        </p:nvSpPr>
        <p:spPr>
          <a:xfrm flipH="1">
            <a:off x="692334" y="598815"/>
            <a:ext cx="3639463" cy="83099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0" cap="all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ource Sans Pro Black" charset="0"/>
                <a:ea typeface="Source Sans Pro Black" charset="0"/>
                <a:cs typeface="Source Sans Pro Black" charset="0"/>
              </a:rPr>
              <a:t>We are the best</a:t>
            </a:r>
            <a:endParaRPr kumimoji="0" lang="lt-LT" sz="3600" b="1" u="none" strike="noStrike" kern="0" cap="all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Source Sans Pro Black" charset="0"/>
              <a:ea typeface="Source Sans Pro Black" charset="0"/>
              <a:cs typeface="Source Sans Pro Black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92333" y="1632266"/>
            <a:ext cx="3639463" cy="3209572"/>
          </a:xfrm>
          <a:prstGeom prst="rect">
            <a:avLst/>
          </a:prstGeom>
          <a:noFill/>
        </p:spPr>
        <p:txBody>
          <a:bodyPr lIns="0" tIns="0" rIns="0" bIns="0"/>
          <a:lstStyle>
            <a:lvl1pPr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Duis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vulputate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pellentesque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dui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ornare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Aliquam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dignissim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placerat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auctor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20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Lorem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ipsum dolor sit </a:t>
            </a:r>
            <a:r>
              <a:rPr lang="en-US" sz="20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amet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, </a:t>
            </a:r>
            <a:r>
              <a:rPr lang="en-US" sz="20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consectetur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20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adipiscing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20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elit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20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Morbi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libero </a:t>
            </a:r>
            <a:r>
              <a:rPr lang="en-US" sz="20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sapien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, cursus </a:t>
            </a:r>
            <a:r>
              <a:rPr lang="en-US" sz="20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lorem at, convallis </a:t>
            </a:r>
            <a:r>
              <a:rPr lang="en-US" sz="20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hendrerit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20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tortor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. </a:t>
            </a:r>
            <a:endParaRPr lang="en-US" sz="2000" dirty="0">
              <a:solidFill>
                <a:schemeClr val="bg1">
                  <a:lumMod val="95000"/>
                </a:schemeClr>
              </a:solidFill>
              <a:latin typeface="Source Sans Pro Light" panose="020B0403030403020204" pitchFamily="34" charset="-18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65794" y="326495"/>
            <a:ext cx="5258752" cy="5886943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730433" y="1503563"/>
            <a:ext cx="72778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7566223" y="1984881"/>
            <a:ext cx="2876544" cy="2876544"/>
          </a:xfrm>
          <a:prstGeom prst="ellipse">
            <a:avLst/>
          </a:prstGeom>
          <a:noFill/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521610" y="1940268"/>
            <a:ext cx="2965768" cy="2965768"/>
          </a:xfrm>
          <a:prstGeom prst="ellipse">
            <a:avLst/>
          </a:prstGeom>
          <a:noFill/>
          <a:ln w="3175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396887" y="2379990"/>
            <a:ext cx="666045" cy="66604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339912" y="3203019"/>
            <a:ext cx="384884" cy="3848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944038" y="2116156"/>
            <a:ext cx="297701" cy="29770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9781393" y="4242129"/>
            <a:ext cx="474373" cy="4743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0169141" y="4011741"/>
            <a:ext cx="278538" cy="27853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9632542" y="2064962"/>
            <a:ext cx="297701" cy="29770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9958065" y="2297680"/>
            <a:ext cx="164620" cy="1646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8159429" y="4589036"/>
            <a:ext cx="164620" cy="1646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8357684" y="4512788"/>
            <a:ext cx="658099" cy="65809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3"/>
          <p:cNvSpPr>
            <a:spLocks noEditPoints="1"/>
          </p:cNvSpPr>
          <p:nvPr/>
        </p:nvSpPr>
        <p:spPr bwMode="auto">
          <a:xfrm>
            <a:off x="3988167" y="5269688"/>
            <a:ext cx="687257" cy="776288"/>
          </a:xfrm>
          <a:custGeom>
            <a:avLst/>
            <a:gdLst>
              <a:gd name="T0" fmla="*/ 435 w 1487"/>
              <a:gd name="T1" fmla="*/ 1680 h 1680"/>
              <a:gd name="T2" fmla="*/ 346 w 1487"/>
              <a:gd name="T3" fmla="*/ 1283 h 1680"/>
              <a:gd name="T4" fmla="*/ 627 w 1487"/>
              <a:gd name="T5" fmla="*/ 1194 h 1680"/>
              <a:gd name="T6" fmla="*/ 654 w 1487"/>
              <a:gd name="T7" fmla="*/ 1074 h 1680"/>
              <a:gd name="T8" fmla="*/ 299 w 1487"/>
              <a:gd name="T9" fmla="*/ 672 h 1680"/>
              <a:gd name="T10" fmla="*/ 66 w 1487"/>
              <a:gd name="T11" fmla="*/ 441 h 1680"/>
              <a:gd name="T12" fmla="*/ 252 w 1487"/>
              <a:gd name="T13" fmla="*/ 0 h 1680"/>
              <a:gd name="T14" fmla="*/ 979 w 1487"/>
              <a:gd name="T15" fmla="*/ 14 h 1680"/>
              <a:gd name="T16" fmla="*/ 252 w 1487"/>
              <a:gd name="T17" fmla="*/ 28 h 1680"/>
              <a:gd name="T18" fmla="*/ 90 w 1487"/>
              <a:gd name="T19" fmla="*/ 426 h 1680"/>
              <a:gd name="T20" fmla="*/ 327 w 1487"/>
              <a:gd name="T21" fmla="*/ 668 h 1680"/>
              <a:gd name="T22" fmla="*/ 682 w 1487"/>
              <a:gd name="T23" fmla="*/ 1074 h 1680"/>
              <a:gd name="T24" fmla="*/ 627 w 1487"/>
              <a:gd name="T25" fmla="*/ 1222 h 1680"/>
              <a:gd name="T26" fmla="*/ 374 w 1487"/>
              <a:gd name="T27" fmla="*/ 1283 h 1680"/>
              <a:gd name="T28" fmla="*/ 435 w 1487"/>
              <a:gd name="T29" fmla="*/ 1652 h 1680"/>
              <a:gd name="T30" fmla="*/ 1113 w 1487"/>
              <a:gd name="T31" fmla="*/ 1591 h 1680"/>
              <a:gd name="T32" fmla="*/ 1051 w 1487"/>
              <a:gd name="T33" fmla="*/ 1222 h 1680"/>
              <a:gd name="T34" fmla="*/ 804 w 1487"/>
              <a:gd name="T35" fmla="*/ 1167 h 1680"/>
              <a:gd name="T36" fmla="*/ 845 w 1487"/>
              <a:gd name="T37" fmla="*/ 1024 h 1680"/>
              <a:gd name="T38" fmla="*/ 1005 w 1487"/>
              <a:gd name="T39" fmla="*/ 963 h 1680"/>
              <a:gd name="T40" fmla="*/ 851 w 1487"/>
              <a:gd name="T41" fmla="*/ 1051 h 1680"/>
              <a:gd name="T42" fmla="*/ 832 w 1487"/>
              <a:gd name="T43" fmla="*/ 1167 h 1680"/>
              <a:gd name="T44" fmla="*/ 1051 w 1487"/>
              <a:gd name="T45" fmla="*/ 1194 h 1680"/>
              <a:gd name="T46" fmla="*/ 1141 w 1487"/>
              <a:gd name="T47" fmla="*/ 1591 h 1680"/>
              <a:gd name="T48" fmla="*/ 1109 w 1487"/>
              <a:gd name="T49" fmla="*/ 864 h 1680"/>
              <a:gd name="T50" fmla="*/ 1097 w 1487"/>
              <a:gd name="T51" fmla="*/ 842 h 1680"/>
              <a:gd name="T52" fmla="*/ 1140 w 1487"/>
              <a:gd name="T53" fmla="*/ 793 h 1680"/>
              <a:gd name="T54" fmla="*/ 1121 w 1487"/>
              <a:gd name="T55" fmla="*/ 857 h 1680"/>
              <a:gd name="T56" fmla="*/ 1160 w 1487"/>
              <a:gd name="T57" fmla="*/ 754 h 1680"/>
              <a:gd name="T58" fmla="*/ 1146 w 1487"/>
              <a:gd name="T59" fmla="*/ 736 h 1680"/>
              <a:gd name="T60" fmla="*/ 1192 w 1487"/>
              <a:gd name="T61" fmla="*/ 618 h 1680"/>
              <a:gd name="T62" fmla="*/ 1442 w 1487"/>
              <a:gd name="T63" fmla="*/ 197 h 1680"/>
              <a:gd name="T64" fmla="*/ 1235 w 1487"/>
              <a:gd name="T65" fmla="*/ 28 h 1680"/>
              <a:gd name="T66" fmla="*/ 1235 w 1487"/>
              <a:gd name="T67" fmla="*/ 0 h 1680"/>
              <a:gd name="T68" fmla="*/ 1469 w 1487"/>
              <a:gd name="T69" fmla="*/ 190 h 1680"/>
              <a:gd name="T70" fmla="*/ 1207 w 1487"/>
              <a:gd name="T71" fmla="*/ 642 h 1680"/>
              <a:gd name="T72" fmla="*/ 1173 w 1487"/>
              <a:gd name="T73" fmla="*/ 744 h 1680"/>
              <a:gd name="T74" fmla="*/ 285 w 1487"/>
              <a:gd name="T75" fmla="*/ 450 h 1680"/>
              <a:gd name="T76" fmla="*/ 163 w 1487"/>
              <a:gd name="T77" fmla="*/ 227 h 1680"/>
              <a:gd name="T78" fmla="*/ 252 w 1487"/>
              <a:gd name="T79" fmla="*/ 150 h 1680"/>
              <a:gd name="T80" fmla="*/ 323 w 1487"/>
              <a:gd name="T81" fmla="*/ 412 h 1680"/>
              <a:gd name="T82" fmla="*/ 285 w 1487"/>
              <a:gd name="T83" fmla="*/ 450 h 1680"/>
              <a:gd name="T84" fmla="*/ 278 w 1487"/>
              <a:gd name="T85" fmla="*/ 419 h 1680"/>
              <a:gd name="T86" fmla="*/ 295 w 1487"/>
              <a:gd name="T87" fmla="*/ 412 h 1680"/>
              <a:gd name="T88" fmla="*/ 252 w 1487"/>
              <a:gd name="T89" fmla="*/ 178 h 1680"/>
              <a:gd name="T90" fmla="*/ 1202 w 1487"/>
              <a:gd name="T91" fmla="*/ 449 h 1680"/>
              <a:gd name="T92" fmla="*/ 1164 w 1487"/>
              <a:gd name="T93" fmla="*/ 411 h 1680"/>
              <a:gd name="T94" fmla="*/ 1235 w 1487"/>
              <a:gd name="T95" fmla="*/ 150 h 1680"/>
              <a:gd name="T96" fmla="*/ 1228 w 1487"/>
              <a:gd name="T97" fmla="*/ 439 h 1680"/>
              <a:gd name="T98" fmla="*/ 1192 w 1487"/>
              <a:gd name="T99" fmla="*/ 178 h 1680"/>
              <a:gd name="T100" fmla="*/ 1198 w 1487"/>
              <a:gd name="T101" fmla="*/ 420 h 1680"/>
              <a:gd name="T102" fmla="*/ 1296 w 1487"/>
              <a:gd name="T103" fmla="*/ 234 h 1680"/>
              <a:gd name="T104" fmla="*/ 1192 w 1487"/>
              <a:gd name="T105" fmla="*/ 178 h 1680"/>
              <a:gd name="T106" fmla="*/ 1055 w 1487"/>
              <a:gd name="T107" fmla="*/ 28 h 1680"/>
              <a:gd name="T108" fmla="*/ 1055 w 1487"/>
              <a:gd name="T109" fmla="*/ 0 h 1680"/>
              <a:gd name="T110" fmla="*/ 1179 w 1487"/>
              <a:gd name="T111" fmla="*/ 14 h 1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487" h="1680">
                <a:moveTo>
                  <a:pt x="1051" y="1680"/>
                </a:moveTo>
                <a:cubicBezTo>
                  <a:pt x="435" y="1680"/>
                  <a:pt x="435" y="1680"/>
                  <a:pt x="435" y="1680"/>
                </a:cubicBezTo>
                <a:cubicBezTo>
                  <a:pt x="386" y="1680"/>
                  <a:pt x="346" y="1640"/>
                  <a:pt x="346" y="1591"/>
                </a:cubicBezTo>
                <a:cubicBezTo>
                  <a:pt x="346" y="1283"/>
                  <a:pt x="346" y="1283"/>
                  <a:pt x="346" y="1283"/>
                </a:cubicBezTo>
                <a:cubicBezTo>
                  <a:pt x="346" y="1234"/>
                  <a:pt x="386" y="1194"/>
                  <a:pt x="435" y="1194"/>
                </a:cubicBezTo>
                <a:cubicBezTo>
                  <a:pt x="627" y="1194"/>
                  <a:pt x="627" y="1194"/>
                  <a:pt x="627" y="1194"/>
                </a:cubicBezTo>
                <a:cubicBezTo>
                  <a:pt x="642" y="1194"/>
                  <a:pt x="654" y="1182"/>
                  <a:pt x="654" y="1167"/>
                </a:cubicBezTo>
                <a:cubicBezTo>
                  <a:pt x="654" y="1074"/>
                  <a:pt x="654" y="1074"/>
                  <a:pt x="654" y="1074"/>
                </a:cubicBezTo>
                <a:cubicBezTo>
                  <a:pt x="654" y="1063"/>
                  <a:pt x="647" y="1053"/>
                  <a:pt x="635" y="1051"/>
                </a:cubicBezTo>
                <a:cubicBezTo>
                  <a:pt x="457" y="1006"/>
                  <a:pt x="322" y="854"/>
                  <a:pt x="299" y="672"/>
                </a:cubicBezTo>
                <a:cubicBezTo>
                  <a:pt x="298" y="660"/>
                  <a:pt x="291" y="649"/>
                  <a:pt x="280" y="643"/>
                </a:cubicBezTo>
                <a:cubicBezTo>
                  <a:pt x="184" y="582"/>
                  <a:pt x="111" y="514"/>
                  <a:pt x="66" y="441"/>
                </a:cubicBezTo>
                <a:cubicBezTo>
                  <a:pt x="0" y="336"/>
                  <a:pt x="4" y="247"/>
                  <a:pt x="18" y="190"/>
                </a:cubicBezTo>
                <a:cubicBezTo>
                  <a:pt x="47" y="78"/>
                  <a:pt x="143" y="0"/>
                  <a:pt x="252" y="0"/>
                </a:cubicBezTo>
                <a:cubicBezTo>
                  <a:pt x="965" y="0"/>
                  <a:pt x="965" y="0"/>
                  <a:pt x="965" y="0"/>
                </a:cubicBezTo>
                <a:cubicBezTo>
                  <a:pt x="973" y="0"/>
                  <a:pt x="979" y="6"/>
                  <a:pt x="979" y="14"/>
                </a:cubicBezTo>
                <a:cubicBezTo>
                  <a:pt x="979" y="22"/>
                  <a:pt x="973" y="28"/>
                  <a:pt x="965" y="28"/>
                </a:cubicBezTo>
                <a:cubicBezTo>
                  <a:pt x="252" y="28"/>
                  <a:pt x="252" y="28"/>
                  <a:pt x="252" y="28"/>
                </a:cubicBezTo>
                <a:cubicBezTo>
                  <a:pt x="156" y="28"/>
                  <a:pt x="71" y="98"/>
                  <a:pt x="45" y="197"/>
                </a:cubicBezTo>
                <a:cubicBezTo>
                  <a:pt x="32" y="248"/>
                  <a:pt x="29" y="330"/>
                  <a:pt x="90" y="426"/>
                </a:cubicBezTo>
                <a:cubicBezTo>
                  <a:pt x="133" y="495"/>
                  <a:pt x="202" y="560"/>
                  <a:pt x="295" y="619"/>
                </a:cubicBezTo>
                <a:cubicBezTo>
                  <a:pt x="313" y="630"/>
                  <a:pt x="324" y="648"/>
                  <a:pt x="327" y="668"/>
                </a:cubicBezTo>
                <a:cubicBezTo>
                  <a:pt x="348" y="839"/>
                  <a:pt x="475" y="982"/>
                  <a:pt x="642" y="1023"/>
                </a:cubicBezTo>
                <a:cubicBezTo>
                  <a:pt x="666" y="1029"/>
                  <a:pt x="682" y="1050"/>
                  <a:pt x="682" y="1074"/>
                </a:cubicBezTo>
                <a:cubicBezTo>
                  <a:pt x="682" y="1167"/>
                  <a:pt x="682" y="1167"/>
                  <a:pt x="682" y="1167"/>
                </a:cubicBezTo>
                <a:cubicBezTo>
                  <a:pt x="682" y="1197"/>
                  <a:pt x="658" y="1222"/>
                  <a:pt x="627" y="1222"/>
                </a:cubicBezTo>
                <a:cubicBezTo>
                  <a:pt x="435" y="1222"/>
                  <a:pt x="435" y="1222"/>
                  <a:pt x="435" y="1222"/>
                </a:cubicBezTo>
                <a:cubicBezTo>
                  <a:pt x="402" y="1222"/>
                  <a:pt x="374" y="1249"/>
                  <a:pt x="374" y="1283"/>
                </a:cubicBezTo>
                <a:cubicBezTo>
                  <a:pt x="374" y="1591"/>
                  <a:pt x="374" y="1591"/>
                  <a:pt x="374" y="1591"/>
                </a:cubicBezTo>
                <a:cubicBezTo>
                  <a:pt x="374" y="1625"/>
                  <a:pt x="402" y="1652"/>
                  <a:pt x="435" y="1652"/>
                </a:cubicBezTo>
                <a:cubicBezTo>
                  <a:pt x="1051" y="1652"/>
                  <a:pt x="1051" y="1652"/>
                  <a:pt x="1051" y="1652"/>
                </a:cubicBezTo>
                <a:cubicBezTo>
                  <a:pt x="1085" y="1652"/>
                  <a:pt x="1113" y="1625"/>
                  <a:pt x="1113" y="1591"/>
                </a:cubicBezTo>
                <a:cubicBezTo>
                  <a:pt x="1113" y="1283"/>
                  <a:pt x="1113" y="1283"/>
                  <a:pt x="1113" y="1283"/>
                </a:cubicBezTo>
                <a:cubicBezTo>
                  <a:pt x="1113" y="1249"/>
                  <a:pt x="1085" y="1222"/>
                  <a:pt x="1051" y="1222"/>
                </a:cubicBezTo>
                <a:cubicBezTo>
                  <a:pt x="860" y="1222"/>
                  <a:pt x="860" y="1222"/>
                  <a:pt x="860" y="1222"/>
                </a:cubicBezTo>
                <a:cubicBezTo>
                  <a:pt x="829" y="1222"/>
                  <a:pt x="804" y="1197"/>
                  <a:pt x="804" y="1167"/>
                </a:cubicBezTo>
                <a:cubicBezTo>
                  <a:pt x="804" y="1075"/>
                  <a:pt x="804" y="1075"/>
                  <a:pt x="804" y="1075"/>
                </a:cubicBezTo>
                <a:cubicBezTo>
                  <a:pt x="804" y="1050"/>
                  <a:pt x="821" y="1029"/>
                  <a:pt x="845" y="1024"/>
                </a:cubicBezTo>
                <a:cubicBezTo>
                  <a:pt x="895" y="1011"/>
                  <a:pt x="942" y="990"/>
                  <a:pt x="985" y="960"/>
                </a:cubicBezTo>
                <a:cubicBezTo>
                  <a:pt x="991" y="955"/>
                  <a:pt x="1000" y="957"/>
                  <a:pt x="1005" y="963"/>
                </a:cubicBezTo>
                <a:cubicBezTo>
                  <a:pt x="1009" y="969"/>
                  <a:pt x="1007" y="978"/>
                  <a:pt x="1001" y="982"/>
                </a:cubicBezTo>
                <a:cubicBezTo>
                  <a:pt x="956" y="1014"/>
                  <a:pt x="905" y="1037"/>
                  <a:pt x="851" y="1051"/>
                </a:cubicBezTo>
                <a:cubicBezTo>
                  <a:pt x="840" y="1054"/>
                  <a:pt x="832" y="1063"/>
                  <a:pt x="832" y="1075"/>
                </a:cubicBezTo>
                <a:cubicBezTo>
                  <a:pt x="832" y="1167"/>
                  <a:pt x="832" y="1167"/>
                  <a:pt x="832" y="1167"/>
                </a:cubicBezTo>
                <a:cubicBezTo>
                  <a:pt x="832" y="1182"/>
                  <a:pt x="845" y="1194"/>
                  <a:pt x="860" y="1194"/>
                </a:cubicBezTo>
                <a:cubicBezTo>
                  <a:pt x="1051" y="1194"/>
                  <a:pt x="1051" y="1194"/>
                  <a:pt x="1051" y="1194"/>
                </a:cubicBezTo>
                <a:cubicBezTo>
                  <a:pt x="1101" y="1194"/>
                  <a:pt x="1141" y="1234"/>
                  <a:pt x="1141" y="1283"/>
                </a:cubicBezTo>
                <a:cubicBezTo>
                  <a:pt x="1141" y="1591"/>
                  <a:pt x="1141" y="1591"/>
                  <a:pt x="1141" y="1591"/>
                </a:cubicBezTo>
                <a:cubicBezTo>
                  <a:pt x="1141" y="1640"/>
                  <a:pt x="1101" y="1680"/>
                  <a:pt x="1051" y="1680"/>
                </a:cubicBezTo>
                <a:close/>
                <a:moveTo>
                  <a:pt x="1109" y="864"/>
                </a:moveTo>
                <a:cubicBezTo>
                  <a:pt x="1107" y="864"/>
                  <a:pt x="1104" y="863"/>
                  <a:pt x="1102" y="862"/>
                </a:cubicBezTo>
                <a:cubicBezTo>
                  <a:pt x="1095" y="858"/>
                  <a:pt x="1093" y="849"/>
                  <a:pt x="1097" y="842"/>
                </a:cubicBezTo>
                <a:cubicBezTo>
                  <a:pt x="1106" y="828"/>
                  <a:pt x="1115" y="814"/>
                  <a:pt x="1122" y="799"/>
                </a:cubicBezTo>
                <a:cubicBezTo>
                  <a:pt x="1125" y="792"/>
                  <a:pt x="1134" y="789"/>
                  <a:pt x="1140" y="793"/>
                </a:cubicBezTo>
                <a:cubicBezTo>
                  <a:pt x="1147" y="796"/>
                  <a:pt x="1150" y="804"/>
                  <a:pt x="1147" y="811"/>
                </a:cubicBezTo>
                <a:cubicBezTo>
                  <a:pt x="1139" y="827"/>
                  <a:pt x="1130" y="843"/>
                  <a:pt x="1121" y="857"/>
                </a:cubicBezTo>
                <a:cubicBezTo>
                  <a:pt x="1118" y="862"/>
                  <a:pt x="1114" y="864"/>
                  <a:pt x="1109" y="864"/>
                </a:cubicBezTo>
                <a:close/>
                <a:moveTo>
                  <a:pt x="1160" y="754"/>
                </a:moveTo>
                <a:cubicBezTo>
                  <a:pt x="1159" y="754"/>
                  <a:pt x="1157" y="754"/>
                  <a:pt x="1156" y="753"/>
                </a:cubicBezTo>
                <a:cubicBezTo>
                  <a:pt x="1148" y="751"/>
                  <a:pt x="1144" y="743"/>
                  <a:pt x="1146" y="736"/>
                </a:cubicBezTo>
                <a:cubicBezTo>
                  <a:pt x="1153" y="714"/>
                  <a:pt x="1158" y="691"/>
                  <a:pt x="1161" y="668"/>
                </a:cubicBezTo>
                <a:cubicBezTo>
                  <a:pt x="1163" y="647"/>
                  <a:pt x="1175" y="629"/>
                  <a:pt x="1192" y="618"/>
                </a:cubicBezTo>
                <a:cubicBezTo>
                  <a:pt x="1285" y="560"/>
                  <a:pt x="1354" y="495"/>
                  <a:pt x="1397" y="426"/>
                </a:cubicBezTo>
                <a:cubicBezTo>
                  <a:pt x="1458" y="330"/>
                  <a:pt x="1455" y="248"/>
                  <a:pt x="1442" y="197"/>
                </a:cubicBezTo>
                <a:cubicBezTo>
                  <a:pt x="1421" y="118"/>
                  <a:pt x="1362" y="55"/>
                  <a:pt x="1287" y="35"/>
                </a:cubicBezTo>
                <a:cubicBezTo>
                  <a:pt x="1270" y="30"/>
                  <a:pt x="1252" y="28"/>
                  <a:pt x="1235" y="28"/>
                </a:cubicBezTo>
                <a:cubicBezTo>
                  <a:pt x="1227" y="28"/>
                  <a:pt x="1221" y="22"/>
                  <a:pt x="1221" y="14"/>
                </a:cubicBezTo>
                <a:cubicBezTo>
                  <a:pt x="1221" y="6"/>
                  <a:pt x="1227" y="0"/>
                  <a:pt x="1235" y="0"/>
                </a:cubicBezTo>
                <a:cubicBezTo>
                  <a:pt x="1255" y="0"/>
                  <a:pt x="1275" y="3"/>
                  <a:pt x="1294" y="8"/>
                </a:cubicBezTo>
                <a:cubicBezTo>
                  <a:pt x="1379" y="31"/>
                  <a:pt x="1446" y="101"/>
                  <a:pt x="1469" y="190"/>
                </a:cubicBezTo>
                <a:cubicBezTo>
                  <a:pt x="1483" y="247"/>
                  <a:pt x="1487" y="336"/>
                  <a:pt x="1421" y="441"/>
                </a:cubicBezTo>
                <a:cubicBezTo>
                  <a:pt x="1375" y="514"/>
                  <a:pt x="1303" y="581"/>
                  <a:pt x="1207" y="642"/>
                </a:cubicBezTo>
                <a:cubicBezTo>
                  <a:pt x="1197" y="649"/>
                  <a:pt x="1190" y="659"/>
                  <a:pt x="1188" y="671"/>
                </a:cubicBezTo>
                <a:cubicBezTo>
                  <a:pt x="1185" y="696"/>
                  <a:pt x="1180" y="720"/>
                  <a:pt x="1173" y="744"/>
                </a:cubicBezTo>
                <a:cubicBezTo>
                  <a:pt x="1171" y="750"/>
                  <a:pt x="1166" y="754"/>
                  <a:pt x="1160" y="754"/>
                </a:cubicBezTo>
                <a:close/>
                <a:moveTo>
                  <a:pt x="285" y="450"/>
                </a:moveTo>
                <a:cubicBezTo>
                  <a:pt x="276" y="450"/>
                  <a:pt x="267" y="446"/>
                  <a:pt x="259" y="439"/>
                </a:cubicBezTo>
                <a:cubicBezTo>
                  <a:pt x="182" y="368"/>
                  <a:pt x="147" y="291"/>
                  <a:pt x="163" y="227"/>
                </a:cubicBezTo>
                <a:cubicBezTo>
                  <a:pt x="163" y="227"/>
                  <a:pt x="163" y="227"/>
                  <a:pt x="163" y="227"/>
                </a:cubicBezTo>
                <a:cubicBezTo>
                  <a:pt x="176" y="177"/>
                  <a:pt x="218" y="150"/>
                  <a:pt x="252" y="150"/>
                </a:cubicBezTo>
                <a:cubicBezTo>
                  <a:pt x="323" y="150"/>
                  <a:pt x="323" y="150"/>
                  <a:pt x="323" y="150"/>
                </a:cubicBezTo>
                <a:cubicBezTo>
                  <a:pt x="323" y="412"/>
                  <a:pt x="323" y="412"/>
                  <a:pt x="323" y="412"/>
                </a:cubicBezTo>
                <a:cubicBezTo>
                  <a:pt x="323" y="427"/>
                  <a:pt x="315" y="440"/>
                  <a:pt x="301" y="446"/>
                </a:cubicBezTo>
                <a:cubicBezTo>
                  <a:pt x="296" y="449"/>
                  <a:pt x="290" y="450"/>
                  <a:pt x="285" y="450"/>
                </a:cubicBezTo>
                <a:close/>
                <a:moveTo>
                  <a:pt x="191" y="234"/>
                </a:moveTo>
                <a:cubicBezTo>
                  <a:pt x="177" y="287"/>
                  <a:pt x="209" y="355"/>
                  <a:pt x="278" y="419"/>
                </a:cubicBezTo>
                <a:cubicBezTo>
                  <a:pt x="283" y="423"/>
                  <a:pt x="288" y="421"/>
                  <a:pt x="289" y="421"/>
                </a:cubicBezTo>
                <a:cubicBezTo>
                  <a:pt x="291" y="420"/>
                  <a:pt x="295" y="417"/>
                  <a:pt x="295" y="412"/>
                </a:cubicBezTo>
                <a:cubicBezTo>
                  <a:pt x="295" y="178"/>
                  <a:pt x="295" y="178"/>
                  <a:pt x="295" y="178"/>
                </a:cubicBezTo>
                <a:cubicBezTo>
                  <a:pt x="252" y="178"/>
                  <a:pt x="252" y="178"/>
                  <a:pt x="252" y="178"/>
                </a:cubicBezTo>
                <a:cubicBezTo>
                  <a:pt x="229" y="178"/>
                  <a:pt x="200" y="197"/>
                  <a:pt x="191" y="234"/>
                </a:cubicBezTo>
                <a:close/>
                <a:moveTo>
                  <a:pt x="1202" y="449"/>
                </a:moveTo>
                <a:cubicBezTo>
                  <a:pt x="1197" y="449"/>
                  <a:pt x="1192" y="448"/>
                  <a:pt x="1187" y="446"/>
                </a:cubicBezTo>
                <a:cubicBezTo>
                  <a:pt x="1173" y="440"/>
                  <a:pt x="1164" y="427"/>
                  <a:pt x="1164" y="411"/>
                </a:cubicBezTo>
                <a:cubicBezTo>
                  <a:pt x="1164" y="150"/>
                  <a:pt x="1164" y="150"/>
                  <a:pt x="1164" y="150"/>
                </a:cubicBezTo>
                <a:cubicBezTo>
                  <a:pt x="1235" y="150"/>
                  <a:pt x="1235" y="150"/>
                  <a:pt x="1235" y="150"/>
                </a:cubicBezTo>
                <a:cubicBezTo>
                  <a:pt x="1269" y="150"/>
                  <a:pt x="1310" y="177"/>
                  <a:pt x="1323" y="227"/>
                </a:cubicBezTo>
                <a:cubicBezTo>
                  <a:pt x="1339" y="291"/>
                  <a:pt x="1305" y="368"/>
                  <a:pt x="1228" y="439"/>
                </a:cubicBezTo>
                <a:cubicBezTo>
                  <a:pt x="1221" y="446"/>
                  <a:pt x="1211" y="449"/>
                  <a:pt x="1202" y="449"/>
                </a:cubicBezTo>
                <a:close/>
                <a:moveTo>
                  <a:pt x="1192" y="178"/>
                </a:moveTo>
                <a:cubicBezTo>
                  <a:pt x="1192" y="411"/>
                  <a:pt x="1192" y="411"/>
                  <a:pt x="1192" y="411"/>
                </a:cubicBezTo>
                <a:cubicBezTo>
                  <a:pt x="1192" y="417"/>
                  <a:pt x="1196" y="420"/>
                  <a:pt x="1198" y="420"/>
                </a:cubicBezTo>
                <a:cubicBezTo>
                  <a:pt x="1199" y="421"/>
                  <a:pt x="1204" y="423"/>
                  <a:pt x="1209" y="418"/>
                </a:cubicBezTo>
                <a:cubicBezTo>
                  <a:pt x="1278" y="354"/>
                  <a:pt x="1310" y="287"/>
                  <a:pt x="1296" y="234"/>
                </a:cubicBezTo>
                <a:cubicBezTo>
                  <a:pt x="1287" y="197"/>
                  <a:pt x="1258" y="178"/>
                  <a:pt x="1235" y="178"/>
                </a:cubicBezTo>
                <a:lnTo>
                  <a:pt x="1192" y="178"/>
                </a:lnTo>
                <a:close/>
                <a:moveTo>
                  <a:pt x="1165" y="28"/>
                </a:moveTo>
                <a:cubicBezTo>
                  <a:pt x="1055" y="28"/>
                  <a:pt x="1055" y="28"/>
                  <a:pt x="1055" y="28"/>
                </a:cubicBezTo>
                <a:cubicBezTo>
                  <a:pt x="1047" y="28"/>
                  <a:pt x="1041" y="22"/>
                  <a:pt x="1041" y="14"/>
                </a:cubicBezTo>
                <a:cubicBezTo>
                  <a:pt x="1041" y="6"/>
                  <a:pt x="1047" y="0"/>
                  <a:pt x="1055" y="0"/>
                </a:cubicBezTo>
                <a:cubicBezTo>
                  <a:pt x="1165" y="0"/>
                  <a:pt x="1165" y="0"/>
                  <a:pt x="1165" y="0"/>
                </a:cubicBezTo>
                <a:cubicBezTo>
                  <a:pt x="1173" y="0"/>
                  <a:pt x="1179" y="6"/>
                  <a:pt x="1179" y="14"/>
                </a:cubicBezTo>
                <a:cubicBezTo>
                  <a:pt x="1179" y="22"/>
                  <a:pt x="1173" y="28"/>
                  <a:pt x="1165" y="28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Rectangle 43"/>
          <p:cNvSpPr/>
          <p:nvPr/>
        </p:nvSpPr>
        <p:spPr>
          <a:xfrm flipH="1">
            <a:off x="7183351" y="978221"/>
            <a:ext cx="3639463" cy="411022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9900" b="1" u="none" strike="noStrike" kern="0" cap="all" spc="0" normalizeH="0" baseline="0" noProof="0" dirty="0" smtClean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/>
                <a:uLnTx/>
                <a:uFillTx/>
                <a:latin typeface="Source Sans Pro Black" charset="0"/>
                <a:ea typeface="Source Sans Pro Black" charset="0"/>
                <a:cs typeface="Source Sans Pro Black" charset="0"/>
              </a:rPr>
              <a:t>1</a:t>
            </a:r>
            <a:endParaRPr kumimoji="0" lang="lt-LT" sz="19900" b="1" u="none" strike="noStrike" kern="0" cap="all" spc="0" normalizeH="0" baseline="0" noProof="0" dirty="0" smtClean="0">
              <a:ln>
                <a:noFill/>
              </a:ln>
              <a:solidFill>
                <a:schemeClr val="bg1">
                  <a:alpha val="50000"/>
                </a:schemeClr>
              </a:solidFill>
              <a:effectLst/>
              <a:uLnTx/>
              <a:uFillTx/>
              <a:latin typeface="Source Sans Pro Black" charset="0"/>
              <a:ea typeface="Source Sans Pro Black" charset="0"/>
              <a:cs typeface="Source Sans Pro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81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6081132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9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b="7813"/>
          <a:stretch>
            <a:fillRect/>
          </a:stretch>
        </p:blipFill>
        <p:spPr>
          <a:xfrm>
            <a:off x="0" y="-8549"/>
            <a:ext cx="12192000" cy="6866548"/>
          </a:xfrm>
        </p:spPr>
      </p:pic>
      <p:sp>
        <p:nvSpPr>
          <p:cNvPr id="2" name="Rectangle 1"/>
          <p:cNvSpPr/>
          <p:nvPr/>
        </p:nvSpPr>
        <p:spPr>
          <a:xfrm>
            <a:off x="0" y="-8548"/>
            <a:ext cx="12192000" cy="6866548"/>
          </a:xfrm>
          <a:prstGeom prst="rect">
            <a:avLst/>
          </a:prstGeom>
          <a:solidFill>
            <a:srgbClr val="262626">
              <a:alpha val="20000"/>
            </a:srgbClr>
          </a:solidFill>
          <a:ln w="6350"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21920" tIns="60960" rIns="121920" bIns="60960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33" name="Rectangle 32"/>
          <p:cNvSpPr/>
          <p:nvPr/>
        </p:nvSpPr>
        <p:spPr>
          <a:xfrm>
            <a:off x="1979388" y="2964296"/>
            <a:ext cx="2605737" cy="3134734"/>
          </a:xfrm>
          <a:prstGeom prst="rect">
            <a:avLst/>
          </a:prstGeom>
          <a:solidFill>
            <a:srgbClr val="262626">
              <a:alpha val="50196"/>
            </a:srgbClr>
          </a:solidFill>
          <a:ln w="381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sp>
        <p:nvSpPr>
          <p:cNvPr id="63" name="Freeform 62"/>
          <p:cNvSpPr/>
          <p:nvPr/>
        </p:nvSpPr>
        <p:spPr>
          <a:xfrm rot="10800000">
            <a:off x="1979388" y="2037449"/>
            <a:ext cx="2605737" cy="1071116"/>
          </a:xfrm>
          <a:custGeom>
            <a:avLst/>
            <a:gdLst>
              <a:gd name="connsiteX0" fmla="*/ 2605737 w 2605737"/>
              <a:gd name="connsiteY0" fmla="*/ 1071116 h 1071116"/>
              <a:gd name="connsiteX1" fmla="*/ 0 w 2605737"/>
              <a:gd name="connsiteY1" fmla="*/ 1071116 h 1071116"/>
              <a:gd name="connsiteX2" fmla="*/ 0 w 2605737"/>
              <a:gd name="connsiteY2" fmla="*/ 144270 h 1071116"/>
              <a:gd name="connsiteX3" fmla="*/ 1181901 w 2605737"/>
              <a:gd name="connsiteY3" fmla="*/ 144270 h 1071116"/>
              <a:gd name="connsiteX4" fmla="*/ 1302869 w 2605737"/>
              <a:gd name="connsiteY4" fmla="*/ 0 h 1071116"/>
              <a:gd name="connsiteX5" fmla="*/ 1423837 w 2605737"/>
              <a:gd name="connsiteY5" fmla="*/ 144270 h 1071116"/>
              <a:gd name="connsiteX6" fmla="*/ 2605737 w 2605737"/>
              <a:gd name="connsiteY6" fmla="*/ 144270 h 1071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05737" h="1071116">
                <a:moveTo>
                  <a:pt x="2605737" y="1071116"/>
                </a:moveTo>
                <a:lnTo>
                  <a:pt x="0" y="1071116"/>
                </a:lnTo>
                <a:lnTo>
                  <a:pt x="0" y="144270"/>
                </a:lnTo>
                <a:lnTo>
                  <a:pt x="1181901" y="144270"/>
                </a:lnTo>
                <a:lnTo>
                  <a:pt x="1302869" y="0"/>
                </a:lnTo>
                <a:lnTo>
                  <a:pt x="1423837" y="144270"/>
                </a:lnTo>
                <a:lnTo>
                  <a:pt x="2605737" y="14427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4816173" y="2964296"/>
            <a:ext cx="2605737" cy="3134734"/>
          </a:xfrm>
          <a:prstGeom prst="rect">
            <a:avLst/>
          </a:prstGeom>
          <a:solidFill>
            <a:srgbClr val="262626">
              <a:alpha val="50196"/>
            </a:srgbClr>
          </a:solidFill>
          <a:ln w="381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sp>
        <p:nvSpPr>
          <p:cNvPr id="65" name="Freeform 64"/>
          <p:cNvSpPr/>
          <p:nvPr/>
        </p:nvSpPr>
        <p:spPr>
          <a:xfrm rot="10800000">
            <a:off x="4816174" y="2037449"/>
            <a:ext cx="2605737" cy="1071116"/>
          </a:xfrm>
          <a:custGeom>
            <a:avLst/>
            <a:gdLst>
              <a:gd name="connsiteX0" fmla="*/ 2605737 w 2605737"/>
              <a:gd name="connsiteY0" fmla="*/ 1071116 h 1071116"/>
              <a:gd name="connsiteX1" fmla="*/ 0 w 2605737"/>
              <a:gd name="connsiteY1" fmla="*/ 1071116 h 1071116"/>
              <a:gd name="connsiteX2" fmla="*/ 0 w 2605737"/>
              <a:gd name="connsiteY2" fmla="*/ 144270 h 1071116"/>
              <a:gd name="connsiteX3" fmla="*/ 1181901 w 2605737"/>
              <a:gd name="connsiteY3" fmla="*/ 144270 h 1071116"/>
              <a:gd name="connsiteX4" fmla="*/ 1302869 w 2605737"/>
              <a:gd name="connsiteY4" fmla="*/ 0 h 1071116"/>
              <a:gd name="connsiteX5" fmla="*/ 1423837 w 2605737"/>
              <a:gd name="connsiteY5" fmla="*/ 144270 h 1071116"/>
              <a:gd name="connsiteX6" fmla="*/ 2605737 w 2605737"/>
              <a:gd name="connsiteY6" fmla="*/ 144270 h 1071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05737" h="1071116">
                <a:moveTo>
                  <a:pt x="2605737" y="1071116"/>
                </a:moveTo>
                <a:lnTo>
                  <a:pt x="0" y="1071116"/>
                </a:lnTo>
                <a:lnTo>
                  <a:pt x="0" y="144270"/>
                </a:lnTo>
                <a:lnTo>
                  <a:pt x="1181901" y="144270"/>
                </a:lnTo>
                <a:lnTo>
                  <a:pt x="1302869" y="0"/>
                </a:lnTo>
                <a:lnTo>
                  <a:pt x="1423837" y="144270"/>
                </a:lnTo>
                <a:lnTo>
                  <a:pt x="2605737" y="14427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ectangle 65"/>
          <p:cNvSpPr/>
          <p:nvPr/>
        </p:nvSpPr>
        <p:spPr>
          <a:xfrm>
            <a:off x="7606874" y="2964296"/>
            <a:ext cx="2605737" cy="3134734"/>
          </a:xfrm>
          <a:prstGeom prst="rect">
            <a:avLst/>
          </a:prstGeom>
          <a:solidFill>
            <a:srgbClr val="262626">
              <a:alpha val="50196"/>
            </a:srgbClr>
          </a:solidFill>
          <a:ln w="381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sp>
        <p:nvSpPr>
          <p:cNvPr id="67" name="Freeform 66"/>
          <p:cNvSpPr/>
          <p:nvPr/>
        </p:nvSpPr>
        <p:spPr>
          <a:xfrm rot="10800000">
            <a:off x="7606875" y="2037449"/>
            <a:ext cx="2605737" cy="1071116"/>
          </a:xfrm>
          <a:custGeom>
            <a:avLst/>
            <a:gdLst>
              <a:gd name="connsiteX0" fmla="*/ 2605737 w 2605737"/>
              <a:gd name="connsiteY0" fmla="*/ 1071116 h 1071116"/>
              <a:gd name="connsiteX1" fmla="*/ 0 w 2605737"/>
              <a:gd name="connsiteY1" fmla="*/ 1071116 h 1071116"/>
              <a:gd name="connsiteX2" fmla="*/ 0 w 2605737"/>
              <a:gd name="connsiteY2" fmla="*/ 144270 h 1071116"/>
              <a:gd name="connsiteX3" fmla="*/ 1181901 w 2605737"/>
              <a:gd name="connsiteY3" fmla="*/ 144270 h 1071116"/>
              <a:gd name="connsiteX4" fmla="*/ 1302869 w 2605737"/>
              <a:gd name="connsiteY4" fmla="*/ 0 h 1071116"/>
              <a:gd name="connsiteX5" fmla="*/ 1423837 w 2605737"/>
              <a:gd name="connsiteY5" fmla="*/ 144270 h 1071116"/>
              <a:gd name="connsiteX6" fmla="*/ 2605737 w 2605737"/>
              <a:gd name="connsiteY6" fmla="*/ 144270 h 1071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05737" h="1071116">
                <a:moveTo>
                  <a:pt x="2605737" y="1071116"/>
                </a:moveTo>
                <a:lnTo>
                  <a:pt x="0" y="1071116"/>
                </a:lnTo>
                <a:lnTo>
                  <a:pt x="0" y="144270"/>
                </a:lnTo>
                <a:lnTo>
                  <a:pt x="1181901" y="144270"/>
                </a:lnTo>
                <a:lnTo>
                  <a:pt x="1302869" y="0"/>
                </a:lnTo>
                <a:lnTo>
                  <a:pt x="1423837" y="144270"/>
                </a:lnTo>
                <a:lnTo>
                  <a:pt x="2605737" y="14427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5"/>
          <p:cNvSpPr txBox="1">
            <a:spLocks/>
          </p:cNvSpPr>
          <p:nvPr/>
        </p:nvSpPr>
        <p:spPr>
          <a:xfrm>
            <a:off x="2106598" y="2216424"/>
            <a:ext cx="2351313" cy="46166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ctr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6000" b="0" i="0" kern="1200" cap="all" baseline="0" dirty="0" smtClean="0">
                <a:solidFill>
                  <a:srgbClr val="1A2530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 smtClean="0">
                <a:solidFill>
                  <a:schemeClr val="bg1">
                    <a:lumMod val="95000"/>
                  </a:schemeClr>
                </a:solidFill>
              </a:rPr>
              <a:t>Title</a:t>
            </a:r>
            <a:endParaRPr lang="en-US" sz="3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8" name="Content Placeholder 15"/>
          <p:cNvSpPr txBox="1">
            <a:spLocks/>
          </p:cNvSpPr>
          <p:nvPr/>
        </p:nvSpPr>
        <p:spPr>
          <a:xfrm>
            <a:off x="4943384" y="2216424"/>
            <a:ext cx="2351313" cy="46166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ctr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6000" b="0" i="0" kern="1200" cap="all" baseline="0" dirty="0" smtClean="0">
                <a:solidFill>
                  <a:srgbClr val="1A2530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 smtClean="0">
                <a:solidFill>
                  <a:schemeClr val="bg1">
                    <a:lumMod val="95000"/>
                  </a:schemeClr>
                </a:solidFill>
              </a:rPr>
              <a:t>title</a:t>
            </a:r>
            <a:endParaRPr lang="en-US" sz="3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9" name="Content Placeholder 15"/>
          <p:cNvSpPr txBox="1">
            <a:spLocks/>
          </p:cNvSpPr>
          <p:nvPr/>
        </p:nvSpPr>
        <p:spPr>
          <a:xfrm>
            <a:off x="7734085" y="2216424"/>
            <a:ext cx="2351313" cy="46166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ctr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6000" b="0" i="0" kern="1200" cap="all" baseline="0" dirty="0" smtClean="0">
                <a:solidFill>
                  <a:srgbClr val="1A2530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 smtClean="0">
                <a:solidFill>
                  <a:schemeClr val="bg1">
                    <a:lumMod val="95000"/>
                  </a:schemeClr>
                </a:solidFill>
              </a:rPr>
              <a:t>Title</a:t>
            </a:r>
            <a:endParaRPr lang="en-US" sz="3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3" name="Title 1"/>
          <p:cNvSpPr txBox="1">
            <a:spLocks/>
          </p:cNvSpPr>
          <p:nvPr/>
        </p:nvSpPr>
        <p:spPr>
          <a:xfrm>
            <a:off x="2106598" y="3232198"/>
            <a:ext cx="2361189" cy="914400"/>
          </a:xfrm>
          <a:prstGeom prst="rect">
            <a:avLst/>
          </a:prstGeom>
          <a:noFill/>
        </p:spPr>
        <p:txBody>
          <a:bodyPr lIns="0" tIns="0" rIns="0" bIns="0"/>
          <a:lstStyle>
            <a:lvl1pPr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Lorem ipsum dolor sit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amet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,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consectetur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adipiscing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elit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Morbi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libero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sapien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, cursus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lorem at, convallis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hendrerit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tortor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Duis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vulputate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pellentesque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dui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ornare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Aliquam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dignissim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placerat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auctor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. 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Source Sans Pro Light" panose="020B0403030403020204" pitchFamily="34" charset="-18"/>
            </a:endParaRPr>
          </a:p>
        </p:txBody>
      </p:sp>
      <p:sp>
        <p:nvSpPr>
          <p:cNvPr id="74" name="Title 1"/>
          <p:cNvSpPr txBox="1">
            <a:spLocks/>
          </p:cNvSpPr>
          <p:nvPr/>
        </p:nvSpPr>
        <p:spPr>
          <a:xfrm>
            <a:off x="5001783" y="3232198"/>
            <a:ext cx="2361189" cy="914400"/>
          </a:xfrm>
          <a:prstGeom prst="rect">
            <a:avLst/>
          </a:prstGeom>
          <a:noFill/>
        </p:spPr>
        <p:txBody>
          <a:bodyPr lIns="0" tIns="0" rIns="0" bIns="0"/>
          <a:lstStyle>
            <a:lvl1pPr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Lorem ipsum dolor sit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amet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,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consectetur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adipiscing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elit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Morbi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libero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sapien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, cursus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lorem at, convallis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hendrerit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tortor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Duis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vulputate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pellentesque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dui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ornare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Aliquam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dignissim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placerat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auctor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. 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Source Sans Pro Light" panose="020B0403030403020204" pitchFamily="34" charset="-18"/>
            </a:endParaRPr>
          </a:p>
        </p:txBody>
      </p:sp>
      <p:sp>
        <p:nvSpPr>
          <p:cNvPr id="75" name="Title 1"/>
          <p:cNvSpPr txBox="1">
            <a:spLocks/>
          </p:cNvSpPr>
          <p:nvPr/>
        </p:nvSpPr>
        <p:spPr>
          <a:xfrm>
            <a:off x="7743566" y="3232198"/>
            <a:ext cx="2361189" cy="914400"/>
          </a:xfrm>
          <a:prstGeom prst="rect">
            <a:avLst/>
          </a:prstGeom>
          <a:noFill/>
        </p:spPr>
        <p:txBody>
          <a:bodyPr lIns="0" tIns="0" rIns="0" bIns="0"/>
          <a:lstStyle>
            <a:lvl1pPr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Lorem ipsum dolor sit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amet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,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consectetur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adipiscing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elit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Morbi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libero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sapien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, cursus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lorem at, convallis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hendrerit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tortor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Duis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vulputate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pellentesque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dui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ornare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Aliquam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dignissim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placerat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auctor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-18"/>
              </a:rPr>
              <a:t>. 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Source Sans Pro Light" panose="020B0403030403020204" pitchFamily="34" charset="-18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3879182" y="5914570"/>
            <a:ext cx="455070" cy="207549"/>
          </a:xfrm>
          <a:prstGeom prst="rect">
            <a:avLst/>
          </a:prstGeom>
          <a:noFill/>
          <a:ln w="63500" cap="flat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00" dirty="0">
              <a:solidFill>
                <a:schemeClr val="tx1"/>
              </a:solidFill>
              <a:latin typeface="Source Sans Pro Semibold" panose="020B0603030403020204" pitchFamily="34" charset="-18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693798" y="5914570"/>
            <a:ext cx="455070" cy="207549"/>
          </a:xfrm>
          <a:prstGeom prst="rect">
            <a:avLst/>
          </a:prstGeom>
          <a:noFill/>
          <a:ln w="63500" cap="flat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00" dirty="0">
              <a:solidFill>
                <a:schemeClr val="tx1"/>
              </a:solidFill>
              <a:latin typeface="Source Sans Pro Semibold" panose="020B0603030403020204" pitchFamily="34" charset="-18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9484499" y="5914570"/>
            <a:ext cx="455070" cy="207549"/>
          </a:xfrm>
          <a:prstGeom prst="rect">
            <a:avLst/>
          </a:prstGeom>
          <a:noFill/>
          <a:ln w="63500" cap="flat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00" dirty="0">
              <a:solidFill>
                <a:schemeClr val="tx1"/>
              </a:solidFill>
              <a:latin typeface="Source Sans Pro Semibold" panose="020B0603030403020204" pitchFamily="34" charset="-18"/>
            </a:endParaRPr>
          </a:p>
        </p:txBody>
      </p:sp>
      <p:sp>
        <p:nvSpPr>
          <p:cNvPr id="49" name="Content Placeholder 15"/>
          <p:cNvSpPr txBox="1">
            <a:spLocks/>
          </p:cNvSpPr>
          <p:nvPr/>
        </p:nvSpPr>
        <p:spPr>
          <a:xfrm>
            <a:off x="300038" y="260350"/>
            <a:ext cx="316565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3600" b="1" i="0" kern="1200" cap="all" spc="-30" baseline="0" dirty="0" smtClean="0">
                <a:solidFill>
                  <a:schemeClr val="tx1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Text slide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0" name="Content Placeholder 15"/>
          <p:cNvSpPr txBox="1">
            <a:spLocks/>
          </p:cNvSpPr>
          <p:nvPr/>
        </p:nvSpPr>
        <p:spPr>
          <a:xfrm>
            <a:off x="300038" y="858776"/>
            <a:ext cx="3165651" cy="419704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>
                <a:solidFill>
                  <a:schemeClr val="bg1">
                    <a:lumMod val="95000"/>
                  </a:schemeClr>
                </a:solidFill>
              </a:rPr>
              <a:t>Basic elements</a:t>
            </a:r>
            <a:endParaRPr lang="en-US" i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2626475" y="1278480"/>
            <a:ext cx="727785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760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64554936"/>
              </p:ext>
            </p:ext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2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6" name="Rectangle 15"/>
          <p:cNvSpPr/>
          <p:nvPr/>
        </p:nvSpPr>
        <p:spPr>
          <a:xfrm>
            <a:off x="300038" y="273637"/>
            <a:ext cx="11591925" cy="6350907"/>
          </a:xfrm>
          <a:prstGeom prst="rect">
            <a:avLst/>
          </a:prstGeom>
          <a:solidFill>
            <a:srgbClr val="FFFFFF">
              <a:alpha val="30196"/>
            </a:srgbClr>
          </a:solidFill>
          <a:ln w="6350"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21920" tIns="60960" rIns="121920" bIns="60960"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9663792" y="4134813"/>
            <a:ext cx="2474687" cy="2672385"/>
          </a:xfrm>
          <a:prstGeom prst="rect">
            <a:avLst/>
          </a:prstGeom>
          <a:solidFill>
            <a:srgbClr val="FFFFFF">
              <a:alpha val="10196"/>
            </a:srgbClr>
          </a:solidFill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  <a:latin typeface="Source Sans Pro Semibold" panose="020B0603030403020204" pitchFamily="34" charset="-18"/>
              </a:rPr>
              <a:t>01</a:t>
            </a:r>
            <a:endParaRPr lang="en-US" sz="13800" dirty="0">
              <a:solidFill>
                <a:schemeClr val="tx1"/>
              </a:solidFill>
              <a:latin typeface="Source Sans Pro Semibold" panose="020B0603030403020204" pitchFamily="34" charset="-18"/>
            </a:endParaRPr>
          </a:p>
        </p:txBody>
      </p:sp>
      <p:sp>
        <p:nvSpPr>
          <p:cNvPr id="11" name="Content Placeholder 15"/>
          <p:cNvSpPr txBox="1">
            <a:spLocks/>
          </p:cNvSpPr>
          <p:nvPr/>
        </p:nvSpPr>
        <p:spPr>
          <a:xfrm>
            <a:off x="3133165" y="278542"/>
            <a:ext cx="8536734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6000" b="0" i="0" kern="1200" cap="all" baseline="0" dirty="0" smtClean="0">
                <a:solidFill>
                  <a:srgbClr val="1A2530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0" dirty="0" smtClean="0">
                <a:solidFill>
                  <a:schemeClr val="tx1"/>
                </a:solidFill>
              </a:rPr>
              <a:t>Section slide</a:t>
            </a:r>
            <a:endParaRPr lang="en-US" sz="8000" dirty="0">
              <a:solidFill>
                <a:schemeClr val="tx1"/>
              </a:solidFill>
            </a:endParaRPr>
          </a:p>
        </p:txBody>
      </p:sp>
      <p:sp>
        <p:nvSpPr>
          <p:cNvPr id="14" name="Content Placeholder 15"/>
          <p:cNvSpPr txBox="1">
            <a:spLocks/>
          </p:cNvSpPr>
          <p:nvPr/>
        </p:nvSpPr>
        <p:spPr>
          <a:xfrm>
            <a:off x="9212191" y="1391123"/>
            <a:ext cx="2351313" cy="419704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>
            <a:lvl1pPr marL="0" indent="0" algn="ctr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/>
              <a:t>Divider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18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9935681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20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15"/>
          <p:cNvSpPr txBox="1">
            <a:spLocks/>
          </p:cNvSpPr>
          <p:nvPr/>
        </p:nvSpPr>
        <p:spPr>
          <a:xfrm>
            <a:off x="393678" y="260350"/>
            <a:ext cx="3206773" cy="553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3600" b="1" i="0" kern="1200" cap="all" spc="-30" baseline="0" dirty="0" smtClean="0">
                <a:solidFill>
                  <a:schemeClr val="tx1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Charts</a:t>
            </a:r>
            <a:endParaRPr lang="en-US" dirty="0"/>
          </a:p>
        </p:txBody>
      </p:sp>
      <p:sp>
        <p:nvSpPr>
          <p:cNvPr id="3" name="Content Placeholder 15"/>
          <p:cNvSpPr txBox="1">
            <a:spLocks/>
          </p:cNvSpPr>
          <p:nvPr/>
        </p:nvSpPr>
        <p:spPr>
          <a:xfrm>
            <a:off x="393678" y="858776"/>
            <a:ext cx="3206773" cy="419704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/>
              <a:t>Basic elements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6777" y="6382206"/>
            <a:ext cx="358840" cy="215444"/>
          </a:xfrm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8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626475" y="1278480"/>
            <a:ext cx="7277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2" name="Chart 151"/>
          <p:cNvGraphicFramePr/>
          <p:nvPr>
            <p:extLst>
              <p:ext uri="{D42A27DB-BD31-4B8C-83A1-F6EECF244321}">
                <p14:modId xmlns:p14="http://schemas.microsoft.com/office/powerpoint/2010/main" val="1953719800"/>
              </p:ext>
            </p:extLst>
          </p:nvPr>
        </p:nvGraphicFramePr>
        <p:xfrm>
          <a:off x="3950919" y="988828"/>
          <a:ext cx="8080744" cy="5297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393700" y="1969181"/>
            <a:ext cx="3207533" cy="914400"/>
          </a:xfrm>
          <a:prstGeom prst="rect">
            <a:avLst/>
          </a:prstGeom>
          <a:noFill/>
        </p:spPr>
        <p:txBody>
          <a:bodyPr lIns="0" tIns="0" rIns="0" bIns="0"/>
          <a:lstStyle>
            <a:lvl1pPr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Lorem ipsum dolor sit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amet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,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consectetur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adipiscing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elit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Morbi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libero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sapien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, cursus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lorem at, convallis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hendrerit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tortor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Duis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vulputate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pellentesque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dui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ornare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Aliquam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dignissim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placerat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auctor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Source Sans Pro Light" panose="020B0403030403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14667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7142474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6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6777" y="6382206"/>
            <a:ext cx="358840" cy="215444"/>
          </a:xfrm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735908785"/>
              </p:ext>
            </p:extLst>
          </p:nvPr>
        </p:nvGraphicFramePr>
        <p:xfrm>
          <a:off x="4086450" y="1419654"/>
          <a:ext cx="7686450" cy="4962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11" name="Straight Connector 10"/>
          <p:cNvCxnSpPr/>
          <p:nvPr/>
        </p:nvCxnSpPr>
        <p:spPr>
          <a:xfrm>
            <a:off x="2626475" y="1278480"/>
            <a:ext cx="7277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5"/>
          <p:cNvSpPr txBox="1">
            <a:spLocks/>
          </p:cNvSpPr>
          <p:nvPr/>
        </p:nvSpPr>
        <p:spPr>
          <a:xfrm>
            <a:off x="393678" y="260350"/>
            <a:ext cx="3206773" cy="553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3600" b="1" i="0" kern="1200" cap="all" spc="-30" baseline="0" dirty="0" smtClean="0">
                <a:solidFill>
                  <a:schemeClr val="tx1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Charts</a:t>
            </a:r>
            <a:endParaRPr lang="en-US" dirty="0"/>
          </a:p>
        </p:txBody>
      </p:sp>
      <p:sp>
        <p:nvSpPr>
          <p:cNvPr id="14" name="Content Placeholder 15"/>
          <p:cNvSpPr txBox="1">
            <a:spLocks/>
          </p:cNvSpPr>
          <p:nvPr/>
        </p:nvSpPr>
        <p:spPr>
          <a:xfrm>
            <a:off x="393678" y="858776"/>
            <a:ext cx="3206773" cy="419704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/>
              <a:t>Basic elements</a:t>
            </a:r>
            <a:endParaRPr lang="en-US" i="1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93700" y="1969181"/>
            <a:ext cx="3207533" cy="914400"/>
          </a:xfrm>
          <a:prstGeom prst="rect">
            <a:avLst/>
          </a:prstGeom>
          <a:noFill/>
        </p:spPr>
        <p:txBody>
          <a:bodyPr lIns="0" tIns="0" rIns="0" bIns="0"/>
          <a:lstStyle>
            <a:lvl1pPr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Lorem ipsum dolor sit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amet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,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consectetur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adipiscing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elit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Morbi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libero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sapien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, cursus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lorem at, convallis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hendrerit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tortor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Duis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vulputate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pellentesque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dui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eget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ornare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Aliquam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dignissim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placerat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auctor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ource Sans Pro Light" panose="020B0403030403020204" pitchFamily="34" charset="-18"/>
              </a:rPr>
              <a:t>. 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Source Sans Pro Light" panose="020B0403030403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81825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3045&quot;&gt;&lt;version val=&quot;24173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 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1&quot;/&gt;&lt;m_chDecimalSymbol17909&gt;,&lt;/m_chDecimalSymbol17909&gt;&lt;m_nGroupingDigits17909 val=&quot;3&quot;/&gt;&lt;m_chGroupingSymbol17909&gt; 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2&quot;&gt;&lt;elem m_fUsage=&quot;1.89999999999999990000E+000&quot;&gt;&lt;m_msothmcolidx val=&quot;0&quot;/&gt;&lt;m_rgb r=&quot;DF&quot; g=&quot;DF&quot; b=&quot;DF&quot;/&gt;&lt;m_nBrightness val=&quot;0&quot;/&gt;&lt;/elem&gt;&lt;elem m_fUsage=&quot;1.53899999999999990000E+000&quot;&gt;&lt;m_msothmcolidx val=&quot;0&quot;/&gt;&lt;m_rgb r=&quot;EF&quot; g=&quot;C9&quot; b=&quot;4C&quot;/&gt;&lt;m_nBrightness val=&quot;0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R0IhbnuRqqBYNaDtGvzB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Kotio">
      <a:dk1>
        <a:srgbClr val="262626"/>
      </a:dk1>
      <a:lt1>
        <a:sysClr val="window" lastClr="FFFFFF"/>
      </a:lt1>
      <a:dk2>
        <a:srgbClr val="BFBFBF"/>
      </a:dk2>
      <a:lt2>
        <a:srgbClr val="E7E6E6"/>
      </a:lt2>
      <a:accent1>
        <a:srgbClr val="FFC000"/>
      </a:accent1>
      <a:accent2>
        <a:srgbClr val="0C0C0C"/>
      </a:accent2>
      <a:accent3>
        <a:srgbClr val="262626"/>
      </a:accent3>
      <a:accent4>
        <a:srgbClr val="3F3F3F"/>
      </a:accent4>
      <a:accent5>
        <a:srgbClr val="595959"/>
      </a:accent5>
      <a:accent6>
        <a:srgbClr val="7F7F7F"/>
      </a:accent6>
      <a:hlink>
        <a:srgbClr val="FFC000"/>
      </a:hlink>
      <a:folHlink>
        <a:srgbClr val="BFBFBF"/>
      </a:folHlink>
    </a:clrScheme>
    <a:fontScheme name="Kotio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1746</TotalTime>
  <Words>1396</Words>
  <Application>Microsoft Macintosh PowerPoint</Application>
  <PresentationFormat>Widescreen</PresentationFormat>
  <Paragraphs>295</Paragraphs>
  <Slides>23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Arial</vt:lpstr>
      <vt:lpstr>Bebas Neue</vt:lpstr>
      <vt:lpstr>Calibri</vt:lpstr>
      <vt:lpstr>Century Gothic</vt:lpstr>
      <vt:lpstr>Georgia</vt:lpstr>
      <vt:lpstr>Open Sans</vt:lpstr>
      <vt:lpstr>Roboto Condensed Bold</vt:lpstr>
      <vt:lpstr>Source Sans Pro</vt:lpstr>
      <vt:lpstr>Source Sans Pro Black</vt:lpstr>
      <vt:lpstr>Source Sans Pro ExtraLight</vt:lpstr>
      <vt:lpstr>Source Sans Pro Light</vt:lpstr>
      <vt:lpstr>Source Sans Pro Semibold</vt:lpstr>
      <vt:lpstr>굴림</vt:lpstr>
      <vt:lpstr>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PricewaterhouseCoopers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Malgorzata Boguslawska</dc:creator>
  <cp:lastModifiedBy>Microsoft Office User</cp:lastModifiedBy>
  <cp:revision>162</cp:revision>
  <dcterms:created xsi:type="dcterms:W3CDTF">2016-07-06T10:54:59Z</dcterms:created>
  <dcterms:modified xsi:type="dcterms:W3CDTF">2017-01-27T00:44:29Z</dcterms:modified>
</cp:coreProperties>
</file>